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4fe4949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4fe4949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4fe49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4fe49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4fe494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4fe494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4fe4949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4fe4949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4fe4949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4fe4949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4fe4949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4fe4949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4fe4949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4fe4949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b4fe4949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b4fe4949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b4fe4949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b4fe4949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Aplikasi informasi pelanggan berbasis web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519100" y="-12"/>
            <a:ext cx="8105775" cy="486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61" name="Google Shape;61;p14"/>
          <p:cNvSpPr txBox="1"/>
          <p:nvPr>
            <p:ph idx="1" type="body"/>
          </p:nvPr>
        </p:nvSpPr>
        <p:spPr>
          <a:xfrm>
            <a:off x="311700" y="1152475"/>
            <a:ext cx="8520600" cy="3771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d" sz="1650"/>
              <a:t>Perkembangan teknologi informasi yang pada awalnya melalui media surat menyurat, berkembang melalui media telepon koin ataupun telepon rumah, dan menggunakan telepon bergerak tanpa kabel yang lebih dikenal dengan handphone. Sejalan dengan perkembangan informasi dan komunikasi, saat ini pemenuhan kebutuhan tersebut dapat diperoleh melalui media yang lebih modern yaitu dengan memanfaatkan perkembangan teknologi internet. </a:t>
            </a:r>
            <a:endParaRPr sz="1650"/>
          </a:p>
          <a:p>
            <a:pPr indent="0" lvl="0" marL="0" rtl="0" algn="just">
              <a:lnSpc>
                <a:spcPct val="105000"/>
              </a:lnSpc>
              <a:spcBef>
                <a:spcPts val="1200"/>
              </a:spcBef>
              <a:spcAft>
                <a:spcPts val="1200"/>
              </a:spcAft>
              <a:buNone/>
            </a:pPr>
            <a:r>
              <a:rPr lang="id" sz="1650"/>
              <a:t>Interconected Network atau lebih akrab disebut internet merupakan salah satu perkembangan teknologi informasi dan komunikasi yang menawarkan sisi kecanggihan, kepraktisan, dan kemudahan. </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80438"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Draft design</a:t>
            </a:r>
            <a:endParaRPr/>
          </a:p>
        </p:txBody>
      </p:sp>
      <p:pic>
        <p:nvPicPr>
          <p:cNvPr id="67" name="Google Shape;67;p15"/>
          <p:cNvPicPr preferRelativeResize="0"/>
          <p:nvPr/>
        </p:nvPicPr>
        <p:blipFill>
          <a:blip r:embed="rId3">
            <a:alphaModFix/>
          </a:blip>
          <a:stretch>
            <a:fillRect/>
          </a:stretch>
        </p:blipFill>
        <p:spPr>
          <a:xfrm>
            <a:off x="587850" y="657225"/>
            <a:ext cx="8105775" cy="44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699" y="13573"/>
            <a:ext cx="8520599" cy="51163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897238" y="-12"/>
            <a:ext cx="8105775" cy="496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rotWithShape="1">
          <a:blip r:embed="rId3">
            <a:alphaModFix/>
          </a:blip>
          <a:srcRect b="-2501" l="0" r="0" t="0"/>
          <a:stretch/>
        </p:blipFill>
        <p:spPr>
          <a:xfrm>
            <a:off x="626550" y="0"/>
            <a:ext cx="8105775" cy="498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613638" y="-12"/>
            <a:ext cx="8105775" cy="486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519100" y="-12"/>
            <a:ext cx="8105775" cy="486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200038" y="-12"/>
            <a:ext cx="8391525" cy="486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