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82" r:id="rId6"/>
    <p:sldId id="283" r:id="rId7"/>
    <p:sldId id="284" r:id="rId8"/>
    <p:sldId id="285" r:id="rId9"/>
    <p:sldId id="262" r:id="rId10"/>
    <p:sldId id="276" r:id="rId11"/>
    <p:sldId id="286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58E"/>
    <a:srgbClr val="FE9903"/>
    <a:srgbClr val="CDBF97"/>
    <a:srgbClr val="8D7545"/>
    <a:srgbClr val="ECE8E5"/>
    <a:srgbClr val="E4CBCB"/>
    <a:srgbClr val="A88755"/>
    <a:srgbClr val="1F2020"/>
    <a:srgbClr val="263B45"/>
    <a:srgbClr val="19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6424" autoAdjust="0"/>
  </p:normalViewPr>
  <p:slideViewPr>
    <p:cSldViewPr snapToGrid="0">
      <p:cViewPr varScale="1">
        <p:scale>
          <a:sx n="49" d="100"/>
          <a:sy n="49" d="100"/>
        </p:scale>
        <p:origin x="91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D03BD61-9D53-48C5-9279-10A7604D3F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67" y="566498"/>
            <a:ext cx="3726492" cy="558973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D0BFF13-EE03-4F45-B871-F91FF8D84A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33" b="52088"/>
          <a:stretch/>
        </p:blipFill>
        <p:spPr>
          <a:xfrm>
            <a:off x="3967620" y="775804"/>
            <a:ext cx="2264751" cy="123587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DAB51B8-B46C-420F-94E3-DD28E7C69D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2" t="9829" r="-2013" b="-1779"/>
          <a:stretch/>
        </p:blipFill>
        <p:spPr>
          <a:xfrm>
            <a:off x="9526001" y="3675733"/>
            <a:ext cx="2288039" cy="2371852"/>
          </a:xfrm>
          <a:prstGeom prst="rect">
            <a:avLst/>
          </a:prstGeom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8B3851FD-9042-4375-92FA-C507AFE6DF89}"/>
              </a:ext>
            </a:extLst>
          </p:cNvPr>
          <p:cNvSpPr/>
          <p:nvPr/>
        </p:nvSpPr>
        <p:spPr>
          <a:xfrm>
            <a:off x="1064931" y="4007636"/>
            <a:ext cx="229695" cy="229695"/>
          </a:xfrm>
          <a:prstGeom prst="ellipse">
            <a:avLst/>
          </a:pr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F5923EB-A753-4A20-9211-3F0AEC242D7B}"/>
              </a:ext>
            </a:extLst>
          </p:cNvPr>
          <p:cNvSpPr/>
          <p:nvPr/>
        </p:nvSpPr>
        <p:spPr>
          <a:xfrm>
            <a:off x="1064930" y="4631964"/>
            <a:ext cx="229695" cy="22969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0C3651D-70B3-41B2-A87F-163667D4C963}"/>
              </a:ext>
            </a:extLst>
          </p:cNvPr>
          <p:cNvSpPr/>
          <p:nvPr/>
        </p:nvSpPr>
        <p:spPr>
          <a:xfrm>
            <a:off x="1064929" y="5256292"/>
            <a:ext cx="229695" cy="229695"/>
          </a:xfrm>
          <a:prstGeom prst="ellipse">
            <a:avLst/>
          </a:pr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CB2CB6-D1F7-46DF-AD3A-A06056C756FC}"/>
              </a:ext>
            </a:extLst>
          </p:cNvPr>
          <p:cNvSpPr txBox="1"/>
          <p:nvPr/>
        </p:nvSpPr>
        <p:spPr>
          <a:xfrm>
            <a:off x="4560849" y="2397437"/>
            <a:ext cx="52789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第三阶段答辩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---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移动端</a:t>
            </a:r>
            <a:endParaRPr lang="zh-CN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0769C6-77D5-4CB6-8F62-17EF72B93B00}"/>
              </a:ext>
            </a:extLst>
          </p:cNvPr>
          <p:cNvSpPr txBox="1"/>
          <p:nvPr/>
        </p:nvSpPr>
        <p:spPr>
          <a:xfrm>
            <a:off x="7699889" y="4536842"/>
            <a:ext cx="1826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</a:rPr>
              <a:t>唐婷</a:t>
            </a:r>
          </a:p>
        </p:txBody>
      </p:sp>
    </p:spTree>
    <p:extLst>
      <p:ext uri="{BB962C8B-B14F-4D97-AF65-F5344CB8AC3E}">
        <p14:creationId xmlns:p14="http://schemas.microsoft.com/office/powerpoint/2010/main" val="237293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问题总结</a:t>
            </a:r>
          </a:p>
        </p:txBody>
      </p:sp>
      <p:sp>
        <p:nvSpPr>
          <p:cNvPr id="5" name="îṥḻîḑê">
            <a:extLst>
              <a:ext uri="{FF2B5EF4-FFF2-40B4-BE49-F238E27FC236}">
                <a16:creationId xmlns:a16="http://schemas.microsoft.com/office/drawing/2014/main" id="{6A72E94C-AB00-4EC6-BE4B-6EFB9C2B1654}"/>
              </a:ext>
            </a:extLst>
          </p:cNvPr>
          <p:cNvSpPr/>
          <p:nvPr/>
        </p:nvSpPr>
        <p:spPr bwMode="auto">
          <a:xfrm>
            <a:off x="1068261" y="2413123"/>
            <a:ext cx="4175222" cy="2677037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377"/>
            <a:endParaRPr lang="id-ID" altLang="id-ID" sz="1400" dirty="0">
              <a:solidFill>
                <a:schemeClr val="tx1"/>
              </a:solidFill>
            </a:endParaRPr>
          </a:p>
        </p:txBody>
      </p:sp>
      <p:sp>
        <p:nvSpPr>
          <p:cNvPr id="6" name="íṧḻïḍè">
            <a:extLst>
              <a:ext uri="{FF2B5EF4-FFF2-40B4-BE49-F238E27FC236}">
                <a16:creationId xmlns:a16="http://schemas.microsoft.com/office/drawing/2014/main" id="{D274561F-0D07-4725-A8B9-4F8C4329C544}"/>
              </a:ext>
            </a:extLst>
          </p:cNvPr>
          <p:cNvSpPr/>
          <p:nvPr/>
        </p:nvSpPr>
        <p:spPr bwMode="auto">
          <a:xfrm>
            <a:off x="1068261" y="2413123"/>
            <a:ext cx="295327" cy="2677037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endParaRPr lang="id-ID" altLang="id-ID" sz="5600" dirty="0">
              <a:solidFill>
                <a:schemeClr val="lt1"/>
              </a:solidFill>
            </a:endParaRPr>
          </a:p>
        </p:txBody>
      </p:sp>
      <p:grpSp>
        <p:nvGrpSpPr>
          <p:cNvPr id="7" name="ïṧḷïḑe">
            <a:extLst>
              <a:ext uri="{FF2B5EF4-FFF2-40B4-BE49-F238E27FC236}">
                <a16:creationId xmlns:a16="http://schemas.microsoft.com/office/drawing/2014/main" id="{F8B72BAA-B778-4A39-8547-CEEA0EC85ECF}"/>
              </a:ext>
            </a:extLst>
          </p:cNvPr>
          <p:cNvGrpSpPr/>
          <p:nvPr/>
        </p:nvGrpSpPr>
        <p:grpSpPr>
          <a:xfrm>
            <a:off x="6035297" y="2413123"/>
            <a:ext cx="614025" cy="614025"/>
            <a:chOff x="4328446" y="576417"/>
            <a:chExt cx="904566" cy="904566"/>
          </a:xfrm>
        </p:grpSpPr>
        <p:sp>
          <p:nvSpPr>
            <p:cNvPr id="8" name="îṡlíďé">
              <a:extLst>
                <a:ext uri="{FF2B5EF4-FFF2-40B4-BE49-F238E27FC236}">
                  <a16:creationId xmlns:a16="http://schemas.microsoft.com/office/drawing/2014/main" id="{5F5DCB23-8979-4698-86EF-5FC17FD18E23}"/>
                </a:ext>
              </a:extLst>
            </p:cNvPr>
            <p:cNvSpPr/>
            <p:nvPr/>
          </p:nvSpPr>
          <p:spPr>
            <a:xfrm>
              <a:off x="4328446" y="576417"/>
              <a:ext cx="904566" cy="904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25500"/>
              <a:endParaRPr lang="id-ID" sz="5600">
                <a:solidFill>
                  <a:schemeClr val="lt1"/>
                </a:solidFill>
              </a:endParaRPr>
            </a:p>
          </p:txBody>
        </p:sp>
        <p:sp>
          <p:nvSpPr>
            <p:cNvPr id="9" name="íṣľïdé">
              <a:extLst>
                <a:ext uri="{FF2B5EF4-FFF2-40B4-BE49-F238E27FC236}">
                  <a16:creationId xmlns:a16="http://schemas.microsoft.com/office/drawing/2014/main" id="{8E624880-7625-40E2-A790-02832B5CC068}"/>
                </a:ext>
              </a:extLst>
            </p:cNvPr>
            <p:cNvSpPr/>
            <p:nvPr/>
          </p:nvSpPr>
          <p:spPr bwMode="auto">
            <a:xfrm>
              <a:off x="4559748" y="808027"/>
              <a:ext cx="441962" cy="441346"/>
            </a:xfrm>
            <a:custGeom>
              <a:avLst/>
              <a:gdLst>
                <a:gd name="connsiteX0" fmla="*/ 283444 w 606933"/>
                <a:gd name="connsiteY0" fmla="*/ 426569 h 606087"/>
                <a:gd name="connsiteX1" fmla="*/ 283444 w 606933"/>
                <a:gd name="connsiteY1" fmla="*/ 512781 h 606087"/>
                <a:gd name="connsiteX2" fmla="*/ 323459 w 606933"/>
                <a:gd name="connsiteY2" fmla="*/ 512781 h 606087"/>
                <a:gd name="connsiteX3" fmla="*/ 323459 w 606933"/>
                <a:gd name="connsiteY3" fmla="*/ 426569 h 606087"/>
                <a:gd name="connsiteX4" fmla="*/ 499111 w 606933"/>
                <a:gd name="connsiteY4" fmla="*/ 426559 h 606087"/>
                <a:gd name="connsiteX5" fmla="*/ 499111 w 606933"/>
                <a:gd name="connsiteY5" fmla="*/ 512777 h 606087"/>
                <a:gd name="connsiteX6" fmla="*/ 539119 w 606933"/>
                <a:gd name="connsiteY6" fmla="*/ 512777 h 606087"/>
                <a:gd name="connsiteX7" fmla="*/ 539119 w 606933"/>
                <a:gd name="connsiteY7" fmla="*/ 426559 h 606087"/>
                <a:gd name="connsiteX8" fmla="*/ 67841 w 606933"/>
                <a:gd name="connsiteY8" fmla="*/ 426559 h 606087"/>
                <a:gd name="connsiteX9" fmla="*/ 67841 w 606933"/>
                <a:gd name="connsiteY9" fmla="*/ 512777 h 606087"/>
                <a:gd name="connsiteX10" fmla="*/ 107866 w 606933"/>
                <a:gd name="connsiteY10" fmla="*/ 512777 h 606087"/>
                <a:gd name="connsiteX11" fmla="*/ 107866 w 606933"/>
                <a:gd name="connsiteY11" fmla="*/ 426559 h 606087"/>
                <a:gd name="connsiteX12" fmla="*/ 283444 w 606933"/>
                <a:gd name="connsiteY12" fmla="*/ 286410 h 606087"/>
                <a:gd name="connsiteX13" fmla="*/ 283444 w 606933"/>
                <a:gd name="connsiteY13" fmla="*/ 372623 h 606087"/>
                <a:gd name="connsiteX14" fmla="*/ 323459 w 606933"/>
                <a:gd name="connsiteY14" fmla="*/ 372623 h 606087"/>
                <a:gd name="connsiteX15" fmla="*/ 323459 w 606933"/>
                <a:gd name="connsiteY15" fmla="*/ 286410 h 606087"/>
                <a:gd name="connsiteX16" fmla="*/ 499111 w 606933"/>
                <a:gd name="connsiteY16" fmla="*/ 286394 h 606087"/>
                <a:gd name="connsiteX17" fmla="*/ 499111 w 606933"/>
                <a:gd name="connsiteY17" fmla="*/ 372611 h 606087"/>
                <a:gd name="connsiteX18" fmla="*/ 539119 w 606933"/>
                <a:gd name="connsiteY18" fmla="*/ 372611 h 606087"/>
                <a:gd name="connsiteX19" fmla="*/ 539119 w 606933"/>
                <a:gd name="connsiteY19" fmla="*/ 286394 h 606087"/>
                <a:gd name="connsiteX20" fmla="*/ 67841 w 606933"/>
                <a:gd name="connsiteY20" fmla="*/ 286394 h 606087"/>
                <a:gd name="connsiteX21" fmla="*/ 67841 w 606933"/>
                <a:gd name="connsiteY21" fmla="*/ 372611 h 606087"/>
                <a:gd name="connsiteX22" fmla="*/ 107866 w 606933"/>
                <a:gd name="connsiteY22" fmla="*/ 372611 h 606087"/>
                <a:gd name="connsiteX23" fmla="*/ 107866 w 606933"/>
                <a:gd name="connsiteY23" fmla="*/ 286394 h 606087"/>
                <a:gd name="connsiteX24" fmla="*/ 283444 w 606933"/>
                <a:gd name="connsiteY24" fmla="*/ 146252 h 606087"/>
                <a:gd name="connsiteX25" fmla="*/ 283444 w 606933"/>
                <a:gd name="connsiteY25" fmla="*/ 232465 h 606087"/>
                <a:gd name="connsiteX26" fmla="*/ 323459 w 606933"/>
                <a:gd name="connsiteY26" fmla="*/ 232465 h 606087"/>
                <a:gd name="connsiteX27" fmla="*/ 323459 w 606933"/>
                <a:gd name="connsiteY27" fmla="*/ 146252 h 606087"/>
                <a:gd name="connsiteX28" fmla="*/ 519115 w 606933"/>
                <a:gd name="connsiteY28" fmla="*/ 145929 h 606087"/>
                <a:gd name="connsiteX29" fmla="*/ 606933 w 606933"/>
                <a:gd name="connsiteY29" fmla="*/ 232446 h 606087"/>
                <a:gd name="connsiteX30" fmla="*/ 606933 w 606933"/>
                <a:gd name="connsiteY30" fmla="*/ 606087 h 606087"/>
                <a:gd name="connsiteX31" fmla="*/ 431296 w 606933"/>
                <a:gd name="connsiteY31" fmla="*/ 606087 h 606087"/>
                <a:gd name="connsiteX32" fmla="*/ 431296 w 606933"/>
                <a:gd name="connsiteY32" fmla="*/ 232446 h 606087"/>
                <a:gd name="connsiteX33" fmla="*/ 87854 w 606933"/>
                <a:gd name="connsiteY33" fmla="*/ 145929 h 606087"/>
                <a:gd name="connsiteX34" fmla="*/ 175708 w 606933"/>
                <a:gd name="connsiteY34" fmla="*/ 232446 h 606087"/>
                <a:gd name="connsiteX35" fmla="*/ 175708 w 606933"/>
                <a:gd name="connsiteY35" fmla="*/ 606087 h 606087"/>
                <a:gd name="connsiteX36" fmla="*/ 0 w 606933"/>
                <a:gd name="connsiteY36" fmla="*/ 606087 h 606087"/>
                <a:gd name="connsiteX37" fmla="*/ 0 w 606933"/>
                <a:gd name="connsiteY37" fmla="*/ 232446 h 606087"/>
                <a:gd name="connsiteX38" fmla="*/ 306953 w 606933"/>
                <a:gd name="connsiteY38" fmla="*/ 0 h 606087"/>
                <a:gd name="connsiteX39" fmla="*/ 359973 w 606933"/>
                <a:gd name="connsiteY39" fmla="*/ 53046 h 606087"/>
                <a:gd name="connsiteX40" fmla="*/ 391285 w 606933"/>
                <a:gd name="connsiteY40" fmla="*/ 53046 h 606087"/>
                <a:gd name="connsiteX41" fmla="*/ 391285 w 606933"/>
                <a:gd name="connsiteY41" fmla="*/ 606087 h 606087"/>
                <a:gd name="connsiteX42" fmla="*/ 215718 w 606933"/>
                <a:gd name="connsiteY42" fmla="*/ 606087 h 606087"/>
                <a:gd name="connsiteX43" fmla="*/ 215718 w 606933"/>
                <a:gd name="connsiteY43" fmla="*/ 53046 h 606087"/>
                <a:gd name="connsiteX44" fmla="*/ 253832 w 606933"/>
                <a:gd name="connsiteY44" fmla="*/ 53046 h 606087"/>
                <a:gd name="connsiteX45" fmla="*/ 306953 w 606933"/>
                <a:gd name="connsiteY45" fmla="*/ 0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6933" h="606087">
                  <a:moveTo>
                    <a:pt x="283444" y="426569"/>
                  </a:moveTo>
                  <a:lnTo>
                    <a:pt x="283444" y="512781"/>
                  </a:lnTo>
                  <a:lnTo>
                    <a:pt x="323459" y="512781"/>
                  </a:lnTo>
                  <a:lnTo>
                    <a:pt x="323459" y="426569"/>
                  </a:lnTo>
                  <a:close/>
                  <a:moveTo>
                    <a:pt x="499111" y="426559"/>
                  </a:moveTo>
                  <a:lnTo>
                    <a:pt x="499111" y="512777"/>
                  </a:lnTo>
                  <a:lnTo>
                    <a:pt x="539119" y="512777"/>
                  </a:lnTo>
                  <a:lnTo>
                    <a:pt x="539119" y="426559"/>
                  </a:lnTo>
                  <a:close/>
                  <a:moveTo>
                    <a:pt x="67841" y="426559"/>
                  </a:moveTo>
                  <a:lnTo>
                    <a:pt x="67841" y="512777"/>
                  </a:lnTo>
                  <a:lnTo>
                    <a:pt x="107866" y="512777"/>
                  </a:lnTo>
                  <a:lnTo>
                    <a:pt x="107866" y="426559"/>
                  </a:lnTo>
                  <a:close/>
                  <a:moveTo>
                    <a:pt x="283444" y="286410"/>
                  </a:moveTo>
                  <a:lnTo>
                    <a:pt x="283444" y="372623"/>
                  </a:lnTo>
                  <a:lnTo>
                    <a:pt x="323459" y="372623"/>
                  </a:lnTo>
                  <a:lnTo>
                    <a:pt x="323459" y="286410"/>
                  </a:lnTo>
                  <a:close/>
                  <a:moveTo>
                    <a:pt x="499111" y="286394"/>
                  </a:moveTo>
                  <a:lnTo>
                    <a:pt x="499111" y="372611"/>
                  </a:lnTo>
                  <a:lnTo>
                    <a:pt x="539119" y="372611"/>
                  </a:lnTo>
                  <a:lnTo>
                    <a:pt x="539119" y="286394"/>
                  </a:lnTo>
                  <a:close/>
                  <a:moveTo>
                    <a:pt x="67841" y="286394"/>
                  </a:moveTo>
                  <a:lnTo>
                    <a:pt x="67841" y="372611"/>
                  </a:lnTo>
                  <a:lnTo>
                    <a:pt x="107866" y="372611"/>
                  </a:lnTo>
                  <a:lnTo>
                    <a:pt x="107866" y="286394"/>
                  </a:lnTo>
                  <a:close/>
                  <a:moveTo>
                    <a:pt x="283444" y="146252"/>
                  </a:moveTo>
                  <a:lnTo>
                    <a:pt x="283444" y="232465"/>
                  </a:lnTo>
                  <a:lnTo>
                    <a:pt x="323459" y="232465"/>
                  </a:lnTo>
                  <a:lnTo>
                    <a:pt x="323459" y="146252"/>
                  </a:lnTo>
                  <a:close/>
                  <a:moveTo>
                    <a:pt x="519115" y="145929"/>
                  </a:moveTo>
                  <a:lnTo>
                    <a:pt x="606933" y="232446"/>
                  </a:lnTo>
                  <a:lnTo>
                    <a:pt x="606933" y="606087"/>
                  </a:lnTo>
                  <a:lnTo>
                    <a:pt x="431296" y="606087"/>
                  </a:lnTo>
                  <a:lnTo>
                    <a:pt x="431296" y="232446"/>
                  </a:lnTo>
                  <a:close/>
                  <a:moveTo>
                    <a:pt x="87854" y="145929"/>
                  </a:moveTo>
                  <a:lnTo>
                    <a:pt x="175708" y="232446"/>
                  </a:lnTo>
                  <a:lnTo>
                    <a:pt x="175708" y="606087"/>
                  </a:lnTo>
                  <a:lnTo>
                    <a:pt x="0" y="606087"/>
                  </a:lnTo>
                  <a:lnTo>
                    <a:pt x="0" y="232446"/>
                  </a:lnTo>
                  <a:close/>
                  <a:moveTo>
                    <a:pt x="306953" y="0"/>
                  </a:moveTo>
                  <a:cubicBezTo>
                    <a:pt x="336264" y="0"/>
                    <a:pt x="359973" y="23776"/>
                    <a:pt x="359973" y="53046"/>
                  </a:cubicBezTo>
                  <a:lnTo>
                    <a:pt x="391285" y="53046"/>
                  </a:lnTo>
                  <a:lnTo>
                    <a:pt x="391285" y="606087"/>
                  </a:lnTo>
                  <a:lnTo>
                    <a:pt x="215718" y="606087"/>
                  </a:lnTo>
                  <a:lnTo>
                    <a:pt x="215718" y="53046"/>
                  </a:lnTo>
                  <a:lnTo>
                    <a:pt x="253832" y="53046"/>
                  </a:lnTo>
                  <a:cubicBezTo>
                    <a:pt x="253832" y="23776"/>
                    <a:pt x="277641" y="0"/>
                    <a:pt x="306953" y="0"/>
                  </a:cubicBezTo>
                  <a:close/>
                </a:path>
              </a:pathLst>
            </a:custGeom>
            <a:solidFill>
              <a:srgbClr val="FE990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825500"/>
              <a:endParaRPr lang="id-ID" sz="56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0" name="íṥľiďé">
            <a:extLst>
              <a:ext uri="{FF2B5EF4-FFF2-40B4-BE49-F238E27FC236}">
                <a16:creationId xmlns:a16="http://schemas.microsoft.com/office/drawing/2014/main" id="{35E22D11-C475-4379-BA75-6624B7A44CAA}"/>
              </a:ext>
            </a:extLst>
          </p:cNvPr>
          <p:cNvGrpSpPr/>
          <p:nvPr/>
        </p:nvGrpSpPr>
        <p:grpSpPr>
          <a:xfrm>
            <a:off x="6035296" y="3419255"/>
            <a:ext cx="614025" cy="614025"/>
            <a:chOff x="4328446" y="576417"/>
            <a:chExt cx="904566" cy="904566"/>
          </a:xfrm>
        </p:grpSpPr>
        <p:sp>
          <p:nvSpPr>
            <p:cNvPr id="11" name="íš1ïḑé">
              <a:extLst>
                <a:ext uri="{FF2B5EF4-FFF2-40B4-BE49-F238E27FC236}">
                  <a16:creationId xmlns:a16="http://schemas.microsoft.com/office/drawing/2014/main" id="{043FADA9-C5EF-456E-8AAF-4CED66A894C9}"/>
                </a:ext>
              </a:extLst>
            </p:cNvPr>
            <p:cNvSpPr/>
            <p:nvPr/>
          </p:nvSpPr>
          <p:spPr>
            <a:xfrm>
              <a:off x="4328446" y="576417"/>
              <a:ext cx="904566" cy="904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25500"/>
              <a:endParaRPr lang="id-ID" sz="5600" dirty="0">
                <a:solidFill>
                  <a:schemeClr val="lt1"/>
                </a:solidFill>
              </a:endParaRPr>
            </a:p>
          </p:txBody>
        </p:sp>
        <p:sp>
          <p:nvSpPr>
            <p:cNvPr id="12" name="îṥḷïḑe">
              <a:extLst>
                <a:ext uri="{FF2B5EF4-FFF2-40B4-BE49-F238E27FC236}">
                  <a16:creationId xmlns:a16="http://schemas.microsoft.com/office/drawing/2014/main" id="{A0BCC58B-AFFC-4EBB-ACC2-ACECB34A88CE}"/>
                </a:ext>
              </a:extLst>
            </p:cNvPr>
            <p:cNvSpPr/>
            <p:nvPr/>
          </p:nvSpPr>
          <p:spPr bwMode="auto">
            <a:xfrm>
              <a:off x="4559748" y="808027"/>
              <a:ext cx="441962" cy="441346"/>
            </a:xfrm>
            <a:custGeom>
              <a:avLst/>
              <a:gdLst>
                <a:gd name="connsiteX0" fmla="*/ 283444 w 606933"/>
                <a:gd name="connsiteY0" fmla="*/ 426569 h 606087"/>
                <a:gd name="connsiteX1" fmla="*/ 283444 w 606933"/>
                <a:gd name="connsiteY1" fmla="*/ 512781 h 606087"/>
                <a:gd name="connsiteX2" fmla="*/ 323459 w 606933"/>
                <a:gd name="connsiteY2" fmla="*/ 512781 h 606087"/>
                <a:gd name="connsiteX3" fmla="*/ 323459 w 606933"/>
                <a:gd name="connsiteY3" fmla="*/ 426569 h 606087"/>
                <a:gd name="connsiteX4" fmla="*/ 499111 w 606933"/>
                <a:gd name="connsiteY4" fmla="*/ 426559 h 606087"/>
                <a:gd name="connsiteX5" fmla="*/ 499111 w 606933"/>
                <a:gd name="connsiteY5" fmla="*/ 512777 h 606087"/>
                <a:gd name="connsiteX6" fmla="*/ 539119 w 606933"/>
                <a:gd name="connsiteY6" fmla="*/ 512777 h 606087"/>
                <a:gd name="connsiteX7" fmla="*/ 539119 w 606933"/>
                <a:gd name="connsiteY7" fmla="*/ 426559 h 606087"/>
                <a:gd name="connsiteX8" fmla="*/ 67841 w 606933"/>
                <a:gd name="connsiteY8" fmla="*/ 426559 h 606087"/>
                <a:gd name="connsiteX9" fmla="*/ 67841 w 606933"/>
                <a:gd name="connsiteY9" fmla="*/ 512777 h 606087"/>
                <a:gd name="connsiteX10" fmla="*/ 107866 w 606933"/>
                <a:gd name="connsiteY10" fmla="*/ 512777 h 606087"/>
                <a:gd name="connsiteX11" fmla="*/ 107866 w 606933"/>
                <a:gd name="connsiteY11" fmla="*/ 426559 h 606087"/>
                <a:gd name="connsiteX12" fmla="*/ 283444 w 606933"/>
                <a:gd name="connsiteY12" fmla="*/ 286410 h 606087"/>
                <a:gd name="connsiteX13" fmla="*/ 283444 w 606933"/>
                <a:gd name="connsiteY13" fmla="*/ 372623 h 606087"/>
                <a:gd name="connsiteX14" fmla="*/ 323459 w 606933"/>
                <a:gd name="connsiteY14" fmla="*/ 372623 h 606087"/>
                <a:gd name="connsiteX15" fmla="*/ 323459 w 606933"/>
                <a:gd name="connsiteY15" fmla="*/ 286410 h 606087"/>
                <a:gd name="connsiteX16" fmla="*/ 499111 w 606933"/>
                <a:gd name="connsiteY16" fmla="*/ 286394 h 606087"/>
                <a:gd name="connsiteX17" fmla="*/ 499111 w 606933"/>
                <a:gd name="connsiteY17" fmla="*/ 372611 h 606087"/>
                <a:gd name="connsiteX18" fmla="*/ 539119 w 606933"/>
                <a:gd name="connsiteY18" fmla="*/ 372611 h 606087"/>
                <a:gd name="connsiteX19" fmla="*/ 539119 w 606933"/>
                <a:gd name="connsiteY19" fmla="*/ 286394 h 606087"/>
                <a:gd name="connsiteX20" fmla="*/ 67841 w 606933"/>
                <a:gd name="connsiteY20" fmla="*/ 286394 h 606087"/>
                <a:gd name="connsiteX21" fmla="*/ 67841 w 606933"/>
                <a:gd name="connsiteY21" fmla="*/ 372611 h 606087"/>
                <a:gd name="connsiteX22" fmla="*/ 107866 w 606933"/>
                <a:gd name="connsiteY22" fmla="*/ 372611 h 606087"/>
                <a:gd name="connsiteX23" fmla="*/ 107866 w 606933"/>
                <a:gd name="connsiteY23" fmla="*/ 286394 h 606087"/>
                <a:gd name="connsiteX24" fmla="*/ 283444 w 606933"/>
                <a:gd name="connsiteY24" fmla="*/ 146252 h 606087"/>
                <a:gd name="connsiteX25" fmla="*/ 283444 w 606933"/>
                <a:gd name="connsiteY25" fmla="*/ 232465 h 606087"/>
                <a:gd name="connsiteX26" fmla="*/ 323459 w 606933"/>
                <a:gd name="connsiteY26" fmla="*/ 232465 h 606087"/>
                <a:gd name="connsiteX27" fmla="*/ 323459 w 606933"/>
                <a:gd name="connsiteY27" fmla="*/ 146252 h 606087"/>
                <a:gd name="connsiteX28" fmla="*/ 519115 w 606933"/>
                <a:gd name="connsiteY28" fmla="*/ 145929 h 606087"/>
                <a:gd name="connsiteX29" fmla="*/ 606933 w 606933"/>
                <a:gd name="connsiteY29" fmla="*/ 232446 h 606087"/>
                <a:gd name="connsiteX30" fmla="*/ 606933 w 606933"/>
                <a:gd name="connsiteY30" fmla="*/ 606087 h 606087"/>
                <a:gd name="connsiteX31" fmla="*/ 431296 w 606933"/>
                <a:gd name="connsiteY31" fmla="*/ 606087 h 606087"/>
                <a:gd name="connsiteX32" fmla="*/ 431296 w 606933"/>
                <a:gd name="connsiteY32" fmla="*/ 232446 h 606087"/>
                <a:gd name="connsiteX33" fmla="*/ 87854 w 606933"/>
                <a:gd name="connsiteY33" fmla="*/ 145929 h 606087"/>
                <a:gd name="connsiteX34" fmla="*/ 175708 w 606933"/>
                <a:gd name="connsiteY34" fmla="*/ 232446 h 606087"/>
                <a:gd name="connsiteX35" fmla="*/ 175708 w 606933"/>
                <a:gd name="connsiteY35" fmla="*/ 606087 h 606087"/>
                <a:gd name="connsiteX36" fmla="*/ 0 w 606933"/>
                <a:gd name="connsiteY36" fmla="*/ 606087 h 606087"/>
                <a:gd name="connsiteX37" fmla="*/ 0 w 606933"/>
                <a:gd name="connsiteY37" fmla="*/ 232446 h 606087"/>
                <a:gd name="connsiteX38" fmla="*/ 306953 w 606933"/>
                <a:gd name="connsiteY38" fmla="*/ 0 h 606087"/>
                <a:gd name="connsiteX39" fmla="*/ 359973 w 606933"/>
                <a:gd name="connsiteY39" fmla="*/ 53046 h 606087"/>
                <a:gd name="connsiteX40" fmla="*/ 391285 w 606933"/>
                <a:gd name="connsiteY40" fmla="*/ 53046 h 606087"/>
                <a:gd name="connsiteX41" fmla="*/ 391285 w 606933"/>
                <a:gd name="connsiteY41" fmla="*/ 606087 h 606087"/>
                <a:gd name="connsiteX42" fmla="*/ 215718 w 606933"/>
                <a:gd name="connsiteY42" fmla="*/ 606087 h 606087"/>
                <a:gd name="connsiteX43" fmla="*/ 215718 w 606933"/>
                <a:gd name="connsiteY43" fmla="*/ 53046 h 606087"/>
                <a:gd name="connsiteX44" fmla="*/ 253832 w 606933"/>
                <a:gd name="connsiteY44" fmla="*/ 53046 h 606087"/>
                <a:gd name="connsiteX45" fmla="*/ 306953 w 606933"/>
                <a:gd name="connsiteY45" fmla="*/ 0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6933" h="606087">
                  <a:moveTo>
                    <a:pt x="283444" y="426569"/>
                  </a:moveTo>
                  <a:lnTo>
                    <a:pt x="283444" y="512781"/>
                  </a:lnTo>
                  <a:lnTo>
                    <a:pt x="323459" y="512781"/>
                  </a:lnTo>
                  <a:lnTo>
                    <a:pt x="323459" y="426569"/>
                  </a:lnTo>
                  <a:close/>
                  <a:moveTo>
                    <a:pt x="499111" y="426559"/>
                  </a:moveTo>
                  <a:lnTo>
                    <a:pt x="499111" y="512777"/>
                  </a:lnTo>
                  <a:lnTo>
                    <a:pt x="539119" y="512777"/>
                  </a:lnTo>
                  <a:lnTo>
                    <a:pt x="539119" y="426559"/>
                  </a:lnTo>
                  <a:close/>
                  <a:moveTo>
                    <a:pt x="67841" y="426559"/>
                  </a:moveTo>
                  <a:lnTo>
                    <a:pt x="67841" y="512777"/>
                  </a:lnTo>
                  <a:lnTo>
                    <a:pt x="107866" y="512777"/>
                  </a:lnTo>
                  <a:lnTo>
                    <a:pt x="107866" y="426559"/>
                  </a:lnTo>
                  <a:close/>
                  <a:moveTo>
                    <a:pt x="283444" y="286410"/>
                  </a:moveTo>
                  <a:lnTo>
                    <a:pt x="283444" y="372623"/>
                  </a:lnTo>
                  <a:lnTo>
                    <a:pt x="323459" y="372623"/>
                  </a:lnTo>
                  <a:lnTo>
                    <a:pt x="323459" y="286410"/>
                  </a:lnTo>
                  <a:close/>
                  <a:moveTo>
                    <a:pt x="499111" y="286394"/>
                  </a:moveTo>
                  <a:lnTo>
                    <a:pt x="499111" y="372611"/>
                  </a:lnTo>
                  <a:lnTo>
                    <a:pt x="539119" y="372611"/>
                  </a:lnTo>
                  <a:lnTo>
                    <a:pt x="539119" y="286394"/>
                  </a:lnTo>
                  <a:close/>
                  <a:moveTo>
                    <a:pt x="67841" y="286394"/>
                  </a:moveTo>
                  <a:lnTo>
                    <a:pt x="67841" y="372611"/>
                  </a:lnTo>
                  <a:lnTo>
                    <a:pt x="107866" y="372611"/>
                  </a:lnTo>
                  <a:lnTo>
                    <a:pt x="107866" y="286394"/>
                  </a:lnTo>
                  <a:close/>
                  <a:moveTo>
                    <a:pt x="283444" y="146252"/>
                  </a:moveTo>
                  <a:lnTo>
                    <a:pt x="283444" y="232465"/>
                  </a:lnTo>
                  <a:lnTo>
                    <a:pt x="323459" y="232465"/>
                  </a:lnTo>
                  <a:lnTo>
                    <a:pt x="323459" y="146252"/>
                  </a:lnTo>
                  <a:close/>
                  <a:moveTo>
                    <a:pt x="519115" y="145929"/>
                  </a:moveTo>
                  <a:lnTo>
                    <a:pt x="606933" y="232446"/>
                  </a:lnTo>
                  <a:lnTo>
                    <a:pt x="606933" y="606087"/>
                  </a:lnTo>
                  <a:lnTo>
                    <a:pt x="431296" y="606087"/>
                  </a:lnTo>
                  <a:lnTo>
                    <a:pt x="431296" y="232446"/>
                  </a:lnTo>
                  <a:close/>
                  <a:moveTo>
                    <a:pt x="87854" y="145929"/>
                  </a:moveTo>
                  <a:lnTo>
                    <a:pt x="175708" y="232446"/>
                  </a:lnTo>
                  <a:lnTo>
                    <a:pt x="175708" y="606087"/>
                  </a:lnTo>
                  <a:lnTo>
                    <a:pt x="0" y="606087"/>
                  </a:lnTo>
                  <a:lnTo>
                    <a:pt x="0" y="232446"/>
                  </a:lnTo>
                  <a:close/>
                  <a:moveTo>
                    <a:pt x="306953" y="0"/>
                  </a:moveTo>
                  <a:cubicBezTo>
                    <a:pt x="336264" y="0"/>
                    <a:pt x="359973" y="23776"/>
                    <a:pt x="359973" y="53046"/>
                  </a:cubicBezTo>
                  <a:lnTo>
                    <a:pt x="391285" y="53046"/>
                  </a:lnTo>
                  <a:lnTo>
                    <a:pt x="391285" y="606087"/>
                  </a:lnTo>
                  <a:lnTo>
                    <a:pt x="215718" y="606087"/>
                  </a:lnTo>
                  <a:lnTo>
                    <a:pt x="215718" y="53046"/>
                  </a:lnTo>
                  <a:lnTo>
                    <a:pt x="253832" y="53046"/>
                  </a:lnTo>
                  <a:cubicBezTo>
                    <a:pt x="253832" y="23776"/>
                    <a:pt x="277641" y="0"/>
                    <a:pt x="306953" y="0"/>
                  </a:cubicBezTo>
                  <a:close/>
                </a:path>
              </a:pathLst>
            </a:custGeom>
            <a:solidFill>
              <a:srgbClr val="4E758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825500"/>
              <a:endParaRPr lang="id-ID" sz="56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3" name="îṧḻîďé">
            <a:extLst>
              <a:ext uri="{FF2B5EF4-FFF2-40B4-BE49-F238E27FC236}">
                <a16:creationId xmlns:a16="http://schemas.microsoft.com/office/drawing/2014/main" id="{281E3F61-ECC0-4AFC-AB0E-46AC7DC45106}"/>
              </a:ext>
            </a:extLst>
          </p:cNvPr>
          <p:cNvGrpSpPr/>
          <p:nvPr/>
        </p:nvGrpSpPr>
        <p:grpSpPr>
          <a:xfrm>
            <a:off x="6035297" y="4425387"/>
            <a:ext cx="614025" cy="614025"/>
            <a:chOff x="4328446" y="576417"/>
            <a:chExt cx="904566" cy="904566"/>
          </a:xfrm>
        </p:grpSpPr>
        <p:sp>
          <p:nvSpPr>
            <p:cNvPr id="14" name="iṩľíďê">
              <a:extLst>
                <a:ext uri="{FF2B5EF4-FFF2-40B4-BE49-F238E27FC236}">
                  <a16:creationId xmlns:a16="http://schemas.microsoft.com/office/drawing/2014/main" id="{6361DE20-5F9B-4B3C-8772-5223EC90EB12}"/>
                </a:ext>
              </a:extLst>
            </p:cNvPr>
            <p:cNvSpPr/>
            <p:nvPr/>
          </p:nvSpPr>
          <p:spPr>
            <a:xfrm>
              <a:off x="4328446" y="576417"/>
              <a:ext cx="904566" cy="904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25500"/>
              <a:endParaRPr lang="id-ID" sz="5600">
                <a:solidFill>
                  <a:schemeClr val="lt1"/>
                </a:solidFill>
              </a:endParaRPr>
            </a:p>
          </p:txBody>
        </p:sp>
        <p:sp>
          <p:nvSpPr>
            <p:cNvPr id="15" name="íṧḻíḍê">
              <a:extLst>
                <a:ext uri="{FF2B5EF4-FFF2-40B4-BE49-F238E27FC236}">
                  <a16:creationId xmlns:a16="http://schemas.microsoft.com/office/drawing/2014/main" id="{A0B58564-DF02-440F-A45E-028655847282}"/>
                </a:ext>
              </a:extLst>
            </p:cNvPr>
            <p:cNvSpPr/>
            <p:nvPr/>
          </p:nvSpPr>
          <p:spPr bwMode="auto">
            <a:xfrm>
              <a:off x="4559748" y="808027"/>
              <a:ext cx="441962" cy="441346"/>
            </a:xfrm>
            <a:custGeom>
              <a:avLst/>
              <a:gdLst>
                <a:gd name="connsiteX0" fmla="*/ 283444 w 606933"/>
                <a:gd name="connsiteY0" fmla="*/ 426569 h 606087"/>
                <a:gd name="connsiteX1" fmla="*/ 283444 w 606933"/>
                <a:gd name="connsiteY1" fmla="*/ 512781 h 606087"/>
                <a:gd name="connsiteX2" fmla="*/ 323459 w 606933"/>
                <a:gd name="connsiteY2" fmla="*/ 512781 h 606087"/>
                <a:gd name="connsiteX3" fmla="*/ 323459 w 606933"/>
                <a:gd name="connsiteY3" fmla="*/ 426569 h 606087"/>
                <a:gd name="connsiteX4" fmla="*/ 499111 w 606933"/>
                <a:gd name="connsiteY4" fmla="*/ 426559 h 606087"/>
                <a:gd name="connsiteX5" fmla="*/ 499111 w 606933"/>
                <a:gd name="connsiteY5" fmla="*/ 512777 h 606087"/>
                <a:gd name="connsiteX6" fmla="*/ 539119 w 606933"/>
                <a:gd name="connsiteY6" fmla="*/ 512777 h 606087"/>
                <a:gd name="connsiteX7" fmla="*/ 539119 w 606933"/>
                <a:gd name="connsiteY7" fmla="*/ 426559 h 606087"/>
                <a:gd name="connsiteX8" fmla="*/ 67841 w 606933"/>
                <a:gd name="connsiteY8" fmla="*/ 426559 h 606087"/>
                <a:gd name="connsiteX9" fmla="*/ 67841 w 606933"/>
                <a:gd name="connsiteY9" fmla="*/ 512777 h 606087"/>
                <a:gd name="connsiteX10" fmla="*/ 107866 w 606933"/>
                <a:gd name="connsiteY10" fmla="*/ 512777 h 606087"/>
                <a:gd name="connsiteX11" fmla="*/ 107866 w 606933"/>
                <a:gd name="connsiteY11" fmla="*/ 426559 h 606087"/>
                <a:gd name="connsiteX12" fmla="*/ 283444 w 606933"/>
                <a:gd name="connsiteY12" fmla="*/ 286410 h 606087"/>
                <a:gd name="connsiteX13" fmla="*/ 283444 w 606933"/>
                <a:gd name="connsiteY13" fmla="*/ 372623 h 606087"/>
                <a:gd name="connsiteX14" fmla="*/ 323459 w 606933"/>
                <a:gd name="connsiteY14" fmla="*/ 372623 h 606087"/>
                <a:gd name="connsiteX15" fmla="*/ 323459 w 606933"/>
                <a:gd name="connsiteY15" fmla="*/ 286410 h 606087"/>
                <a:gd name="connsiteX16" fmla="*/ 499111 w 606933"/>
                <a:gd name="connsiteY16" fmla="*/ 286394 h 606087"/>
                <a:gd name="connsiteX17" fmla="*/ 499111 w 606933"/>
                <a:gd name="connsiteY17" fmla="*/ 372611 h 606087"/>
                <a:gd name="connsiteX18" fmla="*/ 539119 w 606933"/>
                <a:gd name="connsiteY18" fmla="*/ 372611 h 606087"/>
                <a:gd name="connsiteX19" fmla="*/ 539119 w 606933"/>
                <a:gd name="connsiteY19" fmla="*/ 286394 h 606087"/>
                <a:gd name="connsiteX20" fmla="*/ 67841 w 606933"/>
                <a:gd name="connsiteY20" fmla="*/ 286394 h 606087"/>
                <a:gd name="connsiteX21" fmla="*/ 67841 w 606933"/>
                <a:gd name="connsiteY21" fmla="*/ 372611 h 606087"/>
                <a:gd name="connsiteX22" fmla="*/ 107866 w 606933"/>
                <a:gd name="connsiteY22" fmla="*/ 372611 h 606087"/>
                <a:gd name="connsiteX23" fmla="*/ 107866 w 606933"/>
                <a:gd name="connsiteY23" fmla="*/ 286394 h 606087"/>
                <a:gd name="connsiteX24" fmla="*/ 283444 w 606933"/>
                <a:gd name="connsiteY24" fmla="*/ 146252 h 606087"/>
                <a:gd name="connsiteX25" fmla="*/ 283444 w 606933"/>
                <a:gd name="connsiteY25" fmla="*/ 232465 h 606087"/>
                <a:gd name="connsiteX26" fmla="*/ 323459 w 606933"/>
                <a:gd name="connsiteY26" fmla="*/ 232465 h 606087"/>
                <a:gd name="connsiteX27" fmla="*/ 323459 w 606933"/>
                <a:gd name="connsiteY27" fmla="*/ 146252 h 606087"/>
                <a:gd name="connsiteX28" fmla="*/ 519115 w 606933"/>
                <a:gd name="connsiteY28" fmla="*/ 145929 h 606087"/>
                <a:gd name="connsiteX29" fmla="*/ 606933 w 606933"/>
                <a:gd name="connsiteY29" fmla="*/ 232446 h 606087"/>
                <a:gd name="connsiteX30" fmla="*/ 606933 w 606933"/>
                <a:gd name="connsiteY30" fmla="*/ 606087 h 606087"/>
                <a:gd name="connsiteX31" fmla="*/ 431296 w 606933"/>
                <a:gd name="connsiteY31" fmla="*/ 606087 h 606087"/>
                <a:gd name="connsiteX32" fmla="*/ 431296 w 606933"/>
                <a:gd name="connsiteY32" fmla="*/ 232446 h 606087"/>
                <a:gd name="connsiteX33" fmla="*/ 87854 w 606933"/>
                <a:gd name="connsiteY33" fmla="*/ 145929 h 606087"/>
                <a:gd name="connsiteX34" fmla="*/ 175708 w 606933"/>
                <a:gd name="connsiteY34" fmla="*/ 232446 h 606087"/>
                <a:gd name="connsiteX35" fmla="*/ 175708 w 606933"/>
                <a:gd name="connsiteY35" fmla="*/ 606087 h 606087"/>
                <a:gd name="connsiteX36" fmla="*/ 0 w 606933"/>
                <a:gd name="connsiteY36" fmla="*/ 606087 h 606087"/>
                <a:gd name="connsiteX37" fmla="*/ 0 w 606933"/>
                <a:gd name="connsiteY37" fmla="*/ 232446 h 606087"/>
                <a:gd name="connsiteX38" fmla="*/ 306953 w 606933"/>
                <a:gd name="connsiteY38" fmla="*/ 0 h 606087"/>
                <a:gd name="connsiteX39" fmla="*/ 359973 w 606933"/>
                <a:gd name="connsiteY39" fmla="*/ 53046 h 606087"/>
                <a:gd name="connsiteX40" fmla="*/ 391285 w 606933"/>
                <a:gd name="connsiteY40" fmla="*/ 53046 h 606087"/>
                <a:gd name="connsiteX41" fmla="*/ 391285 w 606933"/>
                <a:gd name="connsiteY41" fmla="*/ 606087 h 606087"/>
                <a:gd name="connsiteX42" fmla="*/ 215718 w 606933"/>
                <a:gd name="connsiteY42" fmla="*/ 606087 h 606087"/>
                <a:gd name="connsiteX43" fmla="*/ 215718 w 606933"/>
                <a:gd name="connsiteY43" fmla="*/ 53046 h 606087"/>
                <a:gd name="connsiteX44" fmla="*/ 253832 w 606933"/>
                <a:gd name="connsiteY44" fmla="*/ 53046 h 606087"/>
                <a:gd name="connsiteX45" fmla="*/ 306953 w 606933"/>
                <a:gd name="connsiteY45" fmla="*/ 0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6933" h="606087">
                  <a:moveTo>
                    <a:pt x="283444" y="426569"/>
                  </a:moveTo>
                  <a:lnTo>
                    <a:pt x="283444" y="512781"/>
                  </a:lnTo>
                  <a:lnTo>
                    <a:pt x="323459" y="512781"/>
                  </a:lnTo>
                  <a:lnTo>
                    <a:pt x="323459" y="426569"/>
                  </a:lnTo>
                  <a:close/>
                  <a:moveTo>
                    <a:pt x="499111" y="426559"/>
                  </a:moveTo>
                  <a:lnTo>
                    <a:pt x="499111" y="512777"/>
                  </a:lnTo>
                  <a:lnTo>
                    <a:pt x="539119" y="512777"/>
                  </a:lnTo>
                  <a:lnTo>
                    <a:pt x="539119" y="426559"/>
                  </a:lnTo>
                  <a:close/>
                  <a:moveTo>
                    <a:pt x="67841" y="426559"/>
                  </a:moveTo>
                  <a:lnTo>
                    <a:pt x="67841" y="512777"/>
                  </a:lnTo>
                  <a:lnTo>
                    <a:pt x="107866" y="512777"/>
                  </a:lnTo>
                  <a:lnTo>
                    <a:pt x="107866" y="426559"/>
                  </a:lnTo>
                  <a:close/>
                  <a:moveTo>
                    <a:pt x="283444" y="286410"/>
                  </a:moveTo>
                  <a:lnTo>
                    <a:pt x="283444" y="372623"/>
                  </a:lnTo>
                  <a:lnTo>
                    <a:pt x="323459" y="372623"/>
                  </a:lnTo>
                  <a:lnTo>
                    <a:pt x="323459" y="286410"/>
                  </a:lnTo>
                  <a:close/>
                  <a:moveTo>
                    <a:pt x="499111" y="286394"/>
                  </a:moveTo>
                  <a:lnTo>
                    <a:pt x="499111" y="372611"/>
                  </a:lnTo>
                  <a:lnTo>
                    <a:pt x="539119" y="372611"/>
                  </a:lnTo>
                  <a:lnTo>
                    <a:pt x="539119" y="286394"/>
                  </a:lnTo>
                  <a:close/>
                  <a:moveTo>
                    <a:pt x="67841" y="286394"/>
                  </a:moveTo>
                  <a:lnTo>
                    <a:pt x="67841" y="372611"/>
                  </a:lnTo>
                  <a:lnTo>
                    <a:pt x="107866" y="372611"/>
                  </a:lnTo>
                  <a:lnTo>
                    <a:pt x="107866" y="286394"/>
                  </a:lnTo>
                  <a:close/>
                  <a:moveTo>
                    <a:pt x="283444" y="146252"/>
                  </a:moveTo>
                  <a:lnTo>
                    <a:pt x="283444" y="232465"/>
                  </a:lnTo>
                  <a:lnTo>
                    <a:pt x="323459" y="232465"/>
                  </a:lnTo>
                  <a:lnTo>
                    <a:pt x="323459" y="146252"/>
                  </a:lnTo>
                  <a:close/>
                  <a:moveTo>
                    <a:pt x="519115" y="145929"/>
                  </a:moveTo>
                  <a:lnTo>
                    <a:pt x="606933" y="232446"/>
                  </a:lnTo>
                  <a:lnTo>
                    <a:pt x="606933" y="606087"/>
                  </a:lnTo>
                  <a:lnTo>
                    <a:pt x="431296" y="606087"/>
                  </a:lnTo>
                  <a:lnTo>
                    <a:pt x="431296" y="232446"/>
                  </a:lnTo>
                  <a:close/>
                  <a:moveTo>
                    <a:pt x="87854" y="145929"/>
                  </a:moveTo>
                  <a:lnTo>
                    <a:pt x="175708" y="232446"/>
                  </a:lnTo>
                  <a:lnTo>
                    <a:pt x="175708" y="606087"/>
                  </a:lnTo>
                  <a:lnTo>
                    <a:pt x="0" y="606087"/>
                  </a:lnTo>
                  <a:lnTo>
                    <a:pt x="0" y="232446"/>
                  </a:lnTo>
                  <a:close/>
                  <a:moveTo>
                    <a:pt x="306953" y="0"/>
                  </a:moveTo>
                  <a:cubicBezTo>
                    <a:pt x="336264" y="0"/>
                    <a:pt x="359973" y="23776"/>
                    <a:pt x="359973" y="53046"/>
                  </a:cubicBezTo>
                  <a:lnTo>
                    <a:pt x="391285" y="53046"/>
                  </a:lnTo>
                  <a:lnTo>
                    <a:pt x="391285" y="606087"/>
                  </a:lnTo>
                  <a:lnTo>
                    <a:pt x="215718" y="606087"/>
                  </a:lnTo>
                  <a:lnTo>
                    <a:pt x="215718" y="53046"/>
                  </a:lnTo>
                  <a:lnTo>
                    <a:pt x="253832" y="53046"/>
                  </a:lnTo>
                  <a:cubicBezTo>
                    <a:pt x="253832" y="23776"/>
                    <a:pt x="277641" y="0"/>
                    <a:pt x="306953" y="0"/>
                  </a:cubicBezTo>
                  <a:close/>
                </a:path>
              </a:pathLst>
            </a:custGeom>
            <a:solidFill>
              <a:srgbClr val="FE990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825500"/>
              <a:endParaRPr lang="id-ID" sz="56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414A600-A9D8-4C75-BDA8-3F16B7A860C5}"/>
              </a:ext>
            </a:extLst>
          </p:cNvPr>
          <p:cNvCxnSpPr/>
          <p:nvPr/>
        </p:nvCxnSpPr>
        <p:spPr>
          <a:xfrm>
            <a:off x="6958672" y="3068266"/>
            <a:ext cx="498343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1178DBB-7C7A-4527-9C45-2DAA944ABB5A}"/>
              </a:ext>
            </a:extLst>
          </p:cNvPr>
          <p:cNvCxnSpPr/>
          <p:nvPr/>
        </p:nvCxnSpPr>
        <p:spPr>
          <a:xfrm>
            <a:off x="6958672" y="4121191"/>
            <a:ext cx="498343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2C4823B-4A09-4B63-B1E4-07E758E6E87B}"/>
              </a:ext>
            </a:extLst>
          </p:cNvPr>
          <p:cNvCxnSpPr/>
          <p:nvPr/>
        </p:nvCxnSpPr>
        <p:spPr>
          <a:xfrm>
            <a:off x="6958672" y="5041363"/>
            <a:ext cx="498343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íṩḻíḓé">
            <a:extLst>
              <a:ext uri="{FF2B5EF4-FFF2-40B4-BE49-F238E27FC236}">
                <a16:creationId xmlns:a16="http://schemas.microsoft.com/office/drawing/2014/main" id="{9B9BC034-6FC3-44D8-819B-DA76B1FEA15D}"/>
              </a:ext>
            </a:extLst>
          </p:cNvPr>
          <p:cNvSpPr/>
          <p:nvPr/>
        </p:nvSpPr>
        <p:spPr>
          <a:xfrm>
            <a:off x="6889367" y="2379104"/>
            <a:ext cx="4983436" cy="5679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000" kern="0" dirty="0"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写结构时需要考虑得全面一点，需要更合理规范的写，不太利于后期维护，写过就忘</a:t>
            </a:r>
            <a:endParaRPr lang="zh-CN" altLang="en-US" sz="2000" dirty="0">
              <a:latin typeface="仓耳玄三M W05" panose="02020400000000000000" pitchFamily="18" charset="-122"/>
              <a:ea typeface="仓耳玄三M W05" panose="02020400000000000000" pitchFamily="18" charset="-122"/>
              <a:cs typeface="STFangsong" charset="-122"/>
            </a:endParaRPr>
          </a:p>
        </p:txBody>
      </p:sp>
      <p:sp>
        <p:nvSpPr>
          <p:cNvPr id="22" name="íṩḻíḓé">
            <a:extLst>
              <a:ext uri="{FF2B5EF4-FFF2-40B4-BE49-F238E27FC236}">
                <a16:creationId xmlns:a16="http://schemas.microsoft.com/office/drawing/2014/main" id="{4BA5D5E7-B5A4-4848-B269-588702661FDF}"/>
              </a:ext>
            </a:extLst>
          </p:cNvPr>
          <p:cNvSpPr/>
          <p:nvPr/>
        </p:nvSpPr>
        <p:spPr>
          <a:xfrm>
            <a:off x="7027975" y="3261360"/>
            <a:ext cx="4844827" cy="68369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000" kern="0" dirty="0"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Js</a:t>
            </a:r>
            <a:r>
              <a:rPr lang="zh-CN" altLang="en-US" sz="2000" kern="0" dirty="0"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方面有所欠缺，逻辑性不够强，代码写得不够活，不利于维护</a:t>
            </a:r>
            <a:endParaRPr lang="zh-CN" altLang="en-US" sz="2000" dirty="0">
              <a:latin typeface="仓耳玄三M W05" panose="02020400000000000000" pitchFamily="18" charset="-122"/>
              <a:ea typeface="仓耳玄三M W05" panose="02020400000000000000" pitchFamily="18" charset="-122"/>
              <a:cs typeface="STFangsong" charset="-122"/>
            </a:endParaRPr>
          </a:p>
        </p:txBody>
      </p:sp>
      <p:sp>
        <p:nvSpPr>
          <p:cNvPr id="23" name="íṩḻíḓé">
            <a:extLst>
              <a:ext uri="{FF2B5EF4-FFF2-40B4-BE49-F238E27FC236}">
                <a16:creationId xmlns:a16="http://schemas.microsoft.com/office/drawing/2014/main" id="{2FCF04A3-3506-4924-999E-846B28BFEC66}"/>
              </a:ext>
            </a:extLst>
          </p:cNvPr>
          <p:cNvSpPr/>
          <p:nvPr/>
        </p:nvSpPr>
        <p:spPr>
          <a:xfrm>
            <a:off x="7027975" y="4297323"/>
            <a:ext cx="4844827" cy="5679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2000" dirty="0">
              <a:latin typeface="仓耳玄三M W05" panose="02020400000000000000" pitchFamily="18" charset="-122"/>
              <a:ea typeface="仓耳玄三M W05" panose="02020400000000000000" pitchFamily="18" charset="-122"/>
              <a:cs typeface="STFangsong" charset="-122"/>
            </a:endParaRPr>
          </a:p>
        </p:txBody>
      </p:sp>
      <p:sp>
        <p:nvSpPr>
          <p:cNvPr id="24" name="íṩḻíḓé">
            <a:extLst>
              <a:ext uri="{FF2B5EF4-FFF2-40B4-BE49-F238E27FC236}">
                <a16:creationId xmlns:a16="http://schemas.microsoft.com/office/drawing/2014/main" id="{CB951674-D768-4447-8869-0E94A7F12255}"/>
              </a:ext>
            </a:extLst>
          </p:cNvPr>
          <p:cNvSpPr/>
          <p:nvPr/>
        </p:nvSpPr>
        <p:spPr>
          <a:xfrm>
            <a:off x="7027974" y="4297316"/>
            <a:ext cx="4844827" cy="5679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000" dirty="0"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学习有所懈怠，不够努力</a:t>
            </a:r>
          </a:p>
        </p:txBody>
      </p:sp>
    </p:spTree>
    <p:extLst>
      <p:ext uri="{BB962C8B-B14F-4D97-AF65-F5344CB8AC3E}">
        <p14:creationId xmlns:p14="http://schemas.microsoft.com/office/powerpoint/2010/main" val="386442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AD4B3277-51D7-4A4C-9181-94394A494CA8}"/>
              </a:ext>
            </a:extLst>
          </p:cNvPr>
          <p:cNvSpPr txBox="1"/>
          <p:nvPr/>
        </p:nvSpPr>
        <p:spPr>
          <a:xfrm>
            <a:off x="3456878" y="680225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/>
              <a:t>谢谢大家！！！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EA11866-BB53-4ED7-908B-125B44A9F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361" y="221351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7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84119B7-7B44-426A-A1C9-802F821E6A7C}"/>
              </a:ext>
            </a:extLst>
          </p:cNvPr>
          <p:cNvSpPr txBox="1"/>
          <p:nvPr/>
        </p:nvSpPr>
        <p:spPr>
          <a:xfrm>
            <a:off x="989184" y="472131"/>
            <a:ext cx="353943" cy="59137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1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CLASS MEETING</a:t>
            </a:r>
            <a:endParaRPr lang="zh-CN" altLang="en-US" sz="11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FC8BC5A-0CF4-4E01-A845-E4CB0946A9CC}"/>
              </a:ext>
            </a:extLst>
          </p:cNvPr>
          <p:cNvSpPr/>
          <p:nvPr/>
        </p:nvSpPr>
        <p:spPr>
          <a:xfrm>
            <a:off x="1051309" y="2892884"/>
            <a:ext cx="229695" cy="2296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124DA89-4AA5-496F-BF44-C2C38C391729}"/>
              </a:ext>
            </a:extLst>
          </p:cNvPr>
          <p:cNvSpPr/>
          <p:nvPr/>
        </p:nvSpPr>
        <p:spPr>
          <a:xfrm>
            <a:off x="10973123" y="2786564"/>
            <a:ext cx="229695" cy="229695"/>
          </a:xfrm>
          <a:prstGeom prst="ellipse">
            <a:avLst/>
          </a:pr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6CCE976-E3B0-4561-BD46-82EE19EE675D}"/>
              </a:ext>
            </a:extLst>
          </p:cNvPr>
          <p:cNvSpPr/>
          <p:nvPr/>
        </p:nvSpPr>
        <p:spPr>
          <a:xfrm>
            <a:off x="10973122" y="3410892"/>
            <a:ext cx="229695" cy="22969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4B35E9-BF40-4482-B97F-067651A2213E}"/>
              </a:ext>
            </a:extLst>
          </p:cNvPr>
          <p:cNvSpPr/>
          <p:nvPr/>
        </p:nvSpPr>
        <p:spPr>
          <a:xfrm>
            <a:off x="10973121" y="4035220"/>
            <a:ext cx="229695" cy="229695"/>
          </a:xfrm>
          <a:prstGeom prst="ellipse">
            <a:avLst/>
          </a:pr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CD2FEE-03C5-45D2-8843-4E23995AE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78824">
            <a:off x="2329962" y="3484613"/>
            <a:ext cx="2027869" cy="2715356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A65BA8F-AE30-4490-A1F3-7C52F85CB3A7}"/>
              </a:ext>
            </a:extLst>
          </p:cNvPr>
          <p:cNvSpPr/>
          <p:nvPr/>
        </p:nvSpPr>
        <p:spPr>
          <a:xfrm rot="5400000">
            <a:off x="6287347" y="1791724"/>
            <a:ext cx="352923" cy="1157382"/>
          </a:xfrm>
          <a:custGeom>
            <a:avLst/>
            <a:gdLst>
              <a:gd name="connsiteX0" fmla="*/ 0 w 393539"/>
              <a:gd name="connsiteY0" fmla="*/ 0 h 1290578"/>
              <a:gd name="connsiteX1" fmla="*/ 393539 w 393539"/>
              <a:gd name="connsiteY1" fmla="*/ 0 h 1290578"/>
              <a:gd name="connsiteX2" fmla="*/ 393539 w 393539"/>
              <a:gd name="connsiteY2" fmla="*/ 1290578 h 1290578"/>
              <a:gd name="connsiteX3" fmla="*/ 0 w 393539"/>
              <a:gd name="connsiteY3" fmla="*/ 1290578 h 1290578"/>
              <a:gd name="connsiteX4" fmla="*/ 0 w 393539"/>
              <a:gd name="connsiteY4" fmla="*/ 0 h 129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539" h="1290578">
                <a:moveTo>
                  <a:pt x="0" y="0"/>
                </a:moveTo>
                <a:lnTo>
                  <a:pt x="393539" y="0"/>
                </a:lnTo>
                <a:lnTo>
                  <a:pt x="393539" y="1290578"/>
                </a:lnTo>
                <a:lnTo>
                  <a:pt x="0" y="1290578"/>
                </a:lnTo>
                <a:lnTo>
                  <a:pt x="0" y="0"/>
                </a:lnTo>
                <a:close/>
              </a:path>
            </a:pathLst>
          </a:custGeom>
          <a:solidFill>
            <a:srgbClr val="FE9903"/>
          </a:solidFill>
          <a:ln w="285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003EC463-2442-452A-846B-327DF3CB3EBE}"/>
              </a:ext>
            </a:extLst>
          </p:cNvPr>
          <p:cNvSpPr/>
          <p:nvPr/>
        </p:nvSpPr>
        <p:spPr>
          <a:xfrm rot="5400000">
            <a:off x="6357963" y="320895"/>
            <a:ext cx="1753137" cy="2698827"/>
          </a:xfrm>
          <a:custGeom>
            <a:avLst/>
            <a:gdLst>
              <a:gd name="connsiteX0" fmla="*/ 0 w 1990845"/>
              <a:gd name="connsiteY0" fmla="*/ 0 h 3009418"/>
              <a:gd name="connsiteX1" fmla="*/ 1990845 w 1990845"/>
              <a:gd name="connsiteY1" fmla="*/ 0 h 3009418"/>
              <a:gd name="connsiteX2" fmla="*/ 1990845 w 1990845"/>
              <a:gd name="connsiteY2" fmla="*/ 1718840 h 3009418"/>
              <a:gd name="connsiteX3" fmla="*/ 1597306 w 1990845"/>
              <a:gd name="connsiteY3" fmla="*/ 1718840 h 3009418"/>
              <a:gd name="connsiteX4" fmla="*/ 1597306 w 1990845"/>
              <a:gd name="connsiteY4" fmla="*/ 3009418 h 3009418"/>
              <a:gd name="connsiteX5" fmla="*/ 0 w 1990845"/>
              <a:gd name="connsiteY5" fmla="*/ 3009418 h 3009418"/>
              <a:gd name="connsiteX6" fmla="*/ 0 w 1990845"/>
              <a:gd name="connsiteY6" fmla="*/ 0 h 300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0845" h="3009418">
                <a:moveTo>
                  <a:pt x="0" y="0"/>
                </a:moveTo>
                <a:lnTo>
                  <a:pt x="1990845" y="0"/>
                </a:lnTo>
                <a:lnTo>
                  <a:pt x="1990845" y="1718840"/>
                </a:lnTo>
                <a:lnTo>
                  <a:pt x="1597306" y="1718840"/>
                </a:lnTo>
                <a:lnTo>
                  <a:pt x="1597306" y="3009418"/>
                </a:lnTo>
                <a:lnTo>
                  <a:pt x="0" y="3009418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BF84E2ED-6C09-4678-96F1-B1BF547B1C29}"/>
              </a:ext>
            </a:extLst>
          </p:cNvPr>
          <p:cNvSpPr/>
          <p:nvPr/>
        </p:nvSpPr>
        <p:spPr>
          <a:xfrm rot="5400000">
            <a:off x="4800398" y="1737228"/>
            <a:ext cx="1785377" cy="2698826"/>
          </a:xfrm>
          <a:custGeom>
            <a:avLst/>
            <a:gdLst>
              <a:gd name="connsiteX0" fmla="*/ 393539 w 1990845"/>
              <a:gd name="connsiteY0" fmla="*/ 0 h 3009418"/>
              <a:gd name="connsiteX1" fmla="*/ 1990845 w 1990845"/>
              <a:gd name="connsiteY1" fmla="*/ 0 h 3009418"/>
              <a:gd name="connsiteX2" fmla="*/ 1990845 w 1990845"/>
              <a:gd name="connsiteY2" fmla="*/ 3009418 h 3009418"/>
              <a:gd name="connsiteX3" fmla="*/ 0 w 1990845"/>
              <a:gd name="connsiteY3" fmla="*/ 3009418 h 3009418"/>
              <a:gd name="connsiteX4" fmla="*/ 0 w 1990845"/>
              <a:gd name="connsiteY4" fmla="*/ 1290578 h 3009418"/>
              <a:gd name="connsiteX5" fmla="*/ 393539 w 1990845"/>
              <a:gd name="connsiteY5" fmla="*/ 1290578 h 3009418"/>
              <a:gd name="connsiteX6" fmla="*/ 393539 w 1990845"/>
              <a:gd name="connsiteY6" fmla="*/ 0 h 300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0845" h="3009418">
                <a:moveTo>
                  <a:pt x="393539" y="0"/>
                </a:moveTo>
                <a:lnTo>
                  <a:pt x="1990845" y="0"/>
                </a:lnTo>
                <a:lnTo>
                  <a:pt x="1990845" y="3009418"/>
                </a:lnTo>
                <a:lnTo>
                  <a:pt x="0" y="3009418"/>
                </a:lnTo>
                <a:lnTo>
                  <a:pt x="0" y="1290578"/>
                </a:lnTo>
                <a:lnTo>
                  <a:pt x="393539" y="1290578"/>
                </a:lnTo>
                <a:lnTo>
                  <a:pt x="393539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46C35FB-E250-4FF6-8E6A-AB0BD5428305}"/>
              </a:ext>
            </a:extLst>
          </p:cNvPr>
          <p:cNvSpPr/>
          <p:nvPr/>
        </p:nvSpPr>
        <p:spPr>
          <a:xfrm rot="5400000">
            <a:off x="7917752" y="1333084"/>
            <a:ext cx="404823" cy="404823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5154280-7CD6-4A1C-AB72-C2903F258A63}"/>
              </a:ext>
            </a:extLst>
          </p:cNvPr>
          <p:cNvSpPr/>
          <p:nvPr/>
        </p:nvSpPr>
        <p:spPr>
          <a:xfrm rot="5400000">
            <a:off x="4619210" y="2884229"/>
            <a:ext cx="404823" cy="404823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C2CB7D-8283-4D30-BA6F-714153ACC728}"/>
              </a:ext>
            </a:extLst>
          </p:cNvPr>
          <p:cNvSpPr txBox="1"/>
          <p:nvPr/>
        </p:nvSpPr>
        <p:spPr>
          <a:xfrm>
            <a:off x="6096000" y="1297205"/>
            <a:ext cx="237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项目介绍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FFF2F21-158F-4B17-AE94-4A2FCD6AE9F2}"/>
              </a:ext>
            </a:extLst>
          </p:cNvPr>
          <p:cNvSpPr/>
          <p:nvPr/>
        </p:nvSpPr>
        <p:spPr>
          <a:xfrm rot="16200000">
            <a:off x="7751311" y="3838148"/>
            <a:ext cx="358660" cy="1176194"/>
          </a:xfrm>
          <a:custGeom>
            <a:avLst/>
            <a:gdLst>
              <a:gd name="connsiteX0" fmla="*/ 0 w 393539"/>
              <a:gd name="connsiteY0" fmla="*/ 0 h 1290578"/>
              <a:gd name="connsiteX1" fmla="*/ 393539 w 393539"/>
              <a:gd name="connsiteY1" fmla="*/ 0 h 1290578"/>
              <a:gd name="connsiteX2" fmla="*/ 393539 w 393539"/>
              <a:gd name="connsiteY2" fmla="*/ 1290578 h 1290578"/>
              <a:gd name="connsiteX3" fmla="*/ 0 w 393539"/>
              <a:gd name="connsiteY3" fmla="*/ 1290578 h 1290578"/>
              <a:gd name="connsiteX4" fmla="*/ 0 w 393539"/>
              <a:gd name="connsiteY4" fmla="*/ 0 h 129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539" h="1290578">
                <a:moveTo>
                  <a:pt x="0" y="0"/>
                </a:moveTo>
                <a:lnTo>
                  <a:pt x="393539" y="0"/>
                </a:lnTo>
                <a:lnTo>
                  <a:pt x="393539" y="1290578"/>
                </a:lnTo>
                <a:lnTo>
                  <a:pt x="0" y="1290578"/>
                </a:lnTo>
                <a:lnTo>
                  <a:pt x="0" y="0"/>
                </a:lnTo>
                <a:close/>
              </a:path>
            </a:pathLst>
          </a:custGeom>
          <a:solidFill>
            <a:srgbClr val="FE9903"/>
          </a:solidFill>
          <a:ln w="285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3F34F7B9-D311-480E-8C5A-58B4FCB8D5D4}"/>
              </a:ext>
            </a:extLst>
          </p:cNvPr>
          <p:cNvSpPr/>
          <p:nvPr/>
        </p:nvSpPr>
        <p:spPr>
          <a:xfrm rot="16200000">
            <a:off x="6256573" y="3766384"/>
            <a:ext cx="1781634" cy="2742696"/>
          </a:xfrm>
          <a:custGeom>
            <a:avLst/>
            <a:gdLst>
              <a:gd name="connsiteX0" fmla="*/ 0 w 1990845"/>
              <a:gd name="connsiteY0" fmla="*/ 0 h 3009418"/>
              <a:gd name="connsiteX1" fmla="*/ 1990845 w 1990845"/>
              <a:gd name="connsiteY1" fmla="*/ 0 h 3009418"/>
              <a:gd name="connsiteX2" fmla="*/ 1990845 w 1990845"/>
              <a:gd name="connsiteY2" fmla="*/ 1718840 h 3009418"/>
              <a:gd name="connsiteX3" fmla="*/ 1597306 w 1990845"/>
              <a:gd name="connsiteY3" fmla="*/ 1718840 h 3009418"/>
              <a:gd name="connsiteX4" fmla="*/ 1597306 w 1990845"/>
              <a:gd name="connsiteY4" fmla="*/ 3009418 h 3009418"/>
              <a:gd name="connsiteX5" fmla="*/ 0 w 1990845"/>
              <a:gd name="connsiteY5" fmla="*/ 3009418 h 3009418"/>
              <a:gd name="connsiteX6" fmla="*/ 0 w 1990845"/>
              <a:gd name="connsiteY6" fmla="*/ 0 h 300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0845" h="3009418">
                <a:moveTo>
                  <a:pt x="0" y="0"/>
                </a:moveTo>
                <a:lnTo>
                  <a:pt x="1990845" y="0"/>
                </a:lnTo>
                <a:lnTo>
                  <a:pt x="1990845" y="1718840"/>
                </a:lnTo>
                <a:lnTo>
                  <a:pt x="1597306" y="1718840"/>
                </a:lnTo>
                <a:lnTo>
                  <a:pt x="1597306" y="3009418"/>
                </a:lnTo>
                <a:lnTo>
                  <a:pt x="0" y="3009418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A978F227-425D-4BED-839A-F942D8E914FD}"/>
              </a:ext>
            </a:extLst>
          </p:cNvPr>
          <p:cNvSpPr/>
          <p:nvPr/>
        </p:nvSpPr>
        <p:spPr>
          <a:xfrm rot="16200000">
            <a:off x="7806692" y="2327029"/>
            <a:ext cx="1814398" cy="2742696"/>
          </a:xfrm>
          <a:custGeom>
            <a:avLst/>
            <a:gdLst>
              <a:gd name="connsiteX0" fmla="*/ 393539 w 1990845"/>
              <a:gd name="connsiteY0" fmla="*/ 0 h 3009418"/>
              <a:gd name="connsiteX1" fmla="*/ 1990845 w 1990845"/>
              <a:gd name="connsiteY1" fmla="*/ 0 h 3009418"/>
              <a:gd name="connsiteX2" fmla="*/ 1990845 w 1990845"/>
              <a:gd name="connsiteY2" fmla="*/ 3009418 h 3009418"/>
              <a:gd name="connsiteX3" fmla="*/ 0 w 1990845"/>
              <a:gd name="connsiteY3" fmla="*/ 3009418 h 3009418"/>
              <a:gd name="connsiteX4" fmla="*/ 0 w 1990845"/>
              <a:gd name="connsiteY4" fmla="*/ 1290578 h 3009418"/>
              <a:gd name="connsiteX5" fmla="*/ 393539 w 1990845"/>
              <a:gd name="connsiteY5" fmla="*/ 1290578 h 3009418"/>
              <a:gd name="connsiteX6" fmla="*/ 393539 w 1990845"/>
              <a:gd name="connsiteY6" fmla="*/ 0 h 300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0845" h="3009418">
                <a:moveTo>
                  <a:pt x="393539" y="0"/>
                </a:moveTo>
                <a:lnTo>
                  <a:pt x="1990845" y="0"/>
                </a:lnTo>
                <a:lnTo>
                  <a:pt x="1990845" y="3009418"/>
                </a:lnTo>
                <a:lnTo>
                  <a:pt x="0" y="3009418"/>
                </a:lnTo>
                <a:lnTo>
                  <a:pt x="0" y="1290578"/>
                </a:lnTo>
                <a:lnTo>
                  <a:pt x="393539" y="1290578"/>
                </a:lnTo>
                <a:lnTo>
                  <a:pt x="393539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6C85343-25BB-432E-89CE-3EF06930FC92}"/>
              </a:ext>
            </a:extLst>
          </p:cNvPr>
          <p:cNvSpPr/>
          <p:nvPr/>
        </p:nvSpPr>
        <p:spPr>
          <a:xfrm rot="16200000">
            <a:off x="6041660" y="5069035"/>
            <a:ext cx="411403" cy="411403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6511F6C-FBCE-4CE3-BD02-8E81DFD30FD8}"/>
              </a:ext>
            </a:extLst>
          </p:cNvPr>
          <p:cNvSpPr/>
          <p:nvPr/>
        </p:nvSpPr>
        <p:spPr>
          <a:xfrm rot="5400000">
            <a:off x="9297189" y="3474535"/>
            <a:ext cx="393253" cy="393253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0E9802C-CD9E-44CA-A91F-8C322713A4FC}"/>
              </a:ext>
            </a:extLst>
          </p:cNvPr>
          <p:cNvSpPr txBox="1"/>
          <p:nvPr/>
        </p:nvSpPr>
        <p:spPr>
          <a:xfrm>
            <a:off x="7917754" y="1243107"/>
            <a:ext cx="68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仓耳暖男手札体 W01" panose="02020400000000000000" pitchFamily="18" charset="-122"/>
              <a:ea typeface="仓耳暖男手札体 W01" panose="02020400000000000000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5C34697-35B4-4897-AF14-F5AA659B3959}"/>
              </a:ext>
            </a:extLst>
          </p:cNvPr>
          <p:cNvSpPr txBox="1"/>
          <p:nvPr/>
        </p:nvSpPr>
        <p:spPr>
          <a:xfrm>
            <a:off x="4641885" y="2816783"/>
            <a:ext cx="68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仓耳暖男手札体 W01" panose="02020400000000000000" pitchFamily="18" charset="-122"/>
              <a:ea typeface="仓耳暖男手札体 W01" panose="02020400000000000000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E2488A-8708-49FF-B727-B85A9C206E10}"/>
              </a:ext>
            </a:extLst>
          </p:cNvPr>
          <p:cNvSpPr txBox="1"/>
          <p:nvPr/>
        </p:nvSpPr>
        <p:spPr>
          <a:xfrm>
            <a:off x="9297189" y="3410892"/>
            <a:ext cx="68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仓耳暖男手札体 W01" panose="02020400000000000000" pitchFamily="18" charset="-122"/>
              <a:ea typeface="仓耳暖男手札体 W01" panose="02020400000000000000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04CC4B-A9C1-4F8C-9227-559E83901C8E}"/>
              </a:ext>
            </a:extLst>
          </p:cNvPr>
          <p:cNvSpPr txBox="1"/>
          <p:nvPr/>
        </p:nvSpPr>
        <p:spPr>
          <a:xfrm>
            <a:off x="6041660" y="5011916"/>
            <a:ext cx="68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仓耳暖男手札体 W01" panose="02020400000000000000" pitchFamily="18" charset="-122"/>
              <a:ea typeface="仓耳暖男手札体 W01" panose="02020400000000000000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E195321-4AA5-4455-85BA-2B91A5990394}"/>
              </a:ext>
            </a:extLst>
          </p:cNvPr>
          <p:cNvSpPr txBox="1"/>
          <p:nvPr/>
        </p:nvSpPr>
        <p:spPr>
          <a:xfrm>
            <a:off x="2282159" y="1308898"/>
            <a:ext cx="10382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1AF668-3DD8-47BF-A823-D5CDAFC0AC06}"/>
              </a:ext>
            </a:extLst>
          </p:cNvPr>
          <p:cNvSpPr txBox="1"/>
          <p:nvPr/>
        </p:nvSpPr>
        <p:spPr>
          <a:xfrm>
            <a:off x="5188889" y="2818351"/>
            <a:ext cx="2263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项目观摩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CC38CA-7DC1-4AC3-83B0-1EBABDC3B33C}"/>
              </a:ext>
            </a:extLst>
          </p:cNvPr>
          <p:cNvSpPr txBox="1"/>
          <p:nvPr/>
        </p:nvSpPr>
        <p:spPr>
          <a:xfrm>
            <a:off x="6669005" y="4987698"/>
            <a:ext cx="2263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总结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9BDAE0-505E-4461-AEF0-276ED8D2D10A}"/>
              </a:ext>
            </a:extLst>
          </p:cNvPr>
          <p:cNvSpPr txBox="1"/>
          <p:nvPr/>
        </p:nvSpPr>
        <p:spPr>
          <a:xfrm>
            <a:off x="7645995" y="3391884"/>
            <a:ext cx="2263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老师提问</a:t>
            </a:r>
          </a:p>
        </p:txBody>
      </p:sp>
    </p:spTree>
    <p:extLst>
      <p:ext uri="{BB962C8B-B14F-4D97-AF65-F5344CB8AC3E}">
        <p14:creationId xmlns:p14="http://schemas.microsoft.com/office/powerpoint/2010/main" val="2533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46797" y="462985"/>
            <a:ext cx="3222454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3" y="538883"/>
            <a:ext cx="244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去哪儿移动端</a:t>
            </a:r>
          </a:p>
        </p:txBody>
      </p:sp>
      <p:sp>
        <p:nvSpPr>
          <p:cNvPr id="5" name="ísḷiḋe">
            <a:extLst>
              <a:ext uri="{FF2B5EF4-FFF2-40B4-BE49-F238E27FC236}">
                <a16:creationId xmlns:a16="http://schemas.microsoft.com/office/drawing/2014/main" id="{DC8578B9-4280-4FDD-98AC-7A4D16E6B357}"/>
              </a:ext>
            </a:extLst>
          </p:cNvPr>
          <p:cNvSpPr/>
          <p:nvPr/>
        </p:nvSpPr>
        <p:spPr>
          <a:xfrm>
            <a:off x="0" y="2510470"/>
            <a:ext cx="2635857" cy="2680106"/>
          </a:xfrm>
          <a:prstGeom prst="roundRect">
            <a:avLst>
              <a:gd name="adj" fmla="val 440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í$ļiḋe">
            <a:extLst>
              <a:ext uri="{FF2B5EF4-FFF2-40B4-BE49-F238E27FC236}">
                <a16:creationId xmlns:a16="http://schemas.microsoft.com/office/drawing/2014/main" id="{06635B8C-84C2-4C5B-B75C-8619A33A40BD}"/>
              </a:ext>
            </a:extLst>
          </p:cNvPr>
          <p:cNvSpPr/>
          <p:nvPr/>
        </p:nvSpPr>
        <p:spPr>
          <a:xfrm>
            <a:off x="3202762" y="2510470"/>
            <a:ext cx="2635857" cy="2680106"/>
          </a:xfrm>
          <a:prstGeom prst="roundRect">
            <a:avLst>
              <a:gd name="adj" fmla="val 440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íṩļïḍê">
            <a:extLst>
              <a:ext uri="{FF2B5EF4-FFF2-40B4-BE49-F238E27FC236}">
                <a16:creationId xmlns:a16="http://schemas.microsoft.com/office/drawing/2014/main" id="{C27FB08F-DFB6-4560-AF0A-968827888547}"/>
              </a:ext>
            </a:extLst>
          </p:cNvPr>
          <p:cNvSpPr/>
          <p:nvPr/>
        </p:nvSpPr>
        <p:spPr bwMode="auto">
          <a:xfrm>
            <a:off x="910071" y="2192141"/>
            <a:ext cx="635936" cy="63593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4E758E"/>
          </a:solidFill>
          <a:ln w="57150">
            <a:solidFill>
              <a:schemeClr val="bg1"/>
            </a:solidFill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1400" dirty="0"/>
          </a:p>
        </p:txBody>
      </p:sp>
      <p:sp>
        <p:nvSpPr>
          <p:cNvPr id="8" name="î$1ídé">
            <a:extLst>
              <a:ext uri="{FF2B5EF4-FFF2-40B4-BE49-F238E27FC236}">
                <a16:creationId xmlns:a16="http://schemas.microsoft.com/office/drawing/2014/main" id="{0924FF22-16D1-4000-A8DD-88D707907802}"/>
              </a:ext>
            </a:extLst>
          </p:cNvPr>
          <p:cNvSpPr/>
          <p:nvPr/>
        </p:nvSpPr>
        <p:spPr bwMode="auto">
          <a:xfrm>
            <a:off x="1091676" y="2360864"/>
            <a:ext cx="272726" cy="2992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5882" y="21600"/>
                </a:lnTo>
                <a:lnTo>
                  <a:pt x="15882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13658" y="21600"/>
                </a:moveTo>
                <a:lnTo>
                  <a:pt x="7941" y="21600"/>
                </a:lnTo>
                <a:lnTo>
                  <a:pt x="7941" y="9983"/>
                </a:lnTo>
                <a:lnTo>
                  <a:pt x="13658" y="9983"/>
                </a:lnTo>
                <a:cubicBezTo>
                  <a:pt x="13658" y="9983"/>
                  <a:pt x="13658" y="21600"/>
                  <a:pt x="13658" y="21600"/>
                </a:cubicBezTo>
                <a:close/>
                <a:moveTo>
                  <a:pt x="5717" y="21600"/>
                </a:moveTo>
                <a:lnTo>
                  <a:pt x="0" y="21600"/>
                </a:lnTo>
                <a:lnTo>
                  <a:pt x="0" y="5989"/>
                </a:lnTo>
                <a:lnTo>
                  <a:pt x="5717" y="5989"/>
                </a:lnTo>
                <a:cubicBezTo>
                  <a:pt x="5717" y="5989"/>
                  <a:pt x="5717" y="21600"/>
                  <a:pt x="5717" y="216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 sz="1400"/>
          </a:p>
        </p:txBody>
      </p:sp>
      <p:sp>
        <p:nvSpPr>
          <p:cNvPr id="9" name="ïṥḷîḓe">
            <a:extLst>
              <a:ext uri="{FF2B5EF4-FFF2-40B4-BE49-F238E27FC236}">
                <a16:creationId xmlns:a16="http://schemas.microsoft.com/office/drawing/2014/main" id="{0CCFA335-671F-4AE8-9887-CBA0E2B331E2}"/>
              </a:ext>
            </a:extLst>
          </p:cNvPr>
          <p:cNvSpPr/>
          <p:nvPr/>
        </p:nvSpPr>
        <p:spPr bwMode="auto">
          <a:xfrm>
            <a:off x="4202722" y="2192141"/>
            <a:ext cx="635936" cy="63593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E9903"/>
          </a:solidFill>
          <a:ln w="57150">
            <a:solidFill>
              <a:schemeClr val="bg1"/>
            </a:solidFill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1400" dirty="0"/>
          </a:p>
        </p:txBody>
      </p:sp>
      <p:sp>
        <p:nvSpPr>
          <p:cNvPr id="10" name="îṡļîďe">
            <a:extLst>
              <a:ext uri="{FF2B5EF4-FFF2-40B4-BE49-F238E27FC236}">
                <a16:creationId xmlns:a16="http://schemas.microsoft.com/office/drawing/2014/main" id="{C481CF27-2943-4E1D-9E50-862886C7CAFA}"/>
              </a:ext>
            </a:extLst>
          </p:cNvPr>
          <p:cNvSpPr/>
          <p:nvPr/>
        </p:nvSpPr>
        <p:spPr bwMode="auto">
          <a:xfrm>
            <a:off x="4384327" y="2360864"/>
            <a:ext cx="272726" cy="2992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5882" y="21600"/>
                </a:lnTo>
                <a:lnTo>
                  <a:pt x="15882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13658" y="21600"/>
                </a:moveTo>
                <a:lnTo>
                  <a:pt x="7941" y="21600"/>
                </a:lnTo>
                <a:lnTo>
                  <a:pt x="7941" y="9983"/>
                </a:lnTo>
                <a:lnTo>
                  <a:pt x="13658" y="9983"/>
                </a:lnTo>
                <a:cubicBezTo>
                  <a:pt x="13658" y="9983"/>
                  <a:pt x="13658" y="21600"/>
                  <a:pt x="13658" y="21600"/>
                </a:cubicBezTo>
                <a:close/>
                <a:moveTo>
                  <a:pt x="5717" y="21600"/>
                </a:moveTo>
                <a:lnTo>
                  <a:pt x="0" y="21600"/>
                </a:lnTo>
                <a:lnTo>
                  <a:pt x="0" y="5989"/>
                </a:lnTo>
                <a:lnTo>
                  <a:pt x="5717" y="5989"/>
                </a:lnTo>
                <a:cubicBezTo>
                  <a:pt x="5717" y="5989"/>
                  <a:pt x="5717" y="21600"/>
                  <a:pt x="5717" y="2160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  <a:effectLst/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 sz="1400"/>
          </a:p>
        </p:txBody>
      </p:sp>
      <p:sp>
        <p:nvSpPr>
          <p:cNvPr id="11" name="ísḷiḋe">
            <a:extLst>
              <a:ext uri="{FF2B5EF4-FFF2-40B4-BE49-F238E27FC236}">
                <a16:creationId xmlns:a16="http://schemas.microsoft.com/office/drawing/2014/main" id="{779956DD-216D-4200-83C5-36DCA29EFE51}"/>
              </a:ext>
            </a:extLst>
          </p:cNvPr>
          <p:cNvSpPr/>
          <p:nvPr/>
        </p:nvSpPr>
        <p:spPr>
          <a:xfrm>
            <a:off x="6416660" y="2510470"/>
            <a:ext cx="2635857" cy="2680106"/>
          </a:xfrm>
          <a:prstGeom prst="roundRect">
            <a:avLst>
              <a:gd name="adj" fmla="val 440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íṩļïḍê">
            <a:extLst>
              <a:ext uri="{FF2B5EF4-FFF2-40B4-BE49-F238E27FC236}">
                <a16:creationId xmlns:a16="http://schemas.microsoft.com/office/drawing/2014/main" id="{5A35F5F0-1DC0-47C1-8F33-3B1F1C058053}"/>
              </a:ext>
            </a:extLst>
          </p:cNvPr>
          <p:cNvSpPr/>
          <p:nvPr/>
        </p:nvSpPr>
        <p:spPr bwMode="auto">
          <a:xfrm>
            <a:off x="7416621" y="2192141"/>
            <a:ext cx="635936" cy="63593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4E758E"/>
          </a:solidFill>
          <a:ln w="57150">
            <a:solidFill>
              <a:schemeClr val="bg1"/>
            </a:solidFill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1400"/>
          </a:p>
        </p:txBody>
      </p:sp>
      <p:sp>
        <p:nvSpPr>
          <p:cNvPr id="14" name="î$1ídé">
            <a:extLst>
              <a:ext uri="{FF2B5EF4-FFF2-40B4-BE49-F238E27FC236}">
                <a16:creationId xmlns:a16="http://schemas.microsoft.com/office/drawing/2014/main" id="{3A85F8B8-552B-4797-8427-A74219395A26}"/>
              </a:ext>
            </a:extLst>
          </p:cNvPr>
          <p:cNvSpPr/>
          <p:nvPr/>
        </p:nvSpPr>
        <p:spPr bwMode="auto">
          <a:xfrm>
            <a:off x="7598226" y="2360864"/>
            <a:ext cx="272726" cy="2992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5882" y="21600"/>
                </a:lnTo>
                <a:lnTo>
                  <a:pt x="15882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13658" y="21600"/>
                </a:moveTo>
                <a:lnTo>
                  <a:pt x="7941" y="21600"/>
                </a:lnTo>
                <a:lnTo>
                  <a:pt x="7941" y="9983"/>
                </a:lnTo>
                <a:lnTo>
                  <a:pt x="13658" y="9983"/>
                </a:lnTo>
                <a:cubicBezTo>
                  <a:pt x="13658" y="9983"/>
                  <a:pt x="13658" y="21600"/>
                  <a:pt x="13658" y="21600"/>
                </a:cubicBezTo>
                <a:close/>
                <a:moveTo>
                  <a:pt x="5717" y="21600"/>
                </a:moveTo>
                <a:lnTo>
                  <a:pt x="0" y="21600"/>
                </a:lnTo>
                <a:lnTo>
                  <a:pt x="0" y="5989"/>
                </a:lnTo>
                <a:lnTo>
                  <a:pt x="5717" y="5989"/>
                </a:lnTo>
                <a:cubicBezTo>
                  <a:pt x="5717" y="5989"/>
                  <a:pt x="5717" y="21600"/>
                  <a:pt x="5717" y="216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 sz="1400"/>
          </a:p>
        </p:txBody>
      </p:sp>
      <p:sp>
        <p:nvSpPr>
          <p:cNvPr id="17" name="îślïḓê">
            <a:extLst>
              <a:ext uri="{FF2B5EF4-FFF2-40B4-BE49-F238E27FC236}">
                <a16:creationId xmlns:a16="http://schemas.microsoft.com/office/drawing/2014/main" id="{6C5E9605-6429-4833-9F13-0D76489A017E}"/>
              </a:ext>
            </a:extLst>
          </p:cNvPr>
          <p:cNvSpPr/>
          <p:nvPr/>
        </p:nvSpPr>
        <p:spPr>
          <a:xfrm>
            <a:off x="216335" y="3303728"/>
            <a:ext cx="2023406" cy="391814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首页</a:t>
            </a:r>
          </a:p>
        </p:txBody>
      </p:sp>
      <p:sp>
        <p:nvSpPr>
          <p:cNvPr id="18" name="ïṧlíde">
            <a:extLst>
              <a:ext uri="{FF2B5EF4-FFF2-40B4-BE49-F238E27FC236}">
                <a16:creationId xmlns:a16="http://schemas.microsoft.com/office/drawing/2014/main" id="{34E1F045-3C9C-49FC-AD2C-C368619C064B}"/>
              </a:ext>
            </a:extLst>
          </p:cNvPr>
          <p:cNvSpPr/>
          <p:nvPr/>
        </p:nvSpPr>
        <p:spPr bwMode="auto">
          <a:xfrm>
            <a:off x="438691" y="3927753"/>
            <a:ext cx="1595905" cy="6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Copy paste fonts. Choose the only option to retain text.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……</a:t>
            </a:r>
          </a:p>
        </p:txBody>
      </p:sp>
      <p:sp>
        <p:nvSpPr>
          <p:cNvPr id="19" name="îślïḓê">
            <a:extLst>
              <a:ext uri="{FF2B5EF4-FFF2-40B4-BE49-F238E27FC236}">
                <a16:creationId xmlns:a16="http://schemas.microsoft.com/office/drawing/2014/main" id="{636CCCBB-7DE1-465F-8E2F-6FF1B0DD8408}"/>
              </a:ext>
            </a:extLst>
          </p:cNvPr>
          <p:cNvSpPr/>
          <p:nvPr/>
        </p:nvSpPr>
        <p:spPr>
          <a:xfrm>
            <a:off x="3432125" y="3303728"/>
            <a:ext cx="2023406" cy="391814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详情页</a:t>
            </a:r>
          </a:p>
        </p:txBody>
      </p:sp>
      <p:sp>
        <p:nvSpPr>
          <p:cNvPr id="20" name="ïṧlíde">
            <a:extLst>
              <a:ext uri="{FF2B5EF4-FFF2-40B4-BE49-F238E27FC236}">
                <a16:creationId xmlns:a16="http://schemas.microsoft.com/office/drawing/2014/main" id="{3D8B00EE-1366-4CEC-A25A-745DA142C42B}"/>
              </a:ext>
            </a:extLst>
          </p:cNvPr>
          <p:cNvSpPr/>
          <p:nvPr/>
        </p:nvSpPr>
        <p:spPr bwMode="auto">
          <a:xfrm>
            <a:off x="3654481" y="3927753"/>
            <a:ext cx="1595905" cy="6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Copy paste fonts. Choose the only option to retain text.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……</a:t>
            </a:r>
          </a:p>
        </p:txBody>
      </p:sp>
      <p:sp>
        <p:nvSpPr>
          <p:cNvPr id="21" name="îślïḓê">
            <a:extLst>
              <a:ext uri="{FF2B5EF4-FFF2-40B4-BE49-F238E27FC236}">
                <a16:creationId xmlns:a16="http://schemas.microsoft.com/office/drawing/2014/main" id="{3ADF9A6F-D3BD-4CEE-8712-53BBF8C0B39A}"/>
              </a:ext>
            </a:extLst>
          </p:cNvPr>
          <p:cNvSpPr/>
          <p:nvPr/>
        </p:nvSpPr>
        <p:spPr>
          <a:xfrm>
            <a:off x="6690021" y="3303728"/>
            <a:ext cx="2023406" cy="391814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我的页面</a:t>
            </a:r>
          </a:p>
        </p:txBody>
      </p:sp>
      <p:sp>
        <p:nvSpPr>
          <p:cNvPr id="22" name="ïṧlíde">
            <a:extLst>
              <a:ext uri="{FF2B5EF4-FFF2-40B4-BE49-F238E27FC236}">
                <a16:creationId xmlns:a16="http://schemas.microsoft.com/office/drawing/2014/main" id="{F012124F-471C-4322-8703-ADA53AAA5838}"/>
              </a:ext>
            </a:extLst>
          </p:cNvPr>
          <p:cNvSpPr/>
          <p:nvPr/>
        </p:nvSpPr>
        <p:spPr bwMode="auto">
          <a:xfrm>
            <a:off x="6912377" y="3927753"/>
            <a:ext cx="1595905" cy="6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Copy paste fonts. Choose the only option to retain text.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……</a:t>
            </a:r>
          </a:p>
        </p:txBody>
      </p:sp>
      <p:sp>
        <p:nvSpPr>
          <p:cNvPr id="27" name="ísḷiḋe">
            <a:extLst>
              <a:ext uri="{FF2B5EF4-FFF2-40B4-BE49-F238E27FC236}">
                <a16:creationId xmlns:a16="http://schemas.microsoft.com/office/drawing/2014/main" id="{D5DA940F-B0B0-4239-B4E6-991E2A8EF3A6}"/>
              </a:ext>
            </a:extLst>
          </p:cNvPr>
          <p:cNvSpPr/>
          <p:nvPr/>
        </p:nvSpPr>
        <p:spPr>
          <a:xfrm>
            <a:off x="9565785" y="2510470"/>
            <a:ext cx="2635857" cy="2680106"/>
          </a:xfrm>
          <a:prstGeom prst="roundRect">
            <a:avLst>
              <a:gd name="adj" fmla="val 440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íṩļïḍê">
            <a:extLst>
              <a:ext uri="{FF2B5EF4-FFF2-40B4-BE49-F238E27FC236}">
                <a16:creationId xmlns:a16="http://schemas.microsoft.com/office/drawing/2014/main" id="{2FA62327-F95D-4D76-A7C8-25BA8234F98A}"/>
              </a:ext>
            </a:extLst>
          </p:cNvPr>
          <p:cNvSpPr/>
          <p:nvPr/>
        </p:nvSpPr>
        <p:spPr bwMode="auto">
          <a:xfrm>
            <a:off x="10565746" y="2192141"/>
            <a:ext cx="635936" cy="63593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4E758E"/>
          </a:solidFill>
          <a:ln w="57150">
            <a:solidFill>
              <a:schemeClr val="bg1"/>
            </a:solidFill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1400"/>
          </a:p>
        </p:txBody>
      </p:sp>
      <p:sp>
        <p:nvSpPr>
          <p:cNvPr id="29" name="î$1ídé">
            <a:extLst>
              <a:ext uri="{FF2B5EF4-FFF2-40B4-BE49-F238E27FC236}">
                <a16:creationId xmlns:a16="http://schemas.microsoft.com/office/drawing/2014/main" id="{3E9D8772-B000-4777-A243-653D028AA763}"/>
              </a:ext>
            </a:extLst>
          </p:cNvPr>
          <p:cNvSpPr/>
          <p:nvPr/>
        </p:nvSpPr>
        <p:spPr bwMode="auto">
          <a:xfrm>
            <a:off x="10747351" y="2360864"/>
            <a:ext cx="272726" cy="2992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5882" y="21600"/>
                </a:lnTo>
                <a:lnTo>
                  <a:pt x="15882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13658" y="21600"/>
                </a:moveTo>
                <a:lnTo>
                  <a:pt x="7941" y="21600"/>
                </a:lnTo>
                <a:lnTo>
                  <a:pt x="7941" y="9983"/>
                </a:lnTo>
                <a:lnTo>
                  <a:pt x="13658" y="9983"/>
                </a:lnTo>
                <a:cubicBezTo>
                  <a:pt x="13658" y="9983"/>
                  <a:pt x="13658" y="21600"/>
                  <a:pt x="13658" y="21600"/>
                </a:cubicBezTo>
                <a:close/>
                <a:moveTo>
                  <a:pt x="5717" y="21600"/>
                </a:moveTo>
                <a:lnTo>
                  <a:pt x="0" y="21600"/>
                </a:lnTo>
                <a:lnTo>
                  <a:pt x="0" y="5989"/>
                </a:lnTo>
                <a:lnTo>
                  <a:pt x="5717" y="5989"/>
                </a:lnTo>
                <a:cubicBezTo>
                  <a:pt x="5717" y="5989"/>
                  <a:pt x="5717" y="21600"/>
                  <a:pt x="5717" y="216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 sz="1400"/>
          </a:p>
        </p:txBody>
      </p:sp>
      <p:sp>
        <p:nvSpPr>
          <p:cNvPr id="30" name="îślïḓê">
            <a:extLst>
              <a:ext uri="{FF2B5EF4-FFF2-40B4-BE49-F238E27FC236}">
                <a16:creationId xmlns:a16="http://schemas.microsoft.com/office/drawing/2014/main" id="{424E5D33-6287-4B9C-925D-231362F67B84}"/>
              </a:ext>
            </a:extLst>
          </p:cNvPr>
          <p:cNvSpPr/>
          <p:nvPr/>
        </p:nvSpPr>
        <p:spPr>
          <a:xfrm>
            <a:off x="9671326" y="3333456"/>
            <a:ext cx="2570128" cy="362086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登录、注册</a:t>
            </a:r>
          </a:p>
        </p:txBody>
      </p:sp>
      <p:sp>
        <p:nvSpPr>
          <p:cNvPr id="31" name="ïṧlíde">
            <a:extLst>
              <a:ext uri="{FF2B5EF4-FFF2-40B4-BE49-F238E27FC236}">
                <a16:creationId xmlns:a16="http://schemas.microsoft.com/office/drawing/2014/main" id="{30957DAB-022C-4A09-A298-F2C505ED9301}"/>
              </a:ext>
            </a:extLst>
          </p:cNvPr>
          <p:cNvSpPr/>
          <p:nvPr/>
        </p:nvSpPr>
        <p:spPr bwMode="auto">
          <a:xfrm>
            <a:off x="10061502" y="3927753"/>
            <a:ext cx="1595905" cy="6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Copy paste fonts. Choose the only option to retain text.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87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7" grpId="0"/>
      <p:bldP spid="18" grpId="0"/>
      <p:bldP spid="19" grpId="0"/>
      <p:bldP spid="20" grpId="0"/>
      <p:bldP spid="21" grpId="0"/>
      <p:bldP spid="22" grpId="0"/>
      <p:bldP spid="27" grpId="0" animBg="1"/>
      <p:bldP spid="28" grpId="0" animBg="1"/>
      <p:bldP spid="29" grpId="0" animBg="1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ṡḷiďè">
            <a:extLst>
              <a:ext uri="{FF2B5EF4-FFF2-40B4-BE49-F238E27FC236}">
                <a16:creationId xmlns:a16="http://schemas.microsoft.com/office/drawing/2014/main" id="{2460D56E-97B0-414F-BDF0-B133D78DE4B0}"/>
              </a:ext>
            </a:extLst>
          </p:cNvPr>
          <p:cNvGrpSpPr/>
          <p:nvPr/>
        </p:nvGrpSpPr>
        <p:grpSpPr>
          <a:xfrm>
            <a:off x="6991445" y="139327"/>
            <a:ext cx="3353225" cy="6579345"/>
            <a:chOff x="4822387" y="794461"/>
            <a:chExt cx="2547217" cy="5130884"/>
          </a:xfrm>
        </p:grpSpPr>
        <p:grpSp>
          <p:nvGrpSpPr>
            <p:cNvPr id="8" name="ïṣľídé">
              <a:extLst>
                <a:ext uri="{FF2B5EF4-FFF2-40B4-BE49-F238E27FC236}">
                  <a16:creationId xmlns:a16="http://schemas.microsoft.com/office/drawing/2014/main" id="{08DF0151-F02C-4308-9CCE-0762F3B21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2387" y="794461"/>
              <a:ext cx="2547217" cy="5130884"/>
              <a:chOff x="8853485" y="3998913"/>
              <a:chExt cx="3106735" cy="6257925"/>
            </a:xfrm>
            <a:effectLst/>
          </p:grpSpPr>
          <p:sp>
            <p:nvSpPr>
              <p:cNvPr id="10" name="íṧ1ïde">
                <a:extLst>
                  <a:ext uri="{FF2B5EF4-FFF2-40B4-BE49-F238E27FC236}">
                    <a16:creationId xmlns:a16="http://schemas.microsoft.com/office/drawing/2014/main" id="{0EC8AA74-1E7E-4202-8E5E-5CDA393CEA0A}"/>
                  </a:ext>
                </a:extLst>
              </p:cNvPr>
              <p:cNvSpPr/>
              <p:nvPr/>
            </p:nvSpPr>
            <p:spPr bwMode="auto">
              <a:xfrm>
                <a:off x="8853485" y="3998913"/>
                <a:ext cx="3106735" cy="6257925"/>
              </a:xfrm>
              <a:custGeom>
                <a:avLst/>
                <a:gdLst>
                  <a:gd name="T0" fmla="*/ 8594 w 8630"/>
                  <a:gd name="T1" fmla="*/ 3320 h 17382"/>
                  <a:gd name="T2" fmla="*/ 8596 w 8630"/>
                  <a:gd name="T3" fmla="*/ 3320 h 17382"/>
                  <a:gd name="T4" fmla="*/ 8629 w 8630"/>
                  <a:gd name="T5" fmla="*/ 3353 h 17382"/>
                  <a:gd name="T6" fmla="*/ 8629 w 8630"/>
                  <a:gd name="T7" fmla="*/ 4419 h 17382"/>
                  <a:gd name="T8" fmla="*/ 8596 w 8630"/>
                  <a:gd name="T9" fmla="*/ 4452 h 17382"/>
                  <a:gd name="T10" fmla="*/ 8594 w 8630"/>
                  <a:gd name="T11" fmla="*/ 4452 h 17382"/>
                  <a:gd name="T12" fmla="*/ 8594 w 8630"/>
                  <a:gd name="T13" fmla="*/ 16371 h 17382"/>
                  <a:gd name="T14" fmla="*/ 7584 w 8630"/>
                  <a:gd name="T15" fmla="*/ 17381 h 17382"/>
                  <a:gd name="T16" fmla="*/ 1043 w 8630"/>
                  <a:gd name="T17" fmla="*/ 17381 h 17382"/>
                  <a:gd name="T18" fmla="*/ 33 w 8630"/>
                  <a:gd name="T19" fmla="*/ 16371 h 17382"/>
                  <a:gd name="T20" fmla="*/ 33 w 8630"/>
                  <a:gd name="T21" fmla="*/ 5859 h 17382"/>
                  <a:gd name="T22" fmla="*/ 33 w 8630"/>
                  <a:gd name="T23" fmla="*/ 5859 h 17382"/>
                  <a:gd name="T24" fmla="*/ 0 w 8630"/>
                  <a:gd name="T25" fmla="*/ 5826 h 17382"/>
                  <a:gd name="T26" fmla="*/ 0 w 8630"/>
                  <a:gd name="T27" fmla="*/ 4760 h 17382"/>
                  <a:gd name="T28" fmla="*/ 33 w 8630"/>
                  <a:gd name="T29" fmla="*/ 4727 h 17382"/>
                  <a:gd name="T30" fmla="*/ 33 w 8630"/>
                  <a:gd name="T31" fmla="*/ 4727 h 17382"/>
                  <a:gd name="T32" fmla="*/ 33 w 8630"/>
                  <a:gd name="T33" fmla="*/ 4452 h 17382"/>
                  <a:gd name="T34" fmla="*/ 33 w 8630"/>
                  <a:gd name="T35" fmla="*/ 4452 h 17382"/>
                  <a:gd name="T36" fmla="*/ 0 w 8630"/>
                  <a:gd name="T37" fmla="*/ 4419 h 17382"/>
                  <a:gd name="T38" fmla="*/ 0 w 8630"/>
                  <a:gd name="T39" fmla="*/ 3353 h 17382"/>
                  <a:gd name="T40" fmla="*/ 33 w 8630"/>
                  <a:gd name="T41" fmla="*/ 3320 h 17382"/>
                  <a:gd name="T42" fmla="*/ 33 w 8630"/>
                  <a:gd name="T43" fmla="*/ 3320 h 17382"/>
                  <a:gd name="T44" fmla="*/ 33 w 8630"/>
                  <a:gd name="T45" fmla="*/ 2704 h 17382"/>
                  <a:gd name="T46" fmla="*/ 33 w 8630"/>
                  <a:gd name="T47" fmla="*/ 2704 h 17382"/>
                  <a:gd name="T48" fmla="*/ 0 w 8630"/>
                  <a:gd name="T49" fmla="*/ 2672 h 17382"/>
                  <a:gd name="T50" fmla="*/ 0 w 8630"/>
                  <a:gd name="T51" fmla="*/ 2075 h 17382"/>
                  <a:gd name="T52" fmla="*/ 33 w 8630"/>
                  <a:gd name="T53" fmla="*/ 2042 h 17382"/>
                  <a:gd name="T54" fmla="*/ 33 w 8630"/>
                  <a:gd name="T55" fmla="*/ 2042 h 17382"/>
                  <a:gd name="T56" fmla="*/ 33 w 8630"/>
                  <a:gd name="T57" fmla="*/ 1010 h 17382"/>
                  <a:gd name="T58" fmla="*/ 1043 w 8630"/>
                  <a:gd name="T59" fmla="*/ 0 h 17382"/>
                  <a:gd name="T60" fmla="*/ 7584 w 8630"/>
                  <a:gd name="T61" fmla="*/ 0 h 17382"/>
                  <a:gd name="T62" fmla="*/ 8594 w 8630"/>
                  <a:gd name="T63" fmla="*/ 1010 h 17382"/>
                  <a:gd name="T64" fmla="*/ 8594 w 8630"/>
                  <a:gd name="T65" fmla="*/ 3320 h 173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30"/>
                  <a:gd name="T100" fmla="*/ 0 h 17382"/>
                  <a:gd name="T101" fmla="*/ 8630 w 8630"/>
                  <a:gd name="T102" fmla="*/ 17382 h 173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30" h="17382">
                    <a:moveTo>
                      <a:pt x="8594" y="3320"/>
                    </a:moveTo>
                    <a:lnTo>
                      <a:pt x="8596" y="3320"/>
                    </a:lnTo>
                    <a:cubicBezTo>
                      <a:pt x="8614" y="3320"/>
                      <a:pt x="8629" y="3335"/>
                      <a:pt x="8629" y="3353"/>
                    </a:cubicBezTo>
                    <a:lnTo>
                      <a:pt x="8629" y="4419"/>
                    </a:lnTo>
                    <a:cubicBezTo>
                      <a:pt x="8629" y="4438"/>
                      <a:pt x="8614" y="4452"/>
                      <a:pt x="8596" y="4452"/>
                    </a:cubicBezTo>
                    <a:lnTo>
                      <a:pt x="8594" y="4452"/>
                    </a:lnTo>
                    <a:lnTo>
                      <a:pt x="8594" y="16371"/>
                    </a:lnTo>
                    <a:cubicBezTo>
                      <a:pt x="8594" y="16928"/>
                      <a:pt x="8141" y="17381"/>
                      <a:pt x="7584" y="17381"/>
                    </a:cubicBezTo>
                    <a:lnTo>
                      <a:pt x="1043" y="17381"/>
                    </a:lnTo>
                    <a:cubicBezTo>
                      <a:pt x="487" y="17381"/>
                      <a:pt x="33" y="16928"/>
                      <a:pt x="33" y="16371"/>
                    </a:cubicBezTo>
                    <a:lnTo>
                      <a:pt x="33" y="5859"/>
                    </a:lnTo>
                    <a:cubicBezTo>
                      <a:pt x="15" y="5859"/>
                      <a:pt x="0" y="5844"/>
                      <a:pt x="0" y="5826"/>
                    </a:cubicBezTo>
                    <a:lnTo>
                      <a:pt x="0" y="4760"/>
                    </a:lnTo>
                    <a:cubicBezTo>
                      <a:pt x="0" y="4741"/>
                      <a:pt x="15" y="4727"/>
                      <a:pt x="33" y="4727"/>
                    </a:cubicBezTo>
                    <a:lnTo>
                      <a:pt x="33" y="4452"/>
                    </a:lnTo>
                    <a:cubicBezTo>
                      <a:pt x="15" y="4452"/>
                      <a:pt x="0" y="4438"/>
                      <a:pt x="0" y="4419"/>
                    </a:cubicBezTo>
                    <a:lnTo>
                      <a:pt x="0" y="3353"/>
                    </a:lnTo>
                    <a:cubicBezTo>
                      <a:pt x="0" y="3335"/>
                      <a:pt x="15" y="3320"/>
                      <a:pt x="33" y="3320"/>
                    </a:cubicBezTo>
                    <a:lnTo>
                      <a:pt x="33" y="2704"/>
                    </a:lnTo>
                    <a:cubicBezTo>
                      <a:pt x="15" y="2704"/>
                      <a:pt x="0" y="2690"/>
                      <a:pt x="0" y="2672"/>
                    </a:cubicBezTo>
                    <a:lnTo>
                      <a:pt x="0" y="2075"/>
                    </a:lnTo>
                    <a:cubicBezTo>
                      <a:pt x="0" y="2057"/>
                      <a:pt x="15" y="2042"/>
                      <a:pt x="33" y="2042"/>
                    </a:cubicBezTo>
                    <a:lnTo>
                      <a:pt x="33" y="1010"/>
                    </a:lnTo>
                    <a:cubicBezTo>
                      <a:pt x="33" y="453"/>
                      <a:pt x="487" y="0"/>
                      <a:pt x="1043" y="0"/>
                    </a:cubicBezTo>
                    <a:lnTo>
                      <a:pt x="7584" y="0"/>
                    </a:lnTo>
                    <a:cubicBezTo>
                      <a:pt x="8141" y="0"/>
                      <a:pt x="8594" y="453"/>
                      <a:pt x="8594" y="1010"/>
                    </a:cubicBezTo>
                    <a:lnTo>
                      <a:pt x="8594" y="3320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iṡľíḍè">
                <a:extLst>
                  <a:ext uri="{FF2B5EF4-FFF2-40B4-BE49-F238E27FC236}">
                    <a16:creationId xmlns:a16="http://schemas.microsoft.com/office/drawing/2014/main" id="{8A506A0E-753A-47AF-AED5-46BC81541D26}"/>
                  </a:ext>
                </a:extLst>
              </p:cNvPr>
              <p:cNvSpPr/>
              <p:nvPr/>
            </p:nvSpPr>
            <p:spPr bwMode="auto">
              <a:xfrm>
                <a:off x="8888411" y="4021139"/>
                <a:ext cx="3036886" cy="6211887"/>
              </a:xfrm>
              <a:custGeom>
                <a:avLst/>
                <a:gdLst>
                  <a:gd name="T0" fmla="*/ 947 w 8436"/>
                  <a:gd name="T1" fmla="*/ 17255 h 17256"/>
                  <a:gd name="T2" fmla="*/ 0 w 8436"/>
                  <a:gd name="T3" fmla="*/ 16308 h 17256"/>
                  <a:gd name="T4" fmla="*/ 0 w 8436"/>
                  <a:gd name="T5" fmla="*/ 947 h 17256"/>
                  <a:gd name="T6" fmla="*/ 947 w 8436"/>
                  <a:gd name="T7" fmla="*/ 0 h 17256"/>
                  <a:gd name="T8" fmla="*/ 7488 w 8436"/>
                  <a:gd name="T9" fmla="*/ 0 h 17256"/>
                  <a:gd name="T10" fmla="*/ 8435 w 8436"/>
                  <a:gd name="T11" fmla="*/ 947 h 17256"/>
                  <a:gd name="T12" fmla="*/ 8435 w 8436"/>
                  <a:gd name="T13" fmla="*/ 16308 h 17256"/>
                  <a:gd name="T14" fmla="*/ 7488 w 8436"/>
                  <a:gd name="T15" fmla="*/ 17255 h 17256"/>
                  <a:gd name="T16" fmla="*/ 947 w 8436"/>
                  <a:gd name="T17" fmla="*/ 17255 h 17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436"/>
                  <a:gd name="T28" fmla="*/ 0 h 17256"/>
                  <a:gd name="T29" fmla="*/ 8436 w 8436"/>
                  <a:gd name="T30" fmla="*/ 17256 h 17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436" h="17256">
                    <a:moveTo>
                      <a:pt x="947" y="17255"/>
                    </a:moveTo>
                    <a:cubicBezTo>
                      <a:pt x="425" y="17255"/>
                      <a:pt x="0" y="16831"/>
                      <a:pt x="0" y="16308"/>
                    </a:cubicBezTo>
                    <a:lnTo>
                      <a:pt x="0" y="947"/>
                    </a:lnTo>
                    <a:cubicBezTo>
                      <a:pt x="0" y="425"/>
                      <a:pt x="425" y="0"/>
                      <a:pt x="947" y="0"/>
                    </a:cubicBezTo>
                    <a:lnTo>
                      <a:pt x="7488" y="0"/>
                    </a:lnTo>
                    <a:cubicBezTo>
                      <a:pt x="8010" y="0"/>
                      <a:pt x="8435" y="425"/>
                      <a:pt x="8435" y="947"/>
                    </a:cubicBezTo>
                    <a:lnTo>
                      <a:pt x="8435" y="16308"/>
                    </a:lnTo>
                    <a:cubicBezTo>
                      <a:pt x="8435" y="16831"/>
                      <a:pt x="8010" y="17255"/>
                      <a:pt x="7488" y="17255"/>
                    </a:cubicBezTo>
                    <a:lnTo>
                      <a:pt x="947" y="17255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ïSḻîďè">
                <a:extLst>
                  <a:ext uri="{FF2B5EF4-FFF2-40B4-BE49-F238E27FC236}">
                    <a16:creationId xmlns:a16="http://schemas.microsoft.com/office/drawing/2014/main" id="{2307346D-E327-4B4D-86BD-6EDFABB68E72}"/>
                  </a:ext>
                </a:extLst>
              </p:cNvPr>
              <p:cNvSpPr/>
              <p:nvPr/>
            </p:nvSpPr>
            <p:spPr bwMode="auto">
              <a:xfrm>
                <a:off x="9925050" y="4337050"/>
                <a:ext cx="93663" cy="93663"/>
              </a:xfrm>
              <a:custGeom>
                <a:avLst/>
                <a:gdLst>
                  <a:gd name="T0" fmla="*/ 130 w 260"/>
                  <a:gd name="T1" fmla="*/ 260 h 261"/>
                  <a:gd name="T2" fmla="*/ 0 w 260"/>
                  <a:gd name="T3" fmla="*/ 130 h 261"/>
                  <a:gd name="T4" fmla="*/ 130 w 260"/>
                  <a:gd name="T5" fmla="*/ 0 h 261"/>
                  <a:gd name="T6" fmla="*/ 259 w 260"/>
                  <a:gd name="T7" fmla="*/ 130 h 261"/>
                  <a:gd name="T8" fmla="*/ 130 w 260"/>
                  <a:gd name="T9" fmla="*/ 260 h 2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0"/>
                  <a:gd name="T16" fmla="*/ 0 h 261"/>
                  <a:gd name="T17" fmla="*/ 260 w 260"/>
                  <a:gd name="T18" fmla="*/ 261 h 2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0" h="261">
                    <a:moveTo>
                      <a:pt x="130" y="260"/>
                    </a:moveTo>
                    <a:cubicBezTo>
                      <a:pt x="58" y="260"/>
                      <a:pt x="0" y="202"/>
                      <a:pt x="0" y="130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ubicBezTo>
                      <a:pt x="259" y="202"/>
                      <a:pt x="201" y="260"/>
                      <a:pt x="130" y="26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îŝḷïḑè">
                <a:extLst>
                  <a:ext uri="{FF2B5EF4-FFF2-40B4-BE49-F238E27FC236}">
                    <a16:creationId xmlns:a16="http://schemas.microsoft.com/office/drawing/2014/main" id="{0AE86986-DBC5-464E-9981-32FF1AB2FA08}"/>
                  </a:ext>
                </a:extLst>
              </p:cNvPr>
              <p:cNvSpPr/>
              <p:nvPr/>
            </p:nvSpPr>
            <p:spPr bwMode="auto">
              <a:xfrm>
                <a:off x="10369550" y="4167188"/>
                <a:ext cx="68263" cy="68262"/>
              </a:xfrm>
              <a:custGeom>
                <a:avLst/>
                <a:gdLst>
                  <a:gd name="T0" fmla="*/ 95 w 191"/>
                  <a:gd name="T1" fmla="*/ 190 h 191"/>
                  <a:gd name="T2" fmla="*/ 0 w 191"/>
                  <a:gd name="T3" fmla="*/ 95 h 191"/>
                  <a:gd name="T4" fmla="*/ 95 w 191"/>
                  <a:gd name="T5" fmla="*/ 0 h 191"/>
                  <a:gd name="T6" fmla="*/ 190 w 191"/>
                  <a:gd name="T7" fmla="*/ 95 h 191"/>
                  <a:gd name="T8" fmla="*/ 95 w 191"/>
                  <a:gd name="T9" fmla="*/ 19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191"/>
                  <a:gd name="T17" fmla="*/ 191 w 191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191">
                    <a:moveTo>
                      <a:pt x="95" y="190"/>
                    </a:moveTo>
                    <a:cubicBezTo>
                      <a:pt x="42" y="190"/>
                      <a:pt x="0" y="147"/>
                      <a:pt x="0" y="95"/>
                    </a:cubicBezTo>
                    <a:cubicBezTo>
                      <a:pt x="0" y="43"/>
                      <a:pt x="42" y="0"/>
                      <a:pt x="95" y="0"/>
                    </a:cubicBezTo>
                    <a:cubicBezTo>
                      <a:pt x="147" y="0"/>
                      <a:pt x="190" y="43"/>
                      <a:pt x="190" y="95"/>
                    </a:cubicBezTo>
                    <a:cubicBezTo>
                      <a:pt x="190" y="147"/>
                      <a:pt x="147" y="190"/>
                      <a:pt x="95" y="19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íṡlîdê">
                <a:extLst>
                  <a:ext uri="{FF2B5EF4-FFF2-40B4-BE49-F238E27FC236}">
                    <a16:creationId xmlns:a16="http://schemas.microsoft.com/office/drawing/2014/main" id="{C2848563-6F78-43CC-97BD-FB7D58518A8E}"/>
                  </a:ext>
                </a:extLst>
              </p:cNvPr>
              <p:cNvSpPr/>
              <p:nvPr/>
            </p:nvSpPr>
            <p:spPr bwMode="auto">
              <a:xfrm>
                <a:off x="10185400" y="4362450"/>
                <a:ext cx="434975" cy="46038"/>
              </a:xfrm>
              <a:custGeom>
                <a:avLst/>
                <a:gdLst>
                  <a:gd name="T0" fmla="*/ 1143 w 1209"/>
                  <a:gd name="T1" fmla="*/ 129 h 130"/>
                  <a:gd name="T2" fmla="*/ 64 w 1209"/>
                  <a:gd name="T3" fmla="*/ 129 h 130"/>
                  <a:gd name="T4" fmla="*/ 0 w 1209"/>
                  <a:gd name="T5" fmla="*/ 65 h 130"/>
                  <a:gd name="T6" fmla="*/ 64 w 1209"/>
                  <a:gd name="T7" fmla="*/ 0 h 130"/>
                  <a:gd name="T8" fmla="*/ 1143 w 1209"/>
                  <a:gd name="T9" fmla="*/ 0 h 130"/>
                  <a:gd name="T10" fmla="*/ 1208 w 1209"/>
                  <a:gd name="T11" fmla="*/ 65 h 130"/>
                  <a:gd name="T12" fmla="*/ 1143 w 1209"/>
                  <a:gd name="T13" fmla="*/ 129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9"/>
                  <a:gd name="T22" fmla="*/ 0 h 130"/>
                  <a:gd name="T23" fmla="*/ 1209 w 1209"/>
                  <a:gd name="T24" fmla="*/ 130 h 1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9" h="130">
                    <a:moveTo>
                      <a:pt x="1143" y="129"/>
                    </a:moveTo>
                    <a:lnTo>
                      <a:pt x="64" y="129"/>
                    </a:lnTo>
                    <a:cubicBezTo>
                      <a:pt x="29" y="129"/>
                      <a:pt x="0" y="100"/>
                      <a:pt x="0" y="65"/>
                    </a:cubicBezTo>
                    <a:cubicBezTo>
                      <a:pt x="0" y="29"/>
                      <a:pt x="29" y="0"/>
                      <a:pt x="64" y="0"/>
                    </a:cubicBezTo>
                    <a:lnTo>
                      <a:pt x="1143" y="0"/>
                    </a:lnTo>
                    <a:cubicBezTo>
                      <a:pt x="1179" y="0"/>
                      <a:pt x="1208" y="29"/>
                      <a:pt x="1208" y="65"/>
                    </a:cubicBezTo>
                    <a:cubicBezTo>
                      <a:pt x="1208" y="100"/>
                      <a:pt x="1179" y="129"/>
                      <a:pt x="1143" y="1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ïṩḷïde">
                <a:extLst>
                  <a:ext uri="{FF2B5EF4-FFF2-40B4-BE49-F238E27FC236}">
                    <a16:creationId xmlns:a16="http://schemas.microsoft.com/office/drawing/2014/main" id="{2DC4477C-04BB-4258-8B7B-20532F64F104}"/>
                  </a:ext>
                </a:extLst>
              </p:cNvPr>
              <p:cNvSpPr/>
              <p:nvPr/>
            </p:nvSpPr>
            <p:spPr bwMode="auto">
              <a:xfrm>
                <a:off x="10190163" y="9671050"/>
                <a:ext cx="427037" cy="427038"/>
              </a:xfrm>
              <a:custGeom>
                <a:avLst/>
                <a:gdLst>
                  <a:gd name="T0" fmla="*/ 84 w 1187"/>
                  <a:gd name="T1" fmla="*/ 593 h 1186"/>
                  <a:gd name="T2" fmla="*/ 593 w 1187"/>
                  <a:gd name="T3" fmla="*/ 1102 h 1186"/>
                  <a:gd name="T4" fmla="*/ 1102 w 1187"/>
                  <a:gd name="T5" fmla="*/ 593 h 1186"/>
                  <a:gd name="T6" fmla="*/ 593 w 1187"/>
                  <a:gd name="T7" fmla="*/ 83 h 1186"/>
                  <a:gd name="T8" fmla="*/ 84 w 1187"/>
                  <a:gd name="T9" fmla="*/ 593 h 1186"/>
                  <a:gd name="T10" fmla="*/ 0 w 1187"/>
                  <a:gd name="T11" fmla="*/ 593 h 1186"/>
                  <a:gd name="T12" fmla="*/ 593 w 1187"/>
                  <a:gd name="T13" fmla="*/ 0 h 1186"/>
                  <a:gd name="T14" fmla="*/ 1186 w 1187"/>
                  <a:gd name="T15" fmla="*/ 593 h 1186"/>
                  <a:gd name="T16" fmla="*/ 593 w 1187"/>
                  <a:gd name="T17" fmla="*/ 1185 h 1186"/>
                  <a:gd name="T18" fmla="*/ 0 w 1187"/>
                  <a:gd name="T19" fmla="*/ 593 h 11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7"/>
                  <a:gd name="T31" fmla="*/ 0 h 1186"/>
                  <a:gd name="T32" fmla="*/ 1187 w 1187"/>
                  <a:gd name="T33" fmla="*/ 1186 h 11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7" h="1186">
                    <a:moveTo>
                      <a:pt x="84" y="593"/>
                    </a:moveTo>
                    <a:cubicBezTo>
                      <a:pt x="84" y="874"/>
                      <a:pt x="312" y="1102"/>
                      <a:pt x="593" y="1102"/>
                    </a:cubicBezTo>
                    <a:cubicBezTo>
                      <a:pt x="874" y="1102"/>
                      <a:pt x="1102" y="874"/>
                      <a:pt x="1102" y="593"/>
                    </a:cubicBezTo>
                    <a:cubicBezTo>
                      <a:pt x="1102" y="312"/>
                      <a:pt x="874" y="83"/>
                      <a:pt x="593" y="83"/>
                    </a:cubicBezTo>
                    <a:cubicBezTo>
                      <a:pt x="312" y="83"/>
                      <a:pt x="84" y="312"/>
                      <a:pt x="84" y="593"/>
                    </a:cubicBezTo>
                    <a:close/>
                    <a:moveTo>
                      <a:pt x="0" y="593"/>
                    </a:moveTo>
                    <a:cubicBezTo>
                      <a:pt x="0" y="266"/>
                      <a:pt x="266" y="0"/>
                      <a:pt x="593" y="0"/>
                    </a:cubicBezTo>
                    <a:cubicBezTo>
                      <a:pt x="920" y="0"/>
                      <a:pt x="1186" y="266"/>
                      <a:pt x="1186" y="593"/>
                    </a:cubicBezTo>
                    <a:cubicBezTo>
                      <a:pt x="1186" y="920"/>
                      <a:pt x="920" y="1185"/>
                      <a:pt x="593" y="1185"/>
                    </a:cubicBezTo>
                    <a:cubicBezTo>
                      <a:pt x="266" y="1185"/>
                      <a:pt x="0" y="920"/>
                      <a:pt x="0" y="5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9" name="ïsḻiďê">
              <a:extLst>
                <a:ext uri="{FF2B5EF4-FFF2-40B4-BE49-F238E27FC236}">
                  <a16:creationId xmlns:a16="http://schemas.microsoft.com/office/drawing/2014/main" id="{59A83FC9-E1AE-4D1D-8DF6-8105E14615ED}"/>
                </a:ext>
              </a:extLst>
            </p:cNvPr>
            <p:cNvSpPr/>
            <p:nvPr/>
          </p:nvSpPr>
          <p:spPr>
            <a:xfrm>
              <a:off x="4944083" y="1234401"/>
              <a:ext cx="2303835" cy="4087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D2447A58-FD2B-4B82-A9AD-E20A32D84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649" y="703462"/>
            <a:ext cx="3052032" cy="5268911"/>
          </a:xfrm>
          <a:prstGeom prst="rect">
            <a:avLst/>
          </a:prstGeom>
        </p:spPr>
      </p:pic>
      <p:sp>
        <p:nvSpPr>
          <p:cNvPr id="32" name="îśḷidê">
            <a:extLst>
              <a:ext uri="{FF2B5EF4-FFF2-40B4-BE49-F238E27FC236}">
                <a16:creationId xmlns:a16="http://schemas.microsoft.com/office/drawing/2014/main" id="{69591B82-6054-410D-B7A2-8FFF86D50737}"/>
              </a:ext>
            </a:extLst>
          </p:cNvPr>
          <p:cNvSpPr/>
          <p:nvPr/>
        </p:nvSpPr>
        <p:spPr bwMode="auto">
          <a:xfrm>
            <a:off x="1168622" y="1639595"/>
            <a:ext cx="2854008" cy="2854007"/>
          </a:xfrm>
          <a:custGeom>
            <a:avLst/>
            <a:gdLst>
              <a:gd name="T0" fmla="*/ 387 w 774"/>
              <a:gd name="T1" fmla="*/ 0 h 774"/>
              <a:gd name="T2" fmla="*/ 435 w 774"/>
              <a:gd name="T3" fmla="*/ 3 h 774"/>
              <a:gd name="T4" fmla="*/ 482 w 774"/>
              <a:gd name="T5" fmla="*/ 12 h 774"/>
              <a:gd name="T6" fmla="*/ 526 w 774"/>
              <a:gd name="T7" fmla="*/ 26 h 774"/>
              <a:gd name="T8" fmla="*/ 568 w 774"/>
              <a:gd name="T9" fmla="*/ 45 h 774"/>
              <a:gd name="T10" fmla="*/ 608 w 774"/>
              <a:gd name="T11" fmla="*/ 69 h 774"/>
              <a:gd name="T12" fmla="*/ 643 w 774"/>
              <a:gd name="T13" fmla="*/ 98 h 774"/>
              <a:gd name="T14" fmla="*/ 676 w 774"/>
              <a:gd name="T15" fmla="*/ 130 h 774"/>
              <a:gd name="T16" fmla="*/ 704 w 774"/>
              <a:gd name="T17" fmla="*/ 166 h 774"/>
              <a:gd name="T18" fmla="*/ 728 w 774"/>
              <a:gd name="T19" fmla="*/ 205 h 774"/>
              <a:gd name="T20" fmla="*/ 747 w 774"/>
              <a:gd name="T21" fmla="*/ 247 h 774"/>
              <a:gd name="T22" fmla="*/ 761 w 774"/>
              <a:gd name="T23" fmla="*/ 292 h 774"/>
              <a:gd name="T24" fmla="*/ 770 w 774"/>
              <a:gd name="T25" fmla="*/ 338 h 774"/>
              <a:gd name="T26" fmla="*/ 774 w 774"/>
              <a:gd name="T27" fmla="*/ 387 h 774"/>
              <a:gd name="T28" fmla="*/ 770 w 774"/>
              <a:gd name="T29" fmla="*/ 435 h 774"/>
              <a:gd name="T30" fmla="*/ 761 w 774"/>
              <a:gd name="T31" fmla="*/ 483 h 774"/>
              <a:gd name="T32" fmla="*/ 747 w 774"/>
              <a:gd name="T33" fmla="*/ 527 h 774"/>
              <a:gd name="T34" fmla="*/ 728 w 774"/>
              <a:gd name="T35" fmla="*/ 569 h 774"/>
              <a:gd name="T36" fmla="*/ 704 w 774"/>
              <a:gd name="T37" fmla="*/ 608 h 774"/>
              <a:gd name="T38" fmla="*/ 676 w 774"/>
              <a:gd name="T39" fmla="*/ 644 h 774"/>
              <a:gd name="T40" fmla="*/ 643 w 774"/>
              <a:gd name="T41" fmla="*/ 676 h 774"/>
              <a:gd name="T42" fmla="*/ 608 w 774"/>
              <a:gd name="T43" fmla="*/ 705 h 774"/>
              <a:gd name="T44" fmla="*/ 568 w 774"/>
              <a:gd name="T45" fmla="*/ 728 h 774"/>
              <a:gd name="T46" fmla="*/ 526 w 774"/>
              <a:gd name="T47" fmla="*/ 748 h 774"/>
              <a:gd name="T48" fmla="*/ 482 w 774"/>
              <a:gd name="T49" fmla="*/ 763 h 774"/>
              <a:gd name="T50" fmla="*/ 435 w 774"/>
              <a:gd name="T51" fmla="*/ 772 h 774"/>
              <a:gd name="T52" fmla="*/ 387 w 774"/>
              <a:gd name="T53" fmla="*/ 774 h 774"/>
              <a:gd name="T54" fmla="*/ 338 w 774"/>
              <a:gd name="T55" fmla="*/ 772 h 774"/>
              <a:gd name="T56" fmla="*/ 291 w 774"/>
              <a:gd name="T57" fmla="*/ 763 h 774"/>
              <a:gd name="T58" fmla="*/ 246 w 774"/>
              <a:gd name="T59" fmla="*/ 748 h 774"/>
              <a:gd name="T60" fmla="*/ 204 w 774"/>
              <a:gd name="T61" fmla="*/ 728 h 774"/>
              <a:gd name="T62" fmla="*/ 165 w 774"/>
              <a:gd name="T63" fmla="*/ 705 h 774"/>
              <a:gd name="T64" fmla="*/ 129 w 774"/>
              <a:gd name="T65" fmla="*/ 676 h 774"/>
              <a:gd name="T66" fmla="*/ 97 w 774"/>
              <a:gd name="T67" fmla="*/ 644 h 774"/>
              <a:gd name="T68" fmla="*/ 68 w 774"/>
              <a:gd name="T69" fmla="*/ 608 h 774"/>
              <a:gd name="T70" fmla="*/ 45 w 774"/>
              <a:gd name="T71" fmla="*/ 569 h 774"/>
              <a:gd name="T72" fmla="*/ 25 w 774"/>
              <a:gd name="T73" fmla="*/ 527 h 774"/>
              <a:gd name="T74" fmla="*/ 11 w 774"/>
              <a:gd name="T75" fmla="*/ 483 h 774"/>
              <a:gd name="T76" fmla="*/ 2 w 774"/>
              <a:gd name="T77" fmla="*/ 435 h 774"/>
              <a:gd name="T78" fmla="*/ 0 w 774"/>
              <a:gd name="T79" fmla="*/ 387 h 774"/>
              <a:gd name="T80" fmla="*/ 2 w 774"/>
              <a:gd name="T81" fmla="*/ 338 h 774"/>
              <a:gd name="T82" fmla="*/ 11 w 774"/>
              <a:gd name="T83" fmla="*/ 292 h 774"/>
              <a:gd name="T84" fmla="*/ 25 w 774"/>
              <a:gd name="T85" fmla="*/ 247 h 774"/>
              <a:gd name="T86" fmla="*/ 45 w 774"/>
              <a:gd name="T87" fmla="*/ 205 h 774"/>
              <a:gd name="T88" fmla="*/ 68 w 774"/>
              <a:gd name="T89" fmla="*/ 166 h 774"/>
              <a:gd name="T90" fmla="*/ 97 w 774"/>
              <a:gd name="T91" fmla="*/ 130 h 774"/>
              <a:gd name="T92" fmla="*/ 129 w 774"/>
              <a:gd name="T93" fmla="*/ 98 h 774"/>
              <a:gd name="T94" fmla="*/ 165 w 774"/>
              <a:gd name="T95" fmla="*/ 69 h 774"/>
              <a:gd name="T96" fmla="*/ 204 w 774"/>
              <a:gd name="T97" fmla="*/ 45 h 774"/>
              <a:gd name="T98" fmla="*/ 246 w 774"/>
              <a:gd name="T99" fmla="*/ 26 h 774"/>
              <a:gd name="T100" fmla="*/ 291 w 774"/>
              <a:gd name="T101" fmla="*/ 12 h 774"/>
              <a:gd name="T102" fmla="*/ 338 w 774"/>
              <a:gd name="T103" fmla="*/ 3 h 774"/>
              <a:gd name="T104" fmla="*/ 387 w 774"/>
              <a:gd name="T105" fmla="*/ 0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74" h="774">
                <a:moveTo>
                  <a:pt x="387" y="0"/>
                </a:moveTo>
                <a:lnTo>
                  <a:pt x="435" y="3"/>
                </a:lnTo>
                <a:lnTo>
                  <a:pt x="482" y="12"/>
                </a:lnTo>
                <a:lnTo>
                  <a:pt x="526" y="26"/>
                </a:lnTo>
                <a:lnTo>
                  <a:pt x="568" y="45"/>
                </a:lnTo>
                <a:lnTo>
                  <a:pt x="608" y="69"/>
                </a:lnTo>
                <a:lnTo>
                  <a:pt x="643" y="98"/>
                </a:lnTo>
                <a:lnTo>
                  <a:pt x="676" y="130"/>
                </a:lnTo>
                <a:lnTo>
                  <a:pt x="704" y="166"/>
                </a:lnTo>
                <a:lnTo>
                  <a:pt x="728" y="205"/>
                </a:lnTo>
                <a:lnTo>
                  <a:pt x="747" y="247"/>
                </a:lnTo>
                <a:lnTo>
                  <a:pt x="761" y="292"/>
                </a:lnTo>
                <a:lnTo>
                  <a:pt x="770" y="338"/>
                </a:lnTo>
                <a:lnTo>
                  <a:pt x="774" y="387"/>
                </a:lnTo>
                <a:lnTo>
                  <a:pt x="770" y="435"/>
                </a:lnTo>
                <a:lnTo>
                  <a:pt x="761" y="483"/>
                </a:lnTo>
                <a:lnTo>
                  <a:pt x="747" y="527"/>
                </a:lnTo>
                <a:lnTo>
                  <a:pt x="728" y="569"/>
                </a:lnTo>
                <a:lnTo>
                  <a:pt x="704" y="608"/>
                </a:lnTo>
                <a:lnTo>
                  <a:pt x="676" y="644"/>
                </a:lnTo>
                <a:lnTo>
                  <a:pt x="643" y="676"/>
                </a:lnTo>
                <a:lnTo>
                  <a:pt x="608" y="705"/>
                </a:lnTo>
                <a:lnTo>
                  <a:pt x="568" y="728"/>
                </a:lnTo>
                <a:lnTo>
                  <a:pt x="526" y="748"/>
                </a:lnTo>
                <a:lnTo>
                  <a:pt x="482" y="763"/>
                </a:lnTo>
                <a:lnTo>
                  <a:pt x="435" y="772"/>
                </a:lnTo>
                <a:lnTo>
                  <a:pt x="387" y="774"/>
                </a:lnTo>
                <a:lnTo>
                  <a:pt x="338" y="772"/>
                </a:lnTo>
                <a:lnTo>
                  <a:pt x="291" y="763"/>
                </a:lnTo>
                <a:lnTo>
                  <a:pt x="246" y="748"/>
                </a:lnTo>
                <a:lnTo>
                  <a:pt x="204" y="728"/>
                </a:lnTo>
                <a:lnTo>
                  <a:pt x="165" y="705"/>
                </a:lnTo>
                <a:lnTo>
                  <a:pt x="129" y="676"/>
                </a:lnTo>
                <a:lnTo>
                  <a:pt x="97" y="644"/>
                </a:lnTo>
                <a:lnTo>
                  <a:pt x="68" y="608"/>
                </a:lnTo>
                <a:lnTo>
                  <a:pt x="45" y="569"/>
                </a:lnTo>
                <a:lnTo>
                  <a:pt x="25" y="527"/>
                </a:lnTo>
                <a:lnTo>
                  <a:pt x="11" y="483"/>
                </a:lnTo>
                <a:lnTo>
                  <a:pt x="2" y="435"/>
                </a:lnTo>
                <a:lnTo>
                  <a:pt x="0" y="387"/>
                </a:lnTo>
                <a:lnTo>
                  <a:pt x="2" y="338"/>
                </a:lnTo>
                <a:lnTo>
                  <a:pt x="11" y="292"/>
                </a:lnTo>
                <a:lnTo>
                  <a:pt x="25" y="247"/>
                </a:lnTo>
                <a:lnTo>
                  <a:pt x="45" y="205"/>
                </a:lnTo>
                <a:lnTo>
                  <a:pt x="68" y="166"/>
                </a:lnTo>
                <a:lnTo>
                  <a:pt x="97" y="130"/>
                </a:lnTo>
                <a:lnTo>
                  <a:pt x="129" y="98"/>
                </a:lnTo>
                <a:lnTo>
                  <a:pt x="165" y="69"/>
                </a:lnTo>
                <a:lnTo>
                  <a:pt x="204" y="45"/>
                </a:lnTo>
                <a:lnTo>
                  <a:pt x="246" y="26"/>
                </a:lnTo>
                <a:lnTo>
                  <a:pt x="291" y="12"/>
                </a:lnTo>
                <a:lnTo>
                  <a:pt x="338" y="3"/>
                </a:lnTo>
                <a:lnTo>
                  <a:pt x="387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D14E6D-E08C-404F-A969-636E6D3E735F}"/>
              </a:ext>
            </a:extLst>
          </p:cNvPr>
          <p:cNvCxnSpPr/>
          <p:nvPr/>
        </p:nvCxnSpPr>
        <p:spPr>
          <a:xfrm>
            <a:off x="4837633" y="1747441"/>
            <a:ext cx="111400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ïṩļiḑe">
            <a:extLst>
              <a:ext uri="{FF2B5EF4-FFF2-40B4-BE49-F238E27FC236}">
                <a16:creationId xmlns:a16="http://schemas.microsoft.com/office/drawing/2014/main" id="{B6DAB557-F323-49F8-848D-D8B4061AE7DE}"/>
              </a:ext>
            </a:extLst>
          </p:cNvPr>
          <p:cNvGrpSpPr/>
          <p:nvPr/>
        </p:nvGrpSpPr>
        <p:grpSpPr>
          <a:xfrm>
            <a:off x="4921499" y="2107219"/>
            <a:ext cx="648661" cy="648360"/>
            <a:chOff x="5130800" y="1888042"/>
            <a:chExt cx="1930400" cy="1929506"/>
          </a:xfrm>
        </p:grpSpPr>
        <p:sp>
          <p:nvSpPr>
            <p:cNvPr id="35" name="iṩľïḑé">
              <a:extLst>
                <a:ext uri="{FF2B5EF4-FFF2-40B4-BE49-F238E27FC236}">
                  <a16:creationId xmlns:a16="http://schemas.microsoft.com/office/drawing/2014/main" id="{E944C0DF-97C4-46B1-9E52-B2C85DB23305}"/>
                </a:ext>
              </a:extLst>
            </p:cNvPr>
            <p:cNvSpPr/>
            <p:nvPr/>
          </p:nvSpPr>
          <p:spPr>
            <a:xfrm>
              <a:off x="5130800" y="1888042"/>
              <a:ext cx="1930400" cy="1929506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6" name="îS1íďê">
              <a:extLst>
                <a:ext uri="{FF2B5EF4-FFF2-40B4-BE49-F238E27FC236}">
                  <a16:creationId xmlns:a16="http://schemas.microsoft.com/office/drawing/2014/main" id="{98A2D3FE-3983-4EEE-8BD0-6A83DC67A6F3}"/>
                </a:ext>
              </a:extLst>
            </p:cNvPr>
            <p:cNvSpPr/>
            <p:nvPr/>
          </p:nvSpPr>
          <p:spPr>
            <a:xfrm>
              <a:off x="5600639" y="2390678"/>
              <a:ext cx="990721" cy="924233"/>
            </a:xfrm>
            <a:custGeom>
              <a:avLst/>
              <a:gdLst>
                <a:gd name="connsiteX0" fmla="*/ 458084 w 607556"/>
                <a:gd name="connsiteY0" fmla="*/ 325643 h 566782"/>
                <a:gd name="connsiteX1" fmla="*/ 374604 w 607556"/>
                <a:gd name="connsiteY1" fmla="*/ 409015 h 566782"/>
                <a:gd name="connsiteX2" fmla="*/ 375227 w 607556"/>
                <a:gd name="connsiteY2" fmla="*/ 418703 h 566782"/>
                <a:gd name="connsiteX3" fmla="*/ 381457 w 607556"/>
                <a:gd name="connsiteY3" fmla="*/ 441991 h 566782"/>
                <a:gd name="connsiteX4" fmla="*/ 396498 w 607556"/>
                <a:gd name="connsiteY4" fmla="*/ 465189 h 566782"/>
                <a:gd name="connsiteX5" fmla="*/ 458084 w 607556"/>
                <a:gd name="connsiteY5" fmla="*/ 492387 h 566782"/>
                <a:gd name="connsiteX6" fmla="*/ 541564 w 607556"/>
                <a:gd name="connsiteY6" fmla="*/ 409015 h 566782"/>
                <a:gd name="connsiteX7" fmla="*/ 512462 w 607556"/>
                <a:gd name="connsiteY7" fmla="*/ 345819 h 566782"/>
                <a:gd name="connsiteX8" fmla="*/ 489145 w 607556"/>
                <a:gd name="connsiteY8" fmla="*/ 331687 h 566782"/>
                <a:gd name="connsiteX9" fmla="*/ 465916 w 607556"/>
                <a:gd name="connsiteY9" fmla="*/ 325998 h 566782"/>
                <a:gd name="connsiteX10" fmla="*/ 458084 w 607556"/>
                <a:gd name="connsiteY10" fmla="*/ 325643 h 566782"/>
                <a:gd name="connsiteX11" fmla="*/ 458084 w 607556"/>
                <a:gd name="connsiteY11" fmla="*/ 279157 h 566782"/>
                <a:gd name="connsiteX12" fmla="*/ 465827 w 607556"/>
                <a:gd name="connsiteY12" fmla="*/ 279424 h 566782"/>
                <a:gd name="connsiteX13" fmla="*/ 489145 w 607556"/>
                <a:gd name="connsiteY13" fmla="*/ 282890 h 566782"/>
                <a:gd name="connsiteX14" fmla="*/ 512462 w 607556"/>
                <a:gd name="connsiteY14" fmla="*/ 291067 h 566782"/>
                <a:gd name="connsiteX15" fmla="*/ 588199 w 607556"/>
                <a:gd name="connsiteY15" fmla="*/ 409015 h 566782"/>
                <a:gd name="connsiteX16" fmla="*/ 561411 w 607556"/>
                <a:gd name="connsiteY16" fmla="*/ 487765 h 566782"/>
                <a:gd name="connsiteX17" fmla="*/ 578054 w 607556"/>
                <a:gd name="connsiteY17" fmla="*/ 504386 h 566782"/>
                <a:gd name="connsiteX18" fmla="*/ 594607 w 607556"/>
                <a:gd name="connsiteY18" fmla="*/ 520919 h 566782"/>
                <a:gd name="connsiteX19" fmla="*/ 600748 w 607556"/>
                <a:gd name="connsiteY19" fmla="*/ 527051 h 566782"/>
                <a:gd name="connsiteX20" fmla="*/ 600748 w 607556"/>
                <a:gd name="connsiteY20" fmla="*/ 559938 h 566782"/>
                <a:gd name="connsiteX21" fmla="*/ 584284 w 607556"/>
                <a:gd name="connsiteY21" fmla="*/ 566782 h 566782"/>
                <a:gd name="connsiteX22" fmla="*/ 567819 w 607556"/>
                <a:gd name="connsiteY22" fmla="*/ 559938 h 566782"/>
                <a:gd name="connsiteX23" fmla="*/ 560521 w 607556"/>
                <a:gd name="connsiteY23" fmla="*/ 552650 h 566782"/>
                <a:gd name="connsiteX24" fmla="*/ 543789 w 607556"/>
                <a:gd name="connsiteY24" fmla="*/ 535940 h 566782"/>
                <a:gd name="connsiteX25" fmla="*/ 526969 w 607556"/>
                <a:gd name="connsiteY25" fmla="*/ 519141 h 566782"/>
                <a:gd name="connsiteX26" fmla="*/ 458084 w 607556"/>
                <a:gd name="connsiteY26" fmla="*/ 538873 h 566782"/>
                <a:gd name="connsiteX27" fmla="*/ 340874 w 607556"/>
                <a:gd name="connsiteY27" fmla="*/ 465189 h 566782"/>
                <a:gd name="connsiteX28" fmla="*/ 332330 w 607556"/>
                <a:gd name="connsiteY28" fmla="*/ 441902 h 566782"/>
                <a:gd name="connsiteX29" fmla="*/ 328414 w 607556"/>
                <a:gd name="connsiteY29" fmla="*/ 418703 h 566782"/>
                <a:gd name="connsiteX30" fmla="*/ 328058 w 607556"/>
                <a:gd name="connsiteY30" fmla="*/ 409015 h 566782"/>
                <a:gd name="connsiteX31" fmla="*/ 333398 w 607556"/>
                <a:gd name="connsiteY31" fmla="*/ 372129 h 566782"/>
                <a:gd name="connsiteX32" fmla="*/ 358495 w 607556"/>
                <a:gd name="connsiteY32" fmla="*/ 325643 h 566782"/>
                <a:gd name="connsiteX33" fmla="*/ 458084 w 607556"/>
                <a:gd name="connsiteY33" fmla="*/ 279157 h 566782"/>
                <a:gd name="connsiteX34" fmla="*/ 163065 w 607556"/>
                <a:gd name="connsiteY34" fmla="*/ 232584 h 566782"/>
                <a:gd name="connsiteX35" fmla="*/ 139745 w 607556"/>
                <a:gd name="connsiteY35" fmla="*/ 255869 h 566782"/>
                <a:gd name="connsiteX36" fmla="*/ 163065 w 607556"/>
                <a:gd name="connsiteY36" fmla="*/ 279065 h 566782"/>
                <a:gd name="connsiteX37" fmla="*/ 302810 w 607556"/>
                <a:gd name="connsiteY37" fmla="*/ 279065 h 566782"/>
                <a:gd name="connsiteX38" fmla="*/ 326130 w 607556"/>
                <a:gd name="connsiteY38" fmla="*/ 255869 h 566782"/>
                <a:gd name="connsiteX39" fmla="*/ 302810 w 607556"/>
                <a:gd name="connsiteY39" fmla="*/ 232584 h 566782"/>
                <a:gd name="connsiteX40" fmla="*/ 396003 w 607556"/>
                <a:gd name="connsiteY40" fmla="*/ 92962 h 566782"/>
                <a:gd name="connsiteX41" fmla="*/ 372771 w 607556"/>
                <a:gd name="connsiteY41" fmla="*/ 116247 h 566782"/>
                <a:gd name="connsiteX42" fmla="*/ 396003 w 607556"/>
                <a:gd name="connsiteY42" fmla="*/ 139532 h 566782"/>
                <a:gd name="connsiteX43" fmla="*/ 419323 w 607556"/>
                <a:gd name="connsiteY43" fmla="*/ 116247 h 566782"/>
                <a:gd name="connsiteX44" fmla="*/ 396003 w 607556"/>
                <a:gd name="connsiteY44" fmla="*/ 92962 h 566782"/>
                <a:gd name="connsiteX45" fmla="*/ 302810 w 607556"/>
                <a:gd name="connsiteY45" fmla="*/ 92962 h 566782"/>
                <a:gd name="connsiteX46" fmla="*/ 279578 w 607556"/>
                <a:gd name="connsiteY46" fmla="*/ 116247 h 566782"/>
                <a:gd name="connsiteX47" fmla="*/ 302810 w 607556"/>
                <a:gd name="connsiteY47" fmla="*/ 139532 h 566782"/>
                <a:gd name="connsiteX48" fmla="*/ 326130 w 607556"/>
                <a:gd name="connsiteY48" fmla="*/ 116247 h 566782"/>
                <a:gd name="connsiteX49" fmla="*/ 302810 w 607556"/>
                <a:gd name="connsiteY49" fmla="*/ 92962 h 566782"/>
                <a:gd name="connsiteX50" fmla="*/ 209706 w 607556"/>
                <a:gd name="connsiteY50" fmla="*/ 92962 h 566782"/>
                <a:gd name="connsiteX51" fmla="*/ 186386 w 607556"/>
                <a:gd name="connsiteY51" fmla="*/ 116247 h 566782"/>
                <a:gd name="connsiteX52" fmla="*/ 209706 w 607556"/>
                <a:gd name="connsiteY52" fmla="*/ 139532 h 566782"/>
                <a:gd name="connsiteX53" fmla="*/ 232938 w 607556"/>
                <a:gd name="connsiteY53" fmla="*/ 116247 h 566782"/>
                <a:gd name="connsiteX54" fmla="*/ 209706 w 607556"/>
                <a:gd name="connsiteY54" fmla="*/ 92962 h 566782"/>
                <a:gd name="connsiteX55" fmla="*/ 23320 w 607556"/>
                <a:gd name="connsiteY55" fmla="*/ 0 h 566782"/>
                <a:gd name="connsiteX56" fmla="*/ 489196 w 607556"/>
                <a:gd name="connsiteY56" fmla="*/ 0 h 566782"/>
                <a:gd name="connsiteX57" fmla="*/ 512516 w 607556"/>
                <a:gd name="connsiteY57" fmla="*/ 23196 h 566782"/>
                <a:gd name="connsiteX58" fmla="*/ 512516 w 607556"/>
                <a:gd name="connsiteY58" fmla="*/ 241205 h 566782"/>
                <a:gd name="connsiteX59" fmla="*/ 489196 w 607556"/>
                <a:gd name="connsiteY59" fmla="*/ 235339 h 566782"/>
                <a:gd name="connsiteX60" fmla="*/ 465964 w 607556"/>
                <a:gd name="connsiteY60" fmla="*/ 232762 h 566782"/>
                <a:gd name="connsiteX61" fmla="*/ 458131 w 607556"/>
                <a:gd name="connsiteY61" fmla="*/ 232584 h 566782"/>
                <a:gd name="connsiteX62" fmla="*/ 302543 w 607556"/>
                <a:gd name="connsiteY62" fmla="*/ 325636 h 566782"/>
                <a:gd name="connsiteX63" fmla="*/ 132001 w 607556"/>
                <a:gd name="connsiteY63" fmla="*/ 325636 h 566782"/>
                <a:gd name="connsiteX64" fmla="*/ 108680 w 607556"/>
                <a:gd name="connsiteY64" fmla="*/ 348921 h 566782"/>
                <a:gd name="connsiteX65" fmla="*/ 132001 w 607556"/>
                <a:gd name="connsiteY65" fmla="*/ 372117 h 566782"/>
                <a:gd name="connsiteX66" fmla="*/ 285364 w 607556"/>
                <a:gd name="connsiteY66" fmla="*/ 372117 h 566782"/>
                <a:gd name="connsiteX67" fmla="*/ 281537 w 607556"/>
                <a:gd name="connsiteY67" fmla="*/ 409000 h 566782"/>
                <a:gd name="connsiteX68" fmla="*/ 281804 w 607556"/>
                <a:gd name="connsiteY68" fmla="*/ 418687 h 566782"/>
                <a:gd name="connsiteX69" fmla="*/ 284563 w 607556"/>
                <a:gd name="connsiteY69" fmla="*/ 441972 h 566782"/>
                <a:gd name="connsiteX70" fmla="*/ 290705 w 607556"/>
                <a:gd name="connsiteY70" fmla="*/ 465168 h 566782"/>
                <a:gd name="connsiteX71" fmla="*/ 23320 w 607556"/>
                <a:gd name="connsiteY71" fmla="*/ 465168 h 566782"/>
                <a:gd name="connsiteX72" fmla="*/ 0 w 607556"/>
                <a:gd name="connsiteY72" fmla="*/ 441972 h 566782"/>
                <a:gd name="connsiteX73" fmla="*/ 0 w 607556"/>
                <a:gd name="connsiteY73" fmla="*/ 23196 h 566782"/>
                <a:gd name="connsiteX74" fmla="*/ 23320 w 607556"/>
                <a:gd name="connsiteY74" fmla="*/ 0 h 56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07556" h="566782">
                  <a:moveTo>
                    <a:pt x="458084" y="325643"/>
                  </a:moveTo>
                  <a:cubicBezTo>
                    <a:pt x="412072" y="325643"/>
                    <a:pt x="374604" y="363063"/>
                    <a:pt x="374604" y="409015"/>
                  </a:cubicBezTo>
                  <a:cubicBezTo>
                    <a:pt x="374604" y="412304"/>
                    <a:pt x="374871" y="415503"/>
                    <a:pt x="375227" y="418703"/>
                  </a:cubicBezTo>
                  <a:cubicBezTo>
                    <a:pt x="376206" y="426880"/>
                    <a:pt x="378253" y="434702"/>
                    <a:pt x="381457" y="441991"/>
                  </a:cubicBezTo>
                  <a:cubicBezTo>
                    <a:pt x="385195" y="450523"/>
                    <a:pt x="390268" y="458434"/>
                    <a:pt x="396498" y="465189"/>
                  </a:cubicBezTo>
                  <a:cubicBezTo>
                    <a:pt x="411805" y="481899"/>
                    <a:pt x="433788" y="492387"/>
                    <a:pt x="458084" y="492387"/>
                  </a:cubicBezTo>
                  <a:cubicBezTo>
                    <a:pt x="504096" y="492387"/>
                    <a:pt x="541564" y="454967"/>
                    <a:pt x="541564" y="409015"/>
                  </a:cubicBezTo>
                  <a:cubicBezTo>
                    <a:pt x="541564" y="383772"/>
                    <a:pt x="530262" y="361107"/>
                    <a:pt x="512462" y="345819"/>
                  </a:cubicBezTo>
                  <a:cubicBezTo>
                    <a:pt x="505609" y="339953"/>
                    <a:pt x="497688" y="335153"/>
                    <a:pt x="489145" y="331687"/>
                  </a:cubicBezTo>
                  <a:cubicBezTo>
                    <a:pt x="481847" y="328754"/>
                    <a:pt x="474015" y="326798"/>
                    <a:pt x="465916" y="325998"/>
                  </a:cubicBezTo>
                  <a:cubicBezTo>
                    <a:pt x="463335" y="325821"/>
                    <a:pt x="460754" y="325643"/>
                    <a:pt x="458084" y="325643"/>
                  </a:cubicBezTo>
                  <a:close/>
                  <a:moveTo>
                    <a:pt x="458084" y="279157"/>
                  </a:moveTo>
                  <a:cubicBezTo>
                    <a:pt x="460754" y="279157"/>
                    <a:pt x="463335" y="279246"/>
                    <a:pt x="465827" y="279424"/>
                  </a:cubicBezTo>
                  <a:cubicBezTo>
                    <a:pt x="473837" y="279868"/>
                    <a:pt x="481669" y="281024"/>
                    <a:pt x="489145" y="282890"/>
                  </a:cubicBezTo>
                  <a:cubicBezTo>
                    <a:pt x="497243" y="284935"/>
                    <a:pt x="505075" y="287601"/>
                    <a:pt x="512462" y="291067"/>
                  </a:cubicBezTo>
                  <a:cubicBezTo>
                    <a:pt x="557050" y="311688"/>
                    <a:pt x="588199" y="356752"/>
                    <a:pt x="588199" y="409015"/>
                  </a:cubicBezTo>
                  <a:cubicBezTo>
                    <a:pt x="588199" y="438613"/>
                    <a:pt x="578143" y="465900"/>
                    <a:pt x="561411" y="487765"/>
                  </a:cubicBezTo>
                  <a:lnTo>
                    <a:pt x="578054" y="504386"/>
                  </a:lnTo>
                  <a:lnTo>
                    <a:pt x="594607" y="520919"/>
                  </a:lnTo>
                  <a:lnTo>
                    <a:pt x="600748" y="527051"/>
                  </a:lnTo>
                  <a:cubicBezTo>
                    <a:pt x="609826" y="536118"/>
                    <a:pt x="609826" y="550872"/>
                    <a:pt x="600748" y="559938"/>
                  </a:cubicBezTo>
                  <a:cubicBezTo>
                    <a:pt x="596209" y="564471"/>
                    <a:pt x="590246" y="566782"/>
                    <a:pt x="584284" y="566782"/>
                  </a:cubicBezTo>
                  <a:cubicBezTo>
                    <a:pt x="578321" y="566782"/>
                    <a:pt x="572358" y="564471"/>
                    <a:pt x="567819" y="559938"/>
                  </a:cubicBezTo>
                  <a:lnTo>
                    <a:pt x="560521" y="552650"/>
                  </a:lnTo>
                  <a:lnTo>
                    <a:pt x="543789" y="535940"/>
                  </a:lnTo>
                  <a:lnTo>
                    <a:pt x="526969" y="519141"/>
                  </a:lnTo>
                  <a:cubicBezTo>
                    <a:pt x="506944" y="531673"/>
                    <a:pt x="483360" y="538873"/>
                    <a:pt x="458084" y="538873"/>
                  </a:cubicBezTo>
                  <a:cubicBezTo>
                    <a:pt x="406554" y="538873"/>
                    <a:pt x="361877" y="508742"/>
                    <a:pt x="340874" y="465189"/>
                  </a:cubicBezTo>
                  <a:cubicBezTo>
                    <a:pt x="337314" y="457812"/>
                    <a:pt x="334466" y="449990"/>
                    <a:pt x="332330" y="441902"/>
                  </a:cubicBezTo>
                  <a:cubicBezTo>
                    <a:pt x="330372" y="434436"/>
                    <a:pt x="329037" y="426614"/>
                    <a:pt x="328414" y="418703"/>
                  </a:cubicBezTo>
                  <a:cubicBezTo>
                    <a:pt x="328236" y="415503"/>
                    <a:pt x="328058" y="412304"/>
                    <a:pt x="328058" y="409015"/>
                  </a:cubicBezTo>
                  <a:cubicBezTo>
                    <a:pt x="328058" y="396216"/>
                    <a:pt x="329927" y="383861"/>
                    <a:pt x="333398" y="372129"/>
                  </a:cubicBezTo>
                  <a:cubicBezTo>
                    <a:pt x="338560" y="354885"/>
                    <a:pt x="347193" y="339064"/>
                    <a:pt x="358495" y="325643"/>
                  </a:cubicBezTo>
                  <a:cubicBezTo>
                    <a:pt x="382347" y="297200"/>
                    <a:pt x="418124" y="279157"/>
                    <a:pt x="458084" y="279157"/>
                  </a:cubicBezTo>
                  <a:close/>
                  <a:moveTo>
                    <a:pt x="163065" y="232584"/>
                  </a:moveTo>
                  <a:cubicBezTo>
                    <a:pt x="150248" y="232584"/>
                    <a:pt x="139745" y="242982"/>
                    <a:pt x="139745" y="255869"/>
                  </a:cubicBezTo>
                  <a:cubicBezTo>
                    <a:pt x="139745" y="268667"/>
                    <a:pt x="150248" y="279065"/>
                    <a:pt x="163065" y="279065"/>
                  </a:cubicBezTo>
                  <a:lnTo>
                    <a:pt x="302810" y="279065"/>
                  </a:lnTo>
                  <a:cubicBezTo>
                    <a:pt x="315716" y="279065"/>
                    <a:pt x="326130" y="268667"/>
                    <a:pt x="326130" y="255869"/>
                  </a:cubicBezTo>
                  <a:cubicBezTo>
                    <a:pt x="326130" y="242982"/>
                    <a:pt x="315716" y="232584"/>
                    <a:pt x="302810" y="232584"/>
                  </a:cubicBezTo>
                  <a:close/>
                  <a:moveTo>
                    <a:pt x="396003" y="92962"/>
                  </a:moveTo>
                  <a:cubicBezTo>
                    <a:pt x="383185" y="92962"/>
                    <a:pt x="372771" y="103450"/>
                    <a:pt x="372771" y="116247"/>
                  </a:cubicBezTo>
                  <a:cubicBezTo>
                    <a:pt x="372771" y="129134"/>
                    <a:pt x="383185" y="139532"/>
                    <a:pt x="396003" y="139532"/>
                  </a:cubicBezTo>
                  <a:cubicBezTo>
                    <a:pt x="408909" y="139532"/>
                    <a:pt x="419323" y="129134"/>
                    <a:pt x="419323" y="116247"/>
                  </a:cubicBezTo>
                  <a:cubicBezTo>
                    <a:pt x="419323" y="103450"/>
                    <a:pt x="408909" y="92962"/>
                    <a:pt x="396003" y="92962"/>
                  </a:cubicBezTo>
                  <a:close/>
                  <a:moveTo>
                    <a:pt x="302810" y="92962"/>
                  </a:moveTo>
                  <a:cubicBezTo>
                    <a:pt x="289993" y="92962"/>
                    <a:pt x="279578" y="103450"/>
                    <a:pt x="279578" y="116247"/>
                  </a:cubicBezTo>
                  <a:cubicBezTo>
                    <a:pt x="279578" y="129134"/>
                    <a:pt x="289993" y="139532"/>
                    <a:pt x="302810" y="139532"/>
                  </a:cubicBezTo>
                  <a:cubicBezTo>
                    <a:pt x="315716" y="139532"/>
                    <a:pt x="326130" y="129134"/>
                    <a:pt x="326130" y="116247"/>
                  </a:cubicBezTo>
                  <a:cubicBezTo>
                    <a:pt x="326130" y="103450"/>
                    <a:pt x="315716" y="92962"/>
                    <a:pt x="302810" y="92962"/>
                  </a:cubicBezTo>
                  <a:close/>
                  <a:moveTo>
                    <a:pt x="209706" y="92962"/>
                  </a:moveTo>
                  <a:cubicBezTo>
                    <a:pt x="196800" y="92962"/>
                    <a:pt x="186386" y="103450"/>
                    <a:pt x="186386" y="116247"/>
                  </a:cubicBezTo>
                  <a:cubicBezTo>
                    <a:pt x="186386" y="129134"/>
                    <a:pt x="196800" y="139532"/>
                    <a:pt x="209706" y="139532"/>
                  </a:cubicBezTo>
                  <a:cubicBezTo>
                    <a:pt x="222523" y="139532"/>
                    <a:pt x="232938" y="129134"/>
                    <a:pt x="232938" y="116247"/>
                  </a:cubicBezTo>
                  <a:cubicBezTo>
                    <a:pt x="232938" y="103450"/>
                    <a:pt x="222523" y="92962"/>
                    <a:pt x="209706" y="92962"/>
                  </a:cubicBezTo>
                  <a:close/>
                  <a:moveTo>
                    <a:pt x="23320" y="0"/>
                  </a:moveTo>
                  <a:lnTo>
                    <a:pt x="489196" y="0"/>
                  </a:lnTo>
                  <a:cubicBezTo>
                    <a:pt x="502102" y="0"/>
                    <a:pt x="512516" y="10398"/>
                    <a:pt x="512516" y="23196"/>
                  </a:cubicBezTo>
                  <a:lnTo>
                    <a:pt x="512516" y="241205"/>
                  </a:lnTo>
                  <a:cubicBezTo>
                    <a:pt x="504950" y="238716"/>
                    <a:pt x="497206" y="236761"/>
                    <a:pt x="489196" y="235339"/>
                  </a:cubicBezTo>
                  <a:cubicBezTo>
                    <a:pt x="481630" y="234006"/>
                    <a:pt x="473797" y="233117"/>
                    <a:pt x="465964" y="232762"/>
                  </a:cubicBezTo>
                  <a:cubicBezTo>
                    <a:pt x="463383" y="232673"/>
                    <a:pt x="460802" y="232584"/>
                    <a:pt x="458131" y="232584"/>
                  </a:cubicBezTo>
                  <a:cubicBezTo>
                    <a:pt x="390929" y="232584"/>
                    <a:pt x="332361" y="270267"/>
                    <a:pt x="302543" y="325636"/>
                  </a:cubicBezTo>
                  <a:lnTo>
                    <a:pt x="132001" y="325636"/>
                  </a:lnTo>
                  <a:cubicBezTo>
                    <a:pt x="119184" y="325636"/>
                    <a:pt x="108680" y="336034"/>
                    <a:pt x="108680" y="348921"/>
                  </a:cubicBezTo>
                  <a:cubicBezTo>
                    <a:pt x="108680" y="361718"/>
                    <a:pt x="119184" y="372117"/>
                    <a:pt x="132001" y="372117"/>
                  </a:cubicBezTo>
                  <a:lnTo>
                    <a:pt x="285364" y="372117"/>
                  </a:lnTo>
                  <a:cubicBezTo>
                    <a:pt x="282872" y="384026"/>
                    <a:pt x="281537" y="396379"/>
                    <a:pt x="281537" y="409000"/>
                  </a:cubicBezTo>
                  <a:cubicBezTo>
                    <a:pt x="281537" y="412288"/>
                    <a:pt x="281626" y="415487"/>
                    <a:pt x="281804" y="418687"/>
                  </a:cubicBezTo>
                  <a:cubicBezTo>
                    <a:pt x="282160" y="426597"/>
                    <a:pt x="283139" y="434329"/>
                    <a:pt x="284563" y="441972"/>
                  </a:cubicBezTo>
                  <a:cubicBezTo>
                    <a:pt x="286076" y="449882"/>
                    <a:pt x="288123" y="457614"/>
                    <a:pt x="290705" y="465168"/>
                  </a:cubicBezTo>
                  <a:lnTo>
                    <a:pt x="23320" y="465168"/>
                  </a:lnTo>
                  <a:cubicBezTo>
                    <a:pt x="10414" y="465168"/>
                    <a:pt x="0" y="454770"/>
                    <a:pt x="0" y="441972"/>
                  </a:cubicBezTo>
                  <a:lnTo>
                    <a:pt x="0" y="23196"/>
                  </a:lnTo>
                  <a:cubicBezTo>
                    <a:pt x="0" y="10398"/>
                    <a:pt x="10414" y="0"/>
                    <a:pt x="2332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0AD9BA85-25B6-4813-AA89-8F0DB554F5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78824">
            <a:off x="1605204" y="1783511"/>
            <a:ext cx="2027869" cy="271535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0D9CF81-7D69-401C-B5A6-8CFDE4058D0C}"/>
              </a:ext>
            </a:extLst>
          </p:cNvPr>
          <p:cNvSpPr txBox="1"/>
          <p:nvPr/>
        </p:nvSpPr>
        <p:spPr>
          <a:xfrm>
            <a:off x="4638461" y="30442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87962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ṡḷiďè">
            <a:extLst>
              <a:ext uri="{FF2B5EF4-FFF2-40B4-BE49-F238E27FC236}">
                <a16:creationId xmlns:a16="http://schemas.microsoft.com/office/drawing/2014/main" id="{2460D56E-97B0-414F-BDF0-B133D78DE4B0}"/>
              </a:ext>
            </a:extLst>
          </p:cNvPr>
          <p:cNvGrpSpPr/>
          <p:nvPr/>
        </p:nvGrpSpPr>
        <p:grpSpPr>
          <a:xfrm>
            <a:off x="6991445" y="139327"/>
            <a:ext cx="3353225" cy="6579345"/>
            <a:chOff x="4822387" y="794461"/>
            <a:chExt cx="2547217" cy="5130884"/>
          </a:xfrm>
        </p:grpSpPr>
        <p:grpSp>
          <p:nvGrpSpPr>
            <p:cNvPr id="8" name="ïṣľídé">
              <a:extLst>
                <a:ext uri="{FF2B5EF4-FFF2-40B4-BE49-F238E27FC236}">
                  <a16:creationId xmlns:a16="http://schemas.microsoft.com/office/drawing/2014/main" id="{08DF0151-F02C-4308-9CCE-0762F3B21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2387" y="794461"/>
              <a:ext cx="2547217" cy="5130884"/>
              <a:chOff x="8853485" y="3998913"/>
              <a:chExt cx="3106735" cy="6257925"/>
            </a:xfrm>
            <a:effectLst/>
          </p:grpSpPr>
          <p:sp>
            <p:nvSpPr>
              <p:cNvPr id="10" name="íṧ1ïde">
                <a:extLst>
                  <a:ext uri="{FF2B5EF4-FFF2-40B4-BE49-F238E27FC236}">
                    <a16:creationId xmlns:a16="http://schemas.microsoft.com/office/drawing/2014/main" id="{0EC8AA74-1E7E-4202-8E5E-5CDA393CEA0A}"/>
                  </a:ext>
                </a:extLst>
              </p:cNvPr>
              <p:cNvSpPr/>
              <p:nvPr/>
            </p:nvSpPr>
            <p:spPr bwMode="auto">
              <a:xfrm>
                <a:off x="8853485" y="3998913"/>
                <a:ext cx="3106735" cy="6257925"/>
              </a:xfrm>
              <a:custGeom>
                <a:avLst/>
                <a:gdLst>
                  <a:gd name="T0" fmla="*/ 8594 w 8630"/>
                  <a:gd name="T1" fmla="*/ 3320 h 17382"/>
                  <a:gd name="T2" fmla="*/ 8596 w 8630"/>
                  <a:gd name="T3" fmla="*/ 3320 h 17382"/>
                  <a:gd name="T4" fmla="*/ 8629 w 8630"/>
                  <a:gd name="T5" fmla="*/ 3353 h 17382"/>
                  <a:gd name="T6" fmla="*/ 8629 w 8630"/>
                  <a:gd name="T7" fmla="*/ 4419 h 17382"/>
                  <a:gd name="T8" fmla="*/ 8596 w 8630"/>
                  <a:gd name="T9" fmla="*/ 4452 h 17382"/>
                  <a:gd name="T10" fmla="*/ 8594 w 8630"/>
                  <a:gd name="T11" fmla="*/ 4452 h 17382"/>
                  <a:gd name="T12" fmla="*/ 8594 w 8630"/>
                  <a:gd name="T13" fmla="*/ 16371 h 17382"/>
                  <a:gd name="T14" fmla="*/ 7584 w 8630"/>
                  <a:gd name="T15" fmla="*/ 17381 h 17382"/>
                  <a:gd name="T16" fmla="*/ 1043 w 8630"/>
                  <a:gd name="T17" fmla="*/ 17381 h 17382"/>
                  <a:gd name="T18" fmla="*/ 33 w 8630"/>
                  <a:gd name="T19" fmla="*/ 16371 h 17382"/>
                  <a:gd name="T20" fmla="*/ 33 w 8630"/>
                  <a:gd name="T21" fmla="*/ 5859 h 17382"/>
                  <a:gd name="T22" fmla="*/ 33 w 8630"/>
                  <a:gd name="T23" fmla="*/ 5859 h 17382"/>
                  <a:gd name="T24" fmla="*/ 0 w 8630"/>
                  <a:gd name="T25" fmla="*/ 5826 h 17382"/>
                  <a:gd name="T26" fmla="*/ 0 w 8630"/>
                  <a:gd name="T27" fmla="*/ 4760 h 17382"/>
                  <a:gd name="T28" fmla="*/ 33 w 8630"/>
                  <a:gd name="T29" fmla="*/ 4727 h 17382"/>
                  <a:gd name="T30" fmla="*/ 33 w 8630"/>
                  <a:gd name="T31" fmla="*/ 4727 h 17382"/>
                  <a:gd name="T32" fmla="*/ 33 w 8630"/>
                  <a:gd name="T33" fmla="*/ 4452 h 17382"/>
                  <a:gd name="T34" fmla="*/ 33 w 8630"/>
                  <a:gd name="T35" fmla="*/ 4452 h 17382"/>
                  <a:gd name="T36" fmla="*/ 0 w 8630"/>
                  <a:gd name="T37" fmla="*/ 4419 h 17382"/>
                  <a:gd name="T38" fmla="*/ 0 w 8630"/>
                  <a:gd name="T39" fmla="*/ 3353 h 17382"/>
                  <a:gd name="T40" fmla="*/ 33 w 8630"/>
                  <a:gd name="T41" fmla="*/ 3320 h 17382"/>
                  <a:gd name="T42" fmla="*/ 33 w 8630"/>
                  <a:gd name="T43" fmla="*/ 3320 h 17382"/>
                  <a:gd name="T44" fmla="*/ 33 w 8630"/>
                  <a:gd name="T45" fmla="*/ 2704 h 17382"/>
                  <a:gd name="T46" fmla="*/ 33 w 8630"/>
                  <a:gd name="T47" fmla="*/ 2704 h 17382"/>
                  <a:gd name="T48" fmla="*/ 0 w 8630"/>
                  <a:gd name="T49" fmla="*/ 2672 h 17382"/>
                  <a:gd name="T50" fmla="*/ 0 w 8630"/>
                  <a:gd name="T51" fmla="*/ 2075 h 17382"/>
                  <a:gd name="T52" fmla="*/ 33 w 8630"/>
                  <a:gd name="T53" fmla="*/ 2042 h 17382"/>
                  <a:gd name="T54" fmla="*/ 33 w 8630"/>
                  <a:gd name="T55" fmla="*/ 2042 h 17382"/>
                  <a:gd name="T56" fmla="*/ 33 w 8630"/>
                  <a:gd name="T57" fmla="*/ 1010 h 17382"/>
                  <a:gd name="T58" fmla="*/ 1043 w 8630"/>
                  <a:gd name="T59" fmla="*/ 0 h 17382"/>
                  <a:gd name="T60" fmla="*/ 7584 w 8630"/>
                  <a:gd name="T61" fmla="*/ 0 h 17382"/>
                  <a:gd name="T62" fmla="*/ 8594 w 8630"/>
                  <a:gd name="T63" fmla="*/ 1010 h 17382"/>
                  <a:gd name="T64" fmla="*/ 8594 w 8630"/>
                  <a:gd name="T65" fmla="*/ 3320 h 173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30"/>
                  <a:gd name="T100" fmla="*/ 0 h 17382"/>
                  <a:gd name="T101" fmla="*/ 8630 w 8630"/>
                  <a:gd name="T102" fmla="*/ 17382 h 173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30" h="17382">
                    <a:moveTo>
                      <a:pt x="8594" y="3320"/>
                    </a:moveTo>
                    <a:lnTo>
                      <a:pt x="8596" y="3320"/>
                    </a:lnTo>
                    <a:cubicBezTo>
                      <a:pt x="8614" y="3320"/>
                      <a:pt x="8629" y="3335"/>
                      <a:pt x="8629" y="3353"/>
                    </a:cubicBezTo>
                    <a:lnTo>
                      <a:pt x="8629" y="4419"/>
                    </a:lnTo>
                    <a:cubicBezTo>
                      <a:pt x="8629" y="4438"/>
                      <a:pt x="8614" y="4452"/>
                      <a:pt x="8596" y="4452"/>
                    </a:cubicBezTo>
                    <a:lnTo>
                      <a:pt x="8594" y="4452"/>
                    </a:lnTo>
                    <a:lnTo>
                      <a:pt x="8594" y="16371"/>
                    </a:lnTo>
                    <a:cubicBezTo>
                      <a:pt x="8594" y="16928"/>
                      <a:pt x="8141" y="17381"/>
                      <a:pt x="7584" y="17381"/>
                    </a:cubicBezTo>
                    <a:lnTo>
                      <a:pt x="1043" y="17381"/>
                    </a:lnTo>
                    <a:cubicBezTo>
                      <a:pt x="487" y="17381"/>
                      <a:pt x="33" y="16928"/>
                      <a:pt x="33" y="16371"/>
                    </a:cubicBezTo>
                    <a:lnTo>
                      <a:pt x="33" y="5859"/>
                    </a:lnTo>
                    <a:cubicBezTo>
                      <a:pt x="15" y="5859"/>
                      <a:pt x="0" y="5844"/>
                      <a:pt x="0" y="5826"/>
                    </a:cubicBezTo>
                    <a:lnTo>
                      <a:pt x="0" y="4760"/>
                    </a:lnTo>
                    <a:cubicBezTo>
                      <a:pt x="0" y="4741"/>
                      <a:pt x="15" y="4727"/>
                      <a:pt x="33" y="4727"/>
                    </a:cubicBezTo>
                    <a:lnTo>
                      <a:pt x="33" y="4452"/>
                    </a:lnTo>
                    <a:cubicBezTo>
                      <a:pt x="15" y="4452"/>
                      <a:pt x="0" y="4438"/>
                      <a:pt x="0" y="4419"/>
                    </a:cubicBezTo>
                    <a:lnTo>
                      <a:pt x="0" y="3353"/>
                    </a:lnTo>
                    <a:cubicBezTo>
                      <a:pt x="0" y="3335"/>
                      <a:pt x="15" y="3320"/>
                      <a:pt x="33" y="3320"/>
                    </a:cubicBezTo>
                    <a:lnTo>
                      <a:pt x="33" y="2704"/>
                    </a:lnTo>
                    <a:cubicBezTo>
                      <a:pt x="15" y="2704"/>
                      <a:pt x="0" y="2690"/>
                      <a:pt x="0" y="2672"/>
                    </a:cubicBezTo>
                    <a:lnTo>
                      <a:pt x="0" y="2075"/>
                    </a:lnTo>
                    <a:cubicBezTo>
                      <a:pt x="0" y="2057"/>
                      <a:pt x="15" y="2042"/>
                      <a:pt x="33" y="2042"/>
                    </a:cubicBezTo>
                    <a:lnTo>
                      <a:pt x="33" y="1010"/>
                    </a:lnTo>
                    <a:cubicBezTo>
                      <a:pt x="33" y="453"/>
                      <a:pt x="487" y="0"/>
                      <a:pt x="1043" y="0"/>
                    </a:cubicBezTo>
                    <a:lnTo>
                      <a:pt x="7584" y="0"/>
                    </a:lnTo>
                    <a:cubicBezTo>
                      <a:pt x="8141" y="0"/>
                      <a:pt x="8594" y="453"/>
                      <a:pt x="8594" y="1010"/>
                    </a:cubicBezTo>
                    <a:lnTo>
                      <a:pt x="8594" y="3320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iṡľíḍè">
                <a:extLst>
                  <a:ext uri="{FF2B5EF4-FFF2-40B4-BE49-F238E27FC236}">
                    <a16:creationId xmlns:a16="http://schemas.microsoft.com/office/drawing/2014/main" id="{8A506A0E-753A-47AF-AED5-46BC81541D26}"/>
                  </a:ext>
                </a:extLst>
              </p:cNvPr>
              <p:cNvSpPr/>
              <p:nvPr/>
            </p:nvSpPr>
            <p:spPr bwMode="auto">
              <a:xfrm>
                <a:off x="8888411" y="4021139"/>
                <a:ext cx="3036886" cy="6211887"/>
              </a:xfrm>
              <a:custGeom>
                <a:avLst/>
                <a:gdLst>
                  <a:gd name="T0" fmla="*/ 947 w 8436"/>
                  <a:gd name="T1" fmla="*/ 17255 h 17256"/>
                  <a:gd name="T2" fmla="*/ 0 w 8436"/>
                  <a:gd name="T3" fmla="*/ 16308 h 17256"/>
                  <a:gd name="T4" fmla="*/ 0 w 8436"/>
                  <a:gd name="T5" fmla="*/ 947 h 17256"/>
                  <a:gd name="T6" fmla="*/ 947 w 8436"/>
                  <a:gd name="T7" fmla="*/ 0 h 17256"/>
                  <a:gd name="T8" fmla="*/ 7488 w 8436"/>
                  <a:gd name="T9" fmla="*/ 0 h 17256"/>
                  <a:gd name="T10" fmla="*/ 8435 w 8436"/>
                  <a:gd name="T11" fmla="*/ 947 h 17256"/>
                  <a:gd name="T12" fmla="*/ 8435 w 8436"/>
                  <a:gd name="T13" fmla="*/ 16308 h 17256"/>
                  <a:gd name="T14" fmla="*/ 7488 w 8436"/>
                  <a:gd name="T15" fmla="*/ 17255 h 17256"/>
                  <a:gd name="T16" fmla="*/ 947 w 8436"/>
                  <a:gd name="T17" fmla="*/ 17255 h 17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436"/>
                  <a:gd name="T28" fmla="*/ 0 h 17256"/>
                  <a:gd name="T29" fmla="*/ 8436 w 8436"/>
                  <a:gd name="T30" fmla="*/ 17256 h 17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436" h="17256">
                    <a:moveTo>
                      <a:pt x="947" y="17255"/>
                    </a:moveTo>
                    <a:cubicBezTo>
                      <a:pt x="425" y="17255"/>
                      <a:pt x="0" y="16831"/>
                      <a:pt x="0" y="16308"/>
                    </a:cubicBezTo>
                    <a:lnTo>
                      <a:pt x="0" y="947"/>
                    </a:lnTo>
                    <a:cubicBezTo>
                      <a:pt x="0" y="425"/>
                      <a:pt x="425" y="0"/>
                      <a:pt x="947" y="0"/>
                    </a:cubicBezTo>
                    <a:lnTo>
                      <a:pt x="7488" y="0"/>
                    </a:lnTo>
                    <a:cubicBezTo>
                      <a:pt x="8010" y="0"/>
                      <a:pt x="8435" y="425"/>
                      <a:pt x="8435" y="947"/>
                    </a:cubicBezTo>
                    <a:lnTo>
                      <a:pt x="8435" y="16308"/>
                    </a:lnTo>
                    <a:cubicBezTo>
                      <a:pt x="8435" y="16831"/>
                      <a:pt x="8010" y="17255"/>
                      <a:pt x="7488" y="17255"/>
                    </a:cubicBezTo>
                    <a:lnTo>
                      <a:pt x="947" y="17255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ïSḻîďè">
                <a:extLst>
                  <a:ext uri="{FF2B5EF4-FFF2-40B4-BE49-F238E27FC236}">
                    <a16:creationId xmlns:a16="http://schemas.microsoft.com/office/drawing/2014/main" id="{2307346D-E327-4B4D-86BD-6EDFABB68E72}"/>
                  </a:ext>
                </a:extLst>
              </p:cNvPr>
              <p:cNvSpPr/>
              <p:nvPr/>
            </p:nvSpPr>
            <p:spPr bwMode="auto">
              <a:xfrm>
                <a:off x="9925050" y="4337050"/>
                <a:ext cx="93663" cy="93663"/>
              </a:xfrm>
              <a:custGeom>
                <a:avLst/>
                <a:gdLst>
                  <a:gd name="T0" fmla="*/ 130 w 260"/>
                  <a:gd name="T1" fmla="*/ 260 h 261"/>
                  <a:gd name="T2" fmla="*/ 0 w 260"/>
                  <a:gd name="T3" fmla="*/ 130 h 261"/>
                  <a:gd name="T4" fmla="*/ 130 w 260"/>
                  <a:gd name="T5" fmla="*/ 0 h 261"/>
                  <a:gd name="T6" fmla="*/ 259 w 260"/>
                  <a:gd name="T7" fmla="*/ 130 h 261"/>
                  <a:gd name="T8" fmla="*/ 130 w 260"/>
                  <a:gd name="T9" fmla="*/ 260 h 2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0"/>
                  <a:gd name="T16" fmla="*/ 0 h 261"/>
                  <a:gd name="T17" fmla="*/ 260 w 260"/>
                  <a:gd name="T18" fmla="*/ 261 h 2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0" h="261">
                    <a:moveTo>
                      <a:pt x="130" y="260"/>
                    </a:moveTo>
                    <a:cubicBezTo>
                      <a:pt x="58" y="260"/>
                      <a:pt x="0" y="202"/>
                      <a:pt x="0" y="130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ubicBezTo>
                      <a:pt x="259" y="202"/>
                      <a:pt x="201" y="260"/>
                      <a:pt x="130" y="26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îŝḷïḑè">
                <a:extLst>
                  <a:ext uri="{FF2B5EF4-FFF2-40B4-BE49-F238E27FC236}">
                    <a16:creationId xmlns:a16="http://schemas.microsoft.com/office/drawing/2014/main" id="{0AE86986-DBC5-464E-9981-32FF1AB2FA08}"/>
                  </a:ext>
                </a:extLst>
              </p:cNvPr>
              <p:cNvSpPr/>
              <p:nvPr/>
            </p:nvSpPr>
            <p:spPr bwMode="auto">
              <a:xfrm>
                <a:off x="10369550" y="4167188"/>
                <a:ext cx="68263" cy="68262"/>
              </a:xfrm>
              <a:custGeom>
                <a:avLst/>
                <a:gdLst>
                  <a:gd name="T0" fmla="*/ 95 w 191"/>
                  <a:gd name="T1" fmla="*/ 190 h 191"/>
                  <a:gd name="T2" fmla="*/ 0 w 191"/>
                  <a:gd name="T3" fmla="*/ 95 h 191"/>
                  <a:gd name="T4" fmla="*/ 95 w 191"/>
                  <a:gd name="T5" fmla="*/ 0 h 191"/>
                  <a:gd name="T6" fmla="*/ 190 w 191"/>
                  <a:gd name="T7" fmla="*/ 95 h 191"/>
                  <a:gd name="T8" fmla="*/ 95 w 191"/>
                  <a:gd name="T9" fmla="*/ 19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191"/>
                  <a:gd name="T17" fmla="*/ 191 w 191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191">
                    <a:moveTo>
                      <a:pt x="95" y="190"/>
                    </a:moveTo>
                    <a:cubicBezTo>
                      <a:pt x="42" y="190"/>
                      <a:pt x="0" y="147"/>
                      <a:pt x="0" y="95"/>
                    </a:cubicBezTo>
                    <a:cubicBezTo>
                      <a:pt x="0" y="43"/>
                      <a:pt x="42" y="0"/>
                      <a:pt x="95" y="0"/>
                    </a:cubicBezTo>
                    <a:cubicBezTo>
                      <a:pt x="147" y="0"/>
                      <a:pt x="190" y="43"/>
                      <a:pt x="190" y="95"/>
                    </a:cubicBezTo>
                    <a:cubicBezTo>
                      <a:pt x="190" y="147"/>
                      <a:pt x="147" y="190"/>
                      <a:pt x="95" y="19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íṡlîdê">
                <a:extLst>
                  <a:ext uri="{FF2B5EF4-FFF2-40B4-BE49-F238E27FC236}">
                    <a16:creationId xmlns:a16="http://schemas.microsoft.com/office/drawing/2014/main" id="{C2848563-6F78-43CC-97BD-FB7D58518A8E}"/>
                  </a:ext>
                </a:extLst>
              </p:cNvPr>
              <p:cNvSpPr/>
              <p:nvPr/>
            </p:nvSpPr>
            <p:spPr bwMode="auto">
              <a:xfrm>
                <a:off x="10185400" y="4362450"/>
                <a:ext cx="434975" cy="46038"/>
              </a:xfrm>
              <a:custGeom>
                <a:avLst/>
                <a:gdLst>
                  <a:gd name="T0" fmla="*/ 1143 w 1209"/>
                  <a:gd name="T1" fmla="*/ 129 h 130"/>
                  <a:gd name="T2" fmla="*/ 64 w 1209"/>
                  <a:gd name="T3" fmla="*/ 129 h 130"/>
                  <a:gd name="T4" fmla="*/ 0 w 1209"/>
                  <a:gd name="T5" fmla="*/ 65 h 130"/>
                  <a:gd name="T6" fmla="*/ 64 w 1209"/>
                  <a:gd name="T7" fmla="*/ 0 h 130"/>
                  <a:gd name="T8" fmla="*/ 1143 w 1209"/>
                  <a:gd name="T9" fmla="*/ 0 h 130"/>
                  <a:gd name="T10" fmla="*/ 1208 w 1209"/>
                  <a:gd name="T11" fmla="*/ 65 h 130"/>
                  <a:gd name="T12" fmla="*/ 1143 w 1209"/>
                  <a:gd name="T13" fmla="*/ 129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9"/>
                  <a:gd name="T22" fmla="*/ 0 h 130"/>
                  <a:gd name="T23" fmla="*/ 1209 w 1209"/>
                  <a:gd name="T24" fmla="*/ 130 h 1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9" h="130">
                    <a:moveTo>
                      <a:pt x="1143" y="129"/>
                    </a:moveTo>
                    <a:lnTo>
                      <a:pt x="64" y="129"/>
                    </a:lnTo>
                    <a:cubicBezTo>
                      <a:pt x="29" y="129"/>
                      <a:pt x="0" y="100"/>
                      <a:pt x="0" y="65"/>
                    </a:cubicBezTo>
                    <a:cubicBezTo>
                      <a:pt x="0" y="29"/>
                      <a:pt x="29" y="0"/>
                      <a:pt x="64" y="0"/>
                    </a:cubicBezTo>
                    <a:lnTo>
                      <a:pt x="1143" y="0"/>
                    </a:lnTo>
                    <a:cubicBezTo>
                      <a:pt x="1179" y="0"/>
                      <a:pt x="1208" y="29"/>
                      <a:pt x="1208" y="65"/>
                    </a:cubicBezTo>
                    <a:cubicBezTo>
                      <a:pt x="1208" y="100"/>
                      <a:pt x="1179" y="129"/>
                      <a:pt x="1143" y="1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ïṩḷïde">
                <a:extLst>
                  <a:ext uri="{FF2B5EF4-FFF2-40B4-BE49-F238E27FC236}">
                    <a16:creationId xmlns:a16="http://schemas.microsoft.com/office/drawing/2014/main" id="{2DC4477C-04BB-4258-8B7B-20532F64F104}"/>
                  </a:ext>
                </a:extLst>
              </p:cNvPr>
              <p:cNvSpPr/>
              <p:nvPr/>
            </p:nvSpPr>
            <p:spPr bwMode="auto">
              <a:xfrm>
                <a:off x="10190163" y="9671050"/>
                <a:ext cx="427037" cy="427038"/>
              </a:xfrm>
              <a:custGeom>
                <a:avLst/>
                <a:gdLst>
                  <a:gd name="T0" fmla="*/ 84 w 1187"/>
                  <a:gd name="T1" fmla="*/ 593 h 1186"/>
                  <a:gd name="T2" fmla="*/ 593 w 1187"/>
                  <a:gd name="T3" fmla="*/ 1102 h 1186"/>
                  <a:gd name="T4" fmla="*/ 1102 w 1187"/>
                  <a:gd name="T5" fmla="*/ 593 h 1186"/>
                  <a:gd name="T6" fmla="*/ 593 w 1187"/>
                  <a:gd name="T7" fmla="*/ 83 h 1186"/>
                  <a:gd name="T8" fmla="*/ 84 w 1187"/>
                  <a:gd name="T9" fmla="*/ 593 h 1186"/>
                  <a:gd name="T10" fmla="*/ 0 w 1187"/>
                  <a:gd name="T11" fmla="*/ 593 h 1186"/>
                  <a:gd name="T12" fmla="*/ 593 w 1187"/>
                  <a:gd name="T13" fmla="*/ 0 h 1186"/>
                  <a:gd name="T14" fmla="*/ 1186 w 1187"/>
                  <a:gd name="T15" fmla="*/ 593 h 1186"/>
                  <a:gd name="T16" fmla="*/ 593 w 1187"/>
                  <a:gd name="T17" fmla="*/ 1185 h 1186"/>
                  <a:gd name="T18" fmla="*/ 0 w 1187"/>
                  <a:gd name="T19" fmla="*/ 593 h 11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7"/>
                  <a:gd name="T31" fmla="*/ 0 h 1186"/>
                  <a:gd name="T32" fmla="*/ 1187 w 1187"/>
                  <a:gd name="T33" fmla="*/ 1186 h 11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7" h="1186">
                    <a:moveTo>
                      <a:pt x="84" y="593"/>
                    </a:moveTo>
                    <a:cubicBezTo>
                      <a:pt x="84" y="874"/>
                      <a:pt x="312" y="1102"/>
                      <a:pt x="593" y="1102"/>
                    </a:cubicBezTo>
                    <a:cubicBezTo>
                      <a:pt x="874" y="1102"/>
                      <a:pt x="1102" y="874"/>
                      <a:pt x="1102" y="593"/>
                    </a:cubicBezTo>
                    <a:cubicBezTo>
                      <a:pt x="1102" y="312"/>
                      <a:pt x="874" y="83"/>
                      <a:pt x="593" y="83"/>
                    </a:cubicBezTo>
                    <a:cubicBezTo>
                      <a:pt x="312" y="83"/>
                      <a:pt x="84" y="312"/>
                      <a:pt x="84" y="593"/>
                    </a:cubicBezTo>
                    <a:close/>
                    <a:moveTo>
                      <a:pt x="0" y="593"/>
                    </a:moveTo>
                    <a:cubicBezTo>
                      <a:pt x="0" y="266"/>
                      <a:pt x="266" y="0"/>
                      <a:pt x="593" y="0"/>
                    </a:cubicBezTo>
                    <a:cubicBezTo>
                      <a:pt x="920" y="0"/>
                      <a:pt x="1186" y="266"/>
                      <a:pt x="1186" y="593"/>
                    </a:cubicBezTo>
                    <a:cubicBezTo>
                      <a:pt x="1186" y="920"/>
                      <a:pt x="920" y="1185"/>
                      <a:pt x="593" y="1185"/>
                    </a:cubicBezTo>
                    <a:cubicBezTo>
                      <a:pt x="266" y="1185"/>
                      <a:pt x="0" y="920"/>
                      <a:pt x="0" y="5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9" name="ïsḻiďê">
              <a:extLst>
                <a:ext uri="{FF2B5EF4-FFF2-40B4-BE49-F238E27FC236}">
                  <a16:creationId xmlns:a16="http://schemas.microsoft.com/office/drawing/2014/main" id="{59A83FC9-E1AE-4D1D-8DF6-8105E14615ED}"/>
                </a:ext>
              </a:extLst>
            </p:cNvPr>
            <p:cNvSpPr/>
            <p:nvPr/>
          </p:nvSpPr>
          <p:spPr>
            <a:xfrm>
              <a:off x="4944083" y="1234401"/>
              <a:ext cx="2303835" cy="4087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D2447A58-FD2B-4B82-A9AD-E20A32D84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9337" y="703462"/>
            <a:ext cx="3040537" cy="5268911"/>
          </a:xfrm>
          <a:prstGeom prst="rect">
            <a:avLst/>
          </a:prstGeom>
        </p:spPr>
      </p:pic>
      <p:sp>
        <p:nvSpPr>
          <p:cNvPr id="32" name="îśḷidê">
            <a:extLst>
              <a:ext uri="{FF2B5EF4-FFF2-40B4-BE49-F238E27FC236}">
                <a16:creationId xmlns:a16="http://schemas.microsoft.com/office/drawing/2014/main" id="{69591B82-6054-410D-B7A2-8FFF86D50737}"/>
              </a:ext>
            </a:extLst>
          </p:cNvPr>
          <p:cNvSpPr/>
          <p:nvPr/>
        </p:nvSpPr>
        <p:spPr bwMode="auto">
          <a:xfrm>
            <a:off x="1168622" y="1639595"/>
            <a:ext cx="2854008" cy="2854007"/>
          </a:xfrm>
          <a:custGeom>
            <a:avLst/>
            <a:gdLst>
              <a:gd name="T0" fmla="*/ 387 w 774"/>
              <a:gd name="T1" fmla="*/ 0 h 774"/>
              <a:gd name="T2" fmla="*/ 435 w 774"/>
              <a:gd name="T3" fmla="*/ 3 h 774"/>
              <a:gd name="T4" fmla="*/ 482 w 774"/>
              <a:gd name="T5" fmla="*/ 12 h 774"/>
              <a:gd name="T6" fmla="*/ 526 w 774"/>
              <a:gd name="T7" fmla="*/ 26 h 774"/>
              <a:gd name="T8" fmla="*/ 568 w 774"/>
              <a:gd name="T9" fmla="*/ 45 h 774"/>
              <a:gd name="T10" fmla="*/ 608 w 774"/>
              <a:gd name="T11" fmla="*/ 69 h 774"/>
              <a:gd name="T12" fmla="*/ 643 w 774"/>
              <a:gd name="T13" fmla="*/ 98 h 774"/>
              <a:gd name="T14" fmla="*/ 676 w 774"/>
              <a:gd name="T15" fmla="*/ 130 h 774"/>
              <a:gd name="T16" fmla="*/ 704 w 774"/>
              <a:gd name="T17" fmla="*/ 166 h 774"/>
              <a:gd name="T18" fmla="*/ 728 w 774"/>
              <a:gd name="T19" fmla="*/ 205 h 774"/>
              <a:gd name="T20" fmla="*/ 747 w 774"/>
              <a:gd name="T21" fmla="*/ 247 h 774"/>
              <a:gd name="T22" fmla="*/ 761 w 774"/>
              <a:gd name="T23" fmla="*/ 292 h 774"/>
              <a:gd name="T24" fmla="*/ 770 w 774"/>
              <a:gd name="T25" fmla="*/ 338 h 774"/>
              <a:gd name="T26" fmla="*/ 774 w 774"/>
              <a:gd name="T27" fmla="*/ 387 h 774"/>
              <a:gd name="T28" fmla="*/ 770 w 774"/>
              <a:gd name="T29" fmla="*/ 435 h 774"/>
              <a:gd name="T30" fmla="*/ 761 w 774"/>
              <a:gd name="T31" fmla="*/ 483 h 774"/>
              <a:gd name="T32" fmla="*/ 747 w 774"/>
              <a:gd name="T33" fmla="*/ 527 h 774"/>
              <a:gd name="T34" fmla="*/ 728 w 774"/>
              <a:gd name="T35" fmla="*/ 569 h 774"/>
              <a:gd name="T36" fmla="*/ 704 w 774"/>
              <a:gd name="T37" fmla="*/ 608 h 774"/>
              <a:gd name="T38" fmla="*/ 676 w 774"/>
              <a:gd name="T39" fmla="*/ 644 h 774"/>
              <a:gd name="T40" fmla="*/ 643 w 774"/>
              <a:gd name="T41" fmla="*/ 676 h 774"/>
              <a:gd name="T42" fmla="*/ 608 w 774"/>
              <a:gd name="T43" fmla="*/ 705 h 774"/>
              <a:gd name="T44" fmla="*/ 568 w 774"/>
              <a:gd name="T45" fmla="*/ 728 h 774"/>
              <a:gd name="T46" fmla="*/ 526 w 774"/>
              <a:gd name="T47" fmla="*/ 748 h 774"/>
              <a:gd name="T48" fmla="*/ 482 w 774"/>
              <a:gd name="T49" fmla="*/ 763 h 774"/>
              <a:gd name="T50" fmla="*/ 435 w 774"/>
              <a:gd name="T51" fmla="*/ 772 h 774"/>
              <a:gd name="T52" fmla="*/ 387 w 774"/>
              <a:gd name="T53" fmla="*/ 774 h 774"/>
              <a:gd name="T54" fmla="*/ 338 w 774"/>
              <a:gd name="T55" fmla="*/ 772 h 774"/>
              <a:gd name="T56" fmla="*/ 291 w 774"/>
              <a:gd name="T57" fmla="*/ 763 h 774"/>
              <a:gd name="T58" fmla="*/ 246 w 774"/>
              <a:gd name="T59" fmla="*/ 748 h 774"/>
              <a:gd name="T60" fmla="*/ 204 w 774"/>
              <a:gd name="T61" fmla="*/ 728 h 774"/>
              <a:gd name="T62" fmla="*/ 165 w 774"/>
              <a:gd name="T63" fmla="*/ 705 h 774"/>
              <a:gd name="T64" fmla="*/ 129 w 774"/>
              <a:gd name="T65" fmla="*/ 676 h 774"/>
              <a:gd name="T66" fmla="*/ 97 w 774"/>
              <a:gd name="T67" fmla="*/ 644 h 774"/>
              <a:gd name="T68" fmla="*/ 68 w 774"/>
              <a:gd name="T69" fmla="*/ 608 h 774"/>
              <a:gd name="T70" fmla="*/ 45 w 774"/>
              <a:gd name="T71" fmla="*/ 569 h 774"/>
              <a:gd name="T72" fmla="*/ 25 w 774"/>
              <a:gd name="T73" fmla="*/ 527 h 774"/>
              <a:gd name="T74" fmla="*/ 11 w 774"/>
              <a:gd name="T75" fmla="*/ 483 h 774"/>
              <a:gd name="T76" fmla="*/ 2 w 774"/>
              <a:gd name="T77" fmla="*/ 435 h 774"/>
              <a:gd name="T78" fmla="*/ 0 w 774"/>
              <a:gd name="T79" fmla="*/ 387 h 774"/>
              <a:gd name="T80" fmla="*/ 2 w 774"/>
              <a:gd name="T81" fmla="*/ 338 h 774"/>
              <a:gd name="T82" fmla="*/ 11 w 774"/>
              <a:gd name="T83" fmla="*/ 292 h 774"/>
              <a:gd name="T84" fmla="*/ 25 w 774"/>
              <a:gd name="T85" fmla="*/ 247 h 774"/>
              <a:gd name="T86" fmla="*/ 45 w 774"/>
              <a:gd name="T87" fmla="*/ 205 h 774"/>
              <a:gd name="T88" fmla="*/ 68 w 774"/>
              <a:gd name="T89" fmla="*/ 166 h 774"/>
              <a:gd name="T90" fmla="*/ 97 w 774"/>
              <a:gd name="T91" fmla="*/ 130 h 774"/>
              <a:gd name="T92" fmla="*/ 129 w 774"/>
              <a:gd name="T93" fmla="*/ 98 h 774"/>
              <a:gd name="T94" fmla="*/ 165 w 774"/>
              <a:gd name="T95" fmla="*/ 69 h 774"/>
              <a:gd name="T96" fmla="*/ 204 w 774"/>
              <a:gd name="T97" fmla="*/ 45 h 774"/>
              <a:gd name="T98" fmla="*/ 246 w 774"/>
              <a:gd name="T99" fmla="*/ 26 h 774"/>
              <a:gd name="T100" fmla="*/ 291 w 774"/>
              <a:gd name="T101" fmla="*/ 12 h 774"/>
              <a:gd name="T102" fmla="*/ 338 w 774"/>
              <a:gd name="T103" fmla="*/ 3 h 774"/>
              <a:gd name="T104" fmla="*/ 387 w 774"/>
              <a:gd name="T105" fmla="*/ 0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74" h="774">
                <a:moveTo>
                  <a:pt x="387" y="0"/>
                </a:moveTo>
                <a:lnTo>
                  <a:pt x="435" y="3"/>
                </a:lnTo>
                <a:lnTo>
                  <a:pt x="482" y="12"/>
                </a:lnTo>
                <a:lnTo>
                  <a:pt x="526" y="26"/>
                </a:lnTo>
                <a:lnTo>
                  <a:pt x="568" y="45"/>
                </a:lnTo>
                <a:lnTo>
                  <a:pt x="608" y="69"/>
                </a:lnTo>
                <a:lnTo>
                  <a:pt x="643" y="98"/>
                </a:lnTo>
                <a:lnTo>
                  <a:pt x="676" y="130"/>
                </a:lnTo>
                <a:lnTo>
                  <a:pt x="704" y="166"/>
                </a:lnTo>
                <a:lnTo>
                  <a:pt x="728" y="205"/>
                </a:lnTo>
                <a:lnTo>
                  <a:pt x="747" y="247"/>
                </a:lnTo>
                <a:lnTo>
                  <a:pt x="761" y="292"/>
                </a:lnTo>
                <a:lnTo>
                  <a:pt x="770" y="338"/>
                </a:lnTo>
                <a:lnTo>
                  <a:pt x="774" y="387"/>
                </a:lnTo>
                <a:lnTo>
                  <a:pt x="770" y="435"/>
                </a:lnTo>
                <a:lnTo>
                  <a:pt x="761" y="483"/>
                </a:lnTo>
                <a:lnTo>
                  <a:pt x="747" y="527"/>
                </a:lnTo>
                <a:lnTo>
                  <a:pt x="728" y="569"/>
                </a:lnTo>
                <a:lnTo>
                  <a:pt x="704" y="608"/>
                </a:lnTo>
                <a:lnTo>
                  <a:pt x="676" y="644"/>
                </a:lnTo>
                <a:lnTo>
                  <a:pt x="643" y="676"/>
                </a:lnTo>
                <a:lnTo>
                  <a:pt x="608" y="705"/>
                </a:lnTo>
                <a:lnTo>
                  <a:pt x="568" y="728"/>
                </a:lnTo>
                <a:lnTo>
                  <a:pt x="526" y="748"/>
                </a:lnTo>
                <a:lnTo>
                  <a:pt x="482" y="763"/>
                </a:lnTo>
                <a:lnTo>
                  <a:pt x="435" y="772"/>
                </a:lnTo>
                <a:lnTo>
                  <a:pt x="387" y="774"/>
                </a:lnTo>
                <a:lnTo>
                  <a:pt x="338" y="772"/>
                </a:lnTo>
                <a:lnTo>
                  <a:pt x="291" y="763"/>
                </a:lnTo>
                <a:lnTo>
                  <a:pt x="246" y="748"/>
                </a:lnTo>
                <a:lnTo>
                  <a:pt x="204" y="728"/>
                </a:lnTo>
                <a:lnTo>
                  <a:pt x="165" y="705"/>
                </a:lnTo>
                <a:lnTo>
                  <a:pt x="129" y="676"/>
                </a:lnTo>
                <a:lnTo>
                  <a:pt x="97" y="644"/>
                </a:lnTo>
                <a:lnTo>
                  <a:pt x="68" y="608"/>
                </a:lnTo>
                <a:lnTo>
                  <a:pt x="45" y="569"/>
                </a:lnTo>
                <a:lnTo>
                  <a:pt x="25" y="527"/>
                </a:lnTo>
                <a:lnTo>
                  <a:pt x="11" y="483"/>
                </a:lnTo>
                <a:lnTo>
                  <a:pt x="2" y="435"/>
                </a:lnTo>
                <a:lnTo>
                  <a:pt x="0" y="387"/>
                </a:lnTo>
                <a:lnTo>
                  <a:pt x="2" y="338"/>
                </a:lnTo>
                <a:lnTo>
                  <a:pt x="11" y="292"/>
                </a:lnTo>
                <a:lnTo>
                  <a:pt x="25" y="247"/>
                </a:lnTo>
                <a:lnTo>
                  <a:pt x="45" y="205"/>
                </a:lnTo>
                <a:lnTo>
                  <a:pt x="68" y="166"/>
                </a:lnTo>
                <a:lnTo>
                  <a:pt x="97" y="130"/>
                </a:lnTo>
                <a:lnTo>
                  <a:pt x="129" y="98"/>
                </a:lnTo>
                <a:lnTo>
                  <a:pt x="165" y="69"/>
                </a:lnTo>
                <a:lnTo>
                  <a:pt x="204" y="45"/>
                </a:lnTo>
                <a:lnTo>
                  <a:pt x="246" y="26"/>
                </a:lnTo>
                <a:lnTo>
                  <a:pt x="291" y="12"/>
                </a:lnTo>
                <a:lnTo>
                  <a:pt x="338" y="3"/>
                </a:lnTo>
                <a:lnTo>
                  <a:pt x="387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D14E6D-E08C-404F-A969-636E6D3E735F}"/>
              </a:ext>
            </a:extLst>
          </p:cNvPr>
          <p:cNvCxnSpPr/>
          <p:nvPr/>
        </p:nvCxnSpPr>
        <p:spPr>
          <a:xfrm>
            <a:off x="4837633" y="1747441"/>
            <a:ext cx="111400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ïṩļiḑe">
            <a:extLst>
              <a:ext uri="{FF2B5EF4-FFF2-40B4-BE49-F238E27FC236}">
                <a16:creationId xmlns:a16="http://schemas.microsoft.com/office/drawing/2014/main" id="{B6DAB557-F323-49F8-848D-D8B4061AE7DE}"/>
              </a:ext>
            </a:extLst>
          </p:cNvPr>
          <p:cNvGrpSpPr/>
          <p:nvPr/>
        </p:nvGrpSpPr>
        <p:grpSpPr>
          <a:xfrm>
            <a:off x="4921499" y="2107219"/>
            <a:ext cx="648661" cy="648360"/>
            <a:chOff x="5130800" y="1888042"/>
            <a:chExt cx="1930400" cy="1929506"/>
          </a:xfrm>
        </p:grpSpPr>
        <p:sp>
          <p:nvSpPr>
            <p:cNvPr id="35" name="iṩľïḑé">
              <a:extLst>
                <a:ext uri="{FF2B5EF4-FFF2-40B4-BE49-F238E27FC236}">
                  <a16:creationId xmlns:a16="http://schemas.microsoft.com/office/drawing/2014/main" id="{E944C0DF-97C4-46B1-9E52-B2C85DB23305}"/>
                </a:ext>
              </a:extLst>
            </p:cNvPr>
            <p:cNvSpPr/>
            <p:nvPr/>
          </p:nvSpPr>
          <p:spPr>
            <a:xfrm>
              <a:off x="5130800" y="1888042"/>
              <a:ext cx="1930400" cy="1929506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6" name="îS1íďê">
              <a:extLst>
                <a:ext uri="{FF2B5EF4-FFF2-40B4-BE49-F238E27FC236}">
                  <a16:creationId xmlns:a16="http://schemas.microsoft.com/office/drawing/2014/main" id="{98A2D3FE-3983-4EEE-8BD0-6A83DC67A6F3}"/>
                </a:ext>
              </a:extLst>
            </p:cNvPr>
            <p:cNvSpPr/>
            <p:nvPr/>
          </p:nvSpPr>
          <p:spPr>
            <a:xfrm>
              <a:off x="5600639" y="2390678"/>
              <a:ext cx="990721" cy="924233"/>
            </a:xfrm>
            <a:custGeom>
              <a:avLst/>
              <a:gdLst>
                <a:gd name="connsiteX0" fmla="*/ 458084 w 607556"/>
                <a:gd name="connsiteY0" fmla="*/ 325643 h 566782"/>
                <a:gd name="connsiteX1" fmla="*/ 374604 w 607556"/>
                <a:gd name="connsiteY1" fmla="*/ 409015 h 566782"/>
                <a:gd name="connsiteX2" fmla="*/ 375227 w 607556"/>
                <a:gd name="connsiteY2" fmla="*/ 418703 h 566782"/>
                <a:gd name="connsiteX3" fmla="*/ 381457 w 607556"/>
                <a:gd name="connsiteY3" fmla="*/ 441991 h 566782"/>
                <a:gd name="connsiteX4" fmla="*/ 396498 w 607556"/>
                <a:gd name="connsiteY4" fmla="*/ 465189 h 566782"/>
                <a:gd name="connsiteX5" fmla="*/ 458084 w 607556"/>
                <a:gd name="connsiteY5" fmla="*/ 492387 h 566782"/>
                <a:gd name="connsiteX6" fmla="*/ 541564 w 607556"/>
                <a:gd name="connsiteY6" fmla="*/ 409015 h 566782"/>
                <a:gd name="connsiteX7" fmla="*/ 512462 w 607556"/>
                <a:gd name="connsiteY7" fmla="*/ 345819 h 566782"/>
                <a:gd name="connsiteX8" fmla="*/ 489145 w 607556"/>
                <a:gd name="connsiteY8" fmla="*/ 331687 h 566782"/>
                <a:gd name="connsiteX9" fmla="*/ 465916 w 607556"/>
                <a:gd name="connsiteY9" fmla="*/ 325998 h 566782"/>
                <a:gd name="connsiteX10" fmla="*/ 458084 w 607556"/>
                <a:gd name="connsiteY10" fmla="*/ 325643 h 566782"/>
                <a:gd name="connsiteX11" fmla="*/ 458084 w 607556"/>
                <a:gd name="connsiteY11" fmla="*/ 279157 h 566782"/>
                <a:gd name="connsiteX12" fmla="*/ 465827 w 607556"/>
                <a:gd name="connsiteY12" fmla="*/ 279424 h 566782"/>
                <a:gd name="connsiteX13" fmla="*/ 489145 w 607556"/>
                <a:gd name="connsiteY13" fmla="*/ 282890 h 566782"/>
                <a:gd name="connsiteX14" fmla="*/ 512462 w 607556"/>
                <a:gd name="connsiteY14" fmla="*/ 291067 h 566782"/>
                <a:gd name="connsiteX15" fmla="*/ 588199 w 607556"/>
                <a:gd name="connsiteY15" fmla="*/ 409015 h 566782"/>
                <a:gd name="connsiteX16" fmla="*/ 561411 w 607556"/>
                <a:gd name="connsiteY16" fmla="*/ 487765 h 566782"/>
                <a:gd name="connsiteX17" fmla="*/ 578054 w 607556"/>
                <a:gd name="connsiteY17" fmla="*/ 504386 h 566782"/>
                <a:gd name="connsiteX18" fmla="*/ 594607 w 607556"/>
                <a:gd name="connsiteY18" fmla="*/ 520919 h 566782"/>
                <a:gd name="connsiteX19" fmla="*/ 600748 w 607556"/>
                <a:gd name="connsiteY19" fmla="*/ 527051 h 566782"/>
                <a:gd name="connsiteX20" fmla="*/ 600748 w 607556"/>
                <a:gd name="connsiteY20" fmla="*/ 559938 h 566782"/>
                <a:gd name="connsiteX21" fmla="*/ 584284 w 607556"/>
                <a:gd name="connsiteY21" fmla="*/ 566782 h 566782"/>
                <a:gd name="connsiteX22" fmla="*/ 567819 w 607556"/>
                <a:gd name="connsiteY22" fmla="*/ 559938 h 566782"/>
                <a:gd name="connsiteX23" fmla="*/ 560521 w 607556"/>
                <a:gd name="connsiteY23" fmla="*/ 552650 h 566782"/>
                <a:gd name="connsiteX24" fmla="*/ 543789 w 607556"/>
                <a:gd name="connsiteY24" fmla="*/ 535940 h 566782"/>
                <a:gd name="connsiteX25" fmla="*/ 526969 w 607556"/>
                <a:gd name="connsiteY25" fmla="*/ 519141 h 566782"/>
                <a:gd name="connsiteX26" fmla="*/ 458084 w 607556"/>
                <a:gd name="connsiteY26" fmla="*/ 538873 h 566782"/>
                <a:gd name="connsiteX27" fmla="*/ 340874 w 607556"/>
                <a:gd name="connsiteY27" fmla="*/ 465189 h 566782"/>
                <a:gd name="connsiteX28" fmla="*/ 332330 w 607556"/>
                <a:gd name="connsiteY28" fmla="*/ 441902 h 566782"/>
                <a:gd name="connsiteX29" fmla="*/ 328414 w 607556"/>
                <a:gd name="connsiteY29" fmla="*/ 418703 h 566782"/>
                <a:gd name="connsiteX30" fmla="*/ 328058 w 607556"/>
                <a:gd name="connsiteY30" fmla="*/ 409015 h 566782"/>
                <a:gd name="connsiteX31" fmla="*/ 333398 w 607556"/>
                <a:gd name="connsiteY31" fmla="*/ 372129 h 566782"/>
                <a:gd name="connsiteX32" fmla="*/ 358495 w 607556"/>
                <a:gd name="connsiteY32" fmla="*/ 325643 h 566782"/>
                <a:gd name="connsiteX33" fmla="*/ 458084 w 607556"/>
                <a:gd name="connsiteY33" fmla="*/ 279157 h 566782"/>
                <a:gd name="connsiteX34" fmla="*/ 163065 w 607556"/>
                <a:gd name="connsiteY34" fmla="*/ 232584 h 566782"/>
                <a:gd name="connsiteX35" fmla="*/ 139745 w 607556"/>
                <a:gd name="connsiteY35" fmla="*/ 255869 h 566782"/>
                <a:gd name="connsiteX36" fmla="*/ 163065 w 607556"/>
                <a:gd name="connsiteY36" fmla="*/ 279065 h 566782"/>
                <a:gd name="connsiteX37" fmla="*/ 302810 w 607556"/>
                <a:gd name="connsiteY37" fmla="*/ 279065 h 566782"/>
                <a:gd name="connsiteX38" fmla="*/ 326130 w 607556"/>
                <a:gd name="connsiteY38" fmla="*/ 255869 h 566782"/>
                <a:gd name="connsiteX39" fmla="*/ 302810 w 607556"/>
                <a:gd name="connsiteY39" fmla="*/ 232584 h 566782"/>
                <a:gd name="connsiteX40" fmla="*/ 396003 w 607556"/>
                <a:gd name="connsiteY40" fmla="*/ 92962 h 566782"/>
                <a:gd name="connsiteX41" fmla="*/ 372771 w 607556"/>
                <a:gd name="connsiteY41" fmla="*/ 116247 h 566782"/>
                <a:gd name="connsiteX42" fmla="*/ 396003 w 607556"/>
                <a:gd name="connsiteY42" fmla="*/ 139532 h 566782"/>
                <a:gd name="connsiteX43" fmla="*/ 419323 w 607556"/>
                <a:gd name="connsiteY43" fmla="*/ 116247 h 566782"/>
                <a:gd name="connsiteX44" fmla="*/ 396003 w 607556"/>
                <a:gd name="connsiteY44" fmla="*/ 92962 h 566782"/>
                <a:gd name="connsiteX45" fmla="*/ 302810 w 607556"/>
                <a:gd name="connsiteY45" fmla="*/ 92962 h 566782"/>
                <a:gd name="connsiteX46" fmla="*/ 279578 w 607556"/>
                <a:gd name="connsiteY46" fmla="*/ 116247 h 566782"/>
                <a:gd name="connsiteX47" fmla="*/ 302810 w 607556"/>
                <a:gd name="connsiteY47" fmla="*/ 139532 h 566782"/>
                <a:gd name="connsiteX48" fmla="*/ 326130 w 607556"/>
                <a:gd name="connsiteY48" fmla="*/ 116247 h 566782"/>
                <a:gd name="connsiteX49" fmla="*/ 302810 w 607556"/>
                <a:gd name="connsiteY49" fmla="*/ 92962 h 566782"/>
                <a:gd name="connsiteX50" fmla="*/ 209706 w 607556"/>
                <a:gd name="connsiteY50" fmla="*/ 92962 h 566782"/>
                <a:gd name="connsiteX51" fmla="*/ 186386 w 607556"/>
                <a:gd name="connsiteY51" fmla="*/ 116247 h 566782"/>
                <a:gd name="connsiteX52" fmla="*/ 209706 w 607556"/>
                <a:gd name="connsiteY52" fmla="*/ 139532 h 566782"/>
                <a:gd name="connsiteX53" fmla="*/ 232938 w 607556"/>
                <a:gd name="connsiteY53" fmla="*/ 116247 h 566782"/>
                <a:gd name="connsiteX54" fmla="*/ 209706 w 607556"/>
                <a:gd name="connsiteY54" fmla="*/ 92962 h 566782"/>
                <a:gd name="connsiteX55" fmla="*/ 23320 w 607556"/>
                <a:gd name="connsiteY55" fmla="*/ 0 h 566782"/>
                <a:gd name="connsiteX56" fmla="*/ 489196 w 607556"/>
                <a:gd name="connsiteY56" fmla="*/ 0 h 566782"/>
                <a:gd name="connsiteX57" fmla="*/ 512516 w 607556"/>
                <a:gd name="connsiteY57" fmla="*/ 23196 h 566782"/>
                <a:gd name="connsiteX58" fmla="*/ 512516 w 607556"/>
                <a:gd name="connsiteY58" fmla="*/ 241205 h 566782"/>
                <a:gd name="connsiteX59" fmla="*/ 489196 w 607556"/>
                <a:gd name="connsiteY59" fmla="*/ 235339 h 566782"/>
                <a:gd name="connsiteX60" fmla="*/ 465964 w 607556"/>
                <a:gd name="connsiteY60" fmla="*/ 232762 h 566782"/>
                <a:gd name="connsiteX61" fmla="*/ 458131 w 607556"/>
                <a:gd name="connsiteY61" fmla="*/ 232584 h 566782"/>
                <a:gd name="connsiteX62" fmla="*/ 302543 w 607556"/>
                <a:gd name="connsiteY62" fmla="*/ 325636 h 566782"/>
                <a:gd name="connsiteX63" fmla="*/ 132001 w 607556"/>
                <a:gd name="connsiteY63" fmla="*/ 325636 h 566782"/>
                <a:gd name="connsiteX64" fmla="*/ 108680 w 607556"/>
                <a:gd name="connsiteY64" fmla="*/ 348921 h 566782"/>
                <a:gd name="connsiteX65" fmla="*/ 132001 w 607556"/>
                <a:gd name="connsiteY65" fmla="*/ 372117 h 566782"/>
                <a:gd name="connsiteX66" fmla="*/ 285364 w 607556"/>
                <a:gd name="connsiteY66" fmla="*/ 372117 h 566782"/>
                <a:gd name="connsiteX67" fmla="*/ 281537 w 607556"/>
                <a:gd name="connsiteY67" fmla="*/ 409000 h 566782"/>
                <a:gd name="connsiteX68" fmla="*/ 281804 w 607556"/>
                <a:gd name="connsiteY68" fmla="*/ 418687 h 566782"/>
                <a:gd name="connsiteX69" fmla="*/ 284563 w 607556"/>
                <a:gd name="connsiteY69" fmla="*/ 441972 h 566782"/>
                <a:gd name="connsiteX70" fmla="*/ 290705 w 607556"/>
                <a:gd name="connsiteY70" fmla="*/ 465168 h 566782"/>
                <a:gd name="connsiteX71" fmla="*/ 23320 w 607556"/>
                <a:gd name="connsiteY71" fmla="*/ 465168 h 566782"/>
                <a:gd name="connsiteX72" fmla="*/ 0 w 607556"/>
                <a:gd name="connsiteY72" fmla="*/ 441972 h 566782"/>
                <a:gd name="connsiteX73" fmla="*/ 0 w 607556"/>
                <a:gd name="connsiteY73" fmla="*/ 23196 h 566782"/>
                <a:gd name="connsiteX74" fmla="*/ 23320 w 607556"/>
                <a:gd name="connsiteY74" fmla="*/ 0 h 56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07556" h="566782">
                  <a:moveTo>
                    <a:pt x="458084" y="325643"/>
                  </a:moveTo>
                  <a:cubicBezTo>
                    <a:pt x="412072" y="325643"/>
                    <a:pt x="374604" y="363063"/>
                    <a:pt x="374604" y="409015"/>
                  </a:cubicBezTo>
                  <a:cubicBezTo>
                    <a:pt x="374604" y="412304"/>
                    <a:pt x="374871" y="415503"/>
                    <a:pt x="375227" y="418703"/>
                  </a:cubicBezTo>
                  <a:cubicBezTo>
                    <a:pt x="376206" y="426880"/>
                    <a:pt x="378253" y="434702"/>
                    <a:pt x="381457" y="441991"/>
                  </a:cubicBezTo>
                  <a:cubicBezTo>
                    <a:pt x="385195" y="450523"/>
                    <a:pt x="390268" y="458434"/>
                    <a:pt x="396498" y="465189"/>
                  </a:cubicBezTo>
                  <a:cubicBezTo>
                    <a:pt x="411805" y="481899"/>
                    <a:pt x="433788" y="492387"/>
                    <a:pt x="458084" y="492387"/>
                  </a:cubicBezTo>
                  <a:cubicBezTo>
                    <a:pt x="504096" y="492387"/>
                    <a:pt x="541564" y="454967"/>
                    <a:pt x="541564" y="409015"/>
                  </a:cubicBezTo>
                  <a:cubicBezTo>
                    <a:pt x="541564" y="383772"/>
                    <a:pt x="530262" y="361107"/>
                    <a:pt x="512462" y="345819"/>
                  </a:cubicBezTo>
                  <a:cubicBezTo>
                    <a:pt x="505609" y="339953"/>
                    <a:pt x="497688" y="335153"/>
                    <a:pt x="489145" y="331687"/>
                  </a:cubicBezTo>
                  <a:cubicBezTo>
                    <a:pt x="481847" y="328754"/>
                    <a:pt x="474015" y="326798"/>
                    <a:pt x="465916" y="325998"/>
                  </a:cubicBezTo>
                  <a:cubicBezTo>
                    <a:pt x="463335" y="325821"/>
                    <a:pt x="460754" y="325643"/>
                    <a:pt x="458084" y="325643"/>
                  </a:cubicBezTo>
                  <a:close/>
                  <a:moveTo>
                    <a:pt x="458084" y="279157"/>
                  </a:moveTo>
                  <a:cubicBezTo>
                    <a:pt x="460754" y="279157"/>
                    <a:pt x="463335" y="279246"/>
                    <a:pt x="465827" y="279424"/>
                  </a:cubicBezTo>
                  <a:cubicBezTo>
                    <a:pt x="473837" y="279868"/>
                    <a:pt x="481669" y="281024"/>
                    <a:pt x="489145" y="282890"/>
                  </a:cubicBezTo>
                  <a:cubicBezTo>
                    <a:pt x="497243" y="284935"/>
                    <a:pt x="505075" y="287601"/>
                    <a:pt x="512462" y="291067"/>
                  </a:cubicBezTo>
                  <a:cubicBezTo>
                    <a:pt x="557050" y="311688"/>
                    <a:pt x="588199" y="356752"/>
                    <a:pt x="588199" y="409015"/>
                  </a:cubicBezTo>
                  <a:cubicBezTo>
                    <a:pt x="588199" y="438613"/>
                    <a:pt x="578143" y="465900"/>
                    <a:pt x="561411" y="487765"/>
                  </a:cubicBezTo>
                  <a:lnTo>
                    <a:pt x="578054" y="504386"/>
                  </a:lnTo>
                  <a:lnTo>
                    <a:pt x="594607" y="520919"/>
                  </a:lnTo>
                  <a:lnTo>
                    <a:pt x="600748" y="527051"/>
                  </a:lnTo>
                  <a:cubicBezTo>
                    <a:pt x="609826" y="536118"/>
                    <a:pt x="609826" y="550872"/>
                    <a:pt x="600748" y="559938"/>
                  </a:cubicBezTo>
                  <a:cubicBezTo>
                    <a:pt x="596209" y="564471"/>
                    <a:pt x="590246" y="566782"/>
                    <a:pt x="584284" y="566782"/>
                  </a:cubicBezTo>
                  <a:cubicBezTo>
                    <a:pt x="578321" y="566782"/>
                    <a:pt x="572358" y="564471"/>
                    <a:pt x="567819" y="559938"/>
                  </a:cubicBezTo>
                  <a:lnTo>
                    <a:pt x="560521" y="552650"/>
                  </a:lnTo>
                  <a:lnTo>
                    <a:pt x="543789" y="535940"/>
                  </a:lnTo>
                  <a:lnTo>
                    <a:pt x="526969" y="519141"/>
                  </a:lnTo>
                  <a:cubicBezTo>
                    <a:pt x="506944" y="531673"/>
                    <a:pt x="483360" y="538873"/>
                    <a:pt x="458084" y="538873"/>
                  </a:cubicBezTo>
                  <a:cubicBezTo>
                    <a:pt x="406554" y="538873"/>
                    <a:pt x="361877" y="508742"/>
                    <a:pt x="340874" y="465189"/>
                  </a:cubicBezTo>
                  <a:cubicBezTo>
                    <a:pt x="337314" y="457812"/>
                    <a:pt x="334466" y="449990"/>
                    <a:pt x="332330" y="441902"/>
                  </a:cubicBezTo>
                  <a:cubicBezTo>
                    <a:pt x="330372" y="434436"/>
                    <a:pt x="329037" y="426614"/>
                    <a:pt x="328414" y="418703"/>
                  </a:cubicBezTo>
                  <a:cubicBezTo>
                    <a:pt x="328236" y="415503"/>
                    <a:pt x="328058" y="412304"/>
                    <a:pt x="328058" y="409015"/>
                  </a:cubicBezTo>
                  <a:cubicBezTo>
                    <a:pt x="328058" y="396216"/>
                    <a:pt x="329927" y="383861"/>
                    <a:pt x="333398" y="372129"/>
                  </a:cubicBezTo>
                  <a:cubicBezTo>
                    <a:pt x="338560" y="354885"/>
                    <a:pt x="347193" y="339064"/>
                    <a:pt x="358495" y="325643"/>
                  </a:cubicBezTo>
                  <a:cubicBezTo>
                    <a:pt x="382347" y="297200"/>
                    <a:pt x="418124" y="279157"/>
                    <a:pt x="458084" y="279157"/>
                  </a:cubicBezTo>
                  <a:close/>
                  <a:moveTo>
                    <a:pt x="163065" y="232584"/>
                  </a:moveTo>
                  <a:cubicBezTo>
                    <a:pt x="150248" y="232584"/>
                    <a:pt x="139745" y="242982"/>
                    <a:pt x="139745" y="255869"/>
                  </a:cubicBezTo>
                  <a:cubicBezTo>
                    <a:pt x="139745" y="268667"/>
                    <a:pt x="150248" y="279065"/>
                    <a:pt x="163065" y="279065"/>
                  </a:cubicBezTo>
                  <a:lnTo>
                    <a:pt x="302810" y="279065"/>
                  </a:lnTo>
                  <a:cubicBezTo>
                    <a:pt x="315716" y="279065"/>
                    <a:pt x="326130" y="268667"/>
                    <a:pt x="326130" y="255869"/>
                  </a:cubicBezTo>
                  <a:cubicBezTo>
                    <a:pt x="326130" y="242982"/>
                    <a:pt x="315716" y="232584"/>
                    <a:pt x="302810" y="232584"/>
                  </a:cubicBezTo>
                  <a:close/>
                  <a:moveTo>
                    <a:pt x="396003" y="92962"/>
                  </a:moveTo>
                  <a:cubicBezTo>
                    <a:pt x="383185" y="92962"/>
                    <a:pt x="372771" y="103450"/>
                    <a:pt x="372771" y="116247"/>
                  </a:cubicBezTo>
                  <a:cubicBezTo>
                    <a:pt x="372771" y="129134"/>
                    <a:pt x="383185" y="139532"/>
                    <a:pt x="396003" y="139532"/>
                  </a:cubicBezTo>
                  <a:cubicBezTo>
                    <a:pt x="408909" y="139532"/>
                    <a:pt x="419323" y="129134"/>
                    <a:pt x="419323" y="116247"/>
                  </a:cubicBezTo>
                  <a:cubicBezTo>
                    <a:pt x="419323" y="103450"/>
                    <a:pt x="408909" y="92962"/>
                    <a:pt x="396003" y="92962"/>
                  </a:cubicBezTo>
                  <a:close/>
                  <a:moveTo>
                    <a:pt x="302810" y="92962"/>
                  </a:moveTo>
                  <a:cubicBezTo>
                    <a:pt x="289993" y="92962"/>
                    <a:pt x="279578" y="103450"/>
                    <a:pt x="279578" y="116247"/>
                  </a:cubicBezTo>
                  <a:cubicBezTo>
                    <a:pt x="279578" y="129134"/>
                    <a:pt x="289993" y="139532"/>
                    <a:pt x="302810" y="139532"/>
                  </a:cubicBezTo>
                  <a:cubicBezTo>
                    <a:pt x="315716" y="139532"/>
                    <a:pt x="326130" y="129134"/>
                    <a:pt x="326130" y="116247"/>
                  </a:cubicBezTo>
                  <a:cubicBezTo>
                    <a:pt x="326130" y="103450"/>
                    <a:pt x="315716" y="92962"/>
                    <a:pt x="302810" y="92962"/>
                  </a:cubicBezTo>
                  <a:close/>
                  <a:moveTo>
                    <a:pt x="209706" y="92962"/>
                  </a:moveTo>
                  <a:cubicBezTo>
                    <a:pt x="196800" y="92962"/>
                    <a:pt x="186386" y="103450"/>
                    <a:pt x="186386" y="116247"/>
                  </a:cubicBezTo>
                  <a:cubicBezTo>
                    <a:pt x="186386" y="129134"/>
                    <a:pt x="196800" y="139532"/>
                    <a:pt x="209706" y="139532"/>
                  </a:cubicBezTo>
                  <a:cubicBezTo>
                    <a:pt x="222523" y="139532"/>
                    <a:pt x="232938" y="129134"/>
                    <a:pt x="232938" y="116247"/>
                  </a:cubicBezTo>
                  <a:cubicBezTo>
                    <a:pt x="232938" y="103450"/>
                    <a:pt x="222523" y="92962"/>
                    <a:pt x="209706" y="92962"/>
                  </a:cubicBezTo>
                  <a:close/>
                  <a:moveTo>
                    <a:pt x="23320" y="0"/>
                  </a:moveTo>
                  <a:lnTo>
                    <a:pt x="489196" y="0"/>
                  </a:lnTo>
                  <a:cubicBezTo>
                    <a:pt x="502102" y="0"/>
                    <a:pt x="512516" y="10398"/>
                    <a:pt x="512516" y="23196"/>
                  </a:cubicBezTo>
                  <a:lnTo>
                    <a:pt x="512516" y="241205"/>
                  </a:lnTo>
                  <a:cubicBezTo>
                    <a:pt x="504950" y="238716"/>
                    <a:pt x="497206" y="236761"/>
                    <a:pt x="489196" y="235339"/>
                  </a:cubicBezTo>
                  <a:cubicBezTo>
                    <a:pt x="481630" y="234006"/>
                    <a:pt x="473797" y="233117"/>
                    <a:pt x="465964" y="232762"/>
                  </a:cubicBezTo>
                  <a:cubicBezTo>
                    <a:pt x="463383" y="232673"/>
                    <a:pt x="460802" y="232584"/>
                    <a:pt x="458131" y="232584"/>
                  </a:cubicBezTo>
                  <a:cubicBezTo>
                    <a:pt x="390929" y="232584"/>
                    <a:pt x="332361" y="270267"/>
                    <a:pt x="302543" y="325636"/>
                  </a:cubicBezTo>
                  <a:lnTo>
                    <a:pt x="132001" y="325636"/>
                  </a:lnTo>
                  <a:cubicBezTo>
                    <a:pt x="119184" y="325636"/>
                    <a:pt x="108680" y="336034"/>
                    <a:pt x="108680" y="348921"/>
                  </a:cubicBezTo>
                  <a:cubicBezTo>
                    <a:pt x="108680" y="361718"/>
                    <a:pt x="119184" y="372117"/>
                    <a:pt x="132001" y="372117"/>
                  </a:cubicBezTo>
                  <a:lnTo>
                    <a:pt x="285364" y="372117"/>
                  </a:lnTo>
                  <a:cubicBezTo>
                    <a:pt x="282872" y="384026"/>
                    <a:pt x="281537" y="396379"/>
                    <a:pt x="281537" y="409000"/>
                  </a:cubicBezTo>
                  <a:cubicBezTo>
                    <a:pt x="281537" y="412288"/>
                    <a:pt x="281626" y="415487"/>
                    <a:pt x="281804" y="418687"/>
                  </a:cubicBezTo>
                  <a:cubicBezTo>
                    <a:pt x="282160" y="426597"/>
                    <a:pt x="283139" y="434329"/>
                    <a:pt x="284563" y="441972"/>
                  </a:cubicBezTo>
                  <a:cubicBezTo>
                    <a:pt x="286076" y="449882"/>
                    <a:pt x="288123" y="457614"/>
                    <a:pt x="290705" y="465168"/>
                  </a:cubicBezTo>
                  <a:lnTo>
                    <a:pt x="23320" y="465168"/>
                  </a:lnTo>
                  <a:cubicBezTo>
                    <a:pt x="10414" y="465168"/>
                    <a:pt x="0" y="454770"/>
                    <a:pt x="0" y="441972"/>
                  </a:cubicBezTo>
                  <a:lnTo>
                    <a:pt x="0" y="23196"/>
                  </a:lnTo>
                  <a:cubicBezTo>
                    <a:pt x="0" y="10398"/>
                    <a:pt x="10414" y="0"/>
                    <a:pt x="2332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0AD9BA85-25B6-4813-AA89-8F0DB554F5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78824">
            <a:off x="1605204" y="1783511"/>
            <a:ext cx="2027869" cy="271535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0D9CF81-7D69-401C-B5A6-8CFDE4058D0C}"/>
              </a:ext>
            </a:extLst>
          </p:cNvPr>
          <p:cNvSpPr txBox="1"/>
          <p:nvPr/>
        </p:nvSpPr>
        <p:spPr>
          <a:xfrm>
            <a:off x="4339338" y="3043445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详情页</a:t>
            </a:r>
          </a:p>
        </p:txBody>
      </p:sp>
    </p:spTree>
    <p:extLst>
      <p:ext uri="{BB962C8B-B14F-4D97-AF65-F5344CB8AC3E}">
        <p14:creationId xmlns:p14="http://schemas.microsoft.com/office/powerpoint/2010/main" val="99456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ṡḷiďè">
            <a:extLst>
              <a:ext uri="{FF2B5EF4-FFF2-40B4-BE49-F238E27FC236}">
                <a16:creationId xmlns:a16="http://schemas.microsoft.com/office/drawing/2014/main" id="{2460D56E-97B0-414F-BDF0-B133D78DE4B0}"/>
              </a:ext>
            </a:extLst>
          </p:cNvPr>
          <p:cNvGrpSpPr/>
          <p:nvPr/>
        </p:nvGrpSpPr>
        <p:grpSpPr>
          <a:xfrm>
            <a:off x="6991445" y="139327"/>
            <a:ext cx="3353225" cy="6579345"/>
            <a:chOff x="4822387" y="794461"/>
            <a:chExt cx="2547217" cy="5130884"/>
          </a:xfrm>
        </p:grpSpPr>
        <p:grpSp>
          <p:nvGrpSpPr>
            <p:cNvPr id="8" name="ïṣľídé">
              <a:extLst>
                <a:ext uri="{FF2B5EF4-FFF2-40B4-BE49-F238E27FC236}">
                  <a16:creationId xmlns:a16="http://schemas.microsoft.com/office/drawing/2014/main" id="{08DF0151-F02C-4308-9CCE-0762F3B21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2387" y="794461"/>
              <a:ext cx="2547217" cy="5130884"/>
              <a:chOff x="8853485" y="3998913"/>
              <a:chExt cx="3106735" cy="6257925"/>
            </a:xfrm>
            <a:effectLst/>
          </p:grpSpPr>
          <p:sp>
            <p:nvSpPr>
              <p:cNvPr id="10" name="íṧ1ïde">
                <a:extLst>
                  <a:ext uri="{FF2B5EF4-FFF2-40B4-BE49-F238E27FC236}">
                    <a16:creationId xmlns:a16="http://schemas.microsoft.com/office/drawing/2014/main" id="{0EC8AA74-1E7E-4202-8E5E-5CDA393CEA0A}"/>
                  </a:ext>
                </a:extLst>
              </p:cNvPr>
              <p:cNvSpPr/>
              <p:nvPr/>
            </p:nvSpPr>
            <p:spPr bwMode="auto">
              <a:xfrm>
                <a:off x="8853485" y="3998913"/>
                <a:ext cx="3106735" cy="6257925"/>
              </a:xfrm>
              <a:custGeom>
                <a:avLst/>
                <a:gdLst>
                  <a:gd name="T0" fmla="*/ 8594 w 8630"/>
                  <a:gd name="T1" fmla="*/ 3320 h 17382"/>
                  <a:gd name="T2" fmla="*/ 8596 w 8630"/>
                  <a:gd name="T3" fmla="*/ 3320 h 17382"/>
                  <a:gd name="T4" fmla="*/ 8629 w 8630"/>
                  <a:gd name="T5" fmla="*/ 3353 h 17382"/>
                  <a:gd name="T6" fmla="*/ 8629 w 8630"/>
                  <a:gd name="T7" fmla="*/ 4419 h 17382"/>
                  <a:gd name="T8" fmla="*/ 8596 w 8630"/>
                  <a:gd name="T9" fmla="*/ 4452 h 17382"/>
                  <a:gd name="T10" fmla="*/ 8594 w 8630"/>
                  <a:gd name="T11" fmla="*/ 4452 h 17382"/>
                  <a:gd name="T12" fmla="*/ 8594 w 8630"/>
                  <a:gd name="T13" fmla="*/ 16371 h 17382"/>
                  <a:gd name="T14" fmla="*/ 7584 w 8630"/>
                  <a:gd name="T15" fmla="*/ 17381 h 17382"/>
                  <a:gd name="T16" fmla="*/ 1043 w 8630"/>
                  <a:gd name="T17" fmla="*/ 17381 h 17382"/>
                  <a:gd name="T18" fmla="*/ 33 w 8630"/>
                  <a:gd name="T19" fmla="*/ 16371 h 17382"/>
                  <a:gd name="T20" fmla="*/ 33 w 8630"/>
                  <a:gd name="T21" fmla="*/ 5859 h 17382"/>
                  <a:gd name="T22" fmla="*/ 33 w 8630"/>
                  <a:gd name="T23" fmla="*/ 5859 h 17382"/>
                  <a:gd name="T24" fmla="*/ 0 w 8630"/>
                  <a:gd name="T25" fmla="*/ 5826 h 17382"/>
                  <a:gd name="T26" fmla="*/ 0 w 8630"/>
                  <a:gd name="T27" fmla="*/ 4760 h 17382"/>
                  <a:gd name="T28" fmla="*/ 33 w 8630"/>
                  <a:gd name="T29" fmla="*/ 4727 h 17382"/>
                  <a:gd name="T30" fmla="*/ 33 w 8630"/>
                  <a:gd name="T31" fmla="*/ 4727 h 17382"/>
                  <a:gd name="T32" fmla="*/ 33 w 8630"/>
                  <a:gd name="T33" fmla="*/ 4452 h 17382"/>
                  <a:gd name="T34" fmla="*/ 33 w 8630"/>
                  <a:gd name="T35" fmla="*/ 4452 h 17382"/>
                  <a:gd name="T36" fmla="*/ 0 w 8630"/>
                  <a:gd name="T37" fmla="*/ 4419 h 17382"/>
                  <a:gd name="T38" fmla="*/ 0 w 8630"/>
                  <a:gd name="T39" fmla="*/ 3353 h 17382"/>
                  <a:gd name="T40" fmla="*/ 33 w 8630"/>
                  <a:gd name="T41" fmla="*/ 3320 h 17382"/>
                  <a:gd name="T42" fmla="*/ 33 w 8630"/>
                  <a:gd name="T43" fmla="*/ 3320 h 17382"/>
                  <a:gd name="T44" fmla="*/ 33 w 8630"/>
                  <a:gd name="T45" fmla="*/ 2704 h 17382"/>
                  <a:gd name="T46" fmla="*/ 33 w 8630"/>
                  <a:gd name="T47" fmla="*/ 2704 h 17382"/>
                  <a:gd name="T48" fmla="*/ 0 w 8630"/>
                  <a:gd name="T49" fmla="*/ 2672 h 17382"/>
                  <a:gd name="T50" fmla="*/ 0 w 8630"/>
                  <a:gd name="T51" fmla="*/ 2075 h 17382"/>
                  <a:gd name="T52" fmla="*/ 33 w 8630"/>
                  <a:gd name="T53" fmla="*/ 2042 h 17382"/>
                  <a:gd name="T54" fmla="*/ 33 w 8630"/>
                  <a:gd name="T55" fmla="*/ 2042 h 17382"/>
                  <a:gd name="T56" fmla="*/ 33 w 8630"/>
                  <a:gd name="T57" fmla="*/ 1010 h 17382"/>
                  <a:gd name="T58" fmla="*/ 1043 w 8630"/>
                  <a:gd name="T59" fmla="*/ 0 h 17382"/>
                  <a:gd name="T60" fmla="*/ 7584 w 8630"/>
                  <a:gd name="T61" fmla="*/ 0 h 17382"/>
                  <a:gd name="T62" fmla="*/ 8594 w 8630"/>
                  <a:gd name="T63" fmla="*/ 1010 h 17382"/>
                  <a:gd name="T64" fmla="*/ 8594 w 8630"/>
                  <a:gd name="T65" fmla="*/ 3320 h 173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30"/>
                  <a:gd name="T100" fmla="*/ 0 h 17382"/>
                  <a:gd name="T101" fmla="*/ 8630 w 8630"/>
                  <a:gd name="T102" fmla="*/ 17382 h 173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30" h="17382">
                    <a:moveTo>
                      <a:pt x="8594" y="3320"/>
                    </a:moveTo>
                    <a:lnTo>
                      <a:pt x="8596" y="3320"/>
                    </a:lnTo>
                    <a:cubicBezTo>
                      <a:pt x="8614" y="3320"/>
                      <a:pt x="8629" y="3335"/>
                      <a:pt x="8629" y="3353"/>
                    </a:cubicBezTo>
                    <a:lnTo>
                      <a:pt x="8629" y="4419"/>
                    </a:lnTo>
                    <a:cubicBezTo>
                      <a:pt x="8629" y="4438"/>
                      <a:pt x="8614" y="4452"/>
                      <a:pt x="8596" y="4452"/>
                    </a:cubicBezTo>
                    <a:lnTo>
                      <a:pt x="8594" y="4452"/>
                    </a:lnTo>
                    <a:lnTo>
                      <a:pt x="8594" y="16371"/>
                    </a:lnTo>
                    <a:cubicBezTo>
                      <a:pt x="8594" y="16928"/>
                      <a:pt x="8141" y="17381"/>
                      <a:pt x="7584" y="17381"/>
                    </a:cubicBezTo>
                    <a:lnTo>
                      <a:pt x="1043" y="17381"/>
                    </a:lnTo>
                    <a:cubicBezTo>
                      <a:pt x="487" y="17381"/>
                      <a:pt x="33" y="16928"/>
                      <a:pt x="33" y="16371"/>
                    </a:cubicBezTo>
                    <a:lnTo>
                      <a:pt x="33" y="5859"/>
                    </a:lnTo>
                    <a:cubicBezTo>
                      <a:pt x="15" y="5859"/>
                      <a:pt x="0" y="5844"/>
                      <a:pt x="0" y="5826"/>
                    </a:cubicBezTo>
                    <a:lnTo>
                      <a:pt x="0" y="4760"/>
                    </a:lnTo>
                    <a:cubicBezTo>
                      <a:pt x="0" y="4741"/>
                      <a:pt x="15" y="4727"/>
                      <a:pt x="33" y="4727"/>
                    </a:cubicBezTo>
                    <a:lnTo>
                      <a:pt x="33" y="4452"/>
                    </a:lnTo>
                    <a:cubicBezTo>
                      <a:pt x="15" y="4452"/>
                      <a:pt x="0" y="4438"/>
                      <a:pt x="0" y="4419"/>
                    </a:cubicBezTo>
                    <a:lnTo>
                      <a:pt x="0" y="3353"/>
                    </a:lnTo>
                    <a:cubicBezTo>
                      <a:pt x="0" y="3335"/>
                      <a:pt x="15" y="3320"/>
                      <a:pt x="33" y="3320"/>
                    </a:cubicBezTo>
                    <a:lnTo>
                      <a:pt x="33" y="2704"/>
                    </a:lnTo>
                    <a:cubicBezTo>
                      <a:pt x="15" y="2704"/>
                      <a:pt x="0" y="2690"/>
                      <a:pt x="0" y="2672"/>
                    </a:cubicBezTo>
                    <a:lnTo>
                      <a:pt x="0" y="2075"/>
                    </a:lnTo>
                    <a:cubicBezTo>
                      <a:pt x="0" y="2057"/>
                      <a:pt x="15" y="2042"/>
                      <a:pt x="33" y="2042"/>
                    </a:cubicBezTo>
                    <a:lnTo>
                      <a:pt x="33" y="1010"/>
                    </a:lnTo>
                    <a:cubicBezTo>
                      <a:pt x="33" y="453"/>
                      <a:pt x="487" y="0"/>
                      <a:pt x="1043" y="0"/>
                    </a:cubicBezTo>
                    <a:lnTo>
                      <a:pt x="7584" y="0"/>
                    </a:lnTo>
                    <a:cubicBezTo>
                      <a:pt x="8141" y="0"/>
                      <a:pt x="8594" y="453"/>
                      <a:pt x="8594" y="1010"/>
                    </a:cubicBezTo>
                    <a:lnTo>
                      <a:pt x="8594" y="3320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iṡľíḍè">
                <a:extLst>
                  <a:ext uri="{FF2B5EF4-FFF2-40B4-BE49-F238E27FC236}">
                    <a16:creationId xmlns:a16="http://schemas.microsoft.com/office/drawing/2014/main" id="{8A506A0E-753A-47AF-AED5-46BC81541D26}"/>
                  </a:ext>
                </a:extLst>
              </p:cNvPr>
              <p:cNvSpPr/>
              <p:nvPr/>
            </p:nvSpPr>
            <p:spPr bwMode="auto">
              <a:xfrm>
                <a:off x="8888411" y="4021139"/>
                <a:ext cx="3036886" cy="6211887"/>
              </a:xfrm>
              <a:custGeom>
                <a:avLst/>
                <a:gdLst>
                  <a:gd name="T0" fmla="*/ 947 w 8436"/>
                  <a:gd name="T1" fmla="*/ 17255 h 17256"/>
                  <a:gd name="T2" fmla="*/ 0 w 8436"/>
                  <a:gd name="T3" fmla="*/ 16308 h 17256"/>
                  <a:gd name="T4" fmla="*/ 0 w 8436"/>
                  <a:gd name="T5" fmla="*/ 947 h 17256"/>
                  <a:gd name="T6" fmla="*/ 947 w 8436"/>
                  <a:gd name="T7" fmla="*/ 0 h 17256"/>
                  <a:gd name="T8" fmla="*/ 7488 w 8436"/>
                  <a:gd name="T9" fmla="*/ 0 h 17256"/>
                  <a:gd name="T10" fmla="*/ 8435 w 8436"/>
                  <a:gd name="T11" fmla="*/ 947 h 17256"/>
                  <a:gd name="T12" fmla="*/ 8435 w 8436"/>
                  <a:gd name="T13" fmla="*/ 16308 h 17256"/>
                  <a:gd name="T14" fmla="*/ 7488 w 8436"/>
                  <a:gd name="T15" fmla="*/ 17255 h 17256"/>
                  <a:gd name="T16" fmla="*/ 947 w 8436"/>
                  <a:gd name="T17" fmla="*/ 17255 h 17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436"/>
                  <a:gd name="T28" fmla="*/ 0 h 17256"/>
                  <a:gd name="T29" fmla="*/ 8436 w 8436"/>
                  <a:gd name="T30" fmla="*/ 17256 h 17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436" h="17256">
                    <a:moveTo>
                      <a:pt x="947" y="17255"/>
                    </a:moveTo>
                    <a:cubicBezTo>
                      <a:pt x="425" y="17255"/>
                      <a:pt x="0" y="16831"/>
                      <a:pt x="0" y="16308"/>
                    </a:cubicBezTo>
                    <a:lnTo>
                      <a:pt x="0" y="947"/>
                    </a:lnTo>
                    <a:cubicBezTo>
                      <a:pt x="0" y="425"/>
                      <a:pt x="425" y="0"/>
                      <a:pt x="947" y="0"/>
                    </a:cubicBezTo>
                    <a:lnTo>
                      <a:pt x="7488" y="0"/>
                    </a:lnTo>
                    <a:cubicBezTo>
                      <a:pt x="8010" y="0"/>
                      <a:pt x="8435" y="425"/>
                      <a:pt x="8435" y="947"/>
                    </a:cubicBezTo>
                    <a:lnTo>
                      <a:pt x="8435" y="16308"/>
                    </a:lnTo>
                    <a:cubicBezTo>
                      <a:pt x="8435" y="16831"/>
                      <a:pt x="8010" y="17255"/>
                      <a:pt x="7488" y="17255"/>
                    </a:cubicBezTo>
                    <a:lnTo>
                      <a:pt x="947" y="17255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ïSḻîďè">
                <a:extLst>
                  <a:ext uri="{FF2B5EF4-FFF2-40B4-BE49-F238E27FC236}">
                    <a16:creationId xmlns:a16="http://schemas.microsoft.com/office/drawing/2014/main" id="{2307346D-E327-4B4D-86BD-6EDFABB68E72}"/>
                  </a:ext>
                </a:extLst>
              </p:cNvPr>
              <p:cNvSpPr/>
              <p:nvPr/>
            </p:nvSpPr>
            <p:spPr bwMode="auto">
              <a:xfrm>
                <a:off x="9925050" y="4337050"/>
                <a:ext cx="93663" cy="93663"/>
              </a:xfrm>
              <a:custGeom>
                <a:avLst/>
                <a:gdLst>
                  <a:gd name="T0" fmla="*/ 130 w 260"/>
                  <a:gd name="T1" fmla="*/ 260 h 261"/>
                  <a:gd name="T2" fmla="*/ 0 w 260"/>
                  <a:gd name="T3" fmla="*/ 130 h 261"/>
                  <a:gd name="T4" fmla="*/ 130 w 260"/>
                  <a:gd name="T5" fmla="*/ 0 h 261"/>
                  <a:gd name="T6" fmla="*/ 259 w 260"/>
                  <a:gd name="T7" fmla="*/ 130 h 261"/>
                  <a:gd name="T8" fmla="*/ 130 w 260"/>
                  <a:gd name="T9" fmla="*/ 260 h 2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0"/>
                  <a:gd name="T16" fmla="*/ 0 h 261"/>
                  <a:gd name="T17" fmla="*/ 260 w 260"/>
                  <a:gd name="T18" fmla="*/ 261 h 2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0" h="261">
                    <a:moveTo>
                      <a:pt x="130" y="260"/>
                    </a:moveTo>
                    <a:cubicBezTo>
                      <a:pt x="58" y="260"/>
                      <a:pt x="0" y="202"/>
                      <a:pt x="0" y="130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ubicBezTo>
                      <a:pt x="259" y="202"/>
                      <a:pt x="201" y="260"/>
                      <a:pt x="130" y="26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îŝḷïḑè">
                <a:extLst>
                  <a:ext uri="{FF2B5EF4-FFF2-40B4-BE49-F238E27FC236}">
                    <a16:creationId xmlns:a16="http://schemas.microsoft.com/office/drawing/2014/main" id="{0AE86986-DBC5-464E-9981-32FF1AB2FA08}"/>
                  </a:ext>
                </a:extLst>
              </p:cNvPr>
              <p:cNvSpPr/>
              <p:nvPr/>
            </p:nvSpPr>
            <p:spPr bwMode="auto">
              <a:xfrm>
                <a:off x="10369550" y="4167188"/>
                <a:ext cx="68263" cy="68262"/>
              </a:xfrm>
              <a:custGeom>
                <a:avLst/>
                <a:gdLst>
                  <a:gd name="T0" fmla="*/ 95 w 191"/>
                  <a:gd name="T1" fmla="*/ 190 h 191"/>
                  <a:gd name="T2" fmla="*/ 0 w 191"/>
                  <a:gd name="T3" fmla="*/ 95 h 191"/>
                  <a:gd name="T4" fmla="*/ 95 w 191"/>
                  <a:gd name="T5" fmla="*/ 0 h 191"/>
                  <a:gd name="T6" fmla="*/ 190 w 191"/>
                  <a:gd name="T7" fmla="*/ 95 h 191"/>
                  <a:gd name="T8" fmla="*/ 95 w 191"/>
                  <a:gd name="T9" fmla="*/ 19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191"/>
                  <a:gd name="T17" fmla="*/ 191 w 191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191">
                    <a:moveTo>
                      <a:pt x="95" y="190"/>
                    </a:moveTo>
                    <a:cubicBezTo>
                      <a:pt x="42" y="190"/>
                      <a:pt x="0" y="147"/>
                      <a:pt x="0" y="95"/>
                    </a:cubicBezTo>
                    <a:cubicBezTo>
                      <a:pt x="0" y="43"/>
                      <a:pt x="42" y="0"/>
                      <a:pt x="95" y="0"/>
                    </a:cubicBezTo>
                    <a:cubicBezTo>
                      <a:pt x="147" y="0"/>
                      <a:pt x="190" y="43"/>
                      <a:pt x="190" y="95"/>
                    </a:cubicBezTo>
                    <a:cubicBezTo>
                      <a:pt x="190" y="147"/>
                      <a:pt x="147" y="190"/>
                      <a:pt x="95" y="19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íṡlîdê">
                <a:extLst>
                  <a:ext uri="{FF2B5EF4-FFF2-40B4-BE49-F238E27FC236}">
                    <a16:creationId xmlns:a16="http://schemas.microsoft.com/office/drawing/2014/main" id="{C2848563-6F78-43CC-97BD-FB7D58518A8E}"/>
                  </a:ext>
                </a:extLst>
              </p:cNvPr>
              <p:cNvSpPr/>
              <p:nvPr/>
            </p:nvSpPr>
            <p:spPr bwMode="auto">
              <a:xfrm>
                <a:off x="10185400" y="4362450"/>
                <a:ext cx="434975" cy="46038"/>
              </a:xfrm>
              <a:custGeom>
                <a:avLst/>
                <a:gdLst>
                  <a:gd name="T0" fmla="*/ 1143 w 1209"/>
                  <a:gd name="T1" fmla="*/ 129 h 130"/>
                  <a:gd name="T2" fmla="*/ 64 w 1209"/>
                  <a:gd name="T3" fmla="*/ 129 h 130"/>
                  <a:gd name="T4" fmla="*/ 0 w 1209"/>
                  <a:gd name="T5" fmla="*/ 65 h 130"/>
                  <a:gd name="T6" fmla="*/ 64 w 1209"/>
                  <a:gd name="T7" fmla="*/ 0 h 130"/>
                  <a:gd name="T8" fmla="*/ 1143 w 1209"/>
                  <a:gd name="T9" fmla="*/ 0 h 130"/>
                  <a:gd name="T10" fmla="*/ 1208 w 1209"/>
                  <a:gd name="T11" fmla="*/ 65 h 130"/>
                  <a:gd name="T12" fmla="*/ 1143 w 1209"/>
                  <a:gd name="T13" fmla="*/ 129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9"/>
                  <a:gd name="T22" fmla="*/ 0 h 130"/>
                  <a:gd name="T23" fmla="*/ 1209 w 1209"/>
                  <a:gd name="T24" fmla="*/ 130 h 1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9" h="130">
                    <a:moveTo>
                      <a:pt x="1143" y="129"/>
                    </a:moveTo>
                    <a:lnTo>
                      <a:pt x="64" y="129"/>
                    </a:lnTo>
                    <a:cubicBezTo>
                      <a:pt x="29" y="129"/>
                      <a:pt x="0" y="100"/>
                      <a:pt x="0" y="65"/>
                    </a:cubicBezTo>
                    <a:cubicBezTo>
                      <a:pt x="0" y="29"/>
                      <a:pt x="29" y="0"/>
                      <a:pt x="64" y="0"/>
                    </a:cubicBezTo>
                    <a:lnTo>
                      <a:pt x="1143" y="0"/>
                    </a:lnTo>
                    <a:cubicBezTo>
                      <a:pt x="1179" y="0"/>
                      <a:pt x="1208" y="29"/>
                      <a:pt x="1208" y="65"/>
                    </a:cubicBezTo>
                    <a:cubicBezTo>
                      <a:pt x="1208" y="100"/>
                      <a:pt x="1179" y="129"/>
                      <a:pt x="1143" y="1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ïṩḷïde">
                <a:extLst>
                  <a:ext uri="{FF2B5EF4-FFF2-40B4-BE49-F238E27FC236}">
                    <a16:creationId xmlns:a16="http://schemas.microsoft.com/office/drawing/2014/main" id="{2DC4477C-04BB-4258-8B7B-20532F64F104}"/>
                  </a:ext>
                </a:extLst>
              </p:cNvPr>
              <p:cNvSpPr/>
              <p:nvPr/>
            </p:nvSpPr>
            <p:spPr bwMode="auto">
              <a:xfrm>
                <a:off x="10190163" y="9671050"/>
                <a:ext cx="427037" cy="427038"/>
              </a:xfrm>
              <a:custGeom>
                <a:avLst/>
                <a:gdLst>
                  <a:gd name="T0" fmla="*/ 84 w 1187"/>
                  <a:gd name="T1" fmla="*/ 593 h 1186"/>
                  <a:gd name="T2" fmla="*/ 593 w 1187"/>
                  <a:gd name="T3" fmla="*/ 1102 h 1186"/>
                  <a:gd name="T4" fmla="*/ 1102 w 1187"/>
                  <a:gd name="T5" fmla="*/ 593 h 1186"/>
                  <a:gd name="T6" fmla="*/ 593 w 1187"/>
                  <a:gd name="T7" fmla="*/ 83 h 1186"/>
                  <a:gd name="T8" fmla="*/ 84 w 1187"/>
                  <a:gd name="T9" fmla="*/ 593 h 1186"/>
                  <a:gd name="T10" fmla="*/ 0 w 1187"/>
                  <a:gd name="T11" fmla="*/ 593 h 1186"/>
                  <a:gd name="T12" fmla="*/ 593 w 1187"/>
                  <a:gd name="T13" fmla="*/ 0 h 1186"/>
                  <a:gd name="T14" fmla="*/ 1186 w 1187"/>
                  <a:gd name="T15" fmla="*/ 593 h 1186"/>
                  <a:gd name="T16" fmla="*/ 593 w 1187"/>
                  <a:gd name="T17" fmla="*/ 1185 h 1186"/>
                  <a:gd name="T18" fmla="*/ 0 w 1187"/>
                  <a:gd name="T19" fmla="*/ 593 h 11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7"/>
                  <a:gd name="T31" fmla="*/ 0 h 1186"/>
                  <a:gd name="T32" fmla="*/ 1187 w 1187"/>
                  <a:gd name="T33" fmla="*/ 1186 h 11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7" h="1186">
                    <a:moveTo>
                      <a:pt x="84" y="593"/>
                    </a:moveTo>
                    <a:cubicBezTo>
                      <a:pt x="84" y="874"/>
                      <a:pt x="312" y="1102"/>
                      <a:pt x="593" y="1102"/>
                    </a:cubicBezTo>
                    <a:cubicBezTo>
                      <a:pt x="874" y="1102"/>
                      <a:pt x="1102" y="874"/>
                      <a:pt x="1102" y="593"/>
                    </a:cubicBezTo>
                    <a:cubicBezTo>
                      <a:pt x="1102" y="312"/>
                      <a:pt x="874" y="83"/>
                      <a:pt x="593" y="83"/>
                    </a:cubicBezTo>
                    <a:cubicBezTo>
                      <a:pt x="312" y="83"/>
                      <a:pt x="84" y="312"/>
                      <a:pt x="84" y="593"/>
                    </a:cubicBezTo>
                    <a:close/>
                    <a:moveTo>
                      <a:pt x="0" y="593"/>
                    </a:moveTo>
                    <a:cubicBezTo>
                      <a:pt x="0" y="266"/>
                      <a:pt x="266" y="0"/>
                      <a:pt x="593" y="0"/>
                    </a:cubicBezTo>
                    <a:cubicBezTo>
                      <a:pt x="920" y="0"/>
                      <a:pt x="1186" y="266"/>
                      <a:pt x="1186" y="593"/>
                    </a:cubicBezTo>
                    <a:cubicBezTo>
                      <a:pt x="1186" y="920"/>
                      <a:pt x="920" y="1185"/>
                      <a:pt x="593" y="1185"/>
                    </a:cubicBezTo>
                    <a:cubicBezTo>
                      <a:pt x="266" y="1185"/>
                      <a:pt x="0" y="920"/>
                      <a:pt x="0" y="5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9" name="ïsḻiďê">
              <a:extLst>
                <a:ext uri="{FF2B5EF4-FFF2-40B4-BE49-F238E27FC236}">
                  <a16:creationId xmlns:a16="http://schemas.microsoft.com/office/drawing/2014/main" id="{59A83FC9-E1AE-4D1D-8DF6-8105E14615ED}"/>
                </a:ext>
              </a:extLst>
            </p:cNvPr>
            <p:cNvSpPr/>
            <p:nvPr/>
          </p:nvSpPr>
          <p:spPr>
            <a:xfrm>
              <a:off x="4944083" y="1234401"/>
              <a:ext cx="2303835" cy="4087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D2447A58-FD2B-4B82-A9AD-E20A32D84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7408" y="703462"/>
            <a:ext cx="3070524" cy="5268911"/>
          </a:xfrm>
          <a:prstGeom prst="rect">
            <a:avLst/>
          </a:prstGeom>
        </p:spPr>
      </p:pic>
      <p:sp>
        <p:nvSpPr>
          <p:cNvPr id="32" name="îśḷidê">
            <a:extLst>
              <a:ext uri="{FF2B5EF4-FFF2-40B4-BE49-F238E27FC236}">
                <a16:creationId xmlns:a16="http://schemas.microsoft.com/office/drawing/2014/main" id="{69591B82-6054-410D-B7A2-8FFF86D50737}"/>
              </a:ext>
            </a:extLst>
          </p:cNvPr>
          <p:cNvSpPr/>
          <p:nvPr/>
        </p:nvSpPr>
        <p:spPr bwMode="auto">
          <a:xfrm>
            <a:off x="1168622" y="1639595"/>
            <a:ext cx="2854008" cy="2854007"/>
          </a:xfrm>
          <a:custGeom>
            <a:avLst/>
            <a:gdLst>
              <a:gd name="T0" fmla="*/ 387 w 774"/>
              <a:gd name="T1" fmla="*/ 0 h 774"/>
              <a:gd name="T2" fmla="*/ 435 w 774"/>
              <a:gd name="T3" fmla="*/ 3 h 774"/>
              <a:gd name="T4" fmla="*/ 482 w 774"/>
              <a:gd name="T5" fmla="*/ 12 h 774"/>
              <a:gd name="T6" fmla="*/ 526 w 774"/>
              <a:gd name="T7" fmla="*/ 26 h 774"/>
              <a:gd name="T8" fmla="*/ 568 w 774"/>
              <a:gd name="T9" fmla="*/ 45 h 774"/>
              <a:gd name="T10" fmla="*/ 608 w 774"/>
              <a:gd name="T11" fmla="*/ 69 h 774"/>
              <a:gd name="T12" fmla="*/ 643 w 774"/>
              <a:gd name="T13" fmla="*/ 98 h 774"/>
              <a:gd name="T14" fmla="*/ 676 w 774"/>
              <a:gd name="T15" fmla="*/ 130 h 774"/>
              <a:gd name="T16" fmla="*/ 704 w 774"/>
              <a:gd name="T17" fmla="*/ 166 h 774"/>
              <a:gd name="T18" fmla="*/ 728 w 774"/>
              <a:gd name="T19" fmla="*/ 205 h 774"/>
              <a:gd name="T20" fmla="*/ 747 w 774"/>
              <a:gd name="T21" fmla="*/ 247 h 774"/>
              <a:gd name="T22" fmla="*/ 761 w 774"/>
              <a:gd name="T23" fmla="*/ 292 h 774"/>
              <a:gd name="T24" fmla="*/ 770 w 774"/>
              <a:gd name="T25" fmla="*/ 338 h 774"/>
              <a:gd name="T26" fmla="*/ 774 w 774"/>
              <a:gd name="T27" fmla="*/ 387 h 774"/>
              <a:gd name="T28" fmla="*/ 770 w 774"/>
              <a:gd name="T29" fmla="*/ 435 h 774"/>
              <a:gd name="T30" fmla="*/ 761 w 774"/>
              <a:gd name="T31" fmla="*/ 483 h 774"/>
              <a:gd name="T32" fmla="*/ 747 w 774"/>
              <a:gd name="T33" fmla="*/ 527 h 774"/>
              <a:gd name="T34" fmla="*/ 728 w 774"/>
              <a:gd name="T35" fmla="*/ 569 h 774"/>
              <a:gd name="T36" fmla="*/ 704 w 774"/>
              <a:gd name="T37" fmla="*/ 608 h 774"/>
              <a:gd name="T38" fmla="*/ 676 w 774"/>
              <a:gd name="T39" fmla="*/ 644 h 774"/>
              <a:gd name="T40" fmla="*/ 643 w 774"/>
              <a:gd name="T41" fmla="*/ 676 h 774"/>
              <a:gd name="T42" fmla="*/ 608 w 774"/>
              <a:gd name="T43" fmla="*/ 705 h 774"/>
              <a:gd name="T44" fmla="*/ 568 w 774"/>
              <a:gd name="T45" fmla="*/ 728 h 774"/>
              <a:gd name="T46" fmla="*/ 526 w 774"/>
              <a:gd name="T47" fmla="*/ 748 h 774"/>
              <a:gd name="T48" fmla="*/ 482 w 774"/>
              <a:gd name="T49" fmla="*/ 763 h 774"/>
              <a:gd name="T50" fmla="*/ 435 w 774"/>
              <a:gd name="T51" fmla="*/ 772 h 774"/>
              <a:gd name="T52" fmla="*/ 387 w 774"/>
              <a:gd name="T53" fmla="*/ 774 h 774"/>
              <a:gd name="T54" fmla="*/ 338 w 774"/>
              <a:gd name="T55" fmla="*/ 772 h 774"/>
              <a:gd name="T56" fmla="*/ 291 w 774"/>
              <a:gd name="T57" fmla="*/ 763 h 774"/>
              <a:gd name="T58" fmla="*/ 246 w 774"/>
              <a:gd name="T59" fmla="*/ 748 h 774"/>
              <a:gd name="T60" fmla="*/ 204 w 774"/>
              <a:gd name="T61" fmla="*/ 728 h 774"/>
              <a:gd name="T62" fmla="*/ 165 w 774"/>
              <a:gd name="T63" fmla="*/ 705 h 774"/>
              <a:gd name="T64" fmla="*/ 129 w 774"/>
              <a:gd name="T65" fmla="*/ 676 h 774"/>
              <a:gd name="T66" fmla="*/ 97 w 774"/>
              <a:gd name="T67" fmla="*/ 644 h 774"/>
              <a:gd name="T68" fmla="*/ 68 w 774"/>
              <a:gd name="T69" fmla="*/ 608 h 774"/>
              <a:gd name="T70" fmla="*/ 45 w 774"/>
              <a:gd name="T71" fmla="*/ 569 h 774"/>
              <a:gd name="T72" fmla="*/ 25 w 774"/>
              <a:gd name="T73" fmla="*/ 527 h 774"/>
              <a:gd name="T74" fmla="*/ 11 w 774"/>
              <a:gd name="T75" fmla="*/ 483 h 774"/>
              <a:gd name="T76" fmla="*/ 2 w 774"/>
              <a:gd name="T77" fmla="*/ 435 h 774"/>
              <a:gd name="T78" fmla="*/ 0 w 774"/>
              <a:gd name="T79" fmla="*/ 387 h 774"/>
              <a:gd name="T80" fmla="*/ 2 w 774"/>
              <a:gd name="T81" fmla="*/ 338 h 774"/>
              <a:gd name="T82" fmla="*/ 11 w 774"/>
              <a:gd name="T83" fmla="*/ 292 h 774"/>
              <a:gd name="T84" fmla="*/ 25 w 774"/>
              <a:gd name="T85" fmla="*/ 247 h 774"/>
              <a:gd name="T86" fmla="*/ 45 w 774"/>
              <a:gd name="T87" fmla="*/ 205 h 774"/>
              <a:gd name="T88" fmla="*/ 68 w 774"/>
              <a:gd name="T89" fmla="*/ 166 h 774"/>
              <a:gd name="T90" fmla="*/ 97 w 774"/>
              <a:gd name="T91" fmla="*/ 130 h 774"/>
              <a:gd name="T92" fmla="*/ 129 w 774"/>
              <a:gd name="T93" fmla="*/ 98 h 774"/>
              <a:gd name="T94" fmla="*/ 165 w 774"/>
              <a:gd name="T95" fmla="*/ 69 h 774"/>
              <a:gd name="T96" fmla="*/ 204 w 774"/>
              <a:gd name="T97" fmla="*/ 45 h 774"/>
              <a:gd name="T98" fmla="*/ 246 w 774"/>
              <a:gd name="T99" fmla="*/ 26 h 774"/>
              <a:gd name="T100" fmla="*/ 291 w 774"/>
              <a:gd name="T101" fmla="*/ 12 h 774"/>
              <a:gd name="T102" fmla="*/ 338 w 774"/>
              <a:gd name="T103" fmla="*/ 3 h 774"/>
              <a:gd name="T104" fmla="*/ 387 w 774"/>
              <a:gd name="T105" fmla="*/ 0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74" h="774">
                <a:moveTo>
                  <a:pt x="387" y="0"/>
                </a:moveTo>
                <a:lnTo>
                  <a:pt x="435" y="3"/>
                </a:lnTo>
                <a:lnTo>
                  <a:pt x="482" y="12"/>
                </a:lnTo>
                <a:lnTo>
                  <a:pt x="526" y="26"/>
                </a:lnTo>
                <a:lnTo>
                  <a:pt x="568" y="45"/>
                </a:lnTo>
                <a:lnTo>
                  <a:pt x="608" y="69"/>
                </a:lnTo>
                <a:lnTo>
                  <a:pt x="643" y="98"/>
                </a:lnTo>
                <a:lnTo>
                  <a:pt x="676" y="130"/>
                </a:lnTo>
                <a:lnTo>
                  <a:pt x="704" y="166"/>
                </a:lnTo>
                <a:lnTo>
                  <a:pt x="728" y="205"/>
                </a:lnTo>
                <a:lnTo>
                  <a:pt x="747" y="247"/>
                </a:lnTo>
                <a:lnTo>
                  <a:pt x="761" y="292"/>
                </a:lnTo>
                <a:lnTo>
                  <a:pt x="770" y="338"/>
                </a:lnTo>
                <a:lnTo>
                  <a:pt x="774" y="387"/>
                </a:lnTo>
                <a:lnTo>
                  <a:pt x="770" y="435"/>
                </a:lnTo>
                <a:lnTo>
                  <a:pt x="761" y="483"/>
                </a:lnTo>
                <a:lnTo>
                  <a:pt x="747" y="527"/>
                </a:lnTo>
                <a:lnTo>
                  <a:pt x="728" y="569"/>
                </a:lnTo>
                <a:lnTo>
                  <a:pt x="704" y="608"/>
                </a:lnTo>
                <a:lnTo>
                  <a:pt x="676" y="644"/>
                </a:lnTo>
                <a:lnTo>
                  <a:pt x="643" y="676"/>
                </a:lnTo>
                <a:lnTo>
                  <a:pt x="608" y="705"/>
                </a:lnTo>
                <a:lnTo>
                  <a:pt x="568" y="728"/>
                </a:lnTo>
                <a:lnTo>
                  <a:pt x="526" y="748"/>
                </a:lnTo>
                <a:lnTo>
                  <a:pt x="482" y="763"/>
                </a:lnTo>
                <a:lnTo>
                  <a:pt x="435" y="772"/>
                </a:lnTo>
                <a:lnTo>
                  <a:pt x="387" y="774"/>
                </a:lnTo>
                <a:lnTo>
                  <a:pt x="338" y="772"/>
                </a:lnTo>
                <a:lnTo>
                  <a:pt x="291" y="763"/>
                </a:lnTo>
                <a:lnTo>
                  <a:pt x="246" y="748"/>
                </a:lnTo>
                <a:lnTo>
                  <a:pt x="204" y="728"/>
                </a:lnTo>
                <a:lnTo>
                  <a:pt x="165" y="705"/>
                </a:lnTo>
                <a:lnTo>
                  <a:pt x="129" y="676"/>
                </a:lnTo>
                <a:lnTo>
                  <a:pt x="97" y="644"/>
                </a:lnTo>
                <a:lnTo>
                  <a:pt x="68" y="608"/>
                </a:lnTo>
                <a:lnTo>
                  <a:pt x="45" y="569"/>
                </a:lnTo>
                <a:lnTo>
                  <a:pt x="25" y="527"/>
                </a:lnTo>
                <a:lnTo>
                  <a:pt x="11" y="483"/>
                </a:lnTo>
                <a:lnTo>
                  <a:pt x="2" y="435"/>
                </a:lnTo>
                <a:lnTo>
                  <a:pt x="0" y="387"/>
                </a:lnTo>
                <a:lnTo>
                  <a:pt x="2" y="338"/>
                </a:lnTo>
                <a:lnTo>
                  <a:pt x="11" y="292"/>
                </a:lnTo>
                <a:lnTo>
                  <a:pt x="25" y="247"/>
                </a:lnTo>
                <a:lnTo>
                  <a:pt x="45" y="205"/>
                </a:lnTo>
                <a:lnTo>
                  <a:pt x="68" y="166"/>
                </a:lnTo>
                <a:lnTo>
                  <a:pt x="97" y="130"/>
                </a:lnTo>
                <a:lnTo>
                  <a:pt x="129" y="98"/>
                </a:lnTo>
                <a:lnTo>
                  <a:pt x="165" y="69"/>
                </a:lnTo>
                <a:lnTo>
                  <a:pt x="204" y="45"/>
                </a:lnTo>
                <a:lnTo>
                  <a:pt x="246" y="26"/>
                </a:lnTo>
                <a:lnTo>
                  <a:pt x="291" y="12"/>
                </a:lnTo>
                <a:lnTo>
                  <a:pt x="338" y="3"/>
                </a:lnTo>
                <a:lnTo>
                  <a:pt x="387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D14E6D-E08C-404F-A969-636E6D3E735F}"/>
              </a:ext>
            </a:extLst>
          </p:cNvPr>
          <p:cNvCxnSpPr/>
          <p:nvPr/>
        </p:nvCxnSpPr>
        <p:spPr>
          <a:xfrm>
            <a:off x="4837633" y="1747441"/>
            <a:ext cx="111400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ïṩļiḑe">
            <a:extLst>
              <a:ext uri="{FF2B5EF4-FFF2-40B4-BE49-F238E27FC236}">
                <a16:creationId xmlns:a16="http://schemas.microsoft.com/office/drawing/2014/main" id="{B6DAB557-F323-49F8-848D-D8B4061AE7DE}"/>
              </a:ext>
            </a:extLst>
          </p:cNvPr>
          <p:cNvGrpSpPr/>
          <p:nvPr/>
        </p:nvGrpSpPr>
        <p:grpSpPr>
          <a:xfrm>
            <a:off x="4921499" y="2107219"/>
            <a:ext cx="648661" cy="648360"/>
            <a:chOff x="5130800" y="1888042"/>
            <a:chExt cx="1930400" cy="1929506"/>
          </a:xfrm>
        </p:grpSpPr>
        <p:sp>
          <p:nvSpPr>
            <p:cNvPr id="35" name="iṩľïḑé">
              <a:extLst>
                <a:ext uri="{FF2B5EF4-FFF2-40B4-BE49-F238E27FC236}">
                  <a16:creationId xmlns:a16="http://schemas.microsoft.com/office/drawing/2014/main" id="{E944C0DF-97C4-46B1-9E52-B2C85DB23305}"/>
                </a:ext>
              </a:extLst>
            </p:cNvPr>
            <p:cNvSpPr/>
            <p:nvPr/>
          </p:nvSpPr>
          <p:spPr>
            <a:xfrm>
              <a:off x="5130800" y="1888042"/>
              <a:ext cx="1930400" cy="1929506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6" name="îS1íďê">
              <a:extLst>
                <a:ext uri="{FF2B5EF4-FFF2-40B4-BE49-F238E27FC236}">
                  <a16:creationId xmlns:a16="http://schemas.microsoft.com/office/drawing/2014/main" id="{98A2D3FE-3983-4EEE-8BD0-6A83DC67A6F3}"/>
                </a:ext>
              </a:extLst>
            </p:cNvPr>
            <p:cNvSpPr/>
            <p:nvPr/>
          </p:nvSpPr>
          <p:spPr>
            <a:xfrm>
              <a:off x="5600639" y="2390678"/>
              <a:ext cx="990721" cy="924233"/>
            </a:xfrm>
            <a:custGeom>
              <a:avLst/>
              <a:gdLst>
                <a:gd name="connsiteX0" fmla="*/ 458084 w 607556"/>
                <a:gd name="connsiteY0" fmla="*/ 325643 h 566782"/>
                <a:gd name="connsiteX1" fmla="*/ 374604 w 607556"/>
                <a:gd name="connsiteY1" fmla="*/ 409015 h 566782"/>
                <a:gd name="connsiteX2" fmla="*/ 375227 w 607556"/>
                <a:gd name="connsiteY2" fmla="*/ 418703 h 566782"/>
                <a:gd name="connsiteX3" fmla="*/ 381457 w 607556"/>
                <a:gd name="connsiteY3" fmla="*/ 441991 h 566782"/>
                <a:gd name="connsiteX4" fmla="*/ 396498 w 607556"/>
                <a:gd name="connsiteY4" fmla="*/ 465189 h 566782"/>
                <a:gd name="connsiteX5" fmla="*/ 458084 w 607556"/>
                <a:gd name="connsiteY5" fmla="*/ 492387 h 566782"/>
                <a:gd name="connsiteX6" fmla="*/ 541564 w 607556"/>
                <a:gd name="connsiteY6" fmla="*/ 409015 h 566782"/>
                <a:gd name="connsiteX7" fmla="*/ 512462 w 607556"/>
                <a:gd name="connsiteY7" fmla="*/ 345819 h 566782"/>
                <a:gd name="connsiteX8" fmla="*/ 489145 w 607556"/>
                <a:gd name="connsiteY8" fmla="*/ 331687 h 566782"/>
                <a:gd name="connsiteX9" fmla="*/ 465916 w 607556"/>
                <a:gd name="connsiteY9" fmla="*/ 325998 h 566782"/>
                <a:gd name="connsiteX10" fmla="*/ 458084 w 607556"/>
                <a:gd name="connsiteY10" fmla="*/ 325643 h 566782"/>
                <a:gd name="connsiteX11" fmla="*/ 458084 w 607556"/>
                <a:gd name="connsiteY11" fmla="*/ 279157 h 566782"/>
                <a:gd name="connsiteX12" fmla="*/ 465827 w 607556"/>
                <a:gd name="connsiteY12" fmla="*/ 279424 h 566782"/>
                <a:gd name="connsiteX13" fmla="*/ 489145 w 607556"/>
                <a:gd name="connsiteY13" fmla="*/ 282890 h 566782"/>
                <a:gd name="connsiteX14" fmla="*/ 512462 w 607556"/>
                <a:gd name="connsiteY14" fmla="*/ 291067 h 566782"/>
                <a:gd name="connsiteX15" fmla="*/ 588199 w 607556"/>
                <a:gd name="connsiteY15" fmla="*/ 409015 h 566782"/>
                <a:gd name="connsiteX16" fmla="*/ 561411 w 607556"/>
                <a:gd name="connsiteY16" fmla="*/ 487765 h 566782"/>
                <a:gd name="connsiteX17" fmla="*/ 578054 w 607556"/>
                <a:gd name="connsiteY17" fmla="*/ 504386 h 566782"/>
                <a:gd name="connsiteX18" fmla="*/ 594607 w 607556"/>
                <a:gd name="connsiteY18" fmla="*/ 520919 h 566782"/>
                <a:gd name="connsiteX19" fmla="*/ 600748 w 607556"/>
                <a:gd name="connsiteY19" fmla="*/ 527051 h 566782"/>
                <a:gd name="connsiteX20" fmla="*/ 600748 w 607556"/>
                <a:gd name="connsiteY20" fmla="*/ 559938 h 566782"/>
                <a:gd name="connsiteX21" fmla="*/ 584284 w 607556"/>
                <a:gd name="connsiteY21" fmla="*/ 566782 h 566782"/>
                <a:gd name="connsiteX22" fmla="*/ 567819 w 607556"/>
                <a:gd name="connsiteY22" fmla="*/ 559938 h 566782"/>
                <a:gd name="connsiteX23" fmla="*/ 560521 w 607556"/>
                <a:gd name="connsiteY23" fmla="*/ 552650 h 566782"/>
                <a:gd name="connsiteX24" fmla="*/ 543789 w 607556"/>
                <a:gd name="connsiteY24" fmla="*/ 535940 h 566782"/>
                <a:gd name="connsiteX25" fmla="*/ 526969 w 607556"/>
                <a:gd name="connsiteY25" fmla="*/ 519141 h 566782"/>
                <a:gd name="connsiteX26" fmla="*/ 458084 w 607556"/>
                <a:gd name="connsiteY26" fmla="*/ 538873 h 566782"/>
                <a:gd name="connsiteX27" fmla="*/ 340874 w 607556"/>
                <a:gd name="connsiteY27" fmla="*/ 465189 h 566782"/>
                <a:gd name="connsiteX28" fmla="*/ 332330 w 607556"/>
                <a:gd name="connsiteY28" fmla="*/ 441902 h 566782"/>
                <a:gd name="connsiteX29" fmla="*/ 328414 w 607556"/>
                <a:gd name="connsiteY29" fmla="*/ 418703 h 566782"/>
                <a:gd name="connsiteX30" fmla="*/ 328058 w 607556"/>
                <a:gd name="connsiteY30" fmla="*/ 409015 h 566782"/>
                <a:gd name="connsiteX31" fmla="*/ 333398 w 607556"/>
                <a:gd name="connsiteY31" fmla="*/ 372129 h 566782"/>
                <a:gd name="connsiteX32" fmla="*/ 358495 w 607556"/>
                <a:gd name="connsiteY32" fmla="*/ 325643 h 566782"/>
                <a:gd name="connsiteX33" fmla="*/ 458084 w 607556"/>
                <a:gd name="connsiteY33" fmla="*/ 279157 h 566782"/>
                <a:gd name="connsiteX34" fmla="*/ 163065 w 607556"/>
                <a:gd name="connsiteY34" fmla="*/ 232584 h 566782"/>
                <a:gd name="connsiteX35" fmla="*/ 139745 w 607556"/>
                <a:gd name="connsiteY35" fmla="*/ 255869 h 566782"/>
                <a:gd name="connsiteX36" fmla="*/ 163065 w 607556"/>
                <a:gd name="connsiteY36" fmla="*/ 279065 h 566782"/>
                <a:gd name="connsiteX37" fmla="*/ 302810 w 607556"/>
                <a:gd name="connsiteY37" fmla="*/ 279065 h 566782"/>
                <a:gd name="connsiteX38" fmla="*/ 326130 w 607556"/>
                <a:gd name="connsiteY38" fmla="*/ 255869 h 566782"/>
                <a:gd name="connsiteX39" fmla="*/ 302810 w 607556"/>
                <a:gd name="connsiteY39" fmla="*/ 232584 h 566782"/>
                <a:gd name="connsiteX40" fmla="*/ 396003 w 607556"/>
                <a:gd name="connsiteY40" fmla="*/ 92962 h 566782"/>
                <a:gd name="connsiteX41" fmla="*/ 372771 w 607556"/>
                <a:gd name="connsiteY41" fmla="*/ 116247 h 566782"/>
                <a:gd name="connsiteX42" fmla="*/ 396003 w 607556"/>
                <a:gd name="connsiteY42" fmla="*/ 139532 h 566782"/>
                <a:gd name="connsiteX43" fmla="*/ 419323 w 607556"/>
                <a:gd name="connsiteY43" fmla="*/ 116247 h 566782"/>
                <a:gd name="connsiteX44" fmla="*/ 396003 w 607556"/>
                <a:gd name="connsiteY44" fmla="*/ 92962 h 566782"/>
                <a:gd name="connsiteX45" fmla="*/ 302810 w 607556"/>
                <a:gd name="connsiteY45" fmla="*/ 92962 h 566782"/>
                <a:gd name="connsiteX46" fmla="*/ 279578 w 607556"/>
                <a:gd name="connsiteY46" fmla="*/ 116247 h 566782"/>
                <a:gd name="connsiteX47" fmla="*/ 302810 w 607556"/>
                <a:gd name="connsiteY47" fmla="*/ 139532 h 566782"/>
                <a:gd name="connsiteX48" fmla="*/ 326130 w 607556"/>
                <a:gd name="connsiteY48" fmla="*/ 116247 h 566782"/>
                <a:gd name="connsiteX49" fmla="*/ 302810 w 607556"/>
                <a:gd name="connsiteY49" fmla="*/ 92962 h 566782"/>
                <a:gd name="connsiteX50" fmla="*/ 209706 w 607556"/>
                <a:gd name="connsiteY50" fmla="*/ 92962 h 566782"/>
                <a:gd name="connsiteX51" fmla="*/ 186386 w 607556"/>
                <a:gd name="connsiteY51" fmla="*/ 116247 h 566782"/>
                <a:gd name="connsiteX52" fmla="*/ 209706 w 607556"/>
                <a:gd name="connsiteY52" fmla="*/ 139532 h 566782"/>
                <a:gd name="connsiteX53" fmla="*/ 232938 w 607556"/>
                <a:gd name="connsiteY53" fmla="*/ 116247 h 566782"/>
                <a:gd name="connsiteX54" fmla="*/ 209706 w 607556"/>
                <a:gd name="connsiteY54" fmla="*/ 92962 h 566782"/>
                <a:gd name="connsiteX55" fmla="*/ 23320 w 607556"/>
                <a:gd name="connsiteY55" fmla="*/ 0 h 566782"/>
                <a:gd name="connsiteX56" fmla="*/ 489196 w 607556"/>
                <a:gd name="connsiteY56" fmla="*/ 0 h 566782"/>
                <a:gd name="connsiteX57" fmla="*/ 512516 w 607556"/>
                <a:gd name="connsiteY57" fmla="*/ 23196 h 566782"/>
                <a:gd name="connsiteX58" fmla="*/ 512516 w 607556"/>
                <a:gd name="connsiteY58" fmla="*/ 241205 h 566782"/>
                <a:gd name="connsiteX59" fmla="*/ 489196 w 607556"/>
                <a:gd name="connsiteY59" fmla="*/ 235339 h 566782"/>
                <a:gd name="connsiteX60" fmla="*/ 465964 w 607556"/>
                <a:gd name="connsiteY60" fmla="*/ 232762 h 566782"/>
                <a:gd name="connsiteX61" fmla="*/ 458131 w 607556"/>
                <a:gd name="connsiteY61" fmla="*/ 232584 h 566782"/>
                <a:gd name="connsiteX62" fmla="*/ 302543 w 607556"/>
                <a:gd name="connsiteY62" fmla="*/ 325636 h 566782"/>
                <a:gd name="connsiteX63" fmla="*/ 132001 w 607556"/>
                <a:gd name="connsiteY63" fmla="*/ 325636 h 566782"/>
                <a:gd name="connsiteX64" fmla="*/ 108680 w 607556"/>
                <a:gd name="connsiteY64" fmla="*/ 348921 h 566782"/>
                <a:gd name="connsiteX65" fmla="*/ 132001 w 607556"/>
                <a:gd name="connsiteY65" fmla="*/ 372117 h 566782"/>
                <a:gd name="connsiteX66" fmla="*/ 285364 w 607556"/>
                <a:gd name="connsiteY66" fmla="*/ 372117 h 566782"/>
                <a:gd name="connsiteX67" fmla="*/ 281537 w 607556"/>
                <a:gd name="connsiteY67" fmla="*/ 409000 h 566782"/>
                <a:gd name="connsiteX68" fmla="*/ 281804 w 607556"/>
                <a:gd name="connsiteY68" fmla="*/ 418687 h 566782"/>
                <a:gd name="connsiteX69" fmla="*/ 284563 w 607556"/>
                <a:gd name="connsiteY69" fmla="*/ 441972 h 566782"/>
                <a:gd name="connsiteX70" fmla="*/ 290705 w 607556"/>
                <a:gd name="connsiteY70" fmla="*/ 465168 h 566782"/>
                <a:gd name="connsiteX71" fmla="*/ 23320 w 607556"/>
                <a:gd name="connsiteY71" fmla="*/ 465168 h 566782"/>
                <a:gd name="connsiteX72" fmla="*/ 0 w 607556"/>
                <a:gd name="connsiteY72" fmla="*/ 441972 h 566782"/>
                <a:gd name="connsiteX73" fmla="*/ 0 w 607556"/>
                <a:gd name="connsiteY73" fmla="*/ 23196 h 566782"/>
                <a:gd name="connsiteX74" fmla="*/ 23320 w 607556"/>
                <a:gd name="connsiteY74" fmla="*/ 0 h 56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07556" h="566782">
                  <a:moveTo>
                    <a:pt x="458084" y="325643"/>
                  </a:moveTo>
                  <a:cubicBezTo>
                    <a:pt x="412072" y="325643"/>
                    <a:pt x="374604" y="363063"/>
                    <a:pt x="374604" y="409015"/>
                  </a:cubicBezTo>
                  <a:cubicBezTo>
                    <a:pt x="374604" y="412304"/>
                    <a:pt x="374871" y="415503"/>
                    <a:pt x="375227" y="418703"/>
                  </a:cubicBezTo>
                  <a:cubicBezTo>
                    <a:pt x="376206" y="426880"/>
                    <a:pt x="378253" y="434702"/>
                    <a:pt x="381457" y="441991"/>
                  </a:cubicBezTo>
                  <a:cubicBezTo>
                    <a:pt x="385195" y="450523"/>
                    <a:pt x="390268" y="458434"/>
                    <a:pt x="396498" y="465189"/>
                  </a:cubicBezTo>
                  <a:cubicBezTo>
                    <a:pt x="411805" y="481899"/>
                    <a:pt x="433788" y="492387"/>
                    <a:pt x="458084" y="492387"/>
                  </a:cubicBezTo>
                  <a:cubicBezTo>
                    <a:pt x="504096" y="492387"/>
                    <a:pt x="541564" y="454967"/>
                    <a:pt x="541564" y="409015"/>
                  </a:cubicBezTo>
                  <a:cubicBezTo>
                    <a:pt x="541564" y="383772"/>
                    <a:pt x="530262" y="361107"/>
                    <a:pt x="512462" y="345819"/>
                  </a:cubicBezTo>
                  <a:cubicBezTo>
                    <a:pt x="505609" y="339953"/>
                    <a:pt x="497688" y="335153"/>
                    <a:pt x="489145" y="331687"/>
                  </a:cubicBezTo>
                  <a:cubicBezTo>
                    <a:pt x="481847" y="328754"/>
                    <a:pt x="474015" y="326798"/>
                    <a:pt x="465916" y="325998"/>
                  </a:cubicBezTo>
                  <a:cubicBezTo>
                    <a:pt x="463335" y="325821"/>
                    <a:pt x="460754" y="325643"/>
                    <a:pt x="458084" y="325643"/>
                  </a:cubicBezTo>
                  <a:close/>
                  <a:moveTo>
                    <a:pt x="458084" y="279157"/>
                  </a:moveTo>
                  <a:cubicBezTo>
                    <a:pt x="460754" y="279157"/>
                    <a:pt x="463335" y="279246"/>
                    <a:pt x="465827" y="279424"/>
                  </a:cubicBezTo>
                  <a:cubicBezTo>
                    <a:pt x="473837" y="279868"/>
                    <a:pt x="481669" y="281024"/>
                    <a:pt x="489145" y="282890"/>
                  </a:cubicBezTo>
                  <a:cubicBezTo>
                    <a:pt x="497243" y="284935"/>
                    <a:pt x="505075" y="287601"/>
                    <a:pt x="512462" y="291067"/>
                  </a:cubicBezTo>
                  <a:cubicBezTo>
                    <a:pt x="557050" y="311688"/>
                    <a:pt x="588199" y="356752"/>
                    <a:pt x="588199" y="409015"/>
                  </a:cubicBezTo>
                  <a:cubicBezTo>
                    <a:pt x="588199" y="438613"/>
                    <a:pt x="578143" y="465900"/>
                    <a:pt x="561411" y="487765"/>
                  </a:cubicBezTo>
                  <a:lnTo>
                    <a:pt x="578054" y="504386"/>
                  </a:lnTo>
                  <a:lnTo>
                    <a:pt x="594607" y="520919"/>
                  </a:lnTo>
                  <a:lnTo>
                    <a:pt x="600748" y="527051"/>
                  </a:lnTo>
                  <a:cubicBezTo>
                    <a:pt x="609826" y="536118"/>
                    <a:pt x="609826" y="550872"/>
                    <a:pt x="600748" y="559938"/>
                  </a:cubicBezTo>
                  <a:cubicBezTo>
                    <a:pt x="596209" y="564471"/>
                    <a:pt x="590246" y="566782"/>
                    <a:pt x="584284" y="566782"/>
                  </a:cubicBezTo>
                  <a:cubicBezTo>
                    <a:pt x="578321" y="566782"/>
                    <a:pt x="572358" y="564471"/>
                    <a:pt x="567819" y="559938"/>
                  </a:cubicBezTo>
                  <a:lnTo>
                    <a:pt x="560521" y="552650"/>
                  </a:lnTo>
                  <a:lnTo>
                    <a:pt x="543789" y="535940"/>
                  </a:lnTo>
                  <a:lnTo>
                    <a:pt x="526969" y="519141"/>
                  </a:lnTo>
                  <a:cubicBezTo>
                    <a:pt x="506944" y="531673"/>
                    <a:pt x="483360" y="538873"/>
                    <a:pt x="458084" y="538873"/>
                  </a:cubicBezTo>
                  <a:cubicBezTo>
                    <a:pt x="406554" y="538873"/>
                    <a:pt x="361877" y="508742"/>
                    <a:pt x="340874" y="465189"/>
                  </a:cubicBezTo>
                  <a:cubicBezTo>
                    <a:pt x="337314" y="457812"/>
                    <a:pt x="334466" y="449990"/>
                    <a:pt x="332330" y="441902"/>
                  </a:cubicBezTo>
                  <a:cubicBezTo>
                    <a:pt x="330372" y="434436"/>
                    <a:pt x="329037" y="426614"/>
                    <a:pt x="328414" y="418703"/>
                  </a:cubicBezTo>
                  <a:cubicBezTo>
                    <a:pt x="328236" y="415503"/>
                    <a:pt x="328058" y="412304"/>
                    <a:pt x="328058" y="409015"/>
                  </a:cubicBezTo>
                  <a:cubicBezTo>
                    <a:pt x="328058" y="396216"/>
                    <a:pt x="329927" y="383861"/>
                    <a:pt x="333398" y="372129"/>
                  </a:cubicBezTo>
                  <a:cubicBezTo>
                    <a:pt x="338560" y="354885"/>
                    <a:pt x="347193" y="339064"/>
                    <a:pt x="358495" y="325643"/>
                  </a:cubicBezTo>
                  <a:cubicBezTo>
                    <a:pt x="382347" y="297200"/>
                    <a:pt x="418124" y="279157"/>
                    <a:pt x="458084" y="279157"/>
                  </a:cubicBezTo>
                  <a:close/>
                  <a:moveTo>
                    <a:pt x="163065" y="232584"/>
                  </a:moveTo>
                  <a:cubicBezTo>
                    <a:pt x="150248" y="232584"/>
                    <a:pt x="139745" y="242982"/>
                    <a:pt x="139745" y="255869"/>
                  </a:cubicBezTo>
                  <a:cubicBezTo>
                    <a:pt x="139745" y="268667"/>
                    <a:pt x="150248" y="279065"/>
                    <a:pt x="163065" y="279065"/>
                  </a:cubicBezTo>
                  <a:lnTo>
                    <a:pt x="302810" y="279065"/>
                  </a:lnTo>
                  <a:cubicBezTo>
                    <a:pt x="315716" y="279065"/>
                    <a:pt x="326130" y="268667"/>
                    <a:pt x="326130" y="255869"/>
                  </a:cubicBezTo>
                  <a:cubicBezTo>
                    <a:pt x="326130" y="242982"/>
                    <a:pt x="315716" y="232584"/>
                    <a:pt x="302810" y="232584"/>
                  </a:cubicBezTo>
                  <a:close/>
                  <a:moveTo>
                    <a:pt x="396003" y="92962"/>
                  </a:moveTo>
                  <a:cubicBezTo>
                    <a:pt x="383185" y="92962"/>
                    <a:pt x="372771" y="103450"/>
                    <a:pt x="372771" y="116247"/>
                  </a:cubicBezTo>
                  <a:cubicBezTo>
                    <a:pt x="372771" y="129134"/>
                    <a:pt x="383185" y="139532"/>
                    <a:pt x="396003" y="139532"/>
                  </a:cubicBezTo>
                  <a:cubicBezTo>
                    <a:pt x="408909" y="139532"/>
                    <a:pt x="419323" y="129134"/>
                    <a:pt x="419323" y="116247"/>
                  </a:cubicBezTo>
                  <a:cubicBezTo>
                    <a:pt x="419323" y="103450"/>
                    <a:pt x="408909" y="92962"/>
                    <a:pt x="396003" y="92962"/>
                  </a:cubicBezTo>
                  <a:close/>
                  <a:moveTo>
                    <a:pt x="302810" y="92962"/>
                  </a:moveTo>
                  <a:cubicBezTo>
                    <a:pt x="289993" y="92962"/>
                    <a:pt x="279578" y="103450"/>
                    <a:pt x="279578" y="116247"/>
                  </a:cubicBezTo>
                  <a:cubicBezTo>
                    <a:pt x="279578" y="129134"/>
                    <a:pt x="289993" y="139532"/>
                    <a:pt x="302810" y="139532"/>
                  </a:cubicBezTo>
                  <a:cubicBezTo>
                    <a:pt x="315716" y="139532"/>
                    <a:pt x="326130" y="129134"/>
                    <a:pt x="326130" y="116247"/>
                  </a:cubicBezTo>
                  <a:cubicBezTo>
                    <a:pt x="326130" y="103450"/>
                    <a:pt x="315716" y="92962"/>
                    <a:pt x="302810" y="92962"/>
                  </a:cubicBezTo>
                  <a:close/>
                  <a:moveTo>
                    <a:pt x="209706" y="92962"/>
                  </a:moveTo>
                  <a:cubicBezTo>
                    <a:pt x="196800" y="92962"/>
                    <a:pt x="186386" y="103450"/>
                    <a:pt x="186386" y="116247"/>
                  </a:cubicBezTo>
                  <a:cubicBezTo>
                    <a:pt x="186386" y="129134"/>
                    <a:pt x="196800" y="139532"/>
                    <a:pt x="209706" y="139532"/>
                  </a:cubicBezTo>
                  <a:cubicBezTo>
                    <a:pt x="222523" y="139532"/>
                    <a:pt x="232938" y="129134"/>
                    <a:pt x="232938" y="116247"/>
                  </a:cubicBezTo>
                  <a:cubicBezTo>
                    <a:pt x="232938" y="103450"/>
                    <a:pt x="222523" y="92962"/>
                    <a:pt x="209706" y="92962"/>
                  </a:cubicBezTo>
                  <a:close/>
                  <a:moveTo>
                    <a:pt x="23320" y="0"/>
                  </a:moveTo>
                  <a:lnTo>
                    <a:pt x="489196" y="0"/>
                  </a:lnTo>
                  <a:cubicBezTo>
                    <a:pt x="502102" y="0"/>
                    <a:pt x="512516" y="10398"/>
                    <a:pt x="512516" y="23196"/>
                  </a:cubicBezTo>
                  <a:lnTo>
                    <a:pt x="512516" y="241205"/>
                  </a:lnTo>
                  <a:cubicBezTo>
                    <a:pt x="504950" y="238716"/>
                    <a:pt x="497206" y="236761"/>
                    <a:pt x="489196" y="235339"/>
                  </a:cubicBezTo>
                  <a:cubicBezTo>
                    <a:pt x="481630" y="234006"/>
                    <a:pt x="473797" y="233117"/>
                    <a:pt x="465964" y="232762"/>
                  </a:cubicBezTo>
                  <a:cubicBezTo>
                    <a:pt x="463383" y="232673"/>
                    <a:pt x="460802" y="232584"/>
                    <a:pt x="458131" y="232584"/>
                  </a:cubicBezTo>
                  <a:cubicBezTo>
                    <a:pt x="390929" y="232584"/>
                    <a:pt x="332361" y="270267"/>
                    <a:pt x="302543" y="325636"/>
                  </a:cubicBezTo>
                  <a:lnTo>
                    <a:pt x="132001" y="325636"/>
                  </a:lnTo>
                  <a:cubicBezTo>
                    <a:pt x="119184" y="325636"/>
                    <a:pt x="108680" y="336034"/>
                    <a:pt x="108680" y="348921"/>
                  </a:cubicBezTo>
                  <a:cubicBezTo>
                    <a:pt x="108680" y="361718"/>
                    <a:pt x="119184" y="372117"/>
                    <a:pt x="132001" y="372117"/>
                  </a:cubicBezTo>
                  <a:lnTo>
                    <a:pt x="285364" y="372117"/>
                  </a:lnTo>
                  <a:cubicBezTo>
                    <a:pt x="282872" y="384026"/>
                    <a:pt x="281537" y="396379"/>
                    <a:pt x="281537" y="409000"/>
                  </a:cubicBezTo>
                  <a:cubicBezTo>
                    <a:pt x="281537" y="412288"/>
                    <a:pt x="281626" y="415487"/>
                    <a:pt x="281804" y="418687"/>
                  </a:cubicBezTo>
                  <a:cubicBezTo>
                    <a:pt x="282160" y="426597"/>
                    <a:pt x="283139" y="434329"/>
                    <a:pt x="284563" y="441972"/>
                  </a:cubicBezTo>
                  <a:cubicBezTo>
                    <a:pt x="286076" y="449882"/>
                    <a:pt x="288123" y="457614"/>
                    <a:pt x="290705" y="465168"/>
                  </a:cubicBezTo>
                  <a:lnTo>
                    <a:pt x="23320" y="465168"/>
                  </a:lnTo>
                  <a:cubicBezTo>
                    <a:pt x="10414" y="465168"/>
                    <a:pt x="0" y="454770"/>
                    <a:pt x="0" y="441972"/>
                  </a:cubicBezTo>
                  <a:lnTo>
                    <a:pt x="0" y="23196"/>
                  </a:lnTo>
                  <a:cubicBezTo>
                    <a:pt x="0" y="10398"/>
                    <a:pt x="10414" y="0"/>
                    <a:pt x="2332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0AD9BA85-25B6-4813-AA89-8F0DB554F5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78824">
            <a:off x="1605204" y="1783511"/>
            <a:ext cx="2027869" cy="271535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0D9CF81-7D69-401C-B5A6-8CFDE4058D0C}"/>
              </a:ext>
            </a:extLst>
          </p:cNvPr>
          <p:cNvSpPr txBox="1"/>
          <p:nvPr/>
        </p:nvSpPr>
        <p:spPr>
          <a:xfrm>
            <a:off x="4173790" y="304344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我的页面</a:t>
            </a:r>
          </a:p>
        </p:txBody>
      </p:sp>
    </p:spTree>
    <p:extLst>
      <p:ext uri="{BB962C8B-B14F-4D97-AF65-F5344CB8AC3E}">
        <p14:creationId xmlns:p14="http://schemas.microsoft.com/office/powerpoint/2010/main" val="29925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ṡḷiďè">
            <a:extLst>
              <a:ext uri="{FF2B5EF4-FFF2-40B4-BE49-F238E27FC236}">
                <a16:creationId xmlns:a16="http://schemas.microsoft.com/office/drawing/2014/main" id="{2460D56E-97B0-414F-BDF0-B133D78DE4B0}"/>
              </a:ext>
            </a:extLst>
          </p:cNvPr>
          <p:cNvGrpSpPr/>
          <p:nvPr/>
        </p:nvGrpSpPr>
        <p:grpSpPr>
          <a:xfrm>
            <a:off x="6991445" y="139327"/>
            <a:ext cx="3353225" cy="6579345"/>
            <a:chOff x="4822387" y="794461"/>
            <a:chExt cx="2547217" cy="5130884"/>
          </a:xfrm>
        </p:grpSpPr>
        <p:grpSp>
          <p:nvGrpSpPr>
            <p:cNvPr id="8" name="ïṣľídé">
              <a:extLst>
                <a:ext uri="{FF2B5EF4-FFF2-40B4-BE49-F238E27FC236}">
                  <a16:creationId xmlns:a16="http://schemas.microsoft.com/office/drawing/2014/main" id="{08DF0151-F02C-4308-9CCE-0762F3B21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2387" y="794461"/>
              <a:ext cx="2547217" cy="5130884"/>
              <a:chOff x="8853485" y="3998913"/>
              <a:chExt cx="3106735" cy="6257925"/>
            </a:xfrm>
            <a:effectLst/>
          </p:grpSpPr>
          <p:sp>
            <p:nvSpPr>
              <p:cNvPr id="10" name="íṧ1ïde">
                <a:extLst>
                  <a:ext uri="{FF2B5EF4-FFF2-40B4-BE49-F238E27FC236}">
                    <a16:creationId xmlns:a16="http://schemas.microsoft.com/office/drawing/2014/main" id="{0EC8AA74-1E7E-4202-8E5E-5CDA393CEA0A}"/>
                  </a:ext>
                </a:extLst>
              </p:cNvPr>
              <p:cNvSpPr/>
              <p:nvPr/>
            </p:nvSpPr>
            <p:spPr bwMode="auto">
              <a:xfrm>
                <a:off x="8853485" y="3998913"/>
                <a:ext cx="3106735" cy="6257925"/>
              </a:xfrm>
              <a:custGeom>
                <a:avLst/>
                <a:gdLst>
                  <a:gd name="T0" fmla="*/ 8594 w 8630"/>
                  <a:gd name="T1" fmla="*/ 3320 h 17382"/>
                  <a:gd name="T2" fmla="*/ 8596 w 8630"/>
                  <a:gd name="T3" fmla="*/ 3320 h 17382"/>
                  <a:gd name="T4" fmla="*/ 8629 w 8630"/>
                  <a:gd name="T5" fmla="*/ 3353 h 17382"/>
                  <a:gd name="T6" fmla="*/ 8629 w 8630"/>
                  <a:gd name="T7" fmla="*/ 4419 h 17382"/>
                  <a:gd name="T8" fmla="*/ 8596 w 8630"/>
                  <a:gd name="T9" fmla="*/ 4452 h 17382"/>
                  <a:gd name="T10" fmla="*/ 8594 w 8630"/>
                  <a:gd name="T11" fmla="*/ 4452 h 17382"/>
                  <a:gd name="T12" fmla="*/ 8594 w 8630"/>
                  <a:gd name="T13" fmla="*/ 16371 h 17382"/>
                  <a:gd name="T14" fmla="*/ 7584 w 8630"/>
                  <a:gd name="T15" fmla="*/ 17381 h 17382"/>
                  <a:gd name="T16" fmla="*/ 1043 w 8630"/>
                  <a:gd name="T17" fmla="*/ 17381 h 17382"/>
                  <a:gd name="T18" fmla="*/ 33 w 8630"/>
                  <a:gd name="T19" fmla="*/ 16371 h 17382"/>
                  <a:gd name="T20" fmla="*/ 33 w 8630"/>
                  <a:gd name="T21" fmla="*/ 5859 h 17382"/>
                  <a:gd name="T22" fmla="*/ 33 w 8630"/>
                  <a:gd name="T23" fmla="*/ 5859 h 17382"/>
                  <a:gd name="T24" fmla="*/ 0 w 8630"/>
                  <a:gd name="T25" fmla="*/ 5826 h 17382"/>
                  <a:gd name="T26" fmla="*/ 0 w 8630"/>
                  <a:gd name="T27" fmla="*/ 4760 h 17382"/>
                  <a:gd name="T28" fmla="*/ 33 w 8630"/>
                  <a:gd name="T29" fmla="*/ 4727 h 17382"/>
                  <a:gd name="T30" fmla="*/ 33 w 8630"/>
                  <a:gd name="T31" fmla="*/ 4727 h 17382"/>
                  <a:gd name="T32" fmla="*/ 33 w 8630"/>
                  <a:gd name="T33" fmla="*/ 4452 h 17382"/>
                  <a:gd name="T34" fmla="*/ 33 w 8630"/>
                  <a:gd name="T35" fmla="*/ 4452 h 17382"/>
                  <a:gd name="T36" fmla="*/ 0 w 8630"/>
                  <a:gd name="T37" fmla="*/ 4419 h 17382"/>
                  <a:gd name="T38" fmla="*/ 0 w 8630"/>
                  <a:gd name="T39" fmla="*/ 3353 h 17382"/>
                  <a:gd name="T40" fmla="*/ 33 w 8630"/>
                  <a:gd name="T41" fmla="*/ 3320 h 17382"/>
                  <a:gd name="T42" fmla="*/ 33 w 8630"/>
                  <a:gd name="T43" fmla="*/ 3320 h 17382"/>
                  <a:gd name="T44" fmla="*/ 33 w 8630"/>
                  <a:gd name="T45" fmla="*/ 2704 h 17382"/>
                  <a:gd name="T46" fmla="*/ 33 w 8630"/>
                  <a:gd name="T47" fmla="*/ 2704 h 17382"/>
                  <a:gd name="T48" fmla="*/ 0 w 8630"/>
                  <a:gd name="T49" fmla="*/ 2672 h 17382"/>
                  <a:gd name="T50" fmla="*/ 0 w 8630"/>
                  <a:gd name="T51" fmla="*/ 2075 h 17382"/>
                  <a:gd name="T52" fmla="*/ 33 w 8630"/>
                  <a:gd name="T53" fmla="*/ 2042 h 17382"/>
                  <a:gd name="T54" fmla="*/ 33 w 8630"/>
                  <a:gd name="T55" fmla="*/ 2042 h 17382"/>
                  <a:gd name="T56" fmla="*/ 33 w 8630"/>
                  <a:gd name="T57" fmla="*/ 1010 h 17382"/>
                  <a:gd name="T58" fmla="*/ 1043 w 8630"/>
                  <a:gd name="T59" fmla="*/ 0 h 17382"/>
                  <a:gd name="T60" fmla="*/ 7584 w 8630"/>
                  <a:gd name="T61" fmla="*/ 0 h 17382"/>
                  <a:gd name="T62" fmla="*/ 8594 w 8630"/>
                  <a:gd name="T63" fmla="*/ 1010 h 17382"/>
                  <a:gd name="T64" fmla="*/ 8594 w 8630"/>
                  <a:gd name="T65" fmla="*/ 3320 h 173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30"/>
                  <a:gd name="T100" fmla="*/ 0 h 17382"/>
                  <a:gd name="T101" fmla="*/ 8630 w 8630"/>
                  <a:gd name="T102" fmla="*/ 17382 h 173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30" h="17382">
                    <a:moveTo>
                      <a:pt x="8594" y="3320"/>
                    </a:moveTo>
                    <a:lnTo>
                      <a:pt x="8596" y="3320"/>
                    </a:lnTo>
                    <a:cubicBezTo>
                      <a:pt x="8614" y="3320"/>
                      <a:pt x="8629" y="3335"/>
                      <a:pt x="8629" y="3353"/>
                    </a:cubicBezTo>
                    <a:lnTo>
                      <a:pt x="8629" y="4419"/>
                    </a:lnTo>
                    <a:cubicBezTo>
                      <a:pt x="8629" y="4438"/>
                      <a:pt x="8614" y="4452"/>
                      <a:pt x="8596" y="4452"/>
                    </a:cubicBezTo>
                    <a:lnTo>
                      <a:pt x="8594" y="4452"/>
                    </a:lnTo>
                    <a:lnTo>
                      <a:pt x="8594" y="16371"/>
                    </a:lnTo>
                    <a:cubicBezTo>
                      <a:pt x="8594" y="16928"/>
                      <a:pt x="8141" y="17381"/>
                      <a:pt x="7584" y="17381"/>
                    </a:cubicBezTo>
                    <a:lnTo>
                      <a:pt x="1043" y="17381"/>
                    </a:lnTo>
                    <a:cubicBezTo>
                      <a:pt x="487" y="17381"/>
                      <a:pt x="33" y="16928"/>
                      <a:pt x="33" y="16371"/>
                    </a:cubicBezTo>
                    <a:lnTo>
                      <a:pt x="33" y="5859"/>
                    </a:lnTo>
                    <a:cubicBezTo>
                      <a:pt x="15" y="5859"/>
                      <a:pt x="0" y="5844"/>
                      <a:pt x="0" y="5826"/>
                    </a:cubicBezTo>
                    <a:lnTo>
                      <a:pt x="0" y="4760"/>
                    </a:lnTo>
                    <a:cubicBezTo>
                      <a:pt x="0" y="4741"/>
                      <a:pt x="15" y="4727"/>
                      <a:pt x="33" y="4727"/>
                    </a:cubicBezTo>
                    <a:lnTo>
                      <a:pt x="33" y="4452"/>
                    </a:lnTo>
                    <a:cubicBezTo>
                      <a:pt x="15" y="4452"/>
                      <a:pt x="0" y="4438"/>
                      <a:pt x="0" y="4419"/>
                    </a:cubicBezTo>
                    <a:lnTo>
                      <a:pt x="0" y="3353"/>
                    </a:lnTo>
                    <a:cubicBezTo>
                      <a:pt x="0" y="3335"/>
                      <a:pt x="15" y="3320"/>
                      <a:pt x="33" y="3320"/>
                    </a:cubicBezTo>
                    <a:lnTo>
                      <a:pt x="33" y="2704"/>
                    </a:lnTo>
                    <a:cubicBezTo>
                      <a:pt x="15" y="2704"/>
                      <a:pt x="0" y="2690"/>
                      <a:pt x="0" y="2672"/>
                    </a:cubicBezTo>
                    <a:lnTo>
                      <a:pt x="0" y="2075"/>
                    </a:lnTo>
                    <a:cubicBezTo>
                      <a:pt x="0" y="2057"/>
                      <a:pt x="15" y="2042"/>
                      <a:pt x="33" y="2042"/>
                    </a:cubicBezTo>
                    <a:lnTo>
                      <a:pt x="33" y="1010"/>
                    </a:lnTo>
                    <a:cubicBezTo>
                      <a:pt x="33" y="453"/>
                      <a:pt x="487" y="0"/>
                      <a:pt x="1043" y="0"/>
                    </a:cubicBezTo>
                    <a:lnTo>
                      <a:pt x="7584" y="0"/>
                    </a:lnTo>
                    <a:cubicBezTo>
                      <a:pt x="8141" y="0"/>
                      <a:pt x="8594" y="453"/>
                      <a:pt x="8594" y="1010"/>
                    </a:cubicBezTo>
                    <a:lnTo>
                      <a:pt x="8594" y="3320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iṡľíḍè">
                <a:extLst>
                  <a:ext uri="{FF2B5EF4-FFF2-40B4-BE49-F238E27FC236}">
                    <a16:creationId xmlns:a16="http://schemas.microsoft.com/office/drawing/2014/main" id="{8A506A0E-753A-47AF-AED5-46BC81541D26}"/>
                  </a:ext>
                </a:extLst>
              </p:cNvPr>
              <p:cNvSpPr/>
              <p:nvPr/>
            </p:nvSpPr>
            <p:spPr bwMode="auto">
              <a:xfrm>
                <a:off x="8888411" y="4021139"/>
                <a:ext cx="3036886" cy="6211887"/>
              </a:xfrm>
              <a:custGeom>
                <a:avLst/>
                <a:gdLst>
                  <a:gd name="T0" fmla="*/ 947 w 8436"/>
                  <a:gd name="T1" fmla="*/ 17255 h 17256"/>
                  <a:gd name="T2" fmla="*/ 0 w 8436"/>
                  <a:gd name="T3" fmla="*/ 16308 h 17256"/>
                  <a:gd name="T4" fmla="*/ 0 w 8436"/>
                  <a:gd name="T5" fmla="*/ 947 h 17256"/>
                  <a:gd name="T6" fmla="*/ 947 w 8436"/>
                  <a:gd name="T7" fmla="*/ 0 h 17256"/>
                  <a:gd name="T8" fmla="*/ 7488 w 8436"/>
                  <a:gd name="T9" fmla="*/ 0 h 17256"/>
                  <a:gd name="T10" fmla="*/ 8435 w 8436"/>
                  <a:gd name="T11" fmla="*/ 947 h 17256"/>
                  <a:gd name="T12" fmla="*/ 8435 w 8436"/>
                  <a:gd name="T13" fmla="*/ 16308 h 17256"/>
                  <a:gd name="T14" fmla="*/ 7488 w 8436"/>
                  <a:gd name="T15" fmla="*/ 17255 h 17256"/>
                  <a:gd name="T16" fmla="*/ 947 w 8436"/>
                  <a:gd name="T17" fmla="*/ 17255 h 17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436"/>
                  <a:gd name="T28" fmla="*/ 0 h 17256"/>
                  <a:gd name="T29" fmla="*/ 8436 w 8436"/>
                  <a:gd name="T30" fmla="*/ 17256 h 17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436" h="17256">
                    <a:moveTo>
                      <a:pt x="947" y="17255"/>
                    </a:moveTo>
                    <a:cubicBezTo>
                      <a:pt x="425" y="17255"/>
                      <a:pt x="0" y="16831"/>
                      <a:pt x="0" y="16308"/>
                    </a:cubicBezTo>
                    <a:lnTo>
                      <a:pt x="0" y="947"/>
                    </a:lnTo>
                    <a:cubicBezTo>
                      <a:pt x="0" y="425"/>
                      <a:pt x="425" y="0"/>
                      <a:pt x="947" y="0"/>
                    </a:cubicBezTo>
                    <a:lnTo>
                      <a:pt x="7488" y="0"/>
                    </a:lnTo>
                    <a:cubicBezTo>
                      <a:pt x="8010" y="0"/>
                      <a:pt x="8435" y="425"/>
                      <a:pt x="8435" y="947"/>
                    </a:cubicBezTo>
                    <a:lnTo>
                      <a:pt x="8435" y="16308"/>
                    </a:lnTo>
                    <a:cubicBezTo>
                      <a:pt x="8435" y="16831"/>
                      <a:pt x="8010" y="17255"/>
                      <a:pt x="7488" y="17255"/>
                    </a:cubicBezTo>
                    <a:lnTo>
                      <a:pt x="947" y="17255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ïSḻîďè">
                <a:extLst>
                  <a:ext uri="{FF2B5EF4-FFF2-40B4-BE49-F238E27FC236}">
                    <a16:creationId xmlns:a16="http://schemas.microsoft.com/office/drawing/2014/main" id="{2307346D-E327-4B4D-86BD-6EDFABB68E72}"/>
                  </a:ext>
                </a:extLst>
              </p:cNvPr>
              <p:cNvSpPr/>
              <p:nvPr/>
            </p:nvSpPr>
            <p:spPr bwMode="auto">
              <a:xfrm>
                <a:off x="9925050" y="4337050"/>
                <a:ext cx="93663" cy="93663"/>
              </a:xfrm>
              <a:custGeom>
                <a:avLst/>
                <a:gdLst>
                  <a:gd name="T0" fmla="*/ 130 w 260"/>
                  <a:gd name="T1" fmla="*/ 260 h 261"/>
                  <a:gd name="T2" fmla="*/ 0 w 260"/>
                  <a:gd name="T3" fmla="*/ 130 h 261"/>
                  <a:gd name="T4" fmla="*/ 130 w 260"/>
                  <a:gd name="T5" fmla="*/ 0 h 261"/>
                  <a:gd name="T6" fmla="*/ 259 w 260"/>
                  <a:gd name="T7" fmla="*/ 130 h 261"/>
                  <a:gd name="T8" fmla="*/ 130 w 260"/>
                  <a:gd name="T9" fmla="*/ 260 h 2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0"/>
                  <a:gd name="T16" fmla="*/ 0 h 261"/>
                  <a:gd name="T17" fmla="*/ 260 w 260"/>
                  <a:gd name="T18" fmla="*/ 261 h 2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0" h="261">
                    <a:moveTo>
                      <a:pt x="130" y="260"/>
                    </a:moveTo>
                    <a:cubicBezTo>
                      <a:pt x="58" y="260"/>
                      <a:pt x="0" y="202"/>
                      <a:pt x="0" y="130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ubicBezTo>
                      <a:pt x="259" y="202"/>
                      <a:pt x="201" y="260"/>
                      <a:pt x="130" y="26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îŝḷïḑè">
                <a:extLst>
                  <a:ext uri="{FF2B5EF4-FFF2-40B4-BE49-F238E27FC236}">
                    <a16:creationId xmlns:a16="http://schemas.microsoft.com/office/drawing/2014/main" id="{0AE86986-DBC5-464E-9981-32FF1AB2FA08}"/>
                  </a:ext>
                </a:extLst>
              </p:cNvPr>
              <p:cNvSpPr/>
              <p:nvPr/>
            </p:nvSpPr>
            <p:spPr bwMode="auto">
              <a:xfrm>
                <a:off x="10369550" y="4167188"/>
                <a:ext cx="68263" cy="68262"/>
              </a:xfrm>
              <a:custGeom>
                <a:avLst/>
                <a:gdLst>
                  <a:gd name="T0" fmla="*/ 95 w 191"/>
                  <a:gd name="T1" fmla="*/ 190 h 191"/>
                  <a:gd name="T2" fmla="*/ 0 w 191"/>
                  <a:gd name="T3" fmla="*/ 95 h 191"/>
                  <a:gd name="T4" fmla="*/ 95 w 191"/>
                  <a:gd name="T5" fmla="*/ 0 h 191"/>
                  <a:gd name="T6" fmla="*/ 190 w 191"/>
                  <a:gd name="T7" fmla="*/ 95 h 191"/>
                  <a:gd name="T8" fmla="*/ 95 w 191"/>
                  <a:gd name="T9" fmla="*/ 19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191"/>
                  <a:gd name="T17" fmla="*/ 191 w 191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191">
                    <a:moveTo>
                      <a:pt x="95" y="190"/>
                    </a:moveTo>
                    <a:cubicBezTo>
                      <a:pt x="42" y="190"/>
                      <a:pt x="0" y="147"/>
                      <a:pt x="0" y="95"/>
                    </a:cubicBezTo>
                    <a:cubicBezTo>
                      <a:pt x="0" y="43"/>
                      <a:pt x="42" y="0"/>
                      <a:pt x="95" y="0"/>
                    </a:cubicBezTo>
                    <a:cubicBezTo>
                      <a:pt x="147" y="0"/>
                      <a:pt x="190" y="43"/>
                      <a:pt x="190" y="95"/>
                    </a:cubicBezTo>
                    <a:cubicBezTo>
                      <a:pt x="190" y="147"/>
                      <a:pt x="147" y="190"/>
                      <a:pt x="95" y="19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íṡlîdê">
                <a:extLst>
                  <a:ext uri="{FF2B5EF4-FFF2-40B4-BE49-F238E27FC236}">
                    <a16:creationId xmlns:a16="http://schemas.microsoft.com/office/drawing/2014/main" id="{C2848563-6F78-43CC-97BD-FB7D58518A8E}"/>
                  </a:ext>
                </a:extLst>
              </p:cNvPr>
              <p:cNvSpPr/>
              <p:nvPr/>
            </p:nvSpPr>
            <p:spPr bwMode="auto">
              <a:xfrm>
                <a:off x="10185400" y="4362450"/>
                <a:ext cx="434975" cy="46038"/>
              </a:xfrm>
              <a:custGeom>
                <a:avLst/>
                <a:gdLst>
                  <a:gd name="T0" fmla="*/ 1143 w 1209"/>
                  <a:gd name="T1" fmla="*/ 129 h 130"/>
                  <a:gd name="T2" fmla="*/ 64 w 1209"/>
                  <a:gd name="T3" fmla="*/ 129 h 130"/>
                  <a:gd name="T4" fmla="*/ 0 w 1209"/>
                  <a:gd name="T5" fmla="*/ 65 h 130"/>
                  <a:gd name="T6" fmla="*/ 64 w 1209"/>
                  <a:gd name="T7" fmla="*/ 0 h 130"/>
                  <a:gd name="T8" fmla="*/ 1143 w 1209"/>
                  <a:gd name="T9" fmla="*/ 0 h 130"/>
                  <a:gd name="T10" fmla="*/ 1208 w 1209"/>
                  <a:gd name="T11" fmla="*/ 65 h 130"/>
                  <a:gd name="T12" fmla="*/ 1143 w 1209"/>
                  <a:gd name="T13" fmla="*/ 129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9"/>
                  <a:gd name="T22" fmla="*/ 0 h 130"/>
                  <a:gd name="T23" fmla="*/ 1209 w 1209"/>
                  <a:gd name="T24" fmla="*/ 130 h 1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9" h="130">
                    <a:moveTo>
                      <a:pt x="1143" y="129"/>
                    </a:moveTo>
                    <a:lnTo>
                      <a:pt x="64" y="129"/>
                    </a:lnTo>
                    <a:cubicBezTo>
                      <a:pt x="29" y="129"/>
                      <a:pt x="0" y="100"/>
                      <a:pt x="0" y="65"/>
                    </a:cubicBezTo>
                    <a:cubicBezTo>
                      <a:pt x="0" y="29"/>
                      <a:pt x="29" y="0"/>
                      <a:pt x="64" y="0"/>
                    </a:cubicBezTo>
                    <a:lnTo>
                      <a:pt x="1143" y="0"/>
                    </a:lnTo>
                    <a:cubicBezTo>
                      <a:pt x="1179" y="0"/>
                      <a:pt x="1208" y="29"/>
                      <a:pt x="1208" y="65"/>
                    </a:cubicBezTo>
                    <a:cubicBezTo>
                      <a:pt x="1208" y="100"/>
                      <a:pt x="1179" y="129"/>
                      <a:pt x="1143" y="1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ïṩḷïde">
                <a:extLst>
                  <a:ext uri="{FF2B5EF4-FFF2-40B4-BE49-F238E27FC236}">
                    <a16:creationId xmlns:a16="http://schemas.microsoft.com/office/drawing/2014/main" id="{2DC4477C-04BB-4258-8B7B-20532F64F104}"/>
                  </a:ext>
                </a:extLst>
              </p:cNvPr>
              <p:cNvSpPr/>
              <p:nvPr/>
            </p:nvSpPr>
            <p:spPr bwMode="auto">
              <a:xfrm>
                <a:off x="10190163" y="9671050"/>
                <a:ext cx="427037" cy="427038"/>
              </a:xfrm>
              <a:custGeom>
                <a:avLst/>
                <a:gdLst>
                  <a:gd name="T0" fmla="*/ 84 w 1187"/>
                  <a:gd name="T1" fmla="*/ 593 h 1186"/>
                  <a:gd name="T2" fmla="*/ 593 w 1187"/>
                  <a:gd name="T3" fmla="*/ 1102 h 1186"/>
                  <a:gd name="T4" fmla="*/ 1102 w 1187"/>
                  <a:gd name="T5" fmla="*/ 593 h 1186"/>
                  <a:gd name="T6" fmla="*/ 593 w 1187"/>
                  <a:gd name="T7" fmla="*/ 83 h 1186"/>
                  <a:gd name="T8" fmla="*/ 84 w 1187"/>
                  <a:gd name="T9" fmla="*/ 593 h 1186"/>
                  <a:gd name="T10" fmla="*/ 0 w 1187"/>
                  <a:gd name="T11" fmla="*/ 593 h 1186"/>
                  <a:gd name="T12" fmla="*/ 593 w 1187"/>
                  <a:gd name="T13" fmla="*/ 0 h 1186"/>
                  <a:gd name="T14" fmla="*/ 1186 w 1187"/>
                  <a:gd name="T15" fmla="*/ 593 h 1186"/>
                  <a:gd name="T16" fmla="*/ 593 w 1187"/>
                  <a:gd name="T17" fmla="*/ 1185 h 1186"/>
                  <a:gd name="T18" fmla="*/ 0 w 1187"/>
                  <a:gd name="T19" fmla="*/ 593 h 11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7"/>
                  <a:gd name="T31" fmla="*/ 0 h 1186"/>
                  <a:gd name="T32" fmla="*/ 1187 w 1187"/>
                  <a:gd name="T33" fmla="*/ 1186 h 11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7" h="1186">
                    <a:moveTo>
                      <a:pt x="84" y="593"/>
                    </a:moveTo>
                    <a:cubicBezTo>
                      <a:pt x="84" y="874"/>
                      <a:pt x="312" y="1102"/>
                      <a:pt x="593" y="1102"/>
                    </a:cubicBezTo>
                    <a:cubicBezTo>
                      <a:pt x="874" y="1102"/>
                      <a:pt x="1102" y="874"/>
                      <a:pt x="1102" y="593"/>
                    </a:cubicBezTo>
                    <a:cubicBezTo>
                      <a:pt x="1102" y="312"/>
                      <a:pt x="874" y="83"/>
                      <a:pt x="593" y="83"/>
                    </a:cubicBezTo>
                    <a:cubicBezTo>
                      <a:pt x="312" y="83"/>
                      <a:pt x="84" y="312"/>
                      <a:pt x="84" y="593"/>
                    </a:cubicBezTo>
                    <a:close/>
                    <a:moveTo>
                      <a:pt x="0" y="593"/>
                    </a:moveTo>
                    <a:cubicBezTo>
                      <a:pt x="0" y="266"/>
                      <a:pt x="266" y="0"/>
                      <a:pt x="593" y="0"/>
                    </a:cubicBezTo>
                    <a:cubicBezTo>
                      <a:pt x="920" y="0"/>
                      <a:pt x="1186" y="266"/>
                      <a:pt x="1186" y="593"/>
                    </a:cubicBezTo>
                    <a:cubicBezTo>
                      <a:pt x="1186" y="920"/>
                      <a:pt x="920" y="1185"/>
                      <a:pt x="593" y="1185"/>
                    </a:cubicBezTo>
                    <a:cubicBezTo>
                      <a:pt x="266" y="1185"/>
                      <a:pt x="0" y="920"/>
                      <a:pt x="0" y="5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9" name="ïsḻiďê">
              <a:extLst>
                <a:ext uri="{FF2B5EF4-FFF2-40B4-BE49-F238E27FC236}">
                  <a16:creationId xmlns:a16="http://schemas.microsoft.com/office/drawing/2014/main" id="{59A83FC9-E1AE-4D1D-8DF6-8105E14615ED}"/>
                </a:ext>
              </a:extLst>
            </p:cNvPr>
            <p:cNvSpPr/>
            <p:nvPr/>
          </p:nvSpPr>
          <p:spPr>
            <a:xfrm>
              <a:off x="4944083" y="1234401"/>
              <a:ext cx="2303835" cy="4087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D2447A58-FD2B-4B82-A9AD-E20A32D84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2800" y="703462"/>
            <a:ext cx="3032830" cy="5268911"/>
          </a:xfrm>
          <a:prstGeom prst="rect">
            <a:avLst/>
          </a:prstGeom>
        </p:spPr>
      </p:pic>
      <p:sp>
        <p:nvSpPr>
          <p:cNvPr id="32" name="îśḷidê">
            <a:extLst>
              <a:ext uri="{FF2B5EF4-FFF2-40B4-BE49-F238E27FC236}">
                <a16:creationId xmlns:a16="http://schemas.microsoft.com/office/drawing/2014/main" id="{69591B82-6054-410D-B7A2-8FFF86D50737}"/>
              </a:ext>
            </a:extLst>
          </p:cNvPr>
          <p:cNvSpPr/>
          <p:nvPr/>
        </p:nvSpPr>
        <p:spPr bwMode="auto">
          <a:xfrm>
            <a:off x="1168622" y="1639595"/>
            <a:ext cx="2854008" cy="2854007"/>
          </a:xfrm>
          <a:custGeom>
            <a:avLst/>
            <a:gdLst>
              <a:gd name="T0" fmla="*/ 387 w 774"/>
              <a:gd name="T1" fmla="*/ 0 h 774"/>
              <a:gd name="T2" fmla="*/ 435 w 774"/>
              <a:gd name="T3" fmla="*/ 3 h 774"/>
              <a:gd name="T4" fmla="*/ 482 w 774"/>
              <a:gd name="T5" fmla="*/ 12 h 774"/>
              <a:gd name="T6" fmla="*/ 526 w 774"/>
              <a:gd name="T7" fmla="*/ 26 h 774"/>
              <a:gd name="T8" fmla="*/ 568 w 774"/>
              <a:gd name="T9" fmla="*/ 45 h 774"/>
              <a:gd name="T10" fmla="*/ 608 w 774"/>
              <a:gd name="T11" fmla="*/ 69 h 774"/>
              <a:gd name="T12" fmla="*/ 643 w 774"/>
              <a:gd name="T13" fmla="*/ 98 h 774"/>
              <a:gd name="T14" fmla="*/ 676 w 774"/>
              <a:gd name="T15" fmla="*/ 130 h 774"/>
              <a:gd name="T16" fmla="*/ 704 w 774"/>
              <a:gd name="T17" fmla="*/ 166 h 774"/>
              <a:gd name="T18" fmla="*/ 728 w 774"/>
              <a:gd name="T19" fmla="*/ 205 h 774"/>
              <a:gd name="T20" fmla="*/ 747 w 774"/>
              <a:gd name="T21" fmla="*/ 247 h 774"/>
              <a:gd name="T22" fmla="*/ 761 w 774"/>
              <a:gd name="T23" fmla="*/ 292 h 774"/>
              <a:gd name="T24" fmla="*/ 770 w 774"/>
              <a:gd name="T25" fmla="*/ 338 h 774"/>
              <a:gd name="T26" fmla="*/ 774 w 774"/>
              <a:gd name="T27" fmla="*/ 387 h 774"/>
              <a:gd name="T28" fmla="*/ 770 w 774"/>
              <a:gd name="T29" fmla="*/ 435 h 774"/>
              <a:gd name="T30" fmla="*/ 761 w 774"/>
              <a:gd name="T31" fmla="*/ 483 h 774"/>
              <a:gd name="T32" fmla="*/ 747 w 774"/>
              <a:gd name="T33" fmla="*/ 527 h 774"/>
              <a:gd name="T34" fmla="*/ 728 w 774"/>
              <a:gd name="T35" fmla="*/ 569 h 774"/>
              <a:gd name="T36" fmla="*/ 704 w 774"/>
              <a:gd name="T37" fmla="*/ 608 h 774"/>
              <a:gd name="T38" fmla="*/ 676 w 774"/>
              <a:gd name="T39" fmla="*/ 644 h 774"/>
              <a:gd name="T40" fmla="*/ 643 w 774"/>
              <a:gd name="T41" fmla="*/ 676 h 774"/>
              <a:gd name="T42" fmla="*/ 608 w 774"/>
              <a:gd name="T43" fmla="*/ 705 h 774"/>
              <a:gd name="T44" fmla="*/ 568 w 774"/>
              <a:gd name="T45" fmla="*/ 728 h 774"/>
              <a:gd name="T46" fmla="*/ 526 w 774"/>
              <a:gd name="T47" fmla="*/ 748 h 774"/>
              <a:gd name="T48" fmla="*/ 482 w 774"/>
              <a:gd name="T49" fmla="*/ 763 h 774"/>
              <a:gd name="T50" fmla="*/ 435 w 774"/>
              <a:gd name="T51" fmla="*/ 772 h 774"/>
              <a:gd name="T52" fmla="*/ 387 w 774"/>
              <a:gd name="T53" fmla="*/ 774 h 774"/>
              <a:gd name="T54" fmla="*/ 338 w 774"/>
              <a:gd name="T55" fmla="*/ 772 h 774"/>
              <a:gd name="T56" fmla="*/ 291 w 774"/>
              <a:gd name="T57" fmla="*/ 763 h 774"/>
              <a:gd name="T58" fmla="*/ 246 w 774"/>
              <a:gd name="T59" fmla="*/ 748 h 774"/>
              <a:gd name="T60" fmla="*/ 204 w 774"/>
              <a:gd name="T61" fmla="*/ 728 h 774"/>
              <a:gd name="T62" fmla="*/ 165 w 774"/>
              <a:gd name="T63" fmla="*/ 705 h 774"/>
              <a:gd name="T64" fmla="*/ 129 w 774"/>
              <a:gd name="T65" fmla="*/ 676 h 774"/>
              <a:gd name="T66" fmla="*/ 97 w 774"/>
              <a:gd name="T67" fmla="*/ 644 h 774"/>
              <a:gd name="T68" fmla="*/ 68 w 774"/>
              <a:gd name="T69" fmla="*/ 608 h 774"/>
              <a:gd name="T70" fmla="*/ 45 w 774"/>
              <a:gd name="T71" fmla="*/ 569 h 774"/>
              <a:gd name="T72" fmla="*/ 25 w 774"/>
              <a:gd name="T73" fmla="*/ 527 h 774"/>
              <a:gd name="T74" fmla="*/ 11 w 774"/>
              <a:gd name="T75" fmla="*/ 483 h 774"/>
              <a:gd name="T76" fmla="*/ 2 w 774"/>
              <a:gd name="T77" fmla="*/ 435 h 774"/>
              <a:gd name="T78" fmla="*/ 0 w 774"/>
              <a:gd name="T79" fmla="*/ 387 h 774"/>
              <a:gd name="T80" fmla="*/ 2 w 774"/>
              <a:gd name="T81" fmla="*/ 338 h 774"/>
              <a:gd name="T82" fmla="*/ 11 w 774"/>
              <a:gd name="T83" fmla="*/ 292 h 774"/>
              <a:gd name="T84" fmla="*/ 25 w 774"/>
              <a:gd name="T85" fmla="*/ 247 h 774"/>
              <a:gd name="T86" fmla="*/ 45 w 774"/>
              <a:gd name="T87" fmla="*/ 205 h 774"/>
              <a:gd name="T88" fmla="*/ 68 w 774"/>
              <a:gd name="T89" fmla="*/ 166 h 774"/>
              <a:gd name="T90" fmla="*/ 97 w 774"/>
              <a:gd name="T91" fmla="*/ 130 h 774"/>
              <a:gd name="T92" fmla="*/ 129 w 774"/>
              <a:gd name="T93" fmla="*/ 98 h 774"/>
              <a:gd name="T94" fmla="*/ 165 w 774"/>
              <a:gd name="T95" fmla="*/ 69 h 774"/>
              <a:gd name="T96" fmla="*/ 204 w 774"/>
              <a:gd name="T97" fmla="*/ 45 h 774"/>
              <a:gd name="T98" fmla="*/ 246 w 774"/>
              <a:gd name="T99" fmla="*/ 26 h 774"/>
              <a:gd name="T100" fmla="*/ 291 w 774"/>
              <a:gd name="T101" fmla="*/ 12 h 774"/>
              <a:gd name="T102" fmla="*/ 338 w 774"/>
              <a:gd name="T103" fmla="*/ 3 h 774"/>
              <a:gd name="T104" fmla="*/ 387 w 774"/>
              <a:gd name="T105" fmla="*/ 0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74" h="774">
                <a:moveTo>
                  <a:pt x="387" y="0"/>
                </a:moveTo>
                <a:lnTo>
                  <a:pt x="435" y="3"/>
                </a:lnTo>
                <a:lnTo>
                  <a:pt x="482" y="12"/>
                </a:lnTo>
                <a:lnTo>
                  <a:pt x="526" y="26"/>
                </a:lnTo>
                <a:lnTo>
                  <a:pt x="568" y="45"/>
                </a:lnTo>
                <a:lnTo>
                  <a:pt x="608" y="69"/>
                </a:lnTo>
                <a:lnTo>
                  <a:pt x="643" y="98"/>
                </a:lnTo>
                <a:lnTo>
                  <a:pt x="676" y="130"/>
                </a:lnTo>
                <a:lnTo>
                  <a:pt x="704" y="166"/>
                </a:lnTo>
                <a:lnTo>
                  <a:pt x="728" y="205"/>
                </a:lnTo>
                <a:lnTo>
                  <a:pt x="747" y="247"/>
                </a:lnTo>
                <a:lnTo>
                  <a:pt x="761" y="292"/>
                </a:lnTo>
                <a:lnTo>
                  <a:pt x="770" y="338"/>
                </a:lnTo>
                <a:lnTo>
                  <a:pt x="774" y="387"/>
                </a:lnTo>
                <a:lnTo>
                  <a:pt x="770" y="435"/>
                </a:lnTo>
                <a:lnTo>
                  <a:pt x="761" y="483"/>
                </a:lnTo>
                <a:lnTo>
                  <a:pt x="747" y="527"/>
                </a:lnTo>
                <a:lnTo>
                  <a:pt x="728" y="569"/>
                </a:lnTo>
                <a:lnTo>
                  <a:pt x="704" y="608"/>
                </a:lnTo>
                <a:lnTo>
                  <a:pt x="676" y="644"/>
                </a:lnTo>
                <a:lnTo>
                  <a:pt x="643" y="676"/>
                </a:lnTo>
                <a:lnTo>
                  <a:pt x="608" y="705"/>
                </a:lnTo>
                <a:lnTo>
                  <a:pt x="568" y="728"/>
                </a:lnTo>
                <a:lnTo>
                  <a:pt x="526" y="748"/>
                </a:lnTo>
                <a:lnTo>
                  <a:pt x="482" y="763"/>
                </a:lnTo>
                <a:lnTo>
                  <a:pt x="435" y="772"/>
                </a:lnTo>
                <a:lnTo>
                  <a:pt x="387" y="774"/>
                </a:lnTo>
                <a:lnTo>
                  <a:pt x="338" y="772"/>
                </a:lnTo>
                <a:lnTo>
                  <a:pt x="291" y="763"/>
                </a:lnTo>
                <a:lnTo>
                  <a:pt x="246" y="748"/>
                </a:lnTo>
                <a:lnTo>
                  <a:pt x="204" y="728"/>
                </a:lnTo>
                <a:lnTo>
                  <a:pt x="165" y="705"/>
                </a:lnTo>
                <a:lnTo>
                  <a:pt x="129" y="676"/>
                </a:lnTo>
                <a:lnTo>
                  <a:pt x="97" y="644"/>
                </a:lnTo>
                <a:lnTo>
                  <a:pt x="68" y="608"/>
                </a:lnTo>
                <a:lnTo>
                  <a:pt x="45" y="569"/>
                </a:lnTo>
                <a:lnTo>
                  <a:pt x="25" y="527"/>
                </a:lnTo>
                <a:lnTo>
                  <a:pt x="11" y="483"/>
                </a:lnTo>
                <a:lnTo>
                  <a:pt x="2" y="435"/>
                </a:lnTo>
                <a:lnTo>
                  <a:pt x="0" y="387"/>
                </a:lnTo>
                <a:lnTo>
                  <a:pt x="2" y="338"/>
                </a:lnTo>
                <a:lnTo>
                  <a:pt x="11" y="292"/>
                </a:lnTo>
                <a:lnTo>
                  <a:pt x="25" y="247"/>
                </a:lnTo>
                <a:lnTo>
                  <a:pt x="45" y="205"/>
                </a:lnTo>
                <a:lnTo>
                  <a:pt x="68" y="166"/>
                </a:lnTo>
                <a:lnTo>
                  <a:pt x="97" y="130"/>
                </a:lnTo>
                <a:lnTo>
                  <a:pt x="129" y="98"/>
                </a:lnTo>
                <a:lnTo>
                  <a:pt x="165" y="69"/>
                </a:lnTo>
                <a:lnTo>
                  <a:pt x="204" y="45"/>
                </a:lnTo>
                <a:lnTo>
                  <a:pt x="246" y="26"/>
                </a:lnTo>
                <a:lnTo>
                  <a:pt x="291" y="12"/>
                </a:lnTo>
                <a:lnTo>
                  <a:pt x="338" y="3"/>
                </a:lnTo>
                <a:lnTo>
                  <a:pt x="387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D14E6D-E08C-404F-A969-636E6D3E735F}"/>
              </a:ext>
            </a:extLst>
          </p:cNvPr>
          <p:cNvCxnSpPr/>
          <p:nvPr/>
        </p:nvCxnSpPr>
        <p:spPr>
          <a:xfrm>
            <a:off x="4837633" y="1747441"/>
            <a:ext cx="111400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ïṩļiḑe">
            <a:extLst>
              <a:ext uri="{FF2B5EF4-FFF2-40B4-BE49-F238E27FC236}">
                <a16:creationId xmlns:a16="http://schemas.microsoft.com/office/drawing/2014/main" id="{B6DAB557-F323-49F8-848D-D8B4061AE7DE}"/>
              </a:ext>
            </a:extLst>
          </p:cNvPr>
          <p:cNvGrpSpPr/>
          <p:nvPr/>
        </p:nvGrpSpPr>
        <p:grpSpPr>
          <a:xfrm>
            <a:off x="4921499" y="2107219"/>
            <a:ext cx="648661" cy="648360"/>
            <a:chOff x="5130800" y="1888042"/>
            <a:chExt cx="1930400" cy="1929506"/>
          </a:xfrm>
        </p:grpSpPr>
        <p:sp>
          <p:nvSpPr>
            <p:cNvPr id="35" name="iṩľïḑé">
              <a:extLst>
                <a:ext uri="{FF2B5EF4-FFF2-40B4-BE49-F238E27FC236}">
                  <a16:creationId xmlns:a16="http://schemas.microsoft.com/office/drawing/2014/main" id="{E944C0DF-97C4-46B1-9E52-B2C85DB23305}"/>
                </a:ext>
              </a:extLst>
            </p:cNvPr>
            <p:cNvSpPr/>
            <p:nvPr/>
          </p:nvSpPr>
          <p:spPr>
            <a:xfrm>
              <a:off x="5130800" y="1888042"/>
              <a:ext cx="1930400" cy="1929506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6" name="îS1íďê">
              <a:extLst>
                <a:ext uri="{FF2B5EF4-FFF2-40B4-BE49-F238E27FC236}">
                  <a16:creationId xmlns:a16="http://schemas.microsoft.com/office/drawing/2014/main" id="{98A2D3FE-3983-4EEE-8BD0-6A83DC67A6F3}"/>
                </a:ext>
              </a:extLst>
            </p:cNvPr>
            <p:cNvSpPr/>
            <p:nvPr/>
          </p:nvSpPr>
          <p:spPr>
            <a:xfrm>
              <a:off x="5600639" y="2390678"/>
              <a:ext cx="990721" cy="924233"/>
            </a:xfrm>
            <a:custGeom>
              <a:avLst/>
              <a:gdLst>
                <a:gd name="connsiteX0" fmla="*/ 458084 w 607556"/>
                <a:gd name="connsiteY0" fmla="*/ 325643 h 566782"/>
                <a:gd name="connsiteX1" fmla="*/ 374604 w 607556"/>
                <a:gd name="connsiteY1" fmla="*/ 409015 h 566782"/>
                <a:gd name="connsiteX2" fmla="*/ 375227 w 607556"/>
                <a:gd name="connsiteY2" fmla="*/ 418703 h 566782"/>
                <a:gd name="connsiteX3" fmla="*/ 381457 w 607556"/>
                <a:gd name="connsiteY3" fmla="*/ 441991 h 566782"/>
                <a:gd name="connsiteX4" fmla="*/ 396498 w 607556"/>
                <a:gd name="connsiteY4" fmla="*/ 465189 h 566782"/>
                <a:gd name="connsiteX5" fmla="*/ 458084 w 607556"/>
                <a:gd name="connsiteY5" fmla="*/ 492387 h 566782"/>
                <a:gd name="connsiteX6" fmla="*/ 541564 w 607556"/>
                <a:gd name="connsiteY6" fmla="*/ 409015 h 566782"/>
                <a:gd name="connsiteX7" fmla="*/ 512462 w 607556"/>
                <a:gd name="connsiteY7" fmla="*/ 345819 h 566782"/>
                <a:gd name="connsiteX8" fmla="*/ 489145 w 607556"/>
                <a:gd name="connsiteY8" fmla="*/ 331687 h 566782"/>
                <a:gd name="connsiteX9" fmla="*/ 465916 w 607556"/>
                <a:gd name="connsiteY9" fmla="*/ 325998 h 566782"/>
                <a:gd name="connsiteX10" fmla="*/ 458084 w 607556"/>
                <a:gd name="connsiteY10" fmla="*/ 325643 h 566782"/>
                <a:gd name="connsiteX11" fmla="*/ 458084 w 607556"/>
                <a:gd name="connsiteY11" fmla="*/ 279157 h 566782"/>
                <a:gd name="connsiteX12" fmla="*/ 465827 w 607556"/>
                <a:gd name="connsiteY12" fmla="*/ 279424 h 566782"/>
                <a:gd name="connsiteX13" fmla="*/ 489145 w 607556"/>
                <a:gd name="connsiteY13" fmla="*/ 282890 h 566782"/>
                <a:gd name="connsiteX14" fmla="*/ 512462 w 607556"/>
                <a:gd name="connsiteY14" fmla="*/ 291067 h 566782"/>
                <a:gd name="connsiteX15" fmla="*/ 588199 w 607556"/>
                <a:gd name="connsiteY15" fmla="*/ 409015 h 566782"/>
                <a:gd name="connsiteX16" fmla="*/ 561411 w 607556"/>
                <a:gd name="connsiteY16" fmla="*/ 487765 h 566782"/>
                <a:gd name="connsiteX17" fmla="*/ 578054 w 607556"/>
                <a:gd name="connsiteY17" fmla="*/ 504386 h 566782"/>
                <a:gd name="connsiteX18" fmla="*/ 594607 w 607556"/>
                <a:gd name="connsiteY18" fmla="*/ 520919 h 566782"/>
                <a:gd name="connsiteX19" fmla="*/ 600748 w 607556"/>
                <a:gd name="connsiteY19" fmla="*/ 527051 h 566782"/>
                <a:gd name="connsiteX20" fmla="*/ 600748 w 607556"/>
                <a:gd name="connsiteY20" fmla="*/ 559938 h 566782"/>
                <a:gd name="connsiteX21" fmla="*/ 584284 w 607556"/>
                <a:gd name="connsiteY21" fmla="*/ 566782 h 566782"/>
                <a:gd name="connsiteX22" fmla="*/ 567819 w 607556"/>
                <a:gd name="connsiteY22" fmla="*/ 559938 h 566782"/>
                <a:gd name="connsiteX23" fmla="*/ 560521 w 607556"/>
                <a:gd name="connsiteY23" fmla="*/ 552650 h 566782"/>
                <a:gd name="connsiteX24" fmla="*/ 543789 w 607556"/>
                <a:gd name="connsiteY24" fmla="*/ 535940 h 566782"/>
                <a:gd name="connsiteX25" fmla="*/ 526969 w 607556"/>
                <a:gd name="connsiteY25" fmla="*/ 519141 h 566782"/>
                <a:gd name="connsiteX26" fmla="*/ 458084 w 607556"/>
                <a:gd name="connsiteY26" fmla="*/ 538873 h 566782"/>
                <a:gd name="connsiteX27" fmla="*/ 340874 w 607556"/>
                <a:gd name="connsiteY27" fmla="*/ 465189 h 566782"/>
                <a:gd name="connsiteX28" fmla="*/ 332330 w 607556"/>
                <a:gd name="connsiteY28" fmla="*/ 441902 h 566782"/>
                <a:gd name="connsiteX29" fmla="*/ 328414 w 607556"/>
                <a:gd name="connsiteY29" fmla="*/ 418703 h 566782"/>
                <a:gd name="connsiteX30" fmla="*/ 328058 w 607556"/>
                <a:gd name="connsiteY30" fmla="*/ 409015 h 566782"/>
                <a:gd name="connsiteX31" fmla="*/ 333398 w 607556"/>
                <a:gd name="connsiteY31" fmla="*/ 372129 h 566782"/>
                <a:gd name="connsiteX32" fmla="*/ 358495 w 607556"/>
                <a:gd name="connsiteY32" fmla="*/ 325643 h 566782"/>
                <a:gd name="connsiteX33" fmla="*/ 458084 w 607556"/>
                <a:gd name="connsiteY33" fmla="*/ 279157 h 566782"/>
                <a:gd name="connsiteX34" fmla="*/ 163065 w 607556"/>
                <a:gd name="connsiteY34" fmla="*/ 232584 h 566782"/>
                <a:gd name="connsiteX35" fmla="*/ 139745 w 607556"/>
                <a:gd name="connsiteY35" fmla="*/ 255869 h 566782"/>
                <a:gd name="connsiteX36" fmla="*/ 163065 w 607556"/>
                <a:gd name="connsiteY36" fmla="*/ 279065 h 566782"/>
                <a:gd name="connsiteX37" fmla="*/ 302810 w 607556"/>
                <a:gd name="connsiteY37" fmla="*/ 279065 h 566782"/>
                <a:gd name="connsiteX38" fmla="*/ 326130 w 607556"/>
                <a:gd name="connsiteY38" fmla="*/ 255869 h 566782"/>
                <a:gd name="connsiteX39" fmla="*/ 302810 w 607556"/>
                <a:gd name="connsiteY39" fmla="*/ 232584 h 566782"/>
                <a:gd name="connsiteX40" fmla="*/ 396003 w 607556"/>
                <a:gd name="connsiteY40" fmla="*/ 92962 h 566782"/>
                <a:gd name="connsiteX41" fmla="*/ 372771 w 607556"/>
                <a:gd name="connsiteY41" fmla="*/ 116247 h 566782"/>
                <a:gd name="connsiteX42" fmla="*/ 396003 w 607556"/>
                <a:gd name="connsiteY42" fmla="*/ 139532 h 566782"/>
                <a:gd name="connsiteX43" fmla="*/ 419323 w 607556"/>
                <a:gd name="connsiteY43" fmla="*/ 116247 h 566782"/>
                <a:gd name="connsiteX44" fmla="*/ 396003 w 607556"/>
                <a:gd name="connsiteY44" fmla="*/ 92962 h 566782"/>
                <a:gd name="connsiteX45" fmla="*/ 302810 w 607556"/>
                <a:gd name="connsiteY45" fmla="*/ 92962 h 566782"/>
                <a:gd name="connsiteX46" fmla="*/ 279578 w 607556"/>
                <a:gd name="connsiteY46" fmla="*/ 116247 h 566782"/>
                <a:gd name="connsiteX47" fmla="*/ 302810 w 607556"/>
                <a:gd name="connsiteY47" fmla="*/ 139532 h 566782"/>
                <a:gd name="connsiteX48" fmla="*/ 326130 w 607556"/>
                <a:gd name="connsiteY48" fmla="*/ 116247 h 566782"/>
                <a:gd name="connsiteX49" fmla="*/ 302810 w 607556"/>
                <a:gd name="connsiteY49" fmla="*/ 92962 h 566782"/>
                <a:gd name="connsiteX50" fmla="*/ 209706 w 607556"/>
                <a:gd name="connsiteY50" fmla="*/ 92962 h 566782"/>
                <a:gd name="connsiteX51" fmla="*/ 186386 w 607556"/>
                <a:gd name="connsiteY51" fmla="*/ 116247 h 566782"/>
                <a:gd name="connsiteX52" fmla="*/ 209706 w 607556"/>
                <a:gd name="connsiteY52" fmla="*/ 139532 h 566782"/>
                <a:gd name="connsiteX53" fmla="*/ 232938 w 607556"/>
                <a:gd name="connsiteY53" fmla="*/ 116247 h 566782"/>
                <a:gd name="connsiteX54" fmla="*/ 209706 w 607556"/>
                <a:gd name="connsiteY54" fmla="*/ 92962 h 566782"/>
                <a:gd name="connsiteX55" fmla="*/ 23320 w 607556"/>
                <a:gd name="connsiteY55" fmla="*/ 0 h 566782"/>
                <a:gd name="connsiteX56" fmla="*/ 489196 w 607556"/>
                <a:gd name="connsiteY56" fmla="*/ 0 h 566782"/>
                <a:gd name="connsiteX57" fmla="*/ 512516 w 607556"/>
                <a:gd name="connsiteY57" fmla="*/ 23196 h 566782"/>
                <a:gd name="connsiteX58" fmla="*/ 512516 w 607556"/>
                <a:gd name="connsiteY58" fmla="*/ 241205 h 566782"/>
                <a:gd name="connsiteX59" fmla="*/ 489196 w 607556"/>
                <a:gd name="connsiteY59" fmla="*/ 235339 h 566782"/>
                <a:gd name="connsiteX60" fmla="*/ 465964 w 607556"/>
                <a:gd name="connsiteY60" fmla="*/ 232762 h 566782"/>
                <a:gd name="connsiteX61" fmla="*/ 458131 w 607556"/>
                <a:gd name="connsiteY61" fmla="*/ 232584 h 566782"/>
                <a:gd name="connsiteX62" fmla="*/ 302543 w 607556"/>
                <a:gd name="connsiteY62" fmla="*/ 325636 h 566782"/>
                <a:gd name="connsiteX63" fmla="*/ 132001 w 607556"/>
                <a:gd name="connsiteY63" fmla="*/ 325636 h 566782"/>
                <a:gd name="connsiteX64" fmla="*/ 108680 w 607556"/>
                <a:gd name="connsiteY64" fmla="*/ 348921 h 566782"/>
                <a:gd name="connsiteX65" fmla="*/ 132001 w 607556"/>
                <a:gd name="connsiteY65" fmla="*/ 372117 h 566782"/>
                <a:gd name="connsiteX66" fmla="*/ 285364 w 607556"/>
                <a:gd name="connsiteY66" fmla="*/ 372117 h 566782"/>
                <a:gd name="connsiteX67" fmla="*/ 281537 w 607556"/>
                <a:gd name="connsiteY67" fmla="*/ 409000 h 566782"/>
                <a:gd name="connsiteX68" fmla="*/ 281804 w 607556"/>
                <a:gd name="connsiteY68" fmla="*/ 418687 h 566782"/>
                <a:gd name="connsiteX69" fmla="*/ 284563 w 607556"/>
                <a:gd name="connsiteY69" fmla="*/ 441972 h 566782"/>
                <a:gd name="connsiteX70" fmla="*/ 290705 w 607556"/>
                <a:gd name="connsiteY70" fmla="*/ 465168 h 566782"/>
                <a:gd name="connsiteX71" fmla="*/ 23320 w 607556"/>
                <a:gd name="connsiteY71" fmla="*/ 465168 h 566782"/>
                <a:gd name="connsiteX72" fmla="*/ 0 w 607556"/>
                <a:gd name="connsiteY72" fmla="*/ 441972 h 566782"/>
                <a:gd name="connsiteX73" fmla="*/ 0 w 607556"/>
                <a:gd name="connsiteY73" fmla="*/ 23196 h 566782"/>
                <a:gd name="connsiteX74" fmla="*/ 23320 w 607556"/>
                <a:gd name="connsiteY74" fmla="*/ 0 h 56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07556" h="566782">
                  <a:moveTo>
                    <a:pt x="458084" y="325643"/>
                  </a:moveTo>
                  <a:cubicBezTo>
                    <a:pt x="412072" y="325643"/>
                    <a:pt x="374604" y="363063"/>
                    <a:pt x="374604" y="409015"/>
                  </a:cubicBezTo>
                  <a:cubicBezTo>
                    <a:pt x="374604" y="412304"/>
                    <a:pt x="374871" y="415503"/>
                    <a:pt x="375227" y="418703"/>
                  </a:cubicBezTo>
                  <a:cubicBezTo>
                    <a:pt x="376206" y="426880"/>
                    <a:pt x="378253" y="434702"/>
                    <a:pt x="381457" y="441991"/>
                  </a:cubicBezTo>
                  <a:cubicBezTo>
                    <a:pt x="385195" y="450523"/>
                    <a:pt x="390268" y="458434"/>
                    <a:pt x="396498" y="465189"/>
                  </a:cubicBezTo>
                  <a:cubicBezTo>
                    <a:pt x="411805" y="481899"/>
                    <a:pt x="433788" y="492387"/>
                    <a:pt x="458084" y="492387"/>
                  </a:cubicBezTo>
                  <a:cubicBezTo>
                    <a:pt x="504096" y="492387"/>
                    <a:pt x="541564" y="454967"/>
                    <a:pt x="541564" y="409015"/>
                  </a:cubicBezTo>
                  <a:cubicBezTo>
                    <a:pt x="541564" y="383772"/>
                    <a:pt x="530262" y="361107"/>
                    <a:pt x="512462" y="345819"/>
                  </a:cubicBezTo>
                  <a:cubicBezTo>
                    <a:pt x="505609" y="339953"/>
                    <a:pt x="497688" y="335153"/>
                    <a:pt x="489145" y="331687"/>
                  </a:cubicBezTo>
                  <a:cubicBezTo>
                    <a:pt x="481847" y="328754"/>
                    <a:pt x="474015" y="326798"/>
                    <a:pt x="465916" y="325998"/>
                  </a:cubicBezTo>
                  <a:cubicBezTo>
                    <a:pt x="463335" y="325821"/>
                    <a:pt x="460754" y="325643"/>
                    <a:pt x="458084" y="325643"/>
                  </a:cubicBezTo>
                  <a:close/>
                  <a:moveTo>
                    <a:pt x="458084" y="279157"/>
                  </a:moveTo>
                  <a:cubicBezTo>
                    <a:pt x="460754" y="279157"/>
                    <a:pt x="463335" y="279246"/>
                    <a:pt x="465827" y="279424"/>
                  </a:cubicBezTo>
                  <a:cubicBezTo>
                    <a:pt x="473837" y="279868"/>
                    <a:pt x="481669" y="281024"/>
                    <a:pt x="489145" y="282890"/>
                  </a:cubicBezTo>
                  <a:cubicBezTo>
                    <a:pt x="497243" y="284935"/>
                    <a:pt x="505075" y="287601"/>
                    <a:pt x="512462" y="291067"/>
                  </a:cubicBezTo>
                  <a:cubicBezTo>
                    <a:pt x="557050" y="311688"/>
                    <a:pt x="588199" y="356752"/>
                    <a:pt x="588199" y="409015"/>
                  </a:cubicBezTo>
                  <a:cubicBezTo>
                    <a:pt x="588199" y="438613"/>
                    <a:pt x="578143" y="465900"/>
                    <a:pt x="561411" y="487765"/>
                  </a:cubicBezTo>
                  <a:lnTo>
                    <a:pt x="578054" y="504386"/>
                  </a:lnTo>
                  <a:lnTo>
                    <a:pt x="594607" y="520919"/>
                  </a:lnTo>
                  <a:lnTo>
                    <a:pt x="600748" y="527051"/>
                  </a:lnTo>
                  <a:cubicBezTo>
                    <a:pt x="609826" y="536118"/>
                    <a:pt x="609826" y="550872"/>
                    <a:pt x="600748" y="559938"/>
                  </a:cubicBezTo>
                  <a:cubicBezTo>
                    <a:pt x="596209" y="564471"/>
                    <a:pt x="590246" y="566782"/>
                    <a:pt x="584284" y="566782"/>
                  </a:cubicBezTo>
                  <a:cubicBezTo>
                    <a:pt x="578321" y="566782"/>
                    <a:pt x="572358" y="564471"/>
                    <a:pt x="567819" y="559938"/>
                  </a:cubicBezTo>
                  <a:lnTo>
                    <a:pt x="560521" y="552650"/>
                  </a:lnTo>
                  <a:lnTo>
                    <a:pt x="543789" y="535940"/>
                  </a:lnTo>
                  <a:lnTo>
                    <a:pt x="526969" y="519141"/>
                  </a:lnTo>
                  <a:cubicBezTo>
                    <a:pt x="506944" y="531673"/>
                    <a:pt x="483360" y="538873"/>
                    <a:pt x="458084" y="538873"/>
                  </a:cubicBezTo>
                  <a:cubicBezTo>
                    <a:pt x="406554" y="538873"/>
                    <a:pt x="361877" y="508742"/>
                    <a:pt x="340874" y="465189"/>
                  </a:cubicBezTo>
                  <a:cubicBezTo>
                    <a:pt x="337314" y="457812"/>
                    <a:pt x="334466" y="449990"/>
                    <a:pt x="332330" y="441902"/>
                  </a:cubicBezTo>
                  <a:cubicBezTo>
                    <a:pt x="330372" y="434436"/>
                    <a:pt x="329037" y="426614"/>
                    <a:pt x="328414" y="418703"/>
                  </a:cubicBezTo>
                  <a:cubicBezTo>
                    <a:pt x="328236" y="415503"/>
                    <a:pt x="328058" y="412304"/>
                    <a:pt x="328058" y="409015"/>
                  </a:cubicBezTo>
                  <a:cubicBezTo>
                    <a:pt x="328058" y="396216"/>
                    <a:pt x="329927" y="383861"/>
                    <a:pt x="333398" y="372129"/>
                  </a:cubicBezTo>
                  <a:cubicBezTo>
                    <a:pt x="338560" y="354885"/>
                    <a:pt x="347193" y="339064"/>
                    <a:pt x="358495" y="325643"/>
                  </a:cubicBezTo>
                  <a:cubicBezTo>
                    <a:pt x="382347" y="297200"/>
                    <a:pt x="418124" y="279157"/>
                    <a:pt x="458084" y="279157"/>
                  </a:cubicBezTo>
                  <a:close/>
                  <a:moveTo>
                    <a:pt x="163065" y="232584"/>
                  </a:moveTo>
                  <a:cubicBezTo>
                    <a:pt x="150248" y="232584"/>
                    <a:pt x="139745" y="242982"/>
                    <a:pt x="139745" y="255869"/>
                  </a:cubicBezTo>
                  <a:cubicBezTo>
                    <a:pt x="139745" y="268667"/>
                    <a:pt x="150248" y="279065"/>
                    <a:pt x="163065" y="279065"/>
                  </a:cubicBezTo>
                  <a:lnTo>
                    <a:pt x="302810" y="279065"/>
                  </a:lnTo>
                  <a:cubicBezTo>
                    <a:pt x="315716" y="279065"/>
                    <a:pt x="326130" y="268667"/>
                    <a:pt x="326130" y="255869"/>
                  </a:cubicBezTo>
                  <a:cubicBezTo>
                    <a:pt x="326130" y="242982"/>
                    <a:pt x="315716" y="232584"/>
                    <a:pt x="302810" y="232584"/>
                  </a:cubicBezTo>
                  <a:close/>
                  <a:moveTo>
                    <a:pt x="396003" y="92962"/>
                  </a:moveTo>
                  <a:cubicBezTo>
                    <a:pt x="383185" y="92962"/>
                    <a:pt x="372771" y="103450"/>
                    <a:pt x="372771" y="116247"/>
                  </a:cubicBezTo>
                  <a:cubicBezTo>
                    <a:pt x="372771" y="129134"/>
                    <a:pt x="383185" y="139532"/>
                    <a:pt x="396003" y="139532"/>
                  </a:cubicBezTo>
                  <a:cubicBezTo>
                    <a:pt x="408909" y="139532"/>
                    <a:pt x="419323" y="129134"/>
                    <a:pt x="419323" y="116247"/>
                  </a:cubicBezTo>
                  <a:cubicBezTo>
                    <a:pt x="419323" y="103450"/>
                    <a:pt x="408909" y="92962"/>
                    <a:pt x="396003" y="92962"/>
                  </a:cubicBezTo>
                  <a:close/>
                  <a:moveTo>
                    <a:pt x="302810" y="92962"/>
                  </a:moveTo>
                  <a:cubicBezTo>
                    <a:pt x="289993" y="92962"/>
                    <a:pt x="279578" y="103450"/>
                    <a:pt x="279578" y="116247"/>
                  </a:cubicBezTo>
                  <a:cubicBezTo>
                    <a:pt x="279578" y="129134"/>
                    <a:pt x="289993" y="139532"/>
                    <a:pt x="302810" y="139532"/>
                  </a:cubicBezTo>
                  <a:cubicBezTo>
                    <a:pt x="315716" y="139532"/>
                    <a:pt x="326130" y="129134"/>
                    <a:pt x="326130" y="116247"/>
                  </a:cubicBezTo>
                  <a:cubicBezTo>
                    <a:pt x="326130" y="103450"/>
                    <a:pt x="315716" y="92962"/>
                    <a:pt x="302810" y="92962"/>
                  </a:cubicBezTo>
                  <a:close/>
                  <a:moveTo>
                    <a:pt x="209706" y="92962"/>
                  </a:moveTo>
                  <a:cubicBezTo>
                    <a:pt x="196800" y="92962"/>
                    <a:pt x="186386" y="103450"/>
                    <a:pt x="186386" y="116247"/>
                  </a:cubicBezTo>
                  <a:cubicBezTo>
                    <a:pt x="186386" y="129134"/>
                    <a:pt x="196800" y="139532"/>
                    <a:pt x="209706" y="139532"/>
                  </a:cubicBezTo>
                  <a:cubicBezTo>
                    <a:pt x="222523" y="139532"/>
                    <a:pt x="232938" y="129134"/>
                    <a:pt x="232938" y="116247"/>
                  </a:cubicBezTo>
                  <a:cubicBezTo>
                    <a:pt x="232938" y="103450"/>
                    <a:pt x="222523" y="92962"/>
                    <a:pt x="209706" y="92962"/>
                  </a:cubicBezTo>
                  <a:close/>
                  <a:moveTo>
                    <a:pt x="23320" y="0"/>
                  </a:moveTo>
                  <a:lnTo>
                    <a:pt x="489196" y="0"/>
                  </a:lnTo>
                  <a:cubicBezTo>
                    <a:pt x="502102" y="0"/>
                    <a:pt x="512516" y="10398"/>
                    <a:pt x="512516" y="23196"/>
                  </a:cubicBezTo>
                  <a:lnTo>
                    <a:pt x="512516" y="241205"/>
                  </a:lnTo>
                  <a:cubicBezTo>
                    <a:pt x="504950" y="238716"/>
                    <a:pt x="497206" y="236761"/>
                    <a:pt x="489196" y="235339"/>
                  </a:cubicBezTo>
                  <a:cubicBezTo>
                    <a:pt x="481630" y="234006"/>
                    <a:pt x="473797" y="233117"/>
                    <a:pt x="465964" y="232762"/>
                  </a:cubicBezTo>
                  <a:cubicBezTo>
                    <a:pt x="463383" y="232673"/>
                    <a:pt x="460802" y="232584"/>
                    <a:pt x="458131" y="232584"/>
                  </a:cubicBezTo>
                  <a:cubicBezTo>
                    <a:pt x="390929" y="232584"/>
                    <a:pt x="332361" y="270267"/>
                    <a:pt x="302543" y="325636"/>
                  </a:cubicBezTo>
                  <a:lnTo>
                    <a:pt x="132001" y="325636"/>
                  </a:lnTo>
                  <a:cubicBezTo>
                    <a:pt x="119184" y="325636"/>
                    <a:pt x="108680" y="336034"/>
                    <a:pt x="108680" y="348921"/>
                  </a:cubicBezTo>
                  <a:cubicBezTo>
                    <a:pt x="108680" y="361718"/>
                    <a:pt x="119184" y="372117"/>
                    <a:pt x="132001" y="372117"/>
                  </a:cubicBezTo>
                  <a:lnTo>
                    <a:pt x="285364" y="372117"/>
                  </a:lnTo>
                  <a:cubicBezTo>
                    <a:pt x="282872" y="384026"/>
                    <a:pt x="281537" y="396379"/>
                    <a:pt x="281537" y="409000"/>
                  </a:cubicBezTo>
                  <a:cubicBezTo>
                    <a:pt x="281537" y="412288"/>
                    <a:pt x="281626" y="415487"/>
                    <a:pt x="281804" y="418687"/>
                  </a:cubicBezTo>
                  <a:cubicBezTo>
                    <a:pt x="282160" y="426597"/>
                    <a:pt x="283139" y="434329"/>
                    <a:pt x="284563" y="441972"/>
                  </a:cubicBezTo>
                  <a:cubicBezTo>
                    <a:pt x="286076" y="449882"/>
                    <a:pt x="288123" y="457614"/>
                    <a:pt x="290705" y="465168"/>
                  </a:cubicBezTo>
                  <a:lnTo>
                    <a:pt x="23320" y="465168"/>
                  </a:lnTo>
                  <a:cubicBezTo>
                    <a:pt x="10414" y="465168"/>
                    <a:pt x="0" y="454770"/>
                    <a:pt x="0" y="441972"/>
                  </a:cubicBezTo>
                  <a:lnTo>
                    <a:pt x="0" y="23196"/>
                  </a:lnTo>
                  <a:cubicBezTo>
                    <a:pt x="0" y="10398"/>
                    <a:pt x="10414" y="0"/>
                    <a:pt x="2332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0AD9BA85-25B6-4813-AA89-8F0DB554F5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78824">
            <a:off x="1605204" y="1783511"/>
            <a:ext cx="2027869" cy="271535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0D9CF81-7D69-401C-B5A6-8CFDE4058D0C}"/>
              </a:ext>
            </a:extLst>
          </p:cNvPr>
          <p:cNvSpPr txBox="1"/>
          <p:nvPr/>
        </p:nvSpPr>
        <p:spPr>
          <a:xfrm>
            <a:off x="4369838" y="3043445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登录页</a:t>
            </a:r>
          </a:p>
        </p:txBody>
      </p:sp>
    </p:spTree>
    <p:extLst>
      <p:ext uri="{BB962C8B-B14F-4D97-AF65-F5344CB8AC3E}">
        <p14:creationId xmlns:p14="http://schemas.microsoft.com/office/powerpoint/2010/main" val="429237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ṡḷiďè">
            <a:extLst>
              <a:ext uri="{FF2B5EF4-FFF2-40B4-BE49-F238E27FC236}">
                <a16:creationId xmlns:a16="http://schemas.microsoft.com/office/drawing/2014/main" id="{2460D56E-97B0-414F-BDF0-B133D78DE4B0}"/>
              </a:ext>
            </a:extLst>
          </p:cNvPr>
          <p:cNvGrpSpPr/>
          <p:nvPr/>
        </p:nvGrpSpPr>
        <p:grpSpPr>
          <a:xfrm>
            <a:off x="6991445" y="139327"/>
            <a:ext cx="3353225" cy="6579345"/>
            <a:chOff x="4822387" y="794461"/>
            <a:chExt cx="2547217" cy="5130884"/>
          </a:xfrm>
        </p:grpSpPr>
        <p:grpSp>
          <p:nvGrpSpPr>
            <p:cNvPr id="8" name="ïṣľídé">
              <a:extLst>
                <a:ext uri="{FF2B5EF4-FFF2-40B4-BE49-F238E27FC236}">
                  <a16:creationId xmlns:a16="http://schemas.microsoft.com/office/drawing/2014/main" id="{08DF0151-F02C-4308-9CCE-0762F3B21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2387" y="794461"/>
              <a:ext cx="2547217" cy="5130884"/>
              <a:chOff x="8853485" y="3998913"/>
              <a:chExt cx="3106735" cy="6257925"/>
            </a:xfrm>
            <a:effectLst/>
          </p:grpSpPr>
          <p:sp>
            <p:nvSpPr>
              <p:cNvPr id="10" name="íṧ1ïde">
                <a:extLst>
                  <a:ext uri="{FF2B5EF4-FFF2-40B4-BE49-F238E27FC236}">
                    <a16:creationId xmlns:a16="http://schemas.microsoft.com/office/drawing/2014/main" id="{0EC8AA74-1E7E-4202-8E5E-5CDA393CEA0A}"/>
                  </a:ext>
                </a:extLst>
              </p:cNvPr>
              <p:cNvSpPr/>
              <p:nvPr/>
            </p:nvSpPr>
            <p:spPr bwMode="auto">
              <a:xfrm>
                <a:off x="8853485" y="3998913"/>
                <a:ext cx="3106735" cy="6257925"/>
              </a:xfrm>
              <a:custGeom>
                <a:avLst/>
                <a:gdLst>
                  <a:gd name="T0" fmla="*/ 8594 w 8630"/>
                  <a:gd name="T1" fmla="*/ 3320 h 17382"/>
                  <a:gd name="T2" fmla="*/ 8596 w 8630"/>
                  <a:gd name="T3" fmla="*/ 3320 h 17382"/>
                  <a:gd name="T4" fmla="*/ 8629 w 8630"/>
                  <a:gd name="T5" fmla="*/ 3353 h 17382"/>
                  <a:gd name="T6" fmla="*/ 8629 w 8630"/>
                  <a:gd name="T7" fmla="*/ 4419 h 17382"/>
                  <a:gd name="T8" fmla="*/ 8596 w 8630"/>
                  <a:gd name="T9" fmla="*/ 4452 h 17382"/>
                  <a:gd name="T10" fmla="*/ 8594 w 8630"/>
                  <a:gd name="T11" fmla="*/ 4452 h 17382"/>
                  <a:gd name="T12" fmla="*/ 8594 w 8630"/>
                  <a:gd name="T13" fmla="*/ 16371 h 17382"/>
                  <a:gd name="T14" fmla="*/ 7584 w 8630"/>
                  <a:gd name="T15" fmla="*/ 17381 h 17382"/>
                  <a:gd name="T16" fmla="*/ 1043 w 8630"/>
                  <a:gd name="T17" fmla="*/ 17381 h 17382"/>
                  <a:gd name="T18" fmla="*/ 33 w 8630"/>
                  <a:gd name="T19" fmla="*/ 16371 h 17382"/>
                  <a:gd name="T20" fmla="*/ 33 w 8630"/>
                  <a:gd name="T21" fmla="*/ 5859 h 17382"/>
                  <a:gd name="T22" fmla="*/ 33 w 8630"/>
                  <a:gd name="T23" fmla="*/ 5859 h 17382"/>
                  <a:gd name="T24" fmla="*/ 0 w 8630"/>
                  <a:gd name="T25" fmla="*/ 5826 h 17382"/>
                  <a:gd name="T26" fmla="*/ 0 w 8630"/>
                  <a:gd name="T27" fmla="*/ 4760 h 17382"/>
                  <a:gd name="T28" fmla="*/ 33 w 8630"/>
                  <a:gd name="T29" fmla="*/ 4727 h 17382"/>
                  <a:gd name="T30" fmla="*/ 33 w 8630"/>
                  <a:gd name="T31" fmla="*/ 4727 h 17382"/>
                  <a:gd name="T32" fmla="*/ 33 w 8630"/>
                  <a:gd name="T33" fmla="*/ 4452 h 17382"/>
                  <a:gd name="T34" fmla="*/ 33 w 8630"/>
                  <a:gd name="T35" fmla="*/ 4452 h 17382"/>
                  <a:gd name="T36" fmla="*/ 0 w 8630"/>
                  <a:gd name="T37" fmla="*/ 4419 h 17382"/>
                  <a:gd name="T38" fmla="*/ 0 w 8630"/>
                  <a:gd name="T39" fmla="*/ 3353 h 17382"/>
                  <a:gd name="T40" fmla="*/ 33 w 8630"/>
                  <a:gd name="T41" fmla="*/ 3320 h 17382"/>
                  <a:gd name="T42" fmla="*/ 33 w 8630"/>
                  <a:gd name="T43" fmla="*/ 3320 h 17382"/>
                  <a:gd name="T44" fmla="*/ 33 w 8630"/>
                  <a:gd name="T45" fmla="*/ 2704 h 17382"/>
                  <a:gd name="T46" fmla="*/ 33 w 8630"/>
                  <a:gd name="T47" fmla="*/ 2704 h 17382"/>
                  <a:gd name="T48" fmla="*/ 0 w 8630"/>
                  <a:gd name="T49" fmla="*/ 2672 h 17382"/>
                  <a:gd name="T50" fmla="*/ 0 w 8630"/>
                  <a:gd name="T51" fmla="*/ 2075 h 17382"/>
                  <a:gd name="T52" fmla="*/ 33 w 8630"/>
                  <a:gd name="T53" fmla="*/ 2042 h 17382"/>
                  <a:gd name="T54" fmla="*/ 33 w 8630"/>
                  <a:gd name="T55" fmla="*/ 2042 h 17382"/>
                  <a:gd name="T56" fmla="*/ 33 w 8630"/>
                  <a:gd name="T57" fmla="*/ 1010 h 17382"/>
                  <a:gd name="T58" fmla="*/ 1043 w 8630"/>
                  <a:gd name="T59" fmla="*/ 0 h 17382"/>
                  <a:gd name="T60" fmla="*/ 7584 w 8630"/>
                  <a:gd name="T61" fmla="*/ 0 h 17382"/>
                  <a:gd name="T62" fmla="*/ 8594 w 8630"/>
                  <a:gd name="T63" fmla="*/ 1010 h 17382"/>
                  <a:gd name="T64" fmla="*/ 8594 w 8630"/>
                  <a:gd name="T65" fmla="*/ 3320 h 173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30"/>
                  <a:gd name="T100" fmla="*/ 0 h 17382"/>
                  <a:gd name="T101" fmla="*/ 8630 w 8630"/>
                  <a:gd name="T102" fmla="*/ 17382 h 173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30" h="17382">
                    <a:moveTo>
                      <a:pt x="8594" y="3320"/>
                    </a:moveTo>
                    <a:lnTo>
                      <a:pt x="8596" y="3320"/>
                    </a:lnTo>
                    <a:cubicBezTo>
                      <a:pt x="8614" y="3320"/>
                      <a:pt x="8629" y="3335"/>
                      <a:pt x="8629" y="3353"/>
                    </a:cubicBezTo>
                    <a:lnTo>
                      <a:pt x="8629" y="4419"/>
                    </a:lnTo>
                    <a:cubicBezTo>
                      <a:pt x="8629" y="4438"/>
                      <a:pt x="8614" y="4452"/>
                      <a:pt x="8596" y="4452"/>
                    </a:cubicBezTo>
                    <a:lnTo>
                      <a:pt x="8594" y="4452"/>
                    </a:lnTo>
                    <a:lnTo>
                      <a:pt x="8594" y="16371"/>
                    </a:lnTo>
                    <a:cubicBezTo>
                      <a:pt x="8594" y="16928"/>
                      <a:pt x="8141" y="17381"/>
                      <a:pt x="7584" y="17381"/>
                    </a:cubicBezTo>
                    <a:lnTo>
                      <a:pt x="1043" y="17381"/>
                    </a:lnTo>
                    <a:cubicBezTo>
                      <a:pt x="487" y="17381"/>
                      <a:pt x="33" y="16928"/>
                      <a:pt x="33" y="16371"/>
                    </a:cubicBezTo>
                    <a:lnTo>
                      <a:pt x="33" y="5859"/>
                    </a:lnTo>
                    <a:cubicBezTo>
                      <a:pt x="15" y="5859"/>
                      <a:pt x="0" y="5844"/>
                      <a:pt x="0" y="5826"/>
                    </a:cubicBezTo>
                    <a:lnTo>
                      <a:pt x="0" y="4760"/>
                    </a:lnTo>
                    <a:cubicBezTo>
                      <a:pt x="0" y="4741"/>
                      <a:pt x="15" y="4727"/>
                      <a:pt x="33" y="4727"/>
                    </a:cubicBezTo>
                    <a:lnTo>
                      <a:pt x="33" y="4452"/>
                    </a:lnTo>
                    <a:cubicBezTo>
                      <a:pt x="15" y="4452"/>
                      <a:pt x="0" y="4438"/>
                      <a:pt x="0" y="4419"/>
                    </a:cubicBezTo>
                    <a:lnTo>
                      <a:pt x="0" y="3353"/>
                    </a:lnTo>
                    <a:cubicBezTo>
                      <a:pt x="0" y="3335"/>
                      <a:pt x="15" y="3320"/>
                      <a:pt x="33" y="3320"/>
                    </a:cubicBezTo>
                    <a:lnTo>
                      <a:pt x="33" y="2704"/>
                    </a:lnTo>
                    <a:cubicBezTo>
                      <a:pt x="15" y="2704"/>
                      <a:pt x="0" y="2690"/>
                      <a:pt x="0" y="2672"/>
                    </a:cubicBezTo>
                    <a:lnTo>
                      <a:pt x="0" y="2075"/>
                    </a:lnTo>
                    <a:cubicBezTo>
                      <a:pt x="0" y="2057"/>
                      <a:pt x="15" y="2042"/>
                      <a:pt x="33" y="2042"/>
                    </a:cubicBezTo>
                    <a:lnTo>
                      <a:pt x="33" y="1010"/>
                    </a:lnTo>
                    <a:cubicBezTo>
                      <a:pt x="33" y="453"/>
                      <a:pt x="487" y="0"/>
                      <a:pt x="1043" y="0"/>
                    </a:cubicBezTo>
                    <a:lnTo>
                      <a:pt x="7584" y="0"/>
                    </a:lnTo>
                    <a:cubicBezTo>
                      <a:pt x="8141" y="0"/>
                      <a:pt x="8594" y="453"/>
                      <a:pt x="8594" y="1010"/>
                    </a:cubicBezTo>
                    <a:lnTo>
                      <a:pt x="8594" y="3320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iṡľíḍè">
                <a:extLst>
                  <a:ext uri="{FF2B5EF4-FFF2-40B4-BE49-F238E27FC236}">
                    <a16:creationId xmlns:a16="http://schemas.microsoft.com/office/drawing/2014/main" id="{8A506A0E-753A-47AF-AED5-46BC81541D26}"/>
                  </a:ext>
                </a:extLst>
              </p:cNvPr>
              <p:cNvSpPr/>
              <p:nvPr/>
            </p:nvSpPr>
            <p:spPr bwMode="auto">
              <a:xfrm>
                <a:off x="8888411" y="4021139"/>
                <a:ext cx="3036886" cy="6211887"/>
              </a:xfrm>
              <a:custGeom>
                <a:avLst/>
                <a:gdLst>
                  <a:gd name="T0" fmla="*/ 947 w 8436"/>
                  <a:gd name="T1" fmla="*/ 17255 h 17256"/>
                  <a:gd name="T2" fmla="*/ 0 w 8436"/>
                  <a:gd name="T3" fmla="*/ 16308 h 17256"/>
                  <a:gd name="T4" fmla="*/ 0 w 8436"/>
                  <a:gd name="T5" fmla="*/ 947 h 17256"/>
                  <a:gd name="T6" fmla="*/ 947 w 8436"/>
                  <a:gd name="T7" fmla="*/ 0 h 17256"/>
                  <a:gd name="T8" fmla="*/ 7488 w 8436"/>
                  <a:gd name="T9" fmla="*/ 0 h 17256"/>
                  <a:gd name="T10" fmla="*/ 8435 w 8436"/>
                  <a:gd name="T11" fmla="*/ 947 h 17256"/>
                  <a:gd name="T12" fmla="*/ 8435 w 8436"/>
                  <a:gd name="T13" fmla="*/ 16308 h 17256"/>
                  <a:gd name="T14" fmla="*/ 7488 w 8436"/>
                  <a:gd name="T15" fmla="*/ 17255 h 17256"/>
                  <a:gd name="T16" fmla="*/ 947 w 8436"/>
                  <a:gd name="T17" fmla="*/ 17255 h 17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436"/>
                  <a:gd name="T28" fmla="*/ 0 h 17256"/>
                  <a:gd name="T29" fmla="*/ 8436 w 8436"/>
                  <a:gd name="T30" fmla="*/ 17256 h 17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436" h="17256">
                    <a:moveTo>
                      <a:pt x="947" y="17255"/>
                    </a:moveTo>
                    <a:cubicBezTo>
                      <a:pt x="425" y="17255"/>
                      <a:pt x="0" y="16831"/>
                      <a:pt x="0" y="16308"/>
                    </a:cubicBezTo>
                    <a:lnTo>
                      <a:pt x="0" y="947"/>
                    </a:lnTo>
                    <a:cubicBezTo>
                      <a:pt x="0" y="425"/>
                      <a:pt x="425" y="0"/>
                      <a:pt x="947" y="0"/>
                    </a:cubicBezTo>
                    <a:lnTo>
                      <a:pt x="7488" y="0"/>
                    </a:lnTo>
                    <a:cubicBezTo>
                      <a:pt x="8010" y="0"/>
                      <a:pt x="8435" y="425"/>
                      <a:pt x="8435" y="947"/>
                    </a:cubicBezTo>
                    <a:lnTo>
                      <a:pt x="8435" y="16308"/>
                    </a:lnTo>
                    <a:cubicBezTo>
                      <a:pt x="8435" y="16831"/>
                      <a:pt x="8010" y="17255"/>
                      <a:pt x="7488" y="17255"/>
                    </a:cubicBezTo>
                    <a:lnTo>
                      <a:pt x="947" y="17255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ïSḻîďè">
                <a:extLst>
                  <a:ext uri="{FF2B5EF4-FFF2-40B4-BE49-F238E27FC236}">
                    <a16:creationId xmlns:a16="http://schemas.microsoft.com/office/drawing/2014/main" id="{2307346D-E327-4B4D-86BD-6EDFABB68E72}"/>
                  </a:ext>
                </a:extLst>
              </p:cNvPr>
              <p:cNvSpPr/>
              <p:nvPr/>
            </p:nvSpPr>
            <p:spPr bwMode="auto">
              <a:xfrm>
                <a:off x="9925050" y="4337050"/>
                <a:ext cx="93663" cy="93663"/>
              </a:xfrm>
              <a:custGeom>
                <a:avLst/>
                <a:gdLst>
                  <a:gd name="T0" fmla="*/ 130 w 260"/>
                  <a:gd name="T1" fmla="*/ 260 h 261"/>
                  <a:gd name="T2" fmla="*/ 0 w 260"/>
                  <a:gd name="T3" fmla="*/ 130 h 261"/>
                  <a:gd name="T4" fmla="*/ 130 w 260"/>
                  <a:gd name="T5" fmla="*/ 0 h 261"/>
                  <a:gd name="T6" fmla="*/ 259 w 260"/>
                  <a:gd name="T7" fmla="*/ 130 h 261"/>
                  <a:gd name="T8" fmla="*/ 130 w 260"/>
                  <a:gd name="T9" fmla="*/ 260 h 2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0"/>
                  <a:gd name="T16" fmla="*/ 0 h 261"/>
                  <a:gd name="T17" fmla="*/ 260 w 260"/>
                  <a:gd name="T18" fmla="*/ 261 h 2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0" h="261">
                    <a:moveTo>
                      <a:pt x="130" y="260"/>
                    </a:moveTo>
                    <a:cubicBezTo>
                      <a:pt x="58" y="260"/>
                      <a:pt x="0" y="202"/>
                      <a:pt x="0" y="130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ubicBezTo>
                      <a:pt x="259" y="202"/>
                      <a:pt x="201" y="260"/>
                      <a:pt x="130" y="26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îŝḷïḑè">
                <a:extLst>
                  <a:ext uri="{FF2B5EF4-FFF2-40B4-BE49-F238E27FC236}">
                    <a16:creationId xmlns:a16="http://schemas.microsoft.com/office/drawing/2014/main" id="{0AE86986-DBC5-464E-9981-32FF1AB2FA08}"/>
                  </a:ext>
                </a:extLst>
              </p:cNvPr>
              <p:cNvSpPr/>
              <p:nvPr/>
            </p:nvSpPr>
            <p:spPr bwMode="auto">
              <a:xfrm>
                <a:off x="10369550" y="4167188"/>
                <a:ext cx="68263" cy="68262"/>
              </a:xfrm>
              <a:custGeom>
                <a:avLst/>
                <a:gdLst>
                  <a:gd name="T0" fmla="*/ 95 w 191"/>
                  <a:gd name="T1" fmla="*/ 190 h 191"/>
                  <a:gd name="T2" fmla="*/ 0 w 191"/>
                  <a:gd name="T3" fmla="*/ 95 h 191"/>
                  <a:gd name="T4" fmla="*/ 95 w 191"/>
                  <a:gd name="T5" fmla="*/ 0 h 191"/>
                  <a:gd name="T6" fmla="*/ 190 w 191"/>
                  <a:gd name="T7" fmla="*/ 95 h 191"/>
                  <a:gd name="T8" fmla="*/ 95 w 191"/>
                  <a:gd name="T9" fmla="*/ 19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191"/>
                  <a:gd name="T17" fmla="*/ 191 w 191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191">
                    <a:moveTo>
                      <a:pt x="95" y="190"/>
                    </a:moveTo>
                    <a:cubicBezTo>
                      <a:pt x="42" y="190"/>
                      <a:pt x="0" y="147"/>
                      <a:pt x="0" y="95"/>
                    </a:cubicBezTo>
                    <a:cubicBezTo>
                      <a:pt x="0" y="43"/>
                      <a:pt x="42" y="0"/>
                      <a:pt x="95" y="0"/>
                    </a:cubicBezTo>
                    <a:cubicBezTo>
                      <a:pt x="147" y="0"/>
                      <a:pt x="190" y="43"/>
                      <a:pt x="190" y="95"/>
                    </a:cubicBezTo>
                    <a:cubicBezTo>
                      <a:pt x="190" y="147"/>
                      <a:pt x="147" y="190"/>
                      <a:pt x="95" y="19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íṡlîdê">
                <a:extLst>
                  <a:ext uri="{FF2B5EF4-FFF2-40B4-BE49-F238E27FC236}">
                    <a16:creationId xmlns:a16="http://schemas.microsoft.com/office/drawing/2014/main" id="{C2848563-6F78-43CC-97BD-FB7D58518A8E}"/>
                  </a:ext>
                </a:extLst>
              </p:cNvPr>
              <p:cNvSpPr/>
              <p:nvPr/>
            </p:nvSpPr>
            <p:spPr bwMode="auto">
              <a:xfrm>
                <a:off x="10185400" y="4362450"/>
                <a:ext cx="434975" cy="46038"/>
              </a:xfrm>
              <a:custGeom>
                <a:avLst/>
                <a:gdLst>
                  <a:gd name="T0" fmla="*/ 1143 w 1209"/>
                  <a:gd name="T1" fmla="*/ 129 h 130"/>
                  <a:gd name="T2" fmla="*/ 64 w 1209"/>
                  <a:gd name="T3" fmla="*/ 129 h 130"/>
                  <a:gd name="T4" fmla="*/ 0 w 1209"/>
                  <a:gd name="T5" fmla="*/ 65 h 130"/>
                  <a:gd name="T6" fmla="*/ 64 w 1209"/>
                  <a:gd name="T7" fmla="*/ 0 h 130"/>
                  <a:gd name="T8" fmla="*/ 1143 w 1209"/>
                  <a:gd name="T9" fmla="*/ 0 h 130"/>
                  <a:gd name="T10" fmla="*/ 1208 w 1209"/>
                  <a:gd name="T11" fmla="*/ 65 h 130"/>
                  <a:gd name="T12" fmla="*/ 1143 w 1209"/>
                  <a:gd name="T13" fmla="*/ 129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9"/>
                  <a:gd name="T22" fmla="*/ 0 h 130"/>
                  <a:gd name="T23" fmla="*/ 1209 w 1209"/>
                  <a:gd name="T24" fmla="*/ 130 h 1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9" h="130">
                    <a:moveTo>
                      <a:pt x="1143" y="129"/>
                    </a:moveTo>
                    <a:lnTo>
                      <a:pt x="64" y="129"/>
                    </a:lnTo>
                    <a:cubicBezTo>
                      <a:pt x="29" y="129"/>
                      <a:pt x="0" y="100"/>
                      <a:pt x="0" y="65"/>
                    </a:cubicBezTo>
                    <a:cubicBezTo>
                      <a:pt x="0" y="29"/>
                      <a:pt x="29" y="0"/>
                      <a:pt x="64" y="0"/>
                    </a:cubicBezTo>
                    <a:lnTo>
                      <a:pt x="1143" y="0"/>
                    </a:lnTo>
                    <a:cubicBezTo>
                      <a:pt x="1179" y="0"/>
                      <a:pt x="1208" y="29"/>
                      <a:pt x="1208" y="65"/>
                    </a:cubicBezTo>
                    <a:cubicBezTo>
                      <a:pt x="1208" y="100"/>
                      <a:pt x="1179" y="129"/>
                      <a:pt x="1143" y="1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ïṩḷïde">
                <a:extLst>
                  <a:ext uri="{FF2B5EF4-FFF2-40B4-BE49-F238E27FC236}">
                    <a16:creationId xmlns:a16="http://schemas.microsoft.com/office/drawing/2014/main" id="{2DC4477C-04BB-4258-8B7B-20532F64F104}"/>
                  </a:ext>
                </a:extLst>
              </p:cNvPr>
              <p:cNvSpPr/>
              <p:nvPr/>
            </p:nvSpPr>
            <p:spPr bwMode="auto">
              <a:xfrm>
                <a:off x="10190163" y="9671050"/>
                <a:ext cx="427037" cy="427038"/>
              </a:xfrm>
              <a:custGeom>
                <a:avLst/>
                <a:gdLst>
                  <a:gd name="T0" fmla="*/ 84 w 1187"/>
                  <a:gd name="T1" fmla="*/ 593 h 1186"/>
                  <a:gd name="T2" fmla="*/ 593 w 1187"/>
                  <a:gd name="T3" fmla="*/ 1102 h 1186"/>
                  <a:gd name="T4" fmla="*/ 1102 w 1187"/>
                  <a:gd name="T5" fmla="*/ 593 h 1186"/>
                  <a:gd name="T6" fmla="*/ 593 w 1187"/>
                  <a:gd name="T7" fmla="*/ 83 h 1186"/>
                  <a:gd name="T8" fmla="*/ 84 w 1187"/>
                  <a:gd name="T9" fmla="*/ 593 h 1186"/>
                  <a:gd name="T10" fmla="*/ 0 w 1187"/>
                  <a:gd name="T11" fmla="*/ 593 h 1186"/>
                  <a:gd name="T12" fmla="*/ 593 w 1187"/>
                  <a:gd name="T13" fmla="*/ 0 h 1186"/>
                  <a:gd name="T14" fmla="*/ 1186 w 1187"/>
                  <a:gd name="T15" fmla="*/ 593 h 1186"/>
                  <a:gd name="T16" fmla="*/ 593 w 1187"/>
                  <a:gd name="T17" fmla="*/ 1185 h 1186"/>
                  <a:gd name="T18" fmla="*/ 0 w 1187"/>
                  <a:gd name="T19" fmla="*/ 593 h 11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7"/>
                  <a:gd name="T31" fmla="*/ 0 h 1186"/>
                  <a:gd name="T32" fmla="*/ 1187 w 1187"/>
                  <a:gd name="T33" fmla="*/ 1186 h 11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7" h="1186">
                    <a:moveTo>
                      <a:pt x="84" y="593"/>
                    </a:moveTo>
                    <a:cubicBezTo>
                      <a:pt x="84" y="874"/>
                      <a:pt x="312" y="1102"/>
                      <a:pt x="593" y="1102"/>
                    </a:cubicBezTo>
                    <a:cubicBezTo>
                      <a:pt x="874" y="1102"/>
                      <a:pt x="1102" y="874"/>
                      <a:pt x="1102" y="593"/>
                    </a:cubicBezTo>
                    <a:cubicBezTo>
                      <a:pt x="1102" y="312"/>
                      <a:pt x="874" y="83"/>
                      <a:pt x="593" y="83"/>
                    </a:cubicBezTo>
                    <a:cubicBezTo>
                      <a:pt x="312" y="83"/>
                      <a:pt x="84" y="312"/>
                      <a:pt x="84" y="593"/>
                    </a:cubicBezTo>
                    <a:close/>
                    <a:moveTo>
                      <a:pt x="0" y="593"/>
                    </a:moveTo>
                    <a:cubicBezTo>
                      <a:pt x="0" y="266"/>
                      <a:pt x="266" y="0"/>
                      <a:pt x="593" y="0"/>
                    </a:cubicBezTo>
                    <a:cubicBezTo>
                      <a:pt x="920" y="0"/>
                      <a:pt x="1186" y="266"/>
                      <a:pt x="1186" y="593"/>
                    </a:cubicBezTo>
                    <a:cubicBezTo>
                      <a:pt x="1186" y="920"/>
                      <a:pt x="920" y="1185"/>
                      <a:pt x="593" y="1185"/>
                    </a:cubicBezTo>
                    <a:cubicBezTo>
                      <a:pt x="266" y="1185"/>
                      <a:pt x="0" y="920"/>
                      <a:pt x="0" y="5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9" name="ïsḻiďê">
              <a:extLst>
                <a:ext uri="{FF2B5EF4-FFF2-40B4-BE49-F238E27FC236}">
                  <a16:creationId xmlns:a16="http://schemas.microsoft.com/office/drawing/2014/main" id="{59A83FC9-E1AE-4D1D-8DF6-8105E14615ED}"/>
                </a:ext>
              </a:extLst>
            </p:cNvPr>
            <p:cNvSpPr/>
            <p:nvPr/>
          </p:nvSpPr>
          <p:spPr>
            <a:xfrm>
              <a:off x="4944083" y="1234401"/>
              <a:ext cx="2303835" cy="4087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D2447A58-FD2B-4B82-A9AD-E20A32D84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1650" y="703462"/>
            <a:ext cx="3070526" cy="5268911"/>
          </a:xfrm>
          <a:prstGeom prst="rect">
            <a:avLst/>
          </a:prstGeom>
        </p:spPr>
      </p:pic>
      <p:sp>
        <p:nvSpPr>
          <p:cNvPr id="32" name="îśḷidê">
            <a:extLst>
              <a:ext uri="{FF2B5EF4-FFF2-40B4-BE49-F238E27FC236}">
                <a16:creationId xmlns:a16="http://schemas.microsoft.com/office/drawing/2014/main" id="{69591B82-6054-410D-B7A2-8FFF86D50737}"/>
              </a:ext>
            </a:extLst>
          </p:cNvPr>
          <p:cNvSpPr/>
          <p:nvPr/>
        </p:nvSpPr>
        <p:spPr bwMode="auto">
          <a:xfrm>
            <a:off x="1168622" y="1639595"/>
            <a:ext cx="2854008" cy="2854007"/>
          </a:xfrm>
          <a:custGeom>
            <a:avLst/>
            <a:gdLst>
              <a:gd name="T0" fmla="*/ 387 w 774"/>
              <a:gd name="T1" fmla="*/ 0 h 774"/>
              <a:gd name="T2" fmla="*/ 435 w 774"/>
              <a:gd name="T3" fmla="*/ 3 h 774"/>
              <a:gd name="T4" fmla="*/ 482 w 774"/>
              <a:gd name="T5" fmla="*/ 12 h 774"/>
              <a:gd name="T6" fmla="*/ 526 w 774"/>
              <a:gd name="T7" fmla="*/ 26 h 774"/>
              <a:gd name="T8" fmla="*/ 568 w 774"/>
              <a:gd name="T9" fmla="*/ 45 h 774"/>
              <a:gd name="T10" fmla="*/ 608 w 774"/>
              <a:gd name="T11" fmla="*/ 69 h 774"/>
              <a:gd name="T12" fmla="*/ 643 w 774"/>
              <a:gd name="T13" fmla="*/ 98 h 774"/>
              <a:gd name="T14" fmla="*/ 676 w 774"/>
              <a:gd name="T15" fmla="*/ 130 h 774"/>
              <a:gd name="T16" fmla="*/ 704 w 774"/>
              <a:gd name="T17" fmla="*/ 166 h 774"/>
              <a:gd name="T18" fmla="*/ 728 w 774"/>
              <a:gd name="T19" fmla="*/ 205 h 774"/>
              <a:gd name="T20" fmla="*/ 747 w 774"/>
              <a:gd name="T21" fmla="*/ 247 h 774"/>
              <a:gd name="T22" fmla="*/ 761 w 774"/>
              <a:gd name="T23" fmla="*/ 292 h 774"/>
              <a:gd name="T24" fmla="*/ 770 w 774"/>
              <a:gd name="T25" fmla="*/ 338 h 774"/>
              <a:gd name="T26" fmla="*/ 774 w 774"/>
              <a:gd name="T27" fmla="*/ 387 h 774"/>
              <a:gd name="T28" fmla="*/ 770 w 774"/>
              <a:gd name="T29" fmla="*/ 435 h 774"/>
              <a:gd name="T30" fmla="*/ 761 w 774"/>
              <a:gd name="T31" fmla="*/ 483 h 774"/>
              <a:gd name="T32" fmla="*/ 747 w 774"/>
              <a:gd name="T33" fmla="*/ 527 h 774"/>
              <a:gd name="T34" fmla="*/ 728 w 774"/>
              <a:gd name="T35" fmla="*/ 569 h 774"/>
              <a:gd name="T36" fmla="*/ 704 w 774"/>
              <a:gd name="T37" fmla="*/ 608 h 774"/>
              <a:gd name="T38" fmla="*/ 676 w 774"/>
              <a:gd name="T39" fmla="*/ 644 h 774"/>
              <a:gd name="T40" fmla="*/ 643 w 774"/>
              <a:gd name="T41" fmla="*/ 676 h 774"/>
              <a:gd name="T42" fmla="*/ 608 w 774"/>
              <a:gd name="T43" fmla="*/ 705 h 774"/>
              <a:gd name="T44" fmla="*/ 568 w 774"/>
              <a:gd name="T45" fmla="*/ 728 h 774"/>
              <a:gd name="T46" fmla="*/ 526 w 774"/>
              <a:gd name="T47" fmla="*/ 748 h 774"/>
              <a:gd name="T48" fmla="*/ 482 w 774"/>
              <a:gd name="T49" fmla="*/ 763 h 774"/>
              <a:gd name="T50" fmla="*/ 435 w 774"/>
              <a:gd name="T51" fmla="*/ 772 h 774"/>
              <a:gd name="T52" fmla="*/ 387 w 774"/>
              <a:gd name="T53" fmla="*/ 774 h 774"/>
              <a:gd name="T54" fmla="*/ 338 w 774"/>
              <a:gd name="T55" fmla="*/ 772 h 774"/>
              <a:gd name="T56" fmla="*/ 291 w 774"/>
              <a:gd name="T57" fmla="*/ 763 h 774"/>
              <a:gd name="T58" fmla="*/ 246 w 774"/>
              <a:gd name="T59" fmla="*/ 748 h 774"/>
              <a:gd name="T60" fmla="*/ 204 w 774"/>
              <a:gd name="T61" fmla="*/ 728 h 774"/>
              <a:gd name="T62" fmla="*/ 165 w 774"/>
              <a:gd name="T63" fmla="*/ 705 h 774"/>
              <a:gd name="T64" fmla="*/ 129 w 774"/>
              <a:gd name="T65" fmla="*/ 676 h 774"/>
              <a:gd name="T66" fmla="*/ 97 w 774"/>
              <a:gd name="T67" fmla="*/ 644 h 774"/>
              <a:gd name="T68" fmla="*/ 68 w 774"/>
              <a:gd name="T69" fmla="*/ 608 h 774"/>
              <a:gd name="T70" fmla="*/ 45 w 774"/>
              <a:gd name="T71" fmla="*/ 569 h 774"/>
              <a:gd name="T72" fmla="*/ 25 w 774"/>
              <a:gd name="T73" fmla="*/ 527 h 774"/>
              <a:gd name="T74" fmla="*/ 11 w 774"/>
              <a:gd name="T75" fmla="*/ 483 h 774"/>
              <a:gd name="T76" fmla="*/ 2 w 774"/>
              <a:gd name="T77" fmla="*/ 435 h 774"/>
              <a:gd name="T78" fmla="*/ 0 w 774"/>
              <a:gd name="T79" fmla="*/ 387 h 774"/>
              <a:gd name="T80" fmla="*/ 2 w 774"/>
              <a:gd name="T81" fmla="*/ 338 h 774"/>
              <a:gd name="T82" fmla="*/ 11 w 774"/>
              <a:gd name="T83" fmla="*/ 292 h 774"/>
              <a:gd name="T84" fmla="*/ 25 w 774"/>
              <a:gd name="T85" fmla="*/ 247 h 774"/>
              <a:gd name="T86" fmla="*/ 45 w 774"/>
              <a:gd name="T87" fmla="*/ 205 h 774"/>
              <a:gd name="T88" fmla="*/ 68 w 774"/>
              <a:gd name="T89" fmla="*/ 166 h 774"/>
              <a:gd name="T90" fmla="*/ 97 w 774"/>
              <a:gd name="T91" fmla="*/ 130 h 774"/>
              <a:gd name="T92" fmla="*/ 129 w 774"/>
              <a:gd name="T93" fmla="*/ 98 h 774"/>
              <a:gd name="T94" fmla="*/ 165 w 774"/>
              <a:gd name="T95" fmla="*/ 69 h 774"/>
              <a:gd name="T96" fmla="*/ 204 w 774"/>
              <a:gd name="T97" fmla="*/ 45 h 774"/>
              <a:gd name="T98" fmla="*/ 246 w 774"/>
              <a:gd name="T99" fmla="*/ 26 h 774"/>
              <a:gd name="T100" fmla="*/ 291 w 774"/>
              <a:gd name="T101" fmla="*/ 12 h 774"/>
              <a:gd name="T102" fmla="*/ 338 w 774"/>
              <a:gd name="T103" fmla="*/ 3 h 774"/>
              <a:gd name="T104" fmla="*/ 387 w 774"/>
              <a:gd name="T105" fmla="*/ 0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74" h="774">
                <a:moveTo>
                  <a:pt x="387" y="0"/>
                </a:moveTo>
                <a:lnTo>
                  <a:pt x="435" y="3"/>
                </a:lnTo>
                <a:lnTo>
                  <a:pt x="482" y="12"/>
                </a:lnTo>
                <a:lnTo>
                  <a:pt x="526" y="26"/>
                </a:lnTo>
                <a:lnTo>
                  <a:pt x="568" y="45"/>
                </a:lnTo>
                <a:lnTo>
                  <a:pt x="608" y="69"/>
                </a:lnTo>
                <a:lnTo>
                  <a:pt x="643" y="98"/>
                </a:lnTo>
                <a:lnTo>
                  <a:pt x="676" y="130"/>
                </a:lnTo>
                <a:lnTo>
                  <a:pt x="704" y="166"/>
                </a:lnTo>
                <a:lnTo>
                  <a:pt x="728" y="205"/>
                </a:lnTo>
                <a:lnTo>
                  <a:pt x="747" y="247"/>
                </a:lnTo>
                <a:lnTo>
                  <a:pt x="761" y="292"/>
                </a:lnTo>
                <a:lnTo>
                  <a:pt x="770" y="338"/>
                </a:lnTo>
                <a:lnTo>
                  <a:pt x="774" y="387"/>
                </a:lnTo>
                <a:lnTo>
                  <a:pt x="770" y="435"/>
                </a:lnTo>
                <a:lnTo>
                  <a:pt x="761" y="483"/>
                </a:lnTo>
                <a:lnTo>
                  <a:pt x="747" y="527"/>
                </a:lnTo>
                <a:lnTo>
                  <a:pt x="728" y="569"/>
                </a:lnTo>
                <a:lnTo>
                  <a:pt x="704" y="608"/>
                </a:lnTo>
                <a:lnTo>
                  <a:pt x="676" y="644"/>
                </a:lnTo>
                <a:lnTo>
                  <a:pt x="643" y="676"/>
                </a:lnTo>
                <a:lnTo>
                  <a:pt x="608" y="705"/>
                </a:lnTo>
                <a:lnTo>
                  <a:pt x="568" y="728"/>
                </a:lnTo>
                <a:lnTo>
                  <a:pt x="526" y="748"/>
                </a:lnTo>
                <a:lnTo>
                  <a:pt x="482" y="763"/>
                </a:lnTo>
                <a:lnTo>
                  <a:pt x="435" y="772"/>
                </a:lnTo>
                <a:lnTo>
                  <a:pt x="387" y="774"/>
                </a:lnTo>
                <a:lnTo>
                  <a:pt x="338" y="772"/>
                </a:lnTo>
                <a:lnTo>
                  <a:pt x="291" y="763"/>
                </a:lnTo>
                <a:lnTo>
                  <a:pt x="246" y="748"/>
                </a:lnTo>
                <a:lnTo>
                  <a:pt x="204" y="728"/>
                </a:lnTo>
                <a:lnTo>
                  <a:pt x="165" y="705"/>
                </a:lnTo>
                <a:lnTo>
                  <a:pt x="129" y="676"/>
                </a:lnTo>
                <a:lnTo>
                  <a:pt x="97" y="644"/>
                </a:lnTo>
                <a:lnTo>
                  <a:pt x="68" y="608"/>
                </a:lnTo>
                <a:lnTo>
                  <a:pt x="45" y="569"/>
                </a:lnTo>
                <a:lnTo>
                  <a:pt x="25" y="527"/>
                </a:lnTo>
                <a:lnTo>
                  <a:pt x="11" y="483"/>
                </a:lnTo>
                <a:lnTo>
                  <a:pt x="2" y="435"/>
                </a:lnTo>
                <a:lnTo>
                  <a:pt x="0" y="387"/>
                </a:lnTo>
                <a:lnTo>
                  <a:pt x="2" y="338"/>
                </a:lnTo>
                <a:lnTo>
                  <a:pt x="11" y="292"/>
                </a:lnTo>
                <a:lnTo>
                  <a:pt x="25" y="247"/>
                </a:lnTo>
                <a:lnTo>
                  <a:pt x="45" y="205"/>
                </a:lnTo>
                <a:lnTo>
                  <a:pt x="68" y="166"/>
                </a:lnTo>
                <a:lnTo>
                  <a:pt x="97" y="130"/>
                </a:lnTo>
                <a:lnTo>
                  <a:pt x="129" y="98"/>
                </a:lnTo>
                <a:lnTo>
                  <a:pt x="165" y="69"/>
                </a:lnTo>
                <a:lnTo>
                  <a:pt x="204" y="45"/>
                </a:lnTo>
                <a:lnTo>
                  <a:pt x="246" y="26"/>
                </a:lnTo>
                <a:lnTo>
                  <a:pt x="291" y="12"/>
                </a:lnTo>
                <a:lnTo>
                  <a:pt x="338" y="3"/>
                </a:lnTo>
                <a:lnTo>
                  <a:pt x="387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D14E6D-E08C-404F-A969-636E6D3E735F}"/>
              </a:ext>
            </a:extLst>
          </p:cNvPr>
          <p:cNvCxnSpPr/>
          <p:nvPr/>
        </p:nvCxnSpPr>
        <p:spPr>
          <a:xfrm>
            <a:off x="4837633" y="1747441"/>
            <a:ext cx="111400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ïṩļiḑe">
            <a:extLst>
              <a:ext uri="{FF2B5EF4-FFF2-40B4-BE49-F238E27FC236}">
                <a16:creationId xmlns:a16="http://schemas.microsoft.com/office/drawing/2014/main" id="{B6DAB557-F323-49F8-848D-D8B4061AE7DE}"/>
              </a:ext>
            </a:extLst>
          </p:cNvPr>
          <p:cNvGrpSpPr/>
          <p:nvPr/>
        </p:nvGrpSpPr>
        <p:grpSpPr>
          <a:xfrm>
            <a:off x="4921499" y="2107219"/>
            <a:ext cx="648661" cy="648360"/>
            <a:chOff x="5130800" y="1888042"/>
            <a:chExt cx="1930400" cy="1929506"/>
          </a:xfrm>
        </p:grpSpPr>
        <p:sp>
          <p:nvSpPr>
            <p:cNvPr id="35" name="iṩľïḑé">
              <a:extLst>
                <a:ext uri="{FF2B5EF4-FFF2-40B4-BE49-F238E27FC236}">
                  <a16:creationId xmlns:a16="http://schemas.microsoft.com/office/drawing/2014/main" id="{E944C0DF-97C4-46B1-9E52-B2C85DB23305}"/>
                </a:ext>
              </a:extLst>
            </p:cNvPr>
            <p:cNvSpPr/>
            <p:nvPr/>
          </p:nvSpPr>
          <p:spPr>
            <a:xfrm>
              <a:off x="5130800" y="1888042"/>
              <a:ext cx="1930400" cy="1929506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6" name="îS1íďê">
              <a:extLst>
                <a:ext uri="{FF2B5EF4-FFF2-40B4-BE49-F238E27FC236}">
                  <a16:creationId xmlns:a16="http://schemas.microsoft.com/office/drawing/2014/main" id="{98A2D3FE-3983-4EEE-8BD0-6A83DC67A6F3}"/>
                </a:ext>
              </a:extLst>
            </p:cNvPr>
            <p:cNvSpPr/>
            <p:nvPr/>
          </p:nvSpPr>
          <p:spPr>
            <a:xfrm>
              <a:off x="5600639" y="2390678"/>
              <a:ext cx="990721" cy="924233"/>
            </a:xfrm>
            <a:custGeom>
              <a:avLst/>
              <a:gdLst>
                <a:gd name="connsiteX0" fmla="*/ 458084 w 607556"/>
                <a:gd name="connsiteY0" fmla="*/ 325643 h 566782"/>
                <a:gd name="connsiteX1" fmla="*/ 374604 w 607556"/>
                <a:gd name="connsiteY1" fmla="*/ 409015 h 566782"/>
                <a:gd name="connsiteX2" fmla="*/ 375227 w 607556"/>
                <a:gd name="connsiteY2" fmla="*/ 418703 h 566782"/>
                <a:gd name="connsiteX3" fmla="*/ 381457 w 607556"/>
                <a:gd name="connsiteY3" fmla="*/ 441991 h 566782"/>
                <a:gd name="connsiteX4" fmla="*/ 396498 w 607556"/>
                <a:gd name="connsiteY4" fmla="*/ 465189 h 566782"/>
                <a:gd name="connsiteX5" fmla="*/ 458084 w 607556"/>
                <a:gd name="connsiteY5" fmla="*/ 492387 h 566782"/>
                <a:gd name="connsiteX6" fmla="*/ 541564 w 607556"/>
                <a:gd name="connsiteY6" fmla="*/ 409015 h 566782"/>
                <a:gd name="connsiteX7" fmla="*/ 512462 w 607556"/>
                <a:gd name="connsiteY7" fmla="*/ 345819 h 566782"/>
                <a:gd name="connsiteX8" fmla="*/ 489145 w 607556"/>
                <a:gd name="connsiteY8" fmla="*/ 331687 h 566782"/>
                <a:gd name="connsiteX9" fmla="*/ 465916 w 607556"/>
                <a:gd name="connsiteY9" fmla="*/ 325998 h 566782"/>
                <a:gd name="connsiteX10" fmla="*/ 458084 w 607556"/>
                <a:gd name="connsiteY10" fmla="*/ 325643 h 566782"/>
                <a:gd name="connsiteX11" fmla="*/ 458084 w 607556"/>
                <a:gd name="connsiteY11" fmla="*/ 279157 h 566782"/>
                <a:gd name="connsiteX12" fmla="*/ 465827 w 607556"/>
                <a:gd name="connsiteY12" fmla="*/ 279424 h 566782"/>
                <a:gd name="connsiteX13" fmla="*/ 489145 w 607556"/>
                <a:gd name="connsiteY13" fmla="*/ 282890 h 566782"/>
                <a:gd name="connsiteX14" fmla="*/ 512462 w 607556"/>
                <a:gd name="connsiteY14" fmla="*/ 291067 h 566782"/>
                <a:gd name="connsiteX15" fmla="*/ 588199 w 607556"/>
                <a:gd name="connsiteY15" fmla="*/ 409015 h 566782"/>
                <a:gd name="connsiteX16" fmla="*/ 561411 w 607556"/>
                <a:gd name="connsiteY16" fmla="*/ 487765 h 566782"/>
                <a:gd name="connsiteX17" fmla="*/ 578054 w 607556"/>
                <a:gd name="connsiteY17" fmla="*/ 504386 h 566782"/>
                <a:gd name="connsiteX18" fmla="*/ 594607 w 607556"/>
                <a:gd name="connsiteY18" fmla="*/ 520919 h 566782"/>
                <a:gd name="connsiteX19" fmla="*/ 600748 w 607556"/>
                <a:gd name="connsiteY19" fmla="*/ 527051 h 566782"/>
                <a:gd name="connsiteX20" fmla="*/ 600748 w 607556"/>
                <a:gd name="connsiteY20" fmla="*/ 559938 h 566782"/>
                <a:gd name="connsiteX21" fmla="*/ 584284 w 607556"/>
                <a:gd name="connsiteY21" fmla="*/ 566782 h 566782"/>
                <a:gd name="connsiteX22" fmla="*/ 567819 w 607556"/>
                <a:gd name="connsiteY22" fmla="*/ 559938 h 566782"/>
                <a:gd name="connsiteX23" fmla="*/ 560521 w 607556"/>
                <a:gd name="connsiteY23" fmla="*/ 552650 h 566782"/>
                <a:gd name="connsiteX24" fmla="*/ 543789 w 607556"/>
                <a:gd name="connsiteY24" fmla="*/ 535940 h 566782"/>
                <a:gd name="connsiteX25" fmla="*/ 526969 w 607556"/>
                <a:gd name="connsiteY25" fmla="*/ 519141 h 566782"/>
                <a:gd name="connsiteX26" fmla="*/ 458084 w 607556"/>
                <a:gd name="connsiteY26" fmla="*/ 538873 h 566782"/>
                <a:gd name="connsiteX27" fmla="*/ 340874 w 607556"/>
                <a:gd name="connsiteY27" fmla="*/ 465189 h 566782"/>
                <a:gd name="connsiteX28" fmla="*/ 332330 w 607556"/>
                <a:gd name="connsiteY28" fmla="*/ 441902 h 566782"/>
                <a:gd name="connsiteX29" fmla="*/ 328414 w 607556"/>
                <a:gd name="connsiteY29" fmla="*/ 418703 h 566782"/>
                <a:gd name="connsiteX30" fmla="*/ 328058 w 607556"/>
                <a:gd name="connsiteY30" fmla="*/ 409015 h 566782"/>
                <a:gd name="connsiteX31" fmla="*/ 333398 w 607556"/>
                <a:gd name="connsiteY31" fmla="*/ 372129 h 566782"/>
                <a:gd name="connsiteX32" fmla="*/ 358495 w 607556"/>
                <a:gd name="connsiteY32" fmla="*/ 325643 h 566782"/>
                <a:gd name="connsiteX33" fmla="*/ 458084 w 607556"/>
                <a:gd name="connsiteY33" fmla="*/ 279157 h 566782"/>
                <a:gd name="connsiteX34" fmla="*/ 163065 w 607556"/>
                <a:gd name="connsiteY34" fmla="*/ 232584 h 566782"/>
                <a:gd name="connsiteX35" fmla="*/ 139745 w 607556"/>
                <a:gd name="connsiteY35" fmla="*/ 255869 h 566782"/>
                <a:gd name="connsiteX36" fmla="*/ 163065 w 607556"/>
                <a:gd name="connsiteY36" fmla="*/ 279065 h 566782"/>
                <a:gd name="connsiteX37" fmla="*/ 302810 w 607556"/>
                <a:gd name="connsiteY37" fmla="*/ 279065 h 566782"/>
                <a:gd name="connsiteX38" fmla="*/ 326130 w 607556"/>
                <a:gd name="connsiteY38" fmla="*/ 255869 h 566782"/>
                <a:gd name="connsiteX39" fmla="*/ 302810 w 607556"/>
                <a:gd name="connsiteY39" fmla="*/ 232584 h 566782"/>
                <a:gd name="connsiteX40" fmla="*/ 396003 w 607556"/>
                <a:gd name="connsiteY40" fmla="*/ 92962 h 566782"/>
                <a:gd name="connsiteX41" fmla="*/ 372771 w 607556"/>
                <a:gd name="connsiteY41" fmla="*/ 116247 h 566782"/>
                <a:gd name="connsiteX42" fmla="*/ 396003 w 607556"/>
                <a:gd name="connsiteY42" fmla="*/ 139532 h 566782"/>
                <a:gd name="connsiteX43" fmla="*/ 419323 w 607556"/>
                <a:gd name="connsiteY43" fmla="*/ 116247 h 566782"/>
                <a:gd name="connsiteX44" fmla="*/ 396003 w 607556"/>
                <a:gd name="connsiteY44" fmla="*/ 92962 h 566782"/>
                <a:gd name="connsiteX45" fmla="*/ 302810 w 607556"/>
                <a:gd name="connsiteY45" fmla="*/ 92962 h 566782"/>
                <a:gd name="connsiteX46" fmla="*/ 279578 w 607556"/>
                <a:gd name="connsiteY46" fmla="*/ 116247 h 566782"/>
                <a:gd name="connsiteX47" fmla="*/ 302810 w 607556"/>
                <a:gd name="connsiteY47" fmla="*/ 139532 h 566782"/>
                <a:gd name="connsiteX48" fmla="*/ 326130 w 607556"/>
                <a:gd name="connsiteY48" fmla="*/ 116247 h 566782"/>
                <a:gd name="connsiteX49" fmla="*/ 302810 w 607556"/>
                <a:gd name="connsiteY49" fmla="*/ 92962 h 566782"/>
                <a:gd name="connsiteX50" fmla="*/ 209706 w 607556"/>
                <a:gd name="connsiteY50" fmla="*/ 92962 h 566782"/>
                <a:gd name="connsiteX51" fmla="*/ 186386 w 607556"/>
                <a:gd name="connsiteY51" fmla="*/ 116247 h 566782"/>
                <a:gd name="connsiteX52" fmla="*/ 209706 w 607556"/>
                <a:gd name="connsiteY52" fmla="*/ 139532 h 566782"/>
                <a:gd name="connsiteX53" fmla="*/ 232938 w 607556"/>
                <a:gd name="connsiteY53" fmla="*/ 116247 h 566782"/>
                <a:gd name="connsiteX54" fmla="*/ 209706 w 607556"/>
                <a:gd name="connsiteY54" fmla="*/ 92962 h 566782"/>
                <a:gd name="connsiteX55" fmla="*/ 23320 w 607556"/>
                <a:gd name="connsiteY55" fmla="*/ 0 h 566782"/>
                <a:gd name="connsiteX56" fmla="*/ 489196 w 607556"/>
                <a:gd name="connsiteY56" fmla="*/ 0 h 566782"/>
                <a:gd name="connsiteX57" fmla="*/ 512516 w 607556"/>
                <a:gd name="connsiteY57" fmla="*/ 23196 h 566782"/>
                <a:gd name="connsiteX58" fmla="*/ 512516 w 607556"/>
                <a:gd name="connsiteY58" fmla="*/ 241205 h 566782"/>
                <a:gd name="connsiteX59" fmla="*/ 489196 w 607556"/>
                <a:gd name="connsiteY59" fmla="*/ 235339 h 566782"/>
                <a:gd name="connsiteX60" fmla="*/ 465964 w 607556"/>
                <a:gd name="connsiteY60" fmla="*/ 232762 h 566782"/>
                <a:gd name="connsiteX61" fmla="*/ 458131 w 607556"/>
                <a:gd name="connsiteY61" fmla="*/ 232584 h 566782"/>
                <a:gd name="connsiteX62" fmla="*/ 302543 w 607556"/>
                <a:gd name="connsiteY62" fmla="*/ 325636 h 566782"/>
                <a:gd name="connsiteX63" fmla="*/ 132001 w 607556"/>
                <a:gd name="connsiteY63" fmla="*/ 325636 h 566782"/>
                <a:gd name="connsiteX64" fmla="*/ 108680 w 607556"/>
                <a:gd name="connsiteY64" fmla="*/ 348921 h 566782"/>
                <a:gd name="connsiteX65" fmla="*/ 132001 w 607556"/>
                <a:gd name="connsiteY65" fmla="*/ 372117 h 566782"/>
                <a:gd name="connsiteX66" fmla="*/ 285364 w 607556"/>
                <a:gd name="connsiteY66" fmla="*/ 372117 h 566782"/>
                <a:gd name="connsiteX67" fmla="*/ 281537 w 607556"/>
                <a:gd name="connsiteY67" fmla="*/ 409000 h 566782"/>
                <a:gd name="connsiteX68" fmla="*/ 281804 w 607556"/>
                <a:gd name="connsiteY68" fmla="*/ 418687 h 566782"/>
                <a:gd name="connsiteX69" fmla="*/ 284563 w 607556"/>
                <a:gd name="connsiteY69" fmla="*/ 441972 h 566782"/>
                <a:gd name="connsiteX70" fmla="*/ 290705 w 607556"/>
                <a:gd name="connsiteY70" fmla="*/ 465168 h 566782"/>
                <a:gd name="connsiteX71" fmla="*/ 23320 w 607556"/>
                <a:gd name="connsiteY71" fmla="*/ 465168 h 566782"/>
                <a:gd name="connsiteX72" fmla="*/ 0 w 607556"/>
                <a:gd name="connsiteY72" fmla="*/ 441972 h 566782"/>
                <a:gd name="connsiteX73" fmla="*/ 0 w 607556"/>
                <a:gd name="connsiteY73" fmla="*/ 23196 h 566782"/>
                <a:gd name="connsiteX74" fmla="*/ 23320 w 607556"/>
                <a:gd name="connsiteY74" fmla="*/ 0 h 56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07556" h="566782">
                  <a:moveTo>
                    <a:pt x="458084" y="325643"/>
                  </a:moveTo>
                  <a:cubicBezTo>
                    <a:pt x="412072" y="325643"/>
                    <a:pt x="374604" y="363063"/>
                    <a:pt x="374604" y="409015"/>
                  </a:cubicBezTo>
                  <a:cubicBezTo>
                    <a:pt x="374604" y="412304"/>
                    <a:pt x="374871" y="415503"/>
                    <a:pt x="375227" y="418703"/>
                  </a:cubicBezTo>
                  <a:cubicBezTo>
                    <a:pt x="376206" y="426880"/>
                    <a:pt x="378253" y="434702"/>
                    <a:pt x="381457" y="441991"/>
                  </a:cubicBezTo>
                  <a:cubicBezTo>
                    <a:pt x="385195" y="450523"/>
                    <a:pt x="390268" y="458434"/>
                    <a:pt x="396498" y="465189"/>
                  </a:cubicBezTo>
                  <a:cubicBezTo>
                    <a:pt x="411805" y="481899"/>
                    <a:pt x="433788" y="492387"/>
                    <a:pt x="458084" y="492387"/>
                  </a:cubicBezTo>
                  <a:cubicBezTo>
                    <a:pt x="504096" y="492387"/>
                    <a:pt x="541564" y="454967"/>
                    <a:pt x="541564" y="409015"/>
                  </a:cubicBezTo>
                  <a:cubicBezTo>
                    <a:pt x="541564" y="383772"/>
                    <a:pt x="530262" y="361107"/>
                    <a:pt x="512462" y="345819"/>
                  </a:cubicBezTo>
                  <a:cubicBezTo>
                    <a:pt x="505609" y="339953"/>
                    <a:pt x="497688" y="335153"/>
                    <a:pt x="489145" y="331687"/>
                  </a:cubicBezTo>
                  <a:cubicBezTo>
                    <a:pt x="481847" y="328754"/>
                    <a:pt x="474015" y="326798"/>
                    <a:pt x="465916" y="325998"/>
                  </a:cubicBezTo>
                  <a:cubicBezTo>
                    <a:pt x="463335" y="325821"/>
                    <a:pt x="460754" y="325643"/>
                    <a:pt x="458084" y="325643"/>
                  </a:cubicBezTo>
                  <a:close/>
                  <a:moveTo>
                    <a:pt x="458084" y="279157"/>
                  </a:moveTo>
                  <a:cubicBezTo>
                    <a:pt x="460754" y="279157"/>
                    <a:pt x="463335" y="279246"/>
                    <a:pt x="465827" y="279424"/>
                  </a:cubicBezTo>
                  <a:cubicBezTo>
                    <a:pt x="473837" y="279868"/>
                    <a:pt x="481669" y="281024"/>
                    <a:pt x="489145" y="282890"/>
                  </a:cubicBezTo>
                  <a:cubicBezTo>
                    <a:pt x="497243" y="284935"/>
                    <a:pt x="505075" y="287601"/>
                    <a:pt x="512462" y="291067"/>
                  </a:cubicBezTo>
                  <a:cubicBezTo>
                    <a:pt x="557050" y="311688"/>
                    <a:pt x="588199" y="356752"/>
                    <a:pt x="588199" y="409015"/>
                  </a:cubicBezTo>
                  <a:cubicBezTo>
                    <a:pt x="588199" y="438613"/>
                    <a:pt x="578143" y="465900"/>
                    <a:pt x="561411" y="487765"/>
                  </a:cubicBezTo>
                  <a:lnTo>
                    <a:pt x="578054" y="504386"/>
                  </a:lnTo>
                  <a:lnTo>
                    <a:pt x="594607" y="520919"/>
                  </a:lnTo>
                  <a:lnTo>
                    <a:pt x="600748" y="527051"/>
                  </a:lnTo>
                  <a:cubicBezTo>
                    <a:pt x="609826" y="536118"/>
                    <a:pt x="609826" y="550872"/>
                    <a:pt x="600748" y="559938"/>
                  </a:cubicBezTo>
                  <a:cubicBezTo>
                    <a:pt x="596209" y="564471"/>
                    <a:pt x="590246" y="566782"/>
                    <a:pt x="584284" y="566782"/>
                  </a:cubicBezTo>
                  <a:cubicBezTo>
                    <a:pt x="578321" y="566782"/>
                    <a:pt x="572358" y="564471"/>
                    <a:pt x="567819" y="559938"/>
                  </a:cubicBezTo>
                  <a:lnTo>
                    <a:pt x="560521" y="552650"/>
                  </a:lnTo>
                  <a:lnTo>
                    <a:pt x="543789" y="535940"/>
                  </a:lnTo>
                  <a:lnTo>
                    <a:pt x="526969" y="519141"/>
                  </a:lnTo>
                  <a:cubicBezTo>
                    <a:pt x="506944" y="531673"/>
                    <a:pt x="483360" y="538873"/>
                    <a:pt x="458084" y="538873"/>
                  </a:cubicBezTo>
                  <a:cubicBezTo>
                    <a:pt x="406554" y="538873"/>
                    <a:pt x="361877" y="508742"/>
                    <a:pt x="340874" y="465189"/>
                  </a:cubicBezTo>
                  <a:cubicBezTo>
                    <a:pt x="337314" y="457812"/>
                    <a:pt x="334466" y="449990"/>
                    <a:pt x="332330" y="441902"/>
                  </a:cubicBezTo>
                  <a:cubicBezTo>
                    <a:pt x="330372" y="434436"/>
                    <a:pt x="329037" y="426614"/>
                    <a:pt x="328414" y="418703"/>
                  </a:cubicBezTo>
                  <a:cubicBezTo>
                    <a:pt x="328236" y="415503"/>
                    <a:pt x="328058" y="412304"/>
                    <a:pt x="328058" y="409015"/>
                  </a:cubicBezTo>
                  <a:cubicBezTo>
                    <a:pt x="328058" y="396216"/>
                    <a:pt x="329927" y="383861"/>
                    <a:pt x="333398" y="372129"/>
                  </a:cubicBezTo>
                  <a:cubicBezTo>
                    <a:pt x="338560" y="354885"/>
                    <a:pt x="347193" y="339064"/>
                    <a:pt x="358495" y="325643"/>
                  </a:cubicBezTo>
                  <a:cubicBezTo>
                    <a:pt x="382347" y="297200"/>
                    <a:pt x="418124" y="279157"/>
                    <a:pt x="458084" y="279157"/>
                  </a:cubicBezTo>
                  <a:close/>
                  <a:moveTo>
                    <a:pt x="163065" y="232584"/>
                  </a:moveTo>
                  <a:cubicBezTo>
                    <a:pt x="150248" y="232584"/>
                    <a:pt x="139745" y="242982"/>
                    <a:pt x="139745" y="255869"/>
                  </a:cubicBezTo>
                  <a:cubicBezTo>
                    <a:pt x="139745" y="268667"/>
                    <a:pt x="150248" y="279065"/>
                    <a:pt x="163065" y="279065"/>
                  </a:cubicBezTo>
                  <a:lnTo>
                    <a:pt x="302810" y="279065"/>
                  </a:lnTo>
                  <a:cubicBezTo>
                    <a:pt x="315716" y="279065"/>
                    <a:pt x="326130" y="268667"/>
                    <a:pt x="326130" y="255869"/>
                  </a:cubicBezTo>
                  <a:cubicBezTo>
                    <a:pt x="326130" y="242982"/>
                    <a:pt x="315716" y="232584"/>
                    <a:pt x="302810" y="232584"/>
                  </a:cubicBezTo>
                  <a:close/>
                  <a:moveTo>
                    <a:pt x="396003" y="92962"/>
                  </a:moveTo>
                  <a:cubicBezTo>
                    <a:pt x="383185" y="92962"/>
                    <a:pt x="372771" y="103450"/>
                    <a:pt x="372771" y="116247"/>
                  </a:cubicBezTo>
                  <a:cubicBezTo>
                    <a:pt x="372771" y="129134"/>
                    <a:pt x="383185" y="139532"/>
                    <a:pt x="396003" y="139532"/>
                  </a:cubicBezTo>
                  <a:cubicBezTo>
                    <a:pt x="408909" y="139532"/>
                    <a:pt x="419323" y="129134"/>
                    <a:pt x="419323" y="116247"/>
                  </a:cubicBezTo>
                  <a:cubicBezTo>
                    <a:pt x="419323" y="103450"/>
                    <a:pt x="408909" y="92962"/>
                    <a:pt x="396003" y="92962"/>
                  </a:cubicBezTo>
                  <a:close/>
                  <a:moveTo>
                    <a:pt x="302810" y="92962"/>
                  </a:moveTo>
                  <a:cubicBezTo>
                    <a:pt x="289993" y="92962"/>
                    <a:pt x="279578" y="103450"/>
                    <a:pt x="279578" y="116247"/>
                  </a:cubicBezTo>
                  <a:cubicBezTo>
                    <a:pt x="279578" y="129134"/>
                    <a:pt x="289993" y="139532"/>
                    <a:pt x="302810" y="139532"/>
                  </a:cubicBezTo>
                  <a:cubicBezTo>
                    <a:pt x="315716" y="139532"/>
                    <a:pt x="326130" y="129134"/>
                    <a:pt x="326130" y="116247"/>
                  </a:cubicBezTo>
                  <a:cubicBezTo>
                    <a:pt x="326130" y="103450"/>
                    <a:pt x="315716" y="92962"/>
                    <a:pt x="302810" y="92962"/>
                  </a:cubicBezTo>
                  <a:close/>
                  <a:moveTo>
                    <a:pt x="209706" y="92962"/>
                  </a:moveTo>
                  <a:cubicBezTo>
                    <a:pt x="196800" y="92962"/>
                    <a:pt x="186386" y="103450"/>
                    <a:pt x="186386" y="116247"/>
                  </a:cubicBezTo>
                  <a:cubicBezTo>
                    <a:pt x="186386" y="129134"/>
                    <a:pt x="196800" y="139532"/>
                    <a:pt x="209706" y="139532"/>
                  </a:cubicBezTo>
                  <a:cubicBezTo>
                    <a:pt x="222523" y="139532"/>
                    <a:pt x="232938" y="129134"/>
                    <a:pt x="232938" y="116247"/>
                  </a:cubicBezTo>
                  <a:cubicBezTo>
                    <a:pt x="232938" y="103450"/>
                    <a:pt x="222523" y="92962"/>
                    <a:pt x="209706" y="92962"/>
                  </a:cubicBezTo>
                  <a:close/>
                  <a:moveTo>
                    <a:pt x="23320" y="0"/>
                  </a:moveTo>
                  <a:lnTo>
                    <a:pt x="489196" y="0"/>
                  </a:lnTo>
                  <a:cubicBezTo>
                    <a:pt x="502102" y="0"/>
                    <a:pt x="512516" y="10398"/>
                    <a:pt x="512516" y="23196"/>
                  </a:cubicBezTo>
                  <a:lnTo>
                    <a:pt x="512516" y="241205"/>
                  </a:lnTo>
                  <a:cubicBezTo>
                    <a:pt x="504950" y="238716"/>
                    <a:pt x="497206" y="236761"/>
                    <a:pt x="489196" y="235339"/>
                  </a:cubicBezTo>
                  <a:cubicBezTo>
                    <a:pt x="481630" y="234006"/>
                    <a:pt x="473797" y="233117"/>
                    <a:pt x="465964" y="232762"/>
                  </a:cubicBezTo>
                  <a:cubicBezTo>
                    <a:pt x="463383" y="232673"/>
                    <a:pt x="460802" y="232584"/>
                    <a:pt x="458131" y="232584"/>
                  </a:cubicBezTo>
                  <a:cubicBezTo>
                    <a:pt x="390929" y="232584"/>
                    <a:pt x="332361" y="270267"/>
                    <a:pt x="302543" y="325636"/>
                  </a:cubicBezTo>
                  <a:lnTo>
                    <a:pt x="132001" y="325636"/>
                  </a:lnTo>
                  <a:cubicBezTo>
                    <a:pt x="119184" y="325636"/>
                    <a:pt x="108680" y="336034"/>
                    <a:pt x="108680" y="348921"/>
                  </a:cubicBezTo>
                  <a:cubicBezTo>
                    <a:pt x="108680" y="361718"/>
                    <a:pt x="119184" y="372117"/>
                    <a:pt x="132001" y="372117"/>
                  </a:cubicBezTo>
                  <a:lnTo>
                    <a:pt x="285364" y="372117"/>
                  </a:lnTo>
                  <a:cubicBezTo>
                    <a:pt x="282872" y="384026"/>
                    <a:pt x="281537" y="396379"/>
                    <a:pt x="281537" y="409000"/>
                  </a:cubicBezTo>
                  <a:cubicBezTo>
                    <a:pt x="281537" y="412288"/>
                    <a:pt x="281626" y="415487"/>
                    <a:pt x="281804" y="418687"/>
                  </a:cubicBezTo>
                  <a:cubicBezTo>
                    <a:pt x="282160" y="426597"/>
                    <a:pt x="283139" y="434329"/>
                    <a:pt x="284563" y="441972"/>
                  </a:cubicBezTo>
                  <a:cubicBezTo>
                    <a:pt x="286076" y="449882"/>
                    <a:pt x="288123" y="457614"/>
                    <a:pt x="290705" y="465168"/>
                  </a:cubicBezTo>
                  <a:lnTo>
                    <a:pt x="23320" y="465168"/>
                  </a:lnTo>
                  <a:cubicBezTo>
                    <a:pt x="10414" y="465168"/>
                    <a:pt x="0" y="454770"/>
                    <a:pt x="0" y="441972"/>
                  </a:cubicBezTo>
                  <a:lnTo>
                    <a:pt x="0" y="23196"/>
                  </a:lnTo>
                  <a:cubicBezTo>
                    <a:pt x="0" y="10398"/>
                    <a:pt x="10414" y="0"/>
                    <a:pt x="2332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0AD9BA85-25B6-4813-AA89-8F0DB554F5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78824">
            <a:off x="1605204" y="1783511"/>
            <a:ext cx="2027869" cy="271535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0D9CF81-7D69-401C-B5A6-8CFDE4058D0C}"/>
              </a:ext>
            </a:extLst>
          </p:cNvPr>
          <p:cNvSpPr txBox="1"/>
          <p:nvPr/>
        </p:nvSpPr>
        <p:spPr>
          <a:xfrm>
            <a:off x="4308511" y="3043445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注册页</a:t>
            </a:r>
          </a:p>
        </p:txBody>
      </p:sp>
    </p:spTree>
    <p:extLst>
      <p:ext uri="{BB962C8B-B14F-4D97-AF65-F5344CB8AC3E}">
        <p14:creationId xmlns:p14="http://schemas.microsoft.com/office/powerpoint/2010/main" val="212559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3D2AF9F-B91F-428D-A349-3ACA37CE9E8E}"/>
              </a:ext>
            </a:extLst>
          </p:cNvPr>
          <p:cNvGrpSpPr/>
          <p:nvPr/>
        </p:nvGrpSpPr>
        <p:grpSpPr>
          <a:xfrm>
            <a:off x="2478910" y="2001468"/>
            <a:ext cx="7234177" cy="2855063"/>
            <a:chOff x="2372810" y="1796970"/>
            <a:chExt cx="5466099" cy="2157268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2A0D547B-4007-4EE4-A99E-6D8DF8EF548D}"/>
                </a:ext>
              </a:extLst>
            </p:cNvPr>
            <p:cNvSpPr/>
            <p:nvPr/>
          </p:nvSpPr>
          <p:spPr>
            <a:xfrm>
              <a:off x="4058337" y="2203451"/>
              <a:ext cx="471740" cy="1344308"/>
            </a:xfrm>
            <a:custGeom>
              <a:avLst/>
              <a:gdLst>
                <a:gd name="connsiteX0" fmla="*/ 356884 w 713768"/>
                <a:gd name="connsiteY0" fmla="*/ 0 h 2034009"/>
                <a:gd name="connsiteX1" fmla="*/ 435043 w 713768"/>
                <a:gd name="connsiteY1" fmla="*/ 104521 h 2034009"/>
                <a:gd name="connsiteX2" fmla="*/ 713768 w 713768"/>
                <a:gd name="connsiteY2" fmla="*/ 1017004 h 2034009"/>
                <a:gd name="connsiteX3" fmla="*/ 435043 w 713768"/>
                <a:gd name="connsiteY3" fmla="*/ 1929487 h 2034009"/>
                <a:gd name="connsiteX4" fmla="*/ 356884 w 713768"/>
                <a:gd name="connsiteY4" fmla="*/ 2034009 h 2034009"/>
                <a:gd name="connsiteX5" fmla="*/ 278725 w 713768"/>
                <a:gd name="connsiteY5" fmla="*/ 1929487 h 2034009"/>
                <a:gd name="connsiteX6" fmla="*/ 0 w 713768"/>
                <a:gd name="connsiteY6" fmla="*/ 1017004 h 2034009"/>
                <a:gd name="connsiteX7" fmla="*/ 278725 w 713768"/>
                <a:gd name="connsiteY7" fmla="*/ 104521 h 2034009"/>
                <a:gd name="connsiteX8" fmla="*/ 356884 w 713768"/>
                <a:gd name="connsiteY8" fmla="*/ 0 h 203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768" h="2034009">
                  <a:moveTo>
                    <a:pt x="356884" y="0"/>
                  </a:moveTo>
                  <a:lnTo>
                    <a:pt x="435043" y="104521"/>
                  </a:lnTo>
                  <a:cubicBezTo>
                    <a:pt x="611016" y="364994"/>
                    <a:pt x="713768" y="679000"/>
                    <a:pt x="713768" y="1017004"/>
                  </a:cubicBezTo>
                  <a:cubicBezTo>
                    <a:pt x="713768" y="1355009"/>
                    <a:pt x="611016" y="1669014"/>
                    <a:pt x="435043" y="1929487"/>
                  </a:cubicBezTo>
                  <a:lnTo>
                    <a:pt x="356884" y="2034009"/>
                  </a:lnTo>
                  <a:lnTo>
                    <a:pt x="278725" y="1929487"/>
                  </a:lnTo>
                  <a:cubicBezTo>
                    <a:pt x="102753" y="1669014"/>
                    <a:pt x="0" y="1355009"/>
                    <a:pt x="0" y="1017004"/>
                  </a:cubicBezTo>
                  <a:cubicBezTo>
                    <a:pt x="0" y="679000"/>
                    <a:pt x="102753" y="364994"/>
                    <a:pt x="278725" y="104521"/>
                  </a:cubicBezTo>
                  <a:lnTo>
                    <a:pt x="356884" y="0"/>
                  </a:lnTo>
                  <a:close/>
                </a:path>
              </a:pathLst>
            </a:custGeom>
            <a:solidFill>
              <a:srgbClr val="FE990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585CDE51-4A50-41A5-AD95-97C16D0E423D}"/>
                </a:ext>
              </a:extLst>
            </p:cNvPr>
            <p:cNvSpPr/>
            <p:nvPr/>
          </p:nvSpPr>
          <p:spPr>
            <a:xfrm>
              <a:off x="2372810" y="1796970"/>
              <a:ext cx="1921398" cy="2157268"/>
            </a:xfrm>
            <a:custGeom>
              <a:avLst/>
              <a:gdLst>
                <a:gd name="connsiteX0" fmla="*/ 1632030 w 2907176"/>
                <a:gd name="connsiteY0" fmla="*/ 0 h 3264060"/>
                <a:gd name="connsiteX1" fmla="*/ 2891384 w 2907176"/>
                <a:gd name="connsiteY1" fmla="*/ 593907 h 3264060"/>
                <a:gd name="connsiteX2" fmla="*/ 2907176 w 2907176"/>
                <a:gd name="connsiteY2" fmla="*/ 615026 h 3264060"/>
                <a:gd name="connsiteX3" fmla="*/ 2829017 w 2907176"/>
                <a:gd name="connsiteY3" fmla="*/ 719547 h 3264060"/>
                <a:gd name="connsiteX4" fmla="*/ 2550292 w 2907176"/>
                <a:gd name="connsiteY4" fmla="*/ 1632030 h 3264060"/>
                <a:gd name="connsiteX5" fmla="*/ 2829017 w 2907176"/>
                <a:gd name="connsiteY5" fmla="*/ 2544513 h 3264060"/>
                <a:gd name="connsiteX6" fmla="*/ 2907176 w 2907176"/>
                <a:gd name="connsiteY6" fmla="*/ 2649035 h 3264060"/>
                <a:gd name="connsiteX7" fmla="*/ 2891384 w 2907176"/>
                <a:gd name="connsiteY7" fmla="*/ 2670153 h 3264060"/>
                <a:gd name="connsiteX8" fmla="*/ 1632030 w 2907176"/>
                <a:gd name="connsiteY8" fmla="*/ 3264060 h 3264060"/>
                <a:gd name="connsiteX9" fmla="*/ 0 w 2907176"/>
                <a:gd name="connsiteY9" fmla="*/ 1632030 h 3264060"/>
                <a:gd name="connsiteX10" fmla="*/ 1632030 w 2907176"/>
                <a:gd name="connsiteY10" fmla="*/ 0 h 32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176" h="3264060">
                  <a:moveTo>
                    <a:pt x="1632030" y="0"/>
                  </a:moveTo>
                  <a:cubicBezTo>
                    <a:pt x="2139037" y="0"/>
                    <a:pt x="2592045" y="231193"/>
                    <a:pt x="2891384" y="593907"/>
                  </a:cubicBezTo>
                  <a:lnTo>
                    <a:pt x="2907176" y="615026"/>
                  </a:lnTo>
                  <a:lnTo>
                    <a:pt x="2829017" y="719547"/>
                  </a:lnTo>
                  <a:cubicBezTo>
                    <a:pt x="2653045" y="980020"/>
                    <a:pt x="2550292" y="1294026"/>
                    <a:pt x="2550292" y="1632030"/>
                  </a:cubicBezTo>
                  <a:cubicBezTo>
                    <a:pt x="2550292" y="1970035"/>
                    <a:pt x="2653045" y="2284040"/>
                    <a:pt x="2829017" y="2544513"/>
                  </a:cubicBezTo>
                  <a:lnTo>
                    <a:pt x="2907176" y="2649035"/>
                  </a:lnTo>
                  <a:lnTo>
                    <a:pt x="2891384" y="2670153"/>
                  </a:lnTo>
                  <a:cubicBezTo>
                    <a:pt x="2592045" y="3032867"/>
                    <a:pt x="2139037" y="3264060"/>
                    <a:pt x="1632030" y="3264060"/>
                  </a:cubicBezTo>
                  <a:cubicBezTo>
                    <a:pt x="730685" y="3264060"/>
                    <a:pt x="0" y="2533375"/>
                    <a:pt x="0" y="1632030"/>
                  </a:cubicBezTo>
                  <a:cubicBezTo>
                    <a:pt x="0" y="730685"/>
                    <a:pt x="730685" y="0"/>
                    <a:pt x="163203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1AA29669-7C0A-43F8-AF03-577104BD34C5}"/>
                </a:ext>
              </a:extLst>
            </p:cNvPr>
            <p:cNvSpPr/>
            <p:nvPr/>
          </p:nvSpPr>
          <p:spPr>
            <a:xfrm>
              <a:off x="5710696" y="2178260"/>
              <a:ext cx="504911" cy="1379840"/>
            </a:xfrm>
            <a:custGeom>
              <a:avLst/>
              <a:gdLst>
                <a:gd name="connsiteX0" fmla="*/ 248394 w 504911"/>
                <a:gd name="connsiteY0" fmla="*/ 0 h 1379840"/>
                <a:gd name="connsiteX1" fmla="*/ 258603 w 504911"/>
                <a:gd name="connsiteY1" fmla="*/ 11233 h 1379840"/>
                <a:gd name="connsiteX2" fmla="*/ 504911 w 504911"/>
                <a:gd name="connsiteY2" fmla="*/ 697344 h 1379840"/>
                <a:gd name="connsiteX3" fmla="*/ 320697 w 504911"/>
                <a:gd name="connsiteY3" fmla="*/ 1300418 h 1379840"/>
                <a:gd name="connsiteX4" fmla="*/ 261306 w 504911"/>
                <a:gd name="connsiteY4" fmla="*/ 1379840 h 1379840"/>
                <a:gd name="connsiteX5" fmla="*/ 242990 w 504911"/>
                <a:gd name="connsiteY5" fmla="*/ 1359688 h 1379840"/>
                <a:gd name="connsiteX6" fmla="*/ 0 w 504911"/>
                <a:gd name="connsiteY6" fmla="*/ 682817 h 1379840"/>
                <a:gd name="connsiteX7" fmla="*/ 242990 w 504911"/>
                <a:gd name="connsiteY7" fmla="*/ 5946 h 1379840"/>
                <a:gd name="connsiteX8" fmla="*/ 248394 w 504911"/>
                <a:gd name="connsiteY8" fmla="*/ 0 h 137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911" h="1379840">
                  <a:moveTo>
                    <a:pt x="248394" y="0"/>
                  </a:moveTo>
                  <a:lnTo>
                    <a:pt x="258603" y="11233"/>
                  </a:lnTo>
                  <a:cubicBezTo>
                    <a:pt x="412477" y="197684"/>
                    <a:pt x="504911" y="436720"/>
                    <a:pt x="504911" y="697344"/>
                  </a:cubicBezTo>
                  <a:cubicBezTo>
                    <a:pt x="504911" y="920737"/>
                    <a:pt x="437000" y="1128268"/>
                    <a:pt x="320697" y="1300418"/>
                  </a:cubicBezTo>
                  <a:lnTo>
                    <a:pt x="261306" y="1379840"/>
                  </a:lnTo>
                  <a:lnTo>
                    <a:pt x="242990" y="1359688"/>
                  </a:lnTo>
                  <a:cubicBezTo>
                    <a:pt x="91189" y="1175748"/>
                    <a:pt x="0" y="939932"/>
                    <a:pt x="0" y="682817"/>
                  </a:cubicBezTo>
                  <a:cubicBezTo>
                    <a:pt x="0" y="425703"/>
                    <a:pt x="91189" y="189887"/>
                    <a:pt x="242990" y="5946"/>
                  </a:cubicBezTo>
                  <a:lnTo>
                    <a:pt x="248394" y="0"/>
                  </a:lnTo>
                  <a:close/>
                </a:path>
              </a:pathLst>
            </a:custGeom>
            <a:solidFill>
              <a:srgbClr val="4E758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C9552A5-AF37-4A59-BECC-B56D95976881}"/>
                </a:ext>
              </a:extLst>
            </p:cNvPr>
            <p:cNvSpPr/>
            <p:nvPr/>
          </p:nvSpPr>
          <p:spPr>
            <a:xfrm>
              <a:off x="4294209" y="1796970"/>
              <a:ext cx="1677793" cy="2157268"/>
            </a:xfrm>
            <a:custGeom>
              <a:avLst/>
              <a:gdLst>
                <a:gd name="connsiteX0" fmla="*/ 842764 w 1677793"/>
                <a:gd name="connsiteY0" fmla="*/ 0 h 2157268"/>
                <a:gd name="connsiteX1" fmla="*/ 1605473 w 1677793"/>
                <a:gd name="connsiteY1" fmla="*/ 315925 h 2157268"/>
                <a:gd name="connsiteX2" fmla="*/ 1664881 w 1677793"/>
                <a:gd name="connsiteY2" fmla="*/ 381290 h 2157268"/>
                <a:gd name="connsiteX3" fmla="*/ 1659477 w 1677793"/>
                <a:gd name="connsiteY3" fmla="*/ 387236 h 2157268"/>
                <a:gd name="connsiteX4" fmla="*/ 1416487 w 1677793"/>
                <a:gd name="connsiteY4" fmla="*/ 1064107 h 2157268"/>
                <a:gd name="connsiteX5" fmla="*/ 1659477 w 1677793"/>
                <a:gd name="connsiteY5" fmla="*/ 1740978 h 2157268"/>
                <a:gd name="connsiteX6" fmla="*/ 1677793 w 1677793"/>
                <a:gd name="connsiteY6" fmla="*/ 1761130 h 2157268"/>
                <a:gd name="connsiteX7" fmla="*/ 1675090 w 1677793"/>
                <a:gd name="connsiteY7" fmla="*/ 1764745 h 2157268"/>
                <a:gd name="connsiteX8" fmla="*/ 842764 w 1677793"/>
                <a:gd name="connsiteY8" fmla="*/ 2157268 h 2157268"/>
                <a:gd name="connsiteX9" fmla="*/ 10437 w 1677793"/>
                <a:gd name="connsiteY9" fmla="*/ 1764746 h 2157268"/>
                <a:gd name="connsiteX10" fmla="*/ 0 w 1677793"/>
                <a:gd name="connsiteY10" fmla="*/ 1750789 h 2157268"/>
                <a:gd name="connsiteX11" fmla="*/ 51657 w 1677793"/>
                <a:gd name="connsiteY11" fmla="*/ 1681708 h 2157268"/>
                <a:gd name="connsiteX12" fmla="*/ 235870 w 1677793"/>
                <a:gd name="connsiteY12" fmla="*/ 1078634 h 2157268"/>
                <a:gd name="connsiteX13" fmla="*/ 51657 w 1677793"/>
                <a:gd name="connsiteY13" fmla="*/ 475560 h 2157268"/>
                <a:gd name="connsiteX14" fmla="*/ 0 w 1677793"/>
                <a:gd name="connsiteY14" fmla="*/ 406480 h 2157268"/>
                <a:gd name="connsiteX15" fmla="*/ 10437 w 1677793"/>
                <a:gd name="connsiteY15" fmla="*/ 392523 h 2157268"/>
                <a:gd name="connsiteX16" fmla="*/ 842764 w 1677793"/>
                <a:gd name="connsiteY16" fmla="*/ 0 h 215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77793" h="2157268">
                  <a:moveTo>
                    <a:pt x="842764" y="0"/>
                  </a:moveTo>
                  <a:cubicBezTo>
                    <a:pt x="1140621" y="0"/>
                    <a:pt x="1410279" y="120730"/>
                    <a:pt x="1605473" y="315925"/>
                  </a:cubicBezTo>
                  <a:lnTo>
                    <a:pt x="1664881" y="381290"/>
                  </a:lnTo>
                  <a:lnTo>
                    <a:pt x="1659477" y="387236"/>
                  </a:lnTo>
                  <a:cubicBezTo>
                    <a:pt x="1507676" y="571177"/>
                    <a:pt x="1416487" y="806993"/>
                    <a:pt x="1416487" y="1064107"/>
                  </a:cubicBezTo>
                  <a:cubicBezTo>
                    <a:pt x="1416487" y="1321222"/>
                    <a:pt x="1507676" y="1557038"/>
                    <a:pt x="1659477" y="1740978"/>
                  </a:cubicBezTo>
                  <a:lnTo>
                    <a:pt x="1677793" y="1761130"/>
                  </a:lnTo>
                  <a:lnTo>
                    <a:pt x="1675090" y="1764745"/>
                  </a:lnTo>
                  <a:cubicBezTo>
                    <a:pt x="1477253" y="2004469"/>
                    <a:pt x="1177853" y="2157268"/>
                    <a:pt x="842764" y="2157268"/>
                  </a:cubicBezTo>
                  <a:cubicBezTo>
                    <a:pt x="507676" y="2157268"/>
                    <a:pt x="208275" y="2004469"/>
                    <a:pt x="10437" y="1764746"/>
                  </a:cubicBezTo>
                  <a:lnTo>
                    <a:pt x="0" y="1750789"/>
                  </a:lnTo>
                  <a:lnTo>
                    <a:pt x="51657" y="1681708"/>
                  </a:lnTo>
                  <a:cubicBezTo>
                    <a:pt x="167960" y="1509558"/>
                    <a:pt x="235870" y="1302027"/>
                    <a:pt x="235870" y="1078634"/>
                  </a:cubicBezTo>
                  <a:cubicBezTo>
                    <a:pt x="235870" y="855242"/>
                    <a:pt x="167960" y="647711"/>
                    <a:pt x="51657" y="475560"/>
                  </a:cubicBezTo>
                  <a:lnTo>
                    <a:pt x="0" y="406480"/>
                  </a:lnTo>
                  <a:lnTo>
                    <a:pt x="10437" y="392523"/>
                  </a:lnTo>
                  <a:cubicBezTo>
                    <a:pt x="208275" y="152799"/>
                    <a:pt x="507676" y="0"/>
                    <a:pt x="842764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FCCCCAB-657F-4241-8164-2963C7C02106}"/>
                </a:ext>
              </a:extLst>
            </p:cNvPr>
            <p:cNvSpPr/>
            <p:nvPr/>
          </p:nvSpPr>
          <p:spPr>
            <a:xfrm>
              <a:off x="5959089" y="1796970"/>
              <a:ext cx="1879820" cy="2128214"/>
            </a:xfrm>
            <a:custGeom>
              <a:avLst/>
              <a:gdLst>
                <a:gd name="connsiteX0" fmla="*/ 815713 w 1879820"/>
                <a:gd name="connsiteY0" fmla="*/ 0 h 2128214"/>
                <a:gd name="connsiteX1" fmla="*/ 1879820 w 1879820"/>
                <a:gd name="connsiteY1" fmla="*/ 1064107 h 2128214"/>
                <a:gd name="connsiteX2" fmla="*/ 815713 w 1879820"/>
                <a:gd name="connsiteY2" fmla="*/ 2128214 h 2128214"/>
                <a:gd name="connsiteX3" fmla="*/ 63276 w 1879820"/>
                <a:gd name="connsiteY3" fmla="*/ 1816544 h 2128214"/>
                <a:gd name="connsiteX4" fmla="*/ 12912 w 1879820"/>
                <a:gd name="connsiteY4" fmla="*/ 1761130 h 2128214"/>
                <a:gd name="connsiteX5" fmla="*/ 72303 w 1879820"/>
                <a:gd name="connsiteY5" fmla="*/ 1681708 h 2128214"/>
                <a:gd name="connsiteX6" fmla="*/ 256517 w 1879820"/>
                <a:gd name="connsiteY6" fmla="*/ 1078634 h 2128214"/>
                <a:gd name="connsiteX7" fmla="*/ 10209 w 1879820"/>
                <a:gd name="connsiteY7" fmla="*/ 392523 h 2128214"/>
                <a:gd name="connsiteX8" fmla="*/ 0 w 1879820"/>
                <a:gd name="connsiteY8" fmla="*/ 381290 h 2128214"/>
                <a:gd name="connsiteX9" fmla="*/ 63276 w 1879820"/>
                <a:gd name="connsiteY9" fmla="*/ 311670 h 2128214"/>
                <a:gd name="connsiteX10" fmla="*/ 815713 w 1879820"/>
                <a:gd name="connsiteY10" fmla="*/ 0 h 212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820" h="2128214">
                  <a:moveTo>
                    <a:pt x="815713" y="0"/>
                  </a:moveTo>
                  <a:cubicBezTo>
                    <a:pt x="1403403" y="0"/>
                    <a:pt x="1879820" y="476417"/>
                    <a:pt x="1879820" y="1064107"/>
                  </a:cubicBezTo>
                  <a:cubicBezTo>
                    <a:pt x="1879820" y="1651797"/>
                    <a:pt x="1403403" y="2128214"/>
                    <a:pt x="815713" y="2128214"/>
                  </a:cubicBezTo>
                  <a:cubicBezTo>
                    <a:pt x="521868" y="2128214"/>
                    <a:pt x="255841" y="2009110"/>
                    <a:pt x="63276" y="1816544"/>
                  </a:cubicBezTo>
                  <a:lnTo>
                    <a:pt x="12912" y="1761130"/>
                  </a:lnTo>
                  <a:lnTo>
                    <a:pt x="72303" y="1681708"/>
                  </a:lnTo>
                  <a:cubicBezTo>
                    <a:pt x="188606" y="1509558"/>
                    <a:pt x="256517" y="1302027"/>
                    <a:pt x="256517" y="1078634"/>
                  </a:cubicBezTo>
                  <a:cubicBezTo>
                    <a:pt x="256517" y="818010"/>
                    <a:pt x="164083" y="578974"/>
                    <a:pt x="10209" y="392523"/>
                  </a:cubicBezTo>
                  <a:lnTo>
                    <a:pt x="0" y="381290"/>
                  </a:lnTo>
                  <a:lnTo>
                    <a:pt x="63276" y="311670"/>
                  </a:lnTo>
                  <a:cubicBezTo>
                    <a:pt x="255841" y="119104"/>
                    <a:pt x="521868" y="0"/>
                    <a:pt x="815713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A1248388-114A-40E9-AA7C-848779D27117}"/>
              </a:ext>
            </a:extLst>
          </p:cNvPr>
          <p:cNvSpPr/>
          <p:nvPr/>
        </p:nvSpPr>
        <p:spPr>
          <a:xfrm rot="16200000">
            <a:off x="2180115" y="3130206"/>
            <a:ext cx="597585" cy="59758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FCA2CA5-AF16-4F66-A642-96F3CEF482A6}"/>
              </a:ext>
            </a:extLst>
          </p:cNvPr>
          <p:cNvSpPr/>
          <p:nvPr/>
        </p:nvSpPr>
        <p:spPr>
          <a:xfrm rot="16200000">
            <a:off x="9414294" y="3137022"/>
            <a:ext cx="597585" cy="597585"/>
          </a:xfrm>
          <a:prstGeom prst="ellipse">
            <a:avLst/>
          </a:pr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685FE2-4790-49C9-AB3F-5823D9F9E8F4}"/>
              </a:ext>
            </a:extLst>
          </p:cNvPr>
          <p:cNvSpPr txBox="1"/>
          <p:nvPr/>
        </p:nvSpPr>
        <p:spPr>
          <a:xfrm>
            <a:off x="4373094" y="993754"/>
            <a:ext cx="344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PART FOUR</a:t>
            </a:r>
            <a:endParaRPr lang="zh-CN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B9E28D-7B1C-4F71-BD71-077C7683050C}"/>
              </a:ext>
            </a:extLst>
          </p:cNvPr>
          <p:cNvSpPr txBox="1"/>
          <p:nvPr/>
        </p:nvSpPr>
        <p:spPr>
          <a:xfrm>
            <a:off x="2873431" y="2668343"/>
            <a:ext cx="17087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12608B-C0AE-46E6-90F9-39FC7319FF67}"/>
              </a:ext>
            </a:extLst>
          </p:cNvPr>
          <p:cNvSpPr txBox="1"/>
          <p:nvPr/>
        </p:nvSpPr>
        <p:spPr>
          <a:xfrm>
            <a:off x="5277694" y="2668343"/>
            <a:ext cx="17087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A8538E-AB26-4896-95B2-323E75CBCECB}"/>
              </a:ext>
            </a:extLst>
          </p:cNvPr>
          <p:cNvSpPr txBox="1"/>
          <p:nvPr/>
        </p:nvSpPr>
        <p:spPr>
          <a:xfrm>
            <a:off x="7564704" y="2668343"/>
            <a:ext cx="17087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41608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159</Words>
  <Application>Microsoft Office PowerPoint</Application>
  <PresentationFormat>宽屏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Yu Gothic UI Semibold</vt:lpstr>
      <vt:lpstr>仓耳暖男手札体 W01</vt:lpstr>
      <vt:lpstr>仓耳玄三M W05</vt:lpstr>
      <vt:lpstr>等线</vt:lpstr>
      <vt:lpstr>三极准柔宋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婷 唐</cp:lastModifiedBy>
  <cp:revision>250</cp:revision>
  <dcterms:created xsi:type="dcterms:W3CDTF">2019-03-29T12:25:33Z</dcterms:created>
  <dcterms:modified xsi:type="dcterms:W3CDTF">2020-09-25T00:51:39Z</dcterms:modified>
</cp:coreProperties>
</file>