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58" r:id="rId6"/>
    <p:sldId id="259"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ustomXml" Target="../customXml/item1.xml"/><Relationship Id="rId13" Type="http://schemas.openxmlformats.org/officeDocument/2006/relationships/customXmlProps" Target="../customXml/itemProps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44B7C0F4-79DB-4F8B-9303-0E098D69D8BE-1" descr="qt_temp"/>
          <p:cNvPicPr>
            <a:picLocks noChangeAspect="1"/>
          </p:cNvPicPr>
          <p:nvPr/>
        </p:nvPicPr>
        <p:blipFill>
          <a:blip r:embed="rId1"/>
          <a:stretch>
            <a:fillRect/>
          </a:stretch>
        </p:blipFill>
        <p:spPr>
          <a:xfrm>
            <a:off x="10908030" y="5628640"/>
            <a:ext cx="1096010" cy="1096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About us</a:t>
            </a:r>
            <a:endParaRPr lang="en-US" altLang="zh-CN"/>
          </a:p>
        </p:txBody>
      </p:sp>
      <p:sp>
        <p:nvSpPr>
          <p:cNvPr id="3" name="内容占位符 2"/>
          <p:cNvSpPr>
            <a:spLocks noGrp="1"/>
          </p:cNvSpPr>
          <p:nvPr>
            <p:ph idx="1"/>
          </p:nvPr>
        </p:nvSpPr>
        <p:spPr>
          <a:xfrm>
            <a:off x="838200" y="1535430"/>
            <a:ext cx="10515600" cy="4351338"/>
          </a:xfrm>
        </p:spPr>
        <p:txBody>
          <a:bodyPr/>
          <a:p>
            <a:pPr marL="0" indent="0">
              <a:buNone/>
            </a:pPr>
            <a:r>
              <a:rPr lang="zh-CN" altLang="en-US"/>
              <a:t>福建省泉州第五中学，简称泉州五中。泉州五中是坐落于历史文化名城福建省泉州市的一所百年老校。前身福建泉州府官立中学堂是一九O二年八闽大地最早开办的八年公立中学堂之一。是全省首批重点高中，2003年被确立为首批省级示范性高中。其为目前泉州最好的高中之一，亦在全省内闻名。</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About FRC</a:t>
            </a:r>
            <a:endParaRPr lang="en-US" altLang="zh-CN"/>
          </a:p>
        </p:txBody>
      </p:sp>
      <p:sp>
        <p:nvSpPr>
          <p:cNvPr id="3" name="内容占位符 2"/>
          <p:cNvSpPr>
            <a:spLocks noGrp="1"/>
          </p:cNvSpPr>
          <p:nvPr>
            <p:ph idx="1"/>
          </p:nvPr>
        </p:nvSpPr>
        <p:spPr>
          <a:xfrm>
            <a:off x="838200" y="1825625"/>
            <a:ext cx="10515600" cy="2054225"/>
          </a:xfrm>
        </p:spPr>
        <p:txBody>
          <a:bodyPr>
            <a:normAutofit lnSpcReduction="10000"/>
          </a:bodyPr>
          <a:p>
            <a:r>
              <a:rPr lang="zh-CN" altLang="en-US"/>
              <a:t>FRC（FIRST Robotic Competition）是非营利性组织FIRST（For Inspiration &amp; Recognition of Science &amp; Technology)主办的一个赛事。</a:t>
            </a:r>
            <a:endParaRPr lang="zh-CN" altLang="en-US"/>
          </a:p>
          <a:p>
            <a:r>
              <a:rPr lang="zh-CN" altLang="en-US"/>
              <a:t>赛事每年一月份公布题目并寄送给队伍部分基础的零件（如电机），在接下来的6个星期内，队伍需要根据规则设计自己的机器人，需要但非基础底盘的零件则由队伍自行设计自行加工。</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FRC spirits</a:t>
            </a:r>
            <a:endParaRPr lang="en-US" altLang="zh-CN"/>
          </a:p>
        </p:txBody>
      </p:sp>
      <p:sp>
        <p:nvSpPr>
          <p:cNvPr id="3" name="内容占位符 2"/>
          <p:cNvSpPr>
            <a:spLocks noGrp="1"/>
          </p:cNvSpPr>
          <p:nvPr>
            <p:ph idx="1"/>
          </p:nvPr>
        </p:nvSpPr>
        <p:spPr>
          <a:xfrm>
            <a:off x="838200" y="1468755"/>
            <a:ext cx="10515600" cy="3953510"/>
          </a:xfrm>
        </p:spPr>
        <p:txBody>
          <a:bodyPr>
            <a:noAutofit/>
          </a:bodyPr>
          <a:p>
            <a:r>
              <a:rPr lang="zh-CN" altLang="en-US">
                <a:sym typeface="+mn-ea"/>
              </a:rPr>
              <a:t>FRC赛事不仅仅在于比赛，包括创新设计合作等等事项都会列入队伍考核标准。</a:t>
            </a:r>
            <a:endParaRPr lang="zh-CN" altLang="en-US">
              <a:sym typeface="+mn-ea"/>
            </a:endParaRPr>
          </a:p>
          <a:p>
            <a:r>
              <a:rPr lang="zh-CN" altLang="en-US">
                <a:sym typeface="+mn-ea"/>
              </a:rPr>
              <a:t>竞赛过程中旨在培养学生的“竞合精神”，每场比赛前都要和随机分配好的队友进行沟通、交流、谈论；而这场的对手很可能就是你下一场的队友。</a:t>
            </a:r>
            <a:endParaRPr lang="zh-CN" altLang="en-US">
              <a:sym typeface="+mn-ea"/>
            </a:endParaRPr>
          </a:p>
          <a:p>
            <a:r>
              <a:rPr lang="zh-CN" altLang="en-US">
                <a:sym typeface="+mn-ea"/>
              </a:rPr>
              <a:t>而制作过程中很多时候培养学生的合作能力，队伍团结协作是关键，而对于各个零件的设计、加工则很大程度上培养了队员对于科学、技术的热爱，进一步培养创新能力。</a:t>
            </a:r>
            <a:endParaRPr lang="zh-CN" altLang="en-US">
              <a:sym typeface="+mn-ea"/>
            </a:endParaRPr>
          </a:p>
          <a:p>
            <a:r>
              <a:rPr lang="zh-CN" altLang="en-US">
                <a:sym typeface="+mn-ea"/>
              </a:rPr>
              <a:t>在公关方面这培养学生的交流、实践能力。</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Influence </a:t>
            </a:r>
            <a:endParaRPr lang="en-US" altLang="zh-CN"/>
          </a:p>
        </p:txBody>
      </p:sp>
      <p:sp>
        <p:nvSpPr>
          <p:cNvPr id="3" name="内容占位符 2"/>
          <p:cNvSpPr>
            <a:spLocks noGrp="1"/>
          </p:cNvSpPr>
          <p:nvPr>
            <p:ph idx="1"/>
          </p:nvPr>
        </p:nvSpPr>
        <p:spPr/>
        <p:txBody>
          <a:bodyPr>
            <a:normAutofit lnSpcReduction="10000"/>
          </a:bodyPr>
          <a:p>
            <a:r>
              <a:rPr lang="zh-CN" altLang="en-US">
                <a:sym typeface="+mn-ea"/>
              </a:rPr>
              <a:t>FRC项目在国外已经开展了26年，期间得到了大多数学校的认可，在麻省理工就有这么一句话“十个麻省的学生就有一个玩过FRC”，FRC项目也成为了许多学校的加分项目之一。美国总统每年都会前往总决赛现场，许多媒体也对其竞赛现场直播。</a:t>
            </a:r>
            <a:endParaRPr lang="zh-CN" altLang="en-US">
              <a:sym typeface="+mn-ea"/>
            </a:endParaRPr>
          </a:p>
          <a:p>
            <a:r>
              <a:rPr lang="zh-CN" altLang="en-US">
                <a:sym typeface="+mn-ea"/>
              </a:rPr>
              <a:t>在中国CRC（China Robotics Challenge）身为FRC赛事的季后赛已经开展了3年，高校陆续出席CRC，2016年8月份在上海举行的第三届CRC的闭幕式上，FIRST公司宣布将在中国成立FRC赛区，中国也成为了继澳大利亚之后第二个FRC海外赛区。</a:t>
            </a:r>
            <a:endParaRPr lang="zh-CN" altLang="en-US"/>
          </a:p>
          <a:p>
            <a:r>
              <a:rPr lang="zh-CN" altLang="en-US">
                <a:sym typeface="+mn-ea"/>
              </a:rPr>
              <a:t>近年来，各大媒体对CRC均有报道，仅2016，新华社专门就CRC采访了山东青岛队（5849），央视亦前往现场采访。</a:t>
            </a:r>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What can we do</a:t>
            </a:r>
            <a:r>
              <a:rPr lang="zh-CN" altLang="en-US"/>
              <a:t>？</a:t>
            </a:r>
            <a:endParaRPr lang="zh-CN" altLang="en-US"/>
          </a:p>
        </p:txBody>
      </p:sp>
      <p:sp>
        <p:nvSpPr>
          <p:cNvPr id="3" name="内容占位符 2"/>
          <p:cNvSpPr>
            <a:spLocks noGrp="1"/>
          </p:cNvSpPr>
          <p:nvPr>
            <p:ph idx="1"/>
          </p:nvPr>
        </p:nvSpPr>
        <p:spPr/>
        <p:txBody>
          <a:bodyPr/>
          <a:p>
            <a:r>
              <a:rPr lang="en-US" altLang="zh-CN"/>
              <a:t>FRC</a:t>
            </a:r>
            <a:r>
              <a:rPr lang="zh-CN" altLang="en-US"/>
              <a:t>赛事旨在培养学生，鼓励学生实践。因此主委会鼓励学生走出去，到社会中去学习。鼓励参赛者去寻找各地企业，学习技术，获取赞助。而相应的，也允许各队帮助有需要的企业在赛场上宣传以帮助企业获取更好的宣传效益。</a:t>
            </a:r>
            <a:endParaRPr lang="zh-CN" altLang="en-US"/>
          </a:p>
          <a:p>
            <a:r>
              <a:rPr lang="zh-CN" altLang="en-US"/>
              <a:t>而因为赛事影响力之大，常常有企业，在媒体的采访中登上银屏，更有甚者被国外友人、企业所得知。</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do we need</a:t>
            </a:r>
            <a:r>
              <a:rPr lang="zh-CN" altLang="en-US"/>
              <a:t>？</a:t>
            </a:r>
            <a:endParaRPr lang="zh-CN" altLang="en-US"/>
          </a:p>
        </p:txBody>
      </p:sp>
      <p:sp>
        <p:nvSpPr>
          <p:cNvPr id="3" name="内容占位符 2"/>
          <p:cNvSpPr>
            <a:spLocks noGrp="1"/>
          </p:cNvSpPr>
          <p:nvPr>
            <p:ph idx="1"/>
          </p:nvPr>
        </p:nvSpPr>
        <p:spPr/>
        <p:txBody>
          <a:bodyPr/>
          <a:p>
            <a:r>
              <a:rPr lang="en-US" altLang="zh-CN"/>
              <a:t>FRC</a:t>
            </a:r>
            <a:r>
              <a:rPr lang="zh-CN" altLang="en-US"/>
              <a:t>机器设计搭建测试等等都是需要费用的，学校在零件上已经提供了支持，而队伍报名费所需的</a:t>
            </a:r>
            <a:r>
              <a:rPr lang="en-US" altLang="zh-CN"/>
              <a:t>6000</a:t>
            </a:r>
            <a:r>
              <a:rPr lang="zh-CN" altLang="en-US"/>
              <a:t>等等</a:t>
            </a:r>
            <a:r>
              <a:rPr lang="zh-CN" altLang="en-US"/>
              <a:t>则需要社团内部以及</a:t>
            </a:r>
            <a:r>
              <a:rPr lang="en-US" altLang="zh-CN"/>
              <a:t>FRC</a:t>
            </a:r>
            <a:r>
              <a:rPr lang="zh-CN" altLang="en-US"/>
              <a:t>项目小组自行筹集。</a:t>
            </a:r>
            <a:endParaRPr lang="zh-CN" altLang="en-US"/>
          </a:p>
          <a:p>
            <a:r>
              <a:rPr lang="zh-CN" altLang="en-US"/>
              <a:t>在机械零件加工方面则需要许多的技术支持，包括传感器控制，传动设计等等方面。甚至有队伍在图像识别方面取得了某企业技术上的支持。</a:t>
            </a:r>
            <a:endParaRPr lang="zh-CN" altLang="en-US"/>
          </a:p>
        </p:txBody>
      </p:sp>
    </p:spTree>
  </p:cSld>
  <p:clrMapOvr>
    <a:masterClrMapping/>
  </p:clrMapOvr>
</p:sld>
</file>

<file path=ppt/theme/theme1.xml><?xml version="1.0" encoding="utf-8"?>
<a:theme xmlns:a="http://schemas.openxmlformats.org/drawingml/2006/main" name="Office 主题">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AlM0ElMkYlMkZ3d3cucXo1ei5jb20lMkYmd2lkdGg9NTAwJnJvdW5kPTAuNSZpc1dhdGVyPXRydWUmZmdDb2xvcj0lMjMwMDRhODAmaW5wdENvbG9yPSUyMzAwYWVlZiZwdENvbG9yPSUyMzAwYmZmMyZnY0NvbG9yPSUyMzAwYmZmMyZncmFkaWVudFdheT1zbGFzaCZyb3VuZHB4PS01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1166</Words>
  <Application>WPS 演示</Application>
  <PresentationFormat>宽屏</PresentationFormat>
  <Paragraphs>34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Calibri Light</vt:lpstr>
      <vt:lpstr>Calibri</vt:lpstr>
      <vt:lpstr>Office 主题</vt:lpstr>
      <vt:lpstr>PowerPoint 演示文稿</vt:lpstr>
      <vt:lpstr>About us</vt:lpstr>
      <vt:lpstr>About FRC</vt:lpstr>
      <vt:lpstr>FRC spirits</vt:lpstr>
      <vt:lpstr>Influence </vt:lpstr>
      <vt:lpstr>What can we do？</vt:lpstr>
      <vt:lpstr>What do we need？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VULCAN</cp:lastModifiedBy>
  <cp:revision>5</cp:revision>
  <dcterms:created xsi:type="dcterms:W3CDTF">2015-05-05T08:02:00Z</dcterms:created>
  <dcterms:modified xsi:type="dcterms:W3CDTF">2017-02-27T14:34:18Z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