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9" r:id="rId5"/>
    <p:sldId id="258"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9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0C04ED-5B5A-4064-AF5E-8F537F3C427C}" type="doc">
      <dgm:prSet loTypeId="urn:microsoft.com/office/officeart/2005/8/layout/cycle1" loCatId="cycle" qsTypeId="urn:microsoft.com/office/officeart/2005/8/quickstyle/simple5" qsCatId="simple" csTypeId="urn:microsoft.com/office/officeart/2005/8/colors/colorful1" csCatId="colorful" phldr="1"/>
      <dgm:spPr/>
      <dgm:t>
        <a:bodyPr/>
        <a:lstStyle/>
        <a:p>
          <a:endParaRPr lang="en-US"/>
        </a:p>
      </dgm:t>
    </dgm:pt>
    <dgm:pt modelId="{4F99B691-0134-475F-B1B9-3CD9E249774F}">
      <dgm:prSet phldrT="[Text]" custT="1"/>
      <dgm:spPr/>
      <dgm:t>
        <a:bodyPr/>
        <a:lstStyle/>
        <a:p>
          <a:r>
            <a:rPr lang="en-US" sz="1000" b="1" dirty="0"/>
            <a:t>Step 5:</a:t>
          </a:r>
          <a:br>
            <a:rPr lang="en-US" sz="1000" b="1" dirty="0"/>
          </a:br>
          <a:r>
            <a:rPr lang="en-US" sz="1100" b="1" dirty="0"/>
            <a:t>Deployment</a:t>
          </a:r>
        </a:p>
      </dgm:t>
    </dgm:pt>
    <dgm:pt modelId="{825A95E4-46A4-4EF5-8C37-DDB2A8F8EEEA}" type="parTrans" cxnId="{6AAD446A-10B3-45A8-A378-6344312D0C9D}">
      <dgm:prSet/>
      <dgm:spPr/>
      <dgm:t>
        <a:bodyPr/>
        <a:lstStyle/>
        <a:p>
          <a:endParaRPr lang="en-US"/>
        </a:p>
      </dgm:t>
    </dgm:pt>
    <dgm:pt modelId="{991277E8-4EF1-452D-87A0-BCC8067B0F1A}" type="sibTrans" cxnId="{6AAD446A-10B3-45A8-A378-6344312D0C9D}">
      <dgm:prSet/>
      <dgm:spPr/>
      <dgm:t>
        <a:bodyPr/>
        <a:lstStyle/>
        <a:p>
          <a:endParaRPr lang="en-US"/>
        </a:p>
      </dgm:t>
    </dgm:pt>
    <dgm:pt modelId="{90F83623-326E-4470-A1CF-3BB444699539}">
      <dgm:prSet phldrT="[Text]" custT="1"/>
      <dgm:spPr/>
      <dgm:t>
        <a:bodyPr/>
        <a:lstStyle/>
        <a:p>
          <a:r>
            <a:rPr lang="en-US" sz="1000" b="1" dirty="0"/>
            <a:t>Step 6:</a:t>
          </a:r>
          <a:br>
            <a:rPr lang="en-US" sz="1000" b="1" dirty="0"/>
          </a:br>
          <a:r>
            <a:rPr lang="en-US" sz="1100" b="1" dirty="0"/>
            <a:t>Review</a:t>
          </a:r>
          <a:endParaRPr lang="en-US" sz="1000" b="1" dirty="0"/>
        </a:p>
      </dgm:t>
    </dgm:pt>
    <dgm:pt modelId="{AD792724-4ADA-4CE2-9979-129359A0B596}" type="parTrans" cxnId="{F5E0C5B8-6548-4643-956D-94795A0831BC}">
      <dgm:prSet/>
      <dgm:spPr/>
      <dgm:t>
        <a:bodyPr/>
        <a:lstStyle/>
        <a:p>
          <a:endParaRPr lang="en-US"/>
        </a:p>
      </dgm:t>
    </dgm:pt>
    <dgm:pt modelId="{70A806DE-AB87-45EA-9816-5A64C00378C0}" type="sibTrans" cxnId="{F5E0C5B8-6548-4643-956D-94795A0831BC}">
      <dgm:prSet/>
      <dgm:spPr/>
      <dgm:t>
        <a:bodyPr/>
        <a:lstStyle/>
        <a:p>
          <a:endParaRPr lang="en-US"/>
        </a:p>
      </dgm:t>
    </dgm:pt>
    <dgm:pt modelId="{C220FD61-CFF4-425E-8FC9-EE7FD395F6C3}">
      <dgm:prSet phldrT="[Text]" custT="1"/>
      <dgm:spPr/>
      <dgm:t>
        <a:bodyPr/>
        <a:lstStyle/>
        <a:p>
          <a:r>
            <a:rPr lang="en-US" sz="1000" b="1" dirty="0"/>
            <a:t>Step 1:</a:t>
          </a:r>
        </a:p>
        <a:p>
          <a:r>
            <a:rPr lang="en-US" sz="1000" b="1" dirty="0"/>
            <a:t>Requirements</a:t>
          </a:r>
        </a:p>
      </dgm:t>
    </dgm:pt>
    <dgm:pt modelId="{6EF14072-16C0-4C15-A0B1-927EB2E88006}" type="parTrans" cxnId="{139D22AD-1122-4FDF-9147-A20E621DD8FE}">
      <dgm:prSet/>
      <dgm:spPr/>
      <dgm:t>
        <a:bodyPr/>
        <a:lstStyle/>
        <a:p>
          <a:endParaRPr lang="en-US"/>
        </a:p>
      </dgm:t>
    </dgm:pt>
    <dgm:pt modelId="{C422D596-A36F-4EF8-AE78-619DF25B89B0}" type="sibTrans" cxnId="{139D22AD-1122-4FDF-9147-A20E621DD8FE}">
      <dgm:prSet/>
      <dgm:spPr/>
      <dgm:t>
        <a:bodyPr/>
        <a:lstStyle/>
        <a:p>
          <a:endParaRPr lang="en-US"/>
        </a:p>
      </dgm:t>
    </dgm:pt>
    <dgm:pt modelId="{953800E6-9537-4332-8892-45318ED80D09}">
      <dgm:prSet phldrT="[Text]" custT="1"/>
      <dgm:spPr/>
      <dgm:t>
        <a:bodyPr/>
        <a:lstStyle/>
        <a:p>
          <a:r>
            <a:rPr lang="en-US" sz="1000" b="1" dirty="0"/>
            <a:t>Step 2:</a:t>
          </a:r>
          <a:br>
            <a:rPr lang="en-US" sz="1000" b="1" dirty="0"/>
          </a:br>
          <a:r>
            <a:rPr lang="en-US" sz="1100" b="1" dirty="0"/>
            <a:t>Design</a:t>
          </a:r>
          <a:endParaRPr lang="en-US" sz="1000" b="1" dirty="0"/>
        </a:p>
      </dgm:t>
    </dgm:pt>
    <dgm:pt modelId="{DF385853-5E8C-40B3-8DD6-030FC9CEFFAC}" type="parTrans" cxnId="{D82ABE25-7C0F-4018-991B-59EAB8D16330}">
      <dgm:prSet/>
      <dgm:spPr/>
      <dgm:t>
        <a:bodyPr/>
        <a:lstStyle/>
        <a:p>
          <a:endParaRPr lang="en-US"/>
        </a:p>
      </dgm:t>
    </dgm:pt>
    <dgm:pt modelId="{7E4A150C-37B7-4B9E-A81B-120FC7215D1E}" type="sibTrans" cxnId="{D82ABE25-7C0F-4018-991B-59EAB8D16330}">
      <dgm:prSet/>
      <dgm:spPr/>
      <dgm:t>
        <a:bodyPr/>
        <a:lstStyle/>
        <a:p>
          <a:endParaRPr lang="en-US"/>
        </a:p>
      </dgm:t>
    </dgm:pt>
    <dgm:pt modelId="{497ED194-5D71-402C-A45E-EA2067C17C3D}">
      <dgm:prSet phldrT="[Text]" custT="1"/>
      <dgm:spPr/>
      <dgm:t>
        <a:bodyPr/>
        <a:lstStyle/>
        <a:p>
          <a:r>
            <a:rPr lang="en-US" sz="1000" b="1" dirty="0"/>
            <a:t>Step 3:</a:t>
          </a:r>
          <a:br>
            <a:rPr lang="en-US" sz="1000" b="1" dirty="0"/>
          </a:br>
          <a:r>
            <a:rPr lang="en-US" sz="1050" b="1" dirty="0"/>
            <a:t>Development</a:t>
          </a:r>
          <a:endParaRPr lang="en-US" sz="1000" b="1" dirty="0"/>
        </a:p>
      </dgm:t>
    </dgm:pt>
    <dgm:pt modelId="{A8CD1081-3A2E-4766-B430-5DD474265A93}" type="parTrans" cxnId="{95BF179B-1951-4691-B2E8-DEC35CB8C23C}">
      <dgm:prSet/>
      <dgm:spPr/>
      <dgm:t>
        <a:bodyPr/>
        <a:lstStyle/>
        <a:p>
          <a:endParaRPr lang="en-US"/>
        </a:p>
      </dgm:t>
    </dgm:pt>
    <dgm:pt modelId="{63E7A728-17FD-4CC2-9B69-E1189E581951}" type="sibTrans" cxnId="{95BF179B-1951-4691-B2E8-DEC35CB8C23C}">
      <dgm:prSet/>
      <dgm:spPr/>
      <dgm:t>
        <a:bodyPr/>
        <a:lstStyle/>
        <a:p>
          <a:endParaRPr lang="en-US"/>
        </a:p>
      </dgm:t>
    </dgm:pt>
    <dgm:pt modelId="{3BE381DB-4907-4BCC-AD4A-281D42076076}">
      <dgm:prSet phldrT="[Text]" custT="1"/>
      <dgm:spPr/>
      <dgm:t>
        <a:bodyPr/>
        <a:lstStyle/>
        <a:p>
          <a:r>
            <a:rPr lang="en-US" sz="1000" b="1" dirty="0"/>
            <a:t>Step 4:</a:t>
          </a:r>
          <a:br>
            <a:rPr lang="en-US" sz="1000" b="1" dirty="0"/>
          </a:br>
          <a:r>
            <a:rPr lang="en-US" sz="1100" b="1" dirty="0"/>
            <a:t>Testing</a:t>
          </a:r>
          <a:br>
            <a:rPr lang="en-US" sz="2000" b="1" dirty="0"/>
          </a:br>
          <a:endParaRPr lang="en-US" sz="2000" b="1" dirty="0"/>
        </a:p>
      </dgm:t>
    </dgm:pt>
    <dgm:pt modelId="{1DDCFAC0-DAAC-4462-A335-D3B06C6A3A9E}" type="parTrans" cxnId="{57EF1A6D-7EC9-4FEE-8481-1736EB528CF3}">
      <dgm:prSet/>
      <dgm:spPr/>
      <dgm:t>
        <a:bodyPr/>
        <a:lstStyle/>
        <a:p>
          <a:endParaRPr lang="en-US"/>
        </a:p>
      </dgm:t>
    </dgm:pt>
    <dgm:pt modelId="{0E58E6B5-B28E-4628-93E8-BBA2E8974692}" type="sibTrans" cxnId="{57EF1A6D-7EC9-4FEE-8481-1736EB528CF3}">
      <dgm:prSet/>
      <dgm:spPr/>
      <dgm:t>
        <a:bodyPr/>
        <a:lstStyle/>
        <a:p>
          <a:endParaRPr lang="en-US"/>
        </a:p>
      </dgm:t>
    </dgm:pt>
    <dgm:pt modelId="{D5A8E99E-AE16-4301-AF2D-251E66D8AE76}" type="pres">
      <dgm:prSet presAssocID="{290C04ED-5B5A-4064-AF5E-8F537F3C427C}" presName="cycle" presStyleCnt="0">
        <dgm:presLayoutVars>
          <dgm:dir val="rev"/>
          <dgm:resizeHandles val="exact"/>
        </dgm:presLayoutVars>
      </dgm:prSet>
      <dgm:spPr/>
    </dgm:pt>
    <dgm:pt modelId="{66C0FDBA-618B-425C-8FF9-85AA9CA54161}" type="pres">
      <dgm:prSet presAssocID="{4F99B691-0134-475F-B1B9-3CD9E249774F}" presName="dummy" presStyleCnt="0"/>
      <dgm:spPr/>
    </dgm:pt>
    <dgm:pt modelId="{345EA44A-496C-439C-A894-30A522CA81F9}" type="pres">
      <dgm:prSet presAssocID="{4F99B691-0134-475F-B1B9-3CD9E249774F}" presName="node" presStyleLbl="revTx" presStyleIdx="0" presStyleCnt="6">
        <dgm:presLayoutVars>
          <dgm:bulletEnabled val="1"/>
        </dgm:presLayoutVars>
      </dgm:prSet>
      <dgm:spPr/>
    </dgm:pt>
    <dgm:pt modelId="{44C1671C-8E7C-4F7C-A883-3842585DC536}" type="pres">
      <dgm:prSet presAssocID="{991277E8-4EF1-452D-87A0-BCC8067B0F1A}" presName="sibTrans" presStyleLbl="node1" presStyleIdx="0" presStyleCnt="6"/>
      <dgm:spPr/>
    </dgm:pt>
    <dgm:pt modelId="{2DFC56A3-64C4-4CD2-8614-B7F07ED11839}" type="pres">
      <dgm:prSet presAssocID="{90F83623-326E-4470-A1CF-3BB444699539}" presName="dummy" presStyleCnt="0"/>
      <dgm:spPr/>
    </dgm:pt>
    <dgm:pt modelId="{B3794BB5-CAC2-41E9-940D-3D0FE7AF9D95}" type="pres">
      <dgm:prSet presAssocID="{90F83623-326E-4470-A1CF-3BB444699539}" presName="node" presStyleLbl="revTx" presStyleIdx="1" presStyleCnt="6">
        <dgm:presLayoutVars>
          <dgm:bulletEnabled val="1"/>
        </dgm:presLayoutVars>
      </dgm:prSet>
      <dgm:spPr/>
    </dgm:pt>
    <dgm:pt modelId="{7C6CE3D3-DCF1-44C5-AD45-1E28B6697337}" type="pres">
      <dgm:prSet presAssocID="{70A806DE-AB87-45EA-9816-5A64C00378C0}" presName="sibTrans" presStyleLbl="node1" presStyleIdx="1" presStyleCnt="6"/>
      <dgm:spPr/>
    </dgm:pt>
    <dgm:pt modelId="{54F2B1F5-1A7E-427F-9175-B7F32335C9A2}" type="pres">
      <dgm:prSet presAssocID="{C220FD61-CFF4-425E-8FC9-EE7FD395F6C3}" presName="dummy" presStyleCnt="0"/>
      <dgm:spPr/>
    </dgm:pt>
    <dgm:pt modelId="{19A6CA23-5135-4F5E-BE90-47AB554F282C}" type="pres">
      <dgm:prSet presAssocID="{C220FD61-CFF4-425E-8FC9-EE7FD395F6C3}" presName="node" presStyleLbl="revTx" presStyleIdx="2" presStyleCnt="6">
        <dgm:presLayoutVars>
          <dgm:bulletEnabled val="1"/>
        </dgm:presLayoutVars>
      </dgm:prSet>
      <dgm:spPr/>
    </dgm:pt>
    <dgm:pt modelId="{BB6E6314-8CE9-41EB-94A9-50C596C390C3}" type="pres">
      <dgm:prSet presAssocID="{C422D596-A36F-4EF8-AE78-619DF25B89B0}" presName="sibTrans" presStyleLbl="node1" presStyleIdx="2" presStyleCnt="6"/>
      <dgm:spPr/>
    </dgm:pt>
    <dgm:pt modelId="{FF5C8C85-6169-4C5E-9647-27C2C35FE5D8}" type="pres">
      <dgm:prSet presAssocID="{953800E6-9537-4332-8892-45318ED80D09}" presName="dummy" presStyleCnt="0"/>
      <dgm:spPr/>
    </dgm:pt>
    <dgm:pt modelId="{C0DE5B50-C610-4148-8ABF-B49D71FBE51D}" type="pres">
      <dgm:prSet presAssocID="{953800E6-9537-4332-8892-45318ED80D09}" presName="node" presStyleLbl="revTx" presStyleIdx="3" presStyleCnt="6">
        <dgm:presLayoutVars>
          <dgm:bulletEnabled val="1"/>
        </dgm:presLayoutVars>
      </dgm:prSet>
      <dgm:spPr/>
    </dgm:pt>
    <dgm:pt modelId="{9A4CEE79-ACC5-4AD3-B652-242E3DD4E656}" type="pres">
      <dgm:prSet presAssocID="{7E4A150C-37B7-4B9E-A81B-120FC7215D1E}" presName="sibTrans" presStyleLbl="node1" presStyleIdx="3" presStyleCnt="6"/>
      <dgm:spPr/>
    </dgm:pt>
    <dgm:pt modelId="{8CCDD744-C37F-4BAC-9416-FDD48251DDAC}" type="pres">
      <dgm:prSet presAssocID="{497ED194-5D71-402C-A45E-EA2067C17C3D}" presName="dummy" presStyleCnt="0"/>
      <dgm:spPr/>
    </dgm:pt>
    <dgm:pt modelId="{FB7048A1-AEDE-4FCD-97BF-521B1E5BB2FF}" type="pres">
      <dgm:prSet presAssocID="{497ED194-5D71-402C-A45E-EA2067C17C3D}" presName="node" presStyleLbl="revTx" presStyleIdx="4" presStyleCnt="6">
        <dgm:presLayoutVars>
          <dgm:bulletEnabled val="1"/>
        </dgm:presLayoutVars>
      </dgm:prSet>
      <dgm:spPr/>
    </dgm:pt>
    <dgm:pt modelId="{81697FF0-AD93-4988-AFA8-7E8C8C900C01}" type="pres">
      <dgm:prSet presAssocID="{63E7A728-17FD-4CC2-9B69-E1189E581951}" presName="sibTrans" presStyleLbl="node1" presStyleIdx="4" presStyleCnt="6"/>
      <dgm:spPr/>
    </dgm:pt>
    <dgm:pt modelId="{00ED5A91-E7F2-479F-AF70-E269E6BAC2ED}" type="pres">
      <dgm:prSet presAssocID="{3BE381DB-4907-4BCC-AD4A-281D42076076}" presName="dummy" presStyleCnt="0"/>
      <dgm:spPr/>
    </dgm:pt>
    <dgm:pt modelId="{FD2D22A8-2C57-41E6-B9C4-2951D0BAFD25}" type="pres">
      <dgm:prSet presAssocID="{3BE381DB-4907-4BCC-AD4A-281D42076076}" presName="node" presStyleLbl="revTx" presStyleIdx="5" presStyleCnt="6">
        <dgm:presLayoutVars>
          <dgm:bulletEnabled val="1"/>
        </dgm:presLayoutVars>
      </dgm:prSet>
      <dgm:spPr/>
    </dgm:pt>
    <dgm:pt modelId="{2AC92693-F4DE-43B7-9F14-5C3229516F7B}" type="pres">
      <dgm:prSet presAssocID="{0E58E6B5-B28E-4628-93E8-BBA2E8974692}" presName="sibTrans" presStyleLbl="node1" presStyleIdx="5" presStyleCnt="6"/>
      <dgm:spPr/>
    </dgm:pt>
  </dgm:ptLst>
  <dgm:cxnLst>
    <dgm:cxn modelId="{D82ABE25-7C0F-4018-991B-59EAB8D16330}" srcId="{290C04ED-5B5A-4064-AF5E-8F537F3C427C}" destId="{953800E6-9537-4332-8892-45318ED80D09}" srcOrd="3" destOrd="0" parTransId="{DF385853-5E8C-40B3-8DD6-030FC9CEFFAC}" sibTransId="{7E4A150C-37B7-4B9E-A81B-120FC7215D1E}"/>
    <dgm:cxn modelId="{6BE99C3A-AF48-4301-87BE-C4E9D428856A}" type="presOf" srcId="{0E58E6B5-B28E-4628-93E8-BBA2E8974692}" destId="{2AC92693-F4DE-43B7-9F14-5C3229516F7B}" srcOrd="0" destOrd="0" presId="urn:microsoft.com/office/officeart/2005/8/layout/cycle1"/>
    <dgm:cxn modelId="{6B04BC3C-51EA-493C-BF56-2862E908EBBA}" type="presOf" srcId="{290C04ED-5B5A-4064-AF5E-8F537F3C427C}" destId="{D5A8E99E-AE16-4301-AF2D-251E66D8AE76}" srcOrd="0" destOrd="0" presId="urn:microsoft.com/office/officeart/2005/8/layout/cycle1"/>
    <dgm:cxn modelId="{B61F013D-3EDF-4749-979D-B48856857E88}" type="presOf" srcId="{4F99B691-0134-475F-B1B9-3CD9E249774F}" destId="{345EA44A-496C-439C-A894-30A522CA81F9}" srcOrd="0" destOrd="0" presId="urn:microsoft.com/office/officeart/2005/8/layout/cycle1"/>
    <dgm:cxn modelId="{6FFBF441-B8A9-4D2C-85FF-9E29F347620B}" type="presOf" srcId="{3BE381DB-4907-4BCC-AD4A-281D42076076}" destId="{FD2D22A8-2C57-41E6-B9C4-2951D0BAFD25}" srcOrd="0" destOrd="0" presId="urn:microsoft.com/office/officeart/2005/8/layout/cycle1"/>
    <dgm:cxn modelId="{6AAD446A-10B3-45A8-A378-6344312D0C9D}" srcId="{290C04ED-5B5A-4064-AF5E-8F537F3C427C}" destId="{4F99B691-0134-475F-B1B9-3CD9E249774F}" srcOrd="0" destOrd="0" parTransId="{825A95E4-46A4-4EF5-8C37-DDB2A8F8EEEA}" sibTransId="{991277E8-4EF1-452D-87A0-BCC8067B0F1A}"/>
    <dgm:cxn modelId="{E526556C-105D-4EA9-9DC0-EF75F7A61556}" type="presOf" srcId="{991277E8-4EF1-452D-87A0-BCC8067B0F1A}" destId="{44C1671C-8E7C-4F7C-A883-3842585DC536}" srcOrd="0" destOrd="0" presId="urn:microsoft.com/office/officeart/2005/8/layout/cycle1"/>
    <dgm:cxn modelId="{57EF1A6D-7EC9-4FEE-8481-1736EB528CF3}" srcId="{290C04ED-5B5A-4064-AF5E-8F537F3C427C}" destId="{3BE381DB-4907-4BCC-AD4A-281D42076076}" srcOrd="5" destOrd="0" parTransId="{1DDCFAC0-DAAC-4462-A335-D3B06C6A3A9E}" sibTransId="{0E58E6B5-B28E-4628-93E8-BBA2E8974692}"/>
    <dgm:cxn modelId="{51138E8E-5E69-4407-ADD7-37FADCF1824A}" type="presOf" srcId="{C220FD61-CFF4-425E-8FC9-EE7FD395F6C3}" destId="{19A6CA23-5135-4F5E-BE90-47AB554F282C}" srcOrd="0" destOrd="0" presId="urn:microsoft.com/office/officeart/2005/8/layout/cycle1"/>
    <dgm:cxn modelId="{95BF179B-1951-4691-B2E8-DEC35CB8C23C}" srcId="{290C04ED-5B5A-4064-AF5E-8F537F3C427C}" destId="{497ED194-5D71-402C-A45E-EA2067C17C3D}" srcOrd="4" destOrd="0" parTransId="{A8CD1081-3A2E-4766-B430-5DD474265A93}" sibTransId="{63E7A728-17FD-4CC2-9B69-E1189E581951}"/>
    <dgm:cxn modelId="{D3914AAA-2F97-46C1-A479-9624FCA2AF17}" type="presOf" srcId="{63E7A728-17FD-4CC2-9B69-E1189E581951}" destId="{81697FF0-AD93-4988-AFA8-7E8C8C900C01}" srcOrd="0" destOrd="0" presId="urn:microsoft.com/office/officeart/2005/8/layout/cycle1"/>
    <dgm:cxn modelId="{139D22AD-1122-4FDF-9147-A20E621DD8FE}" srcId="{290C04ED-5B5A-4064-AF5E-8F537F3C427C}" destId="{C220FD61-CFF4-425E-8FC9-EE7FD395F6C3}" srcOrd="2" destOrd="0" parTransId="{6EF14072-16C0-4C15-A0B1-927EB2E88006}" sibTransId="{C422D596-A36F-4EF8-AE78-619DF25B89B0}"/>
    <dgm:cxn modelId="{9D1146AF-F768-4E26-8120-2D03D10AA9A4}" type="presOf" srcId="{497ED194-5D71-402C-A45E-EA2067C17C3D}" destId="{FB7048A1-AEDE-4FCD-97BF-521B1E5BB2FF}" srcOrd="0" destOrd="0" presId="urn:microsoft.com/office/officeart/2005/8/layout/cycle1"/>
    <dgm:cxn modelId="{6EA1EDB6-CC9E-48CA-8D6B-CCFB2817FAD6}" type="presOf" srcId="{7E4A150C-37B7-4B9E-A81B-120FC7215D1E}" destId="{9A4CEE79-ACC5-4AD3-B652-242E3DD4E656}" srcOrd="0" destOrd="0" presId="urn:microsoft.com/office/officeart/2005/8/layout/cycle1"/>
    <dgm:cxn modelId="{F5E0C5B8-6548-4643-956D-94795A0831BC}" srcId="{290C04ED-5B5A-4064-AF5E-8F537F3C427C}" destId="{90F83623-326E-4470-A1CF-3BB444699539}" srcOrd="1" destOrd="0" parTransId="{AD792724-4ADA-4CE2-9979-129359A0B596}" sibTransId="{70A806DE-AB87-45EA-9816-5A64C00378C0}"/>
    <dgm:cxn modelId="{53AC21CD-DDF6-4071-B665-B91F286BBCBF}" type="presOf" srcId="{C422D596-A36F-4EF8-AE78-619DF25B89B0}" destId="{BB6E6314-8CE9-41EB-94A9-50C596C390C3}" srcOrd="0" destOrd="0" presId="urn:microsoft.com/office/officeart/2005/8/layout/cycle1"/>
    <dgm:cxn modelId="{EB17A9CF-BDCD-4330-B5D8-B5A89CE4CD9E}" type="presOf" srcId="{953800E6-9537-4332-8892-45318ED80D09}" destId="{C0DE5B50-C610-4148-8ABF-B49D71FBE51D}" srcOrd="0" destOrd="0" presId="urn:microsoft.com/office/officeart/2005/8/layout/cycle1"/>
    <dgm:cxn modelId="{CFEBA0F9-48C9-4E9E-800C-DF9F346A1FF9}" type="presOf" srcId="{70A806DE-AB87-45EA-9816-5A64C00378C0}" destId="{7C6CE3D3-DCF1-44C5-AD45-1E28B6697337}" srcOrd="0" destOrd="0" presId="urn:microsoft.com/office/officeart/2005/8/layout/cycle1"/>
    <dgm:cxn modelId="{04CA30FE-DA40-4C58-AA62-4A5239C1C472}" type="presOf" srcId="{90F83623-326E-4470-A1CF-3BB444699539}" destId="{B3794BB5-CAC2-41E9-940D-3D0FE7AF9D95}" srcOrd="0" destOrd="0" presId="urn:microsoft.com/office/officeart/2005/8/layout/cycle1"/>
    <dgm:cxn modelId="{BF67162F-F6D5-4652-890A-A65C2C4400DE}" type="presParOf" srcId="{D5A8E99E-AE16-4301-AF2D-251E66D8AE76}" destId="{66C0FDBA-618B-425C-8FF9-85AA9CA54161}" srcOrd="0" destOrd="0" presId="urn:microsoft.com/office/officeart/2005/8/layout/cycle1"/>
    <dgm:cxn modelId="{1794D5C4-2A27-4483-B584-AA8292A1AD6B}" type="presParOf" srcId="{D5A8E99E-AE16-4301-AF2D-251E66D8AE76}" destId="{345EA44A-496C-439C-A894-30A522CA81F9}" srcOrd="1" destOrd="0" presId="urn:microsoft.com/office/officeart/2005/8/layout/cycle1"/>
    <dgm:cxn modelId="{B997A2EB-F66E-42E1-B468-A40572B6351B}" type="presParOf" srcId="{D5A8E99E-AE16-4301-AF2D-251E66D8AE76}" destId="{44C1671C-8E7C-4F7C-A883-3842585DC536}" srcOrd="2" destOrd="0" presId="urn:microsoft.com/office/officeart/2005/8/layout/cycle1"/>
    <dgm:cxn modelId="{64219715-9EC3-4AC8-9534-77A9ABCE0384}" type="presParOf" srcId="{D5A8E99E-AE16-4301-AF2D-251E66D8AE76}" destId="{2DFC56A3-64C4-4CD2-8614-B7F07ED11839}" srcOrd="3" destOrd="0" presId="urn:microsoft.com/office/officeart/2005/8/layout/cycle1"/>
    <dgm:cxn modelId="{20D83A9A-BDF8-4B6F-B34E-6BE4D12245C3}" type="presParOf" srcId="{D5A8E99E-AE16-4301-AF2D-251E66D8AE76}" destId="{B3794BB5-CAC2-41E9-940D-3D0FE7AF9D95}" srcOrd="4" destOrd="0" presId="urn:microsoft.com/office/officeart/2005/8/layout/cycle1"/>
    <dgm:cxn modelId="{063D3AFE-698A-490A-8BCE-F85368E33ADF}" type="presParOf" srcId="{D5A8E99E-AE16-4301-AF2D-251E66D8AE76}" destId="{7C6CE3D3-DCF1-44C5-AD45-1E28B6697337}" srcOrd="5" destOrd="0" presId="urn:microsoft.com/office/officeart/2005/8/layout/cycle1"/>
    <dgm:cxn modelId="{69D0CC4A-C703-4D8C-BCD8-1E47CFFDE12D}" type="presParOf" srcId="{D5A8E99E-AE16-4301-AF2D-251E66D8AE76}" destId="{54F2B1F5-1A7E-427F-9175-B7F32335C9A2}" srcOrd="6" destOrd="0" presId="urn:microsoft.com/office/officeart/2005/8/layout/cycle1"/>
    <dgm:cxn modelId="{53459B56-230A-43DD-8BA1-BDEAEC89B4B2}" type="presParOf" srcId="{D5A8E99E-AE16-4301-AF2D-251E66D8AE76}" destId="{19A6CA23-5135-4F5E-BE90-47AB554F282C}" srcOrd="7" destOrd="0" presId="urn:microsoft.com/office/officeart/2005/8/layout/cycle1"/>
    <dgm:cxn modelId="{903CF486-9A12-4981-AFDA-148174A386FB}" type="presParOf" srcId="{D5A8E99E-AE16-4301-AF2D-251E66D8AE76}" destId="{BB6E6314-8CE9-41EB-94A9-50C596C390C3}" srcOrd="8" destOrd="0" presId="urn:microsoft.com/office/officeart/2005/8/layout/cycle1"/>
    <dgm:cxn modelId="{5628FE68-609F-48C7-BC99-161CF1B84211}" type="presParOf" srcId="{D5A8E99E-AE16-4301-AF2D-251E66D8AE76}" destId="{FF5C8C85-6169-4C5E-9647-27C2C35FE5D8}" srcOrd="9" destOrd="0" presId="urn:microsoft.com/office/officeart/2005/8/layout/cycle1"/>
    <dgm:cxn modelId="{4A3B8546-DDCE-49C2-B03A-55ED90F06582}" type="presParOf" srcId="{D5A8E99E-AE16-4301-AF2D-251E66D8AE76}" destId="{C0DE5B50-C610-4148-8ABF-B49D71FBE51D}" srcOrd="10" destOrd="0" presId="urn:microsoft.com/office/officeart/2005/8/layout/cycle1"/>
    <dgm:cxn modelId="{A846786E-26A6-4D90-B32B-F7F3A9BA7DAF}" type="presParOf" srcId="{D5A8E99E-AE16-4301-AF2D-251E66D8AE76}" destId="{9A4CEE79-ACC5-4AD3-B652-242E3DD4E656}" srcOrd="11" destOrd="0" presId="urn:microsoft.com/office/officeart/2005/8/layout/cycle1"/>
    <dgm:cxn modelId="{3A4D6EA9-E8FD-4C6F-9FEE-E11293E4EFF0}" type="presParOf" srcId="{D5A8E99E-AE16-4301-AF2D-251E66D8AE76}" destId="{8CCDD744-C37F-4BAC-9416-FDD48251DDAC}" srcOrd="12" destOrd="0" presId="urn:microsoft.com/office/officeart/2005/8/layout/cycle1"/>
    <dgm:cxn modelId="{4E45B442-BB66-41DB-B8D0-3A24977B3C7F}" type="presParOf" srcId="{D5A8E99E-AE16-4301-AF2D-251E66D8AE76}" destId="{FB7048A1-AEDE-4FCD-97BF-521B1E5BB2FF}" srcOrd="13" destOrd="0" presId="urn:microsoft.com/office/officeart/2005/8/layout/cycle1"/>
    <dgm:cxn modelId="{97376A24-294B-4A1E-B327-1E0EC925092A}" type="presParOf" srcId="{D5A8E99E-AE16-4301-AF2D-251E66D8AE76}" destId="{81697FF0-AD93-4988-AFA8-7E8C8C900C01}" srcOrd="14" destOrd="0" presId="urn:microsoft.com/office/officeart/2005/8/layout/cycle1"/>
    <dgm:cxn modelId="{3DA3CD88-F7FA-4D48-9937-1130F0D8D748}" type="presParOf" srcId="{D5A8E99E-AE16-4301-AF2D-251E66D8AE76}" destId="{00ED5A91-E7F2-479F-AF70-E269E6BAC2ED}" srcOrd="15" destOrd="0" presId="urn:microsoft.com/office/officeart/2005/8/layout/cycle1"/>
    <dgm:cxn modelId="{2D5565ED-EED4-4BF2-AD66-89C809DAF694}" type="presParOf" srcId="{D5A8E99E-AE16-4301-AF2D-251E66D8AE76}" destId="{FD2D22A8-2C57-41E6-B9C4-2951D0BAFD25}" srcOrd="16" destOrd="0" presId="urn:microsoft.com/office/officeart/2005/8/layout/cycle1"/>
    <dgm:cxn modelId="{0975EBEC-BB26-462A-A907-383AE0123059}" type="presParOf" srcId="{D5A8E99E-AE16-4301-AF2D-251E66D8AE76}" destId="{2AC92693-F4DE-43B7-9F14-5C3229516F7B}" srcOrd="17"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FC199F-E2FE-410E-B33E-3675CCBC026D}" type="doc">
      <dgm:prSet loTypeId="urn:microsoft.com/office/officeart/2005/8/layout/chevron2" loCatId="process" qsTypeId="urn:microsoft.com/office/officeart/2005/8/quickstyle/simple4" qsCatId="simple" csTypeId="urn:microsoft.com/office/officeart/2005/8/colors/colorful4" csCatId="colorful" phldr="1"/>
      <dgm:spPr/>
      <dgm:t>
        <a:bodyPr/>
        <a:lstStyle/>
        <a:p>
          <a:endParaRPr lang="en-US"/>
        </a:p>
      </dgm:t>
    </dgm:pt>
    <dgm:pt modelId="{69F14DA7-3F75-49CA-91CF-1D5BB6A696EF}">
      <dgm:prSet phldrT="[Text]"/>
      <dgm:spPr/>
      <dgm:t>
        <a:bodyPr/>
        <a:lstStyle/>
        <a:p>
          <a:r>
            <a:rPr lang="en-US" dirty="0"/>
            <a:t>Requirements</a:t>
          </a:r>
        </a:p>
      </dgm:t>
    </dgm:pt>
    <dgm:pt modelId="{63BFDD69-6AEC-426B-9824-63F79C872D8C}" type="parTrans" cxnId="{451450C8-30F4-416A-897B-516C1D84C309}">
      <dgm:prSet/>
      <dgm:spPr/>
      <dgm:t>
        <a:bodyPr/>
        <a:lstStyle/>
        <a:p>
          <a:endParaRPr lang="en-US"/>
        </a:p>
      </dgm:t>
    </dgm:pt>
    <dgm:pt modelId="{D2E302D8-52AA-4486-8737-6378A84A033B}" type="sibTrans" cxnId="{451450C8-30F4-416A-897B-516C1D84C309}">
      <dgm:prSet/>
      <dgm:spPr/>
      <dgm:t>
        <a:bodyPr/>
        <a:lstStyle/>
        <a:p>
          <a:endParaRPr lang="en-US"/>
        </a:p>
      </dgm:t>
    </dgm:pt>
    <dgm:pt modelId="{5BF2368F-AB64-40F4-9A46-2A354485A98E}">
      <dgm:prSet phldrT="[Text]"/>
      <dgm:spPr/>
      <dgm:t>
        <a:bodyPr/>
        <a:lstStyle/>
        <a:p>
          <a:r>
            <a:rPr lang="en-US" dirty="0"/>
            <a:t> </a:t>
          </a:r>
        </a:p>
      </dgm:t>
    </dgm:pt>
    <dgm:pt modelId="{2990E288-C978-4716-AC43-214D00C1729F}" type="parTrans" cxnId="{6312B1E6-B0EE-4E80-82CD-5F6130B1079C}">
      <dgm:prSet/>
      <dgm:spPr/>
      <dgm:t>
        <a:bodyPr/>
        <a:lstStyle/>
        <a:p>
          <a:endParaRPr lang="en-US"/>
        </a:p>
      </dgm:t>
    </dgm:pt>
    <dgm:pt modelId="{6900EC4B-7494-470F-80B8-671AA7F649A3}" type="sibTrans" cxnId="{6312B1E6-B0EE-4E80-82CD-5F6130B1079C}">
      <dgm:prSet/>
      <dgm:spPr/>
      <dgm:t>
        <a:bodyPr/>
        <a:lstStyle/>
        <a:p>
          <a:endParaRPr lang="en-US"/>
        </a:p>
      </dgm:t>
    </dgm:pt>
    <dgm:pt modelId="{AAF1EEDF-2E01-48E1-8167-61B21BC6CF46}">
      <dgm:prSet phldrT="[Text]"/>
      <dgm:spPr/>
      <dgm:t>
        <a:bodyPr/>
        <a:lstStyle/>
        <a:p>
          <a:r>
            <a:rPr lang="en-US" dirty="0"/>
            <a:t>Verification</a:t>
          </a:r>
        </a:p>
      </dgm:t>
    </dgm:pt>
    <dgm:pt modelId="{AEC85B62-1E13-4A58-B756-113F2686B39E}" type="parTrans" cxnId="{40465486-021E-41BD-B244-0821A72F2693}">
      <dgm:prSet/>
      <dgm:spPr/>
      <dgm:t>
        <a:bodyPr/>
        <a:lstStyle/>
        <a:p>
          <a:endParaRPr lang="en-US"/>
        </a:p>
      </dgm:t>
    </dgm:pt>
    <dgm:pt modelId="{4F4E3696-5ABE-496B-A117-18D1A33C29C9}" type="sibTrans" cxnId="{40465486-021E-41BD-B244-0821A72F2693}">
      <dgm:prSet/>
      <dgm:spPr/>
      <dgm:t>
        <a:bodyPr/>
        <a:lstStyle/>
        <a:p>
          <a:endParaRPr lang="en-US"/>
        </a:p>
      </dgm:t>
    </dgm:pt>
    <dgm:pt modelId="{436B6B6B-A4DB-4402-8A94-FC27118207EE}">
      <dgm:prSet phldrT="[Text]"/>
      <dgm:spPr/>
      <dgm:t>
        <a:bodyPr/>
        <a:lstStyle/>
        <a:p>
          <a:r>
            <a:rPr lang="en-US" dirty="0"/>
            <a:t> </a:t>
          </a:r>
        </a:p>
      </dgm:t>
    </dgm:pt>
    <dgm:pt modelId="{30C6635D-0EE3-4E3C-AABF-DD63B0E2B7F4}" type="parTrans" cxnId="{7CFCC941-F0A4-452A-AD69-D3AC164ECDEA}">
      <dgm:prSet/>
      <dgm:spPr/>
      <dgm:t>
        <a:bodyPr/>
        <a:lstStyle/>
        <a:p>
          <a:endParaRPr lang="en-US"/>
        </a:p>
      </dgm:t>
    </dgm:pt>
    <dgm:pt modelId="{55B1BDEE-E92F-4285-9314-B59815412233}" type="sibTrans" cxnId="{7CFCC941-F0A4-452A-AD69-D3AC164ECDEA}">
      <dgm:prSet/>
      <dgm:spPr/>
      <dgm:t>
        <a:bodyPr/>
        <a:lstStyle/>
        <a:p>
          <a:endParaRPr lang="en-US"/>
        </a:p>
      </dgm:t>
    </dgm:pt>
    <dgm:pt modelId="{2918B44F-A87F-48C7-A9B2-44113EE8A43B}">
      <dgm:prSet phldrT="[Text]"/>
      <dgm:spPr/>
      <dgm:t>
        <a:bodyPr/>
        <a:lstStyle/>
        <a:p>
          <a:r>
            <a:rPr lang="en-US" dirty="0"/>
            <a:t>Maintenance</a:t>
          </a:r>
        </a:p>
      </dgm:t>
    </dgm:pt>
    <dgm:pt modelId="{095AD4BB-DF27-4822-8519-BE80A48088F4}" type="parTrans" cxnId="{EC2C2901-EB1C-4301-ADD1-C3679ED5192A}">
      <dgm:prSet/>
      <dgm:spPr/>
      <dgm:t>
        <a:bodyPr/>
        <a:lstStyle/>
        <a:p>
          <a:endParaRPr lang="en-US"/>
        </a:p>
      </dgm:t>
    </dgm:pt>
    <dgm:pt modelId="{4E3FF694-F967-45D2-98C8-9D84801A0B95}" type="sibTrans" cxnId="{EC2C2901-EB1C-4301-ADD1-C3679ED5192A}">
      <dgm:prSet/>
      <dgm:spPr/>
      <dgm:t>
        <a:bodyPr/>
        <a:lstStyle/>
        <a:p>
          <a:endParaRPr lang="en-US"/>
        </a:p>
      </dgm:t>
    </dgm:pt>
    <dgm:pt modelId="{EA6E28A8-1F52-49FD-A1B6-7D8E483E49F7}">
      <dgm:prSet/>
      <dgm:spPr/>
      <dgm:t>
        <a:bodyPr/>
        <a:lstStyle/>
        <a:p>
          <a:endParaRPr lang="en-US"/>
        </a:p>
      </dgm:t>
    </dgm:pt>
    <dgm:pt modelId="{DD21FD7D-241F-4D1F-A566-A8982BC925D9}" type="parTrans" cxnId="{844AF35D-8044-43D1-BAF9-084BA5E6E3B7}">
      <dgm:prSet/>
      <dgm:spPr/>
      <dgm:t>
        <a:bodyPr/>
        <a:lstStyle/>
        <a:p>
          <a:endParaRPr lang="en-US"/>
        </a:p>
      </dgm:t>
    </dgm:pt>
    <dgm:pt modelId="{88119622-C606-404F-BF20-63C396E23B55}" type="sibTrans" cxnId="{844AF35D-8044-43D1-BAF9-084BA5E6E3B7}">
      <dgm:prSet/>
      <dgm:spPr/>
      <dgm:t>
        <a:bodyPr/>
        <a:lstStyle/>
        <a:p>
          <a:endParaRPr lang="en-US"/>
        </a:p>
      </dgm:t>
    </dgm:pt>
    <dgm:pt modelId="{FC81A885-EE96-4FBF-A8B7-0B8BBB49FBC1}">
      <dgm:prSet/>
      <dgm:spPr/>
      <dgm:t>
        <a:bodyPr/>
        <a:lstStyle/>
        <a:p>
          <a:endParaRPr lang="en-US"/>
        </a:p>
      </dgm:t>
    </dgm:pt>
    <dgm:pt modelId="{B809D838-2732-4AC0-B3CF-BC2801482F68}" type="parTrans" cxnId="{919DF13B-A3F1-44A4-930E-8DDD8C6F0FCF}">
      <dgm:prSet/>
      <dgm:spPr/>
      <dgm:t>
        <a:bodyPr/>
        <a:lstStyle/>
        <a:p>
          <a:endParaRPr lang="en-US"/>
        </a:p>
      </dgm:t>
    </dgm:pt>
    <dgm:pt modelId="{6A2866EA-98E9-4D6B-9796-DAD51FC5A876}" type="sibTrans" cxnId="{919DF13B-A3F1-44A4-930E-8DDD8C6F0FCF}">
      <dgm:prSet/>
      <dgm:spPr/>
      <dgm:t>
        <a:bodyPr/>
        <a:lstStyle/>
        <a:p>
          <a:endParaRPr lang="en-US"/>
        </a:p>
      </dgm:t>
    </dgm:pt>
    <dgm:pt modelId="{6D86B833-F9FF-4D13-B8E8-7F0D8E6FB849}">
      <dgm:prSet/>
      <dgm:spPr/>
      <dgm:t>
        <a:bodyPr/>
        <a:lstStyle/>
        <a:p>
          <a:r>
            <a:rPr lang="en-US" dirty="0"/>
            <a:t>Design</a:t>
          </a:r>
        </a:p>
      </dgm:t>
    </dgm:pt>
    <dgm:pt modelId="{07C5362C-5969-4C01-A1D2-B1FC1AAA2379}" type="parTrans" cxnId="{43AA1CB9-8E7A-4D38-92F0-5C0E806EF75F}">
      <dgm:prSet/>
      <dgm:spPr/>
      <dgm:t>
        <a:bodyPr/>
        <a:lstStyle/>
        <a:p>
          <a:endParaRPr lang="en-US"/>
        </a:p>
      </dgm:t>
    </dgm:pt>
    <dgm:pt modelId="{7FE86BC6-B1FE-40E9-AB6D-4AA33EE39066}" type="sibTrans" cxnId="{43AA1CB9-8E7A-4D38-92F0-5C0E806EF75F}">
      <dgm:prSet/>
      <dgm:spPr/>
      <dgm:t>
        <a:bodyPr/>
        <a:lstStyle/>
        <a:p>
          <a:endParaRPr lang="en-US"/>
        </a:p>
      </dgm:t>
    </dgm:pt>
    <dgm:pt modelId="{42538D1E-2915-4A8D-9CCB-FE65C7177F2E}">
      <dgm:prSet/>
      <dgm:spPr/>
      <dgm:t>
        <a:bodyPr/>
        <a:lstStyle/>
        <a:p>
          <a:r>
            <a:rPr lang="en-US" dirty="0"/>
            <a:t>Implementation</a:t>
          </a:r>
        </a:p>
      </dgm:t>
    </dgm:pt>
    <dgm:pt modelId="{39C8F059-01F9-4B7D-A8D4-A2D6EC4A048D}" type="parTrans" cxnId="{15789D20-8679-4890-A449-969981251EE7}">
      <dgm:prSet/>
      <dgm:spPr/>
      <dgm:t>
        <a:bodyPr/>
        <a:lstStyle/>
        <a:p>
          <a:endParaRPr lang="en-US"/>
        </a:p>
      </dgm:t>
    </dgm:pt>
    <dgm:pt modelId="{8244E6B1-5449-4364-AC83-790C04F8009D}" type="sibTrans" cxnId="{15789D20-8679-4890-A449-969981251EE7}">
      <dgm:prSet/>
      <dgm:spPr/>
      <dgm:t>
        <a:bodyPr/>
        <a:lstStyle/>
        <a:p>
          <a:endParaRPr lang="en-US"/>
        </a:p>
      </dgm:t>
    </dgm:pt>
    <dgm:pt modelId="{76E4C315-ABFD-4334-8960-37EAA78992B3}">
      <dgm:prSet phldrT="[Text]"/>
      <dgm:spPr/>
      <dgm:t>
        <a:bodyPr/>
        <a:lstStyle/>
        <a:p>
          <a:r>
            <a:rPr lang="en-US" dirty="0"/>
            <a:t> </a:t>
          </a:r>
        </a:p>
      </dgm:t>
    </dgm:pt>
    <dgm:pt modelId="{175409F5-C76A-4F74-AF08-19AAE7A85F66}" type="sibTrans" cxnId="{341F2216-F52A-4AC9-BEAC-704C1ECADE6F}">
      <dgm:prSet/>
      <dgm:spPr/>
      <dgm:t>
        <a:bodyPr/>
        <a:lstStyle/>
        <a:p>
          <a:endParaRPr lang="en-US"/>
        </a:p>
      </dgm:t>
    </dgm:pt>
    <dgm:pt modelId="{03F819A5-CAE3-4317-9C98-64324453D35F}" type="parTrans" cxnId="{341F2216-F52A-4AC9-BEAC-704C1ECADE6F}">
      <dgm:prSet/>
      <dgm:spPr/>
      <dgm:t>
        <a:bodyPr/>
        <a:lstStyle/>
        <a:p>
          <a:endParaRPr lang="en-US"/>
        </a:p>
      </dgm:t>
    </dgm:pt>
    <dgm:pt modelId="{DF5FDD83-1EE3-452E-9EA4-A0F97A6BF8C6}" type="pres">
      <dgm:prSet presAssocID="{F5FC199F-E2FE-410E-B33E-3675CCBC026D}" presName="linearFlow" presStyleCnt="0">
        <dgm:presLayoutVars>
          <dgm:dir/>
          <dgm:animLvl val="lvl"/>
          <dgm:resizeHandles val="exact"/>
        </dgm:presLayoutVars>
      </dgm:prSet>
      <dgm:spPr/>
    </dgm:pt>
    <dgm:pt modelId="{C64A38A2-6883-4F60-9F42-04D96E749C30}" type="pres">
      <dgm:prSet presAssocID="{76E4C315-ABFD-4334-8960-37EAA78992B3}" presName="composite" presStyleCnt="0"/>
      <dgm:spPr/>
    </dgm:pt>
    <dgm:pt modelId="{6F687861-5599-4D29-A606-6A0C6E761C8A}" type="pres">
      <dgm:prSet presAssocID="{76E4C315-ABFD-4334-8960-37EAA78992B3}" presName="parentText" presStyleLbl="alignNode1" presStyleIdx="0" presStyleCnt="5">
        <dgm:presLayoutVars>
          <dgm:chMax val="1"/>
          <dgm:bulletEnabled val="1"/>
        </dgm:presLayoutVars>
      </dgm:prSet>
      <dgm:spPr/>
    </dgm:pt>
    <dgm:pt modelId="{83F7C73E-A4B9-4475-9D7F-F4855BBE3179}" type="pres">
      <dgm:prSet presAssocID="{76E4C315-ABFD-4334-8960-37EAA78992B3}" presName="descendantText" presStyleLbl="alignAcc1" presStyleIdx="0" presStyleCnt="5">
        <dgm:presLayoutVars>
          <dgm:bulletEnabled val="1"/>
        </dgm:presLayoutVars>
      </dgm:prSet>
      <dgm:spPr/>
    </dgm:pt>
    <dgm:pt modelId="{D6D42B74-2DBC-4CD6-9402-1DCA9C5E9E70}" type="pres">
      <dgm:prSet presAssocID="{175409F5-C76A-4F74-AF08-19AAE7A85F66}" presName="sp" presStyleCnt="0"/>
      <dgm:spPr/>
    </dgm:pt>
    <dgm:pt modelId="{79C155F3-96BA-4236-921C-DAC342D05F6B}" type="pres">
      <dgm:prSet presAssocID="{EA6E28A8-1F52-49FD-A1B6-7D8E483E49F7}" presName="composite" presStyleCnt="0"/>
      <dgm:spPr/>
    </dgm:pt>
    <dgm:pt modelId="{C98E5FA8-1C1A-4735-A919-01DF1C7407B8}" type="pres">
      <dgm:prSet presAssocID="{EA6E28A8-1F52-49FD-A1B6-7D8E483E49F7}" presName="parentText" presStyleLbl="alignNode1" presStyleIdx="1" presStyleCnt="5">
        <dgm:presLayoutVars>
          <dgm:chMax val="1"/>
          <dgm:bulletEnabled val="1"/>
        </dgm:presLayoutVars>
      </dgm:prSet>
      <dgm:spPr/>
    </dgm:pt>
    <dgm:pt modelId="{69C6460A-7861-4EA5-8AEA-5B5F88CEFC81}" type="pres">
      <dgm:prSet presAssocID="{EA6E28A8-1F52-49FD-A1B6-7D8E483E49F7}" presName="descendantText" presStyleLbl="alignAcc1" presStyleIdx="1" presStyleCnt="5">
        <dgm:presLayoutVars>
          <dgm:bulletEnabled val="1"/>
        </dgm:presLayoutVars>
      </dgm:prSet>
      <dgm:spPr/>
    </dgm:pt>
    <dgm:pt modelId="{00C9FB26-D59F-46E2-A03C-A2C878A47306}" type="pres">
      <dgm:prSet presAssocID="{88119622-C606-404F-BF20-63C396E23B55}" presName="sp" presStyleCnt="0"/>
      <dgm:spPr/>
    </dgm:pt>
    <dgm:pt modelId="{3572FA04-1268-45F8-83FE-613BC8E6A7D9}" type="pres">
      <dgm:prSet presAssocID="{FC81A885-EE96-4FBF-A8B7-0B8BBB49FBC1}" presName="composite" presStyleCnt="0"/>
      <dgm:spPr/>
    </dgm:pt>
    <dgm:pt modelId="{64999356-07A2-477D-9FE4-0FA684531AE2}" type="pres">
      <dgm:prSet presAssocID="{FC81A885-EE96-4FBF-A8B7-0B8BBB49FBC1}" presName="parentText" presStyleLbl="alignNode1" presStyleIdx="2" presStyleCnt="5">
        <dgm:presLayoutVars>
          <dgm:chMax val="1"/>
          <dgm:bulletEnabled val="1"/>
        </dgm:presLayoutVars>
      </dgm:prSet>
      <dgm:spPr/>
    </dgm:pt>
    <dgm:pt modelId="{400BDCF7-0E99-41C8-A335-43BECBEE5040}" type="pres">
      <dgm:prSet presAssocID="{FC81A885-EE96-4FBF-A8B7-0B8BBB49FBC1}" presName="descendantText" presStyleLbl="alignAcc1" presStyleIdx="2" presStyleCnt="5">
        <dgm:presLayoutVars>
          <dgm:bulletEnabled val="1"/>
        </dgm:presLayoutVars>
      </dgm:prSet>
      <dgm:spPr/>
    </dgm:pt>
    <dgm:pt modelId="{0D82CC7C-273B-4BDF-BFF6-4A16283701A4}" type="pres">
      <dgm:prSet presAssocID="{6A2866EA-98E9-4D6B-9796-DAD51FC5A876}" presName="sp" presStyleCnt="0"/>
      <dgm:spPr/>
    </dgm:pt>
    <dgm:pt modelId="{31AFE237-A33B-47B3-8CBB-28937EF9E5A4}" type="pres">
      <dgm:prSet presAssocID="{5BF2368F-AB64-40F4-9A46-2A354485A98E}" presName="composite" presStyleCnt="0"/>
      <dgm:spPr/>
    </dgm:pt>
    <dgm:pt modelId="{E2E86D96-A674-45A5-B7D8-AD18FAA58453}" type="pres">
      <dgm:prSet presAssocID="{5BF2368F-AB64-40F4-9A46-2A354485A98E}" presName="parentText" presStyleLbl="alignNode1" presStyleIdx="3" presStyleCnt="5">
        <dgm:presLayoutVars>
          <dgm:chMax val="1"/>
          <dgm:bulletEnabled val="1"/>
        </dgm:presLayoutVars>
      </dgm:prSet>
      <dgm:spPr/>
    </dgm:pt>
    <dgm:pt modelId="{F3421AE2-27C0-4B29-89C0-8F962B85E668}" type="pres">
      <dgm:prSet presAssocID="{5BF2368F-AB64-40F4-9A46-2A354485A98E}" presName="descendantText" presStyleLbl="alignAcc1" presStyleIdx="3" presStyleCnt="5">
        <dgm:presLayoutVars>
          <dgm:bulletEnabled val="1"/>
        </dgm:presLayoutVars>
      </dgm:prSet>
      <dgm:spPr/>
    </dgm:pt>
    <dgm:pt modelId="{1E859F4E-1EB0-47F9-AE57-0545A9B272BA}" type="pres">
      <dgm:prSet presAssocID="{6900EC4B-7494-470F-80B8-671AA7F649A3}" presName="sp" presStyleCnt="0"/>
      <dgm:spPr/>
    </dgm:pt>
    <dgm:pt modelId="{F7B20DDB-F31D-4B62-9A0A-5B04E2E88CA7}" type="pres">
      <dgm:prSet presAssocID="{436B6B6B-A4DB-4402-8A94-FC27118207EE}" presName="composite" presStyleCnt="0"/>
      <dgm:spPr/>
    </dgm:pt>
    <dgm:pt modelId="{1FC4C734-37DA-4436-ADD4-6C464FCDFBDF}" type="pres">
      <dgm:prSet presAssocID="{436B6B6B-A4DB-4402-8A94-FC27118207EE}" presName="parentText" presStyleLbl="alignNode1" presStyleIdx="4" presStyleCnt="5">
        <dgm:presLayoutVars>
          <dgm:chMax val="1"/>
          <dgm:bulletEnabled val="1"/>
        </dgm:presLayoutVars>
      </dgm:prSet>
      <dgm:spPr/>
    </dgm:pt>
    <dgm:pt modelId="{A94A09C1-1FE9-4817-9F5E-4CBB332B530E}" type="pres">
      <dgm:prSet presAssocID="{436B6B6B-A4DB-4402-8A94-FC27118207EE}" presName="descendantText" presStyleLbl="alignAcc1" presStyleIdx="4" presStyleCnt="5">
        <dgm:presLayoutVars>
          <dgm:bulletEnabled val="1"/>
        </dgm:presLayoutVars>
      </dgm:prSet>
      <dgm:spPr/>
    </dgm:pt>
  </dgm:ptLst>
  <dgm:cxnLst>
    <dgm:cxn modelId="{EC2C2901-EB1C-4301-ADD1-C3679ED5192A}" srcId="{436B6B6B-A4DB-4402-8A94-FC27118207EE}" destId="{2918B44F-A87F-48C7-A9B2-44113EE8A43B}" srcOrd="0" destOrd="0" parTransId="{095AD4BB-DF27-4822-8519-BE80A48088F4}" sibTransId="{4E3FF694-F967-45D2-98C8-9D84801A0B95}"/>
    <dgm:cxn modelId="{4CA0D513-16F8-47E6-A765-94445C99EE42}" type="presOf" srcId="{436B6B6B-A4DB-4402-8A94-FC27118207EE}" destId="{1FC4C734-37DA-4436-ADD4-6C464FCDFBDF}" srcOrd="0" destOrd="0" presId="urn:microsoft.com/office/officeart/2005/8/layout/chevron2"/>
    <dgm:cxn modelId="{341F2216-F52A-4AC9-BEAC-704C1ECADE6F}" srcId="{F5FC199F-E2FE-410E-B33E-3675CCBC026D}" destId="{76E4C315-ABFD-4334-8960-37EAA78992B3}" srcOrd="0" destOrd="0" parTransId="{03F819A5-CAE3-4317-9C98-64324453D35F}" sibTransId="{175409F5-C76A-4F74-AF08-19AAE7A85F66}"/>
    <dgm:cxn modelId="{15789D20-8679-4890-A449-969981251EE7}" srcId="{FC81A885-EE96-4FBF-A8B7-0B8BBB49FBC1}" destId="{42538D1E-2915-4A8D-9CCB-FE65C7177F2E}" srcOrd="0" destOrd="0" parTransId="{39C8F059-01F9-4B7D-A8D4-A2D6EC4A048D}" sibTransId="{8244E6B1-5449-4364-AC83-790C04F8009D}"/>
    <dgm:cxn modelId="{B27F6123-1B8E-4D4A-9E5D-D8B0BBF88BDA}" type="presOf" srcId="{F5FC199F-E2FE-410E-B33E-3675CCBC026D}" destId="{DF5FDD83-1EE3-452E-9EA4-A0F97A6BF8C6}" srcOrd="0" destOrd="0" presId="urn:microsoft.com/office/officeart/2005/8/layout/chevron2"/>
    <dgm:cxn modelId="{27B9F530-04FE-418A-852F-C1EFD1C5B3F2}" type="presOf" srcId="{5BF2368F-AB64-40F4-9A46-2A354485A98E}" destId="{E2E86D96-A674-45A5-B7D8-AD18FAA58453}" srcOrd="0" destOrd="0" presId="urn:microsoft.com/office/officeart/2005/8/layout/chevron2"/>
    <dgm:cxn modelId="{919DF13B-A3F1-44A4-930E-8DDD8C6F0FCF}" srcId="{F5FC199F-E2FE-410E-B33E-3675CCBC026D}" destId="{FC81A885-EE96-4FBF-A8B7-0B8BBB49FBC1}" srcOrd="2" destOrd="0" parTransId="{B809D838-2732-4AC0-B3CF-BC2801482F68}" sibTransId="{6A2866EA-98E9-4D6B-9796-DAD51FC5A876}"/>
    <dgm:cxn modelId="{33CF203D-F8C2-46CE-96B5-D276944DADDA}" type="presOf" srcId="{2918B44F-A87F-48C7-A9B2-44113EE8A43B}" destId="{A94A09C1-1FE9-4817-9F5E-4CBB332B530E}" srcOrd="0" destOrd="0" presId="urn:microsoft.com/office/officeart/2005/8/layout/chevron2"/>
    <dgm:cxn modelId="{844AF35D-8044-43D1-BAF9-084BA5E6E3B7}" srcId="{F5FC199F-E2FE-410E-B33E-3675CCBC026D}" destId="{EA6E28A8-1F52-49FD-A1B6-7D8E483E49F7}" srcOrd="1" destOrd="0" parTransId="{DD21FD7D-241F-4D1F-A566-A8982BC925D9}" sibTransId="{88119622-C606-404F-BF20-63C396E23B55}"/>
    <dgm:cxn modelId="{0DE38260-98F8-4E31-8081-4E6E3F836746}" type="presOf" srcId="{FC81A885-EE96-4FBF-A8B7-0B8BBB49FBC1}" destId="{64999356-07A2-477D-9FE4-0FA684531AE2}" srcOrd="0" destOrd="0" presId="urn:microsoft.com/office/officeart/2005/8/layout/chevron2"/>
    <dgm:cxn modelId="{7CFCC941-F0A4-452A-AD69-D3AC164ECDEA}" srcId="{F5FC199F-E2FE-410E-B33E-3675CCBC026D}" destId="{436B6B6B-A4DB-4402-8A94-FC27118207EE}" srcOrd="4" destOrd="0" parTransId="{30C6635D-0EE3-4E3C-AABF-DD63B0E2B7F4}" sibTransId="{55B1BDEE-E92F-4285-9314-B59815412233}"/>
    <dgm:cxn modelId="{7839C867-3CD9-4022-8486-61EF2EEA030D}" type="presOf" srcId="{42538D1E-2915-4A8D-9CCB-FE65C7177F2E}" destId="{400BDCF7-0E99-41C8-A335-43BECBEE5040}" srcOrd="0" destOrd="0" presId="urn:microsoft.com/office/officeart/2005/8/layout/chevron2"/>
    <dgm:cxn modelId="{895D2F4C-3A21-4287-B797-1A2BE8B3D682}" type="presOf" srcId="{EA6E28A8-1F52-49FD-A1B6-7D8E483E49F7}" destId="{C98E5FA8-1C1A-4735-A919-01DF1C7407B8}" srcOrd="0" destOrd="0" presId="urn:microsoft.com/office/officeart/2005/8/layout/chevron2"/>
    <dgm:cxn modelId="{A0C6DF50-24C5-474D-B759-43E1F87B71AA}" type="presOf" srcId="{76E4C315-ABFD-4334-8960-37EAA78992B3}" destId="{6F687861-5599-4D29-A606-6A0C6E761C8A}" srcOrd="0" destOrd="0" presId="urn:microsoft.com/office/officeart/2005/8/layout/chevron2"/>
    <dgm:cxn modelId="{8D147254-8FC5-43D7-B28F-D0F2AAFA8490}" type="presOf" srcId="{AAF1EEDF-2E01-48E1-8167-61B21BC6CF46}" destId="{F3421AE2-27C0-4B29-89C0-8F962B85E668}" srcOrd="0" destOrd="0" presId="urn:microsoft.com/office/officeart/2005/8/layout/chevron2"/>
    <dgm:cxn modelId="{40465486-021E-41BD-B244-0821A72F2693}" srcId="{5BF2368F-AB64-40F4-9A46-2A354485A98E}" destId="{AAF1EEDF-2E01-48E1-8167-61B21BC6CF46}" srcOrd="0" destOrd="0" parTransId="{AEC85B62-1E13-4A58-B756-113F2686B39E}" sibTransId="{4F4E3696-5ABE-496B-A117-18D1A33C29C9}"/>
    <dgm:cxn modelId="{43AA1CB9-8E7A-4D38-92F0-5C0E806EF75F}" srcId="{EA6E28A8-1F52-49FD-A1B6-7D8E483E49F7}" destId="{6D86B833-F9FF-4D13-B8E8-7F0D8E6FB849}" srcOrd="0" destOrd="0" parTransId="{07C5362C-5969-4C01-A1D2-B1FC1AAA2379}" sibTransId="{7FE86BC6-B1FE-40E9-AB6D-4AA33EE39066}"/>
    <dgm:cxn modelId="{451450C8-30F4-416A-897B-516C1D84C309}" srcId="{76E4C315-ABFD-4334-8960-37EAA78992B3}" destId="{69F14DA7-3F75-49CA-91CF-1D5BB6A696EF}" srcOrd="0" destOrd="0" parTransId="{63BFDD69-6AEC-426B-9824-63F79C872D8C}" sibTransId="{D2E302D8-52AA-4486-8737-6378A84A033B}"/>
    <dgm:cxn modelId="{6312B1E6-B0EE-4E80-82CD-5F6130B1079C}" srcId="{F5FC199F-E2FE-410E-B33E-3675CCBC026D}" destId="{5BF2368F-AB64-40F4-9A46-2A354485A98E}" srcOrd="3" destOrd="0" parTransId="{2990E288-C978-4716-AC43-214D00C1729F}" sibTransId="{6900EC4B-7494-470F-80B8-671AA7F649A3}"/>
    <dgm:cxn modelId="{F95625E9-73B6-4AAF-A7E8-A3CA5BF120A4}" type="presOf" srcId="{69F14DA7-3F75-49CA-91CF-1D5BB6A696EF}" destId="{83F7C73E-A4B9-4475-9D7F-F4855BBE3179}" srcOrd="0" destOrd="0" presId="urn:microsoft.com/office/officeart/2005/8/layout/chevron2"/>
    <dgm:cxn modelId="{C896A6F3-9C1B-40BC-B058-36D5F3042730}" type="presOf" srcId="{6D86B833-F9FF-4D13-B8E8-7F0D8E6FB849}" destId="{69C6460A-7861-4EA5-8AEA-5B5F88CEFC81}" srcOrd="0" destOrd="0" presId="urn:microsoft.com/office/officeart/2005/8/layout/chevron2"/>
    <dgm:cxn modelId="{FB783AFC-6F00-41E2-BBCC-485A7BC5482B}" type="presParOf" srcId="{DF5FDD83-1EE3-452E-9EA4-A0F97A6BF8C6}" destId="{C64A38A2-6883-4F60-9F42-04D96E749C30}" srcOrd="0" destOrd="0" presId="urn:microsoft.com/office/officeart/2005/8/layout/chevron2"/>
    <dgm:cxn modelId="{ED9C2D03-0598-40F7-ACCA-1E9BDE4C0210}" type="presParOf" srcId="{C64A38A2-6883-4F60-9F42-04D96E749C30}" destId="{6F687861-5599-4D29-A606-6A0C6E761C8A}" srcOrd="0" destOrd="0" presId="urn:microsoft.com/office/officeart/2005/8/layout/chevron2"/>
    <dgm:cxn modelId="{CF70D7D7-D7DD-47B3-A217-8A0DF6FCC0A8}" type="presParOf" srcId="{C64A38A2-6883-4F60-9F42-04D96E749C30}" destId="{83F7C73E-A4B9-4475-9D7F-F4855BBE3179}" srcOrd="1" destOrd="0" presId="urn:microsoft.com/office/officeart/2005/8/layout/chevron2"/>
    <dgm:cxn modelId="{9C826916-6CD1-4E8F-B15A-93C38AF6F55A}" type="presParOf" srcId="{DF5FDD83-1EE3-452E-9EA4-A0F97A6BF8C6}" destId="{D6D42B74-2DBC-4CD6-9402-1DCA9C5E9E70}" srcOrd="1" destOrd="0" presId="urn:microsoft.com/office/officeart/2005/8/layout/chevron2"/>
    <dgm:cxn modelId="{2AC0B181-9A83-4886-96A5-69B6A0F06A1C}" type="presParOf" srcId="{DF5FDD83-1EE3-452E-9EA4-A0F97A6BF8C6}" destId="{79C155F3-96BA-4236-921C-DAC342D05F6B}" srcOrd="2" destOrd="0" presId="urn:microsoft.com/office/officeart/2005/8/layout/chevron2"/>
    <dgm:cxn modelId="{7A5EBF60-74C1-462E-B2DC-E0491C06FA21}" type="presParOf" srcId="{79C155F3-96BA-4236-921C-DAC342D05F6B}" destId="{C98E5FA8-1C1A-4735-A919-01DF1C7407B8}" srcOrd="0" destOrd="0" presId="urn:microsoft.com/office/officeart/2005/8/layout/chevron2"/>
    <dgm:cxn modelId="{3A154190-D544-4CDF-B813-B2E91CA92431}" type="presParOf" srcId="{79C155F3-96BA-4236-921C-DAC342D05F6B}" destId="{69C6460A-7861-4EA5-8AEA-5B5F88CEFC81}" srcOrd="1" destOrd="0" presId="urn:microsoft.com/office/officeart/2005/8/layout/chevron2"/>
    <dgm:cxn modelId="{1546D52E-4746-4B0C-9D34-8FB92FC9B9B2}" type="presParOf" srcId="{DF5FDD83-1EE3-452E-9EA4-A0F97A6BF8C6}" destId="{00C9FB26-D59F-46E2-A03C-A2C878A47306}" srcOrd="3" destOrd="0" presId="urn:microsoft.com/office/officeart/2005/8/layout/chevron2"/>
    <dgm:cxn modelId="{886BC21B-511B-421B-8179-6282935341B0}" type="presParOf" srcId="{DF5FDD83-1EE3-452E-9EA4-A0F97A6BF8C6}" destId="{3572FA04-1268-45F8-83FE-613BC8E6A7D9}" srcOrd="4" destOrd="0" presId="urn:microsoft.com/office/officeart/2005/8/layout/chevron2"/>
    <dgm:cxn modelId="{A3FD4E62-7AC8-457E-8C51-19EE391AE83E}" type="presParOf" srcId="{3572FA04-1268-45F8-83FE-613BC8E6A7D9}" destId="{64999356-07A2-477D-9FE4-0FA684531AE2}" srcOrd="0" destOrd="0" presId="urn:microsoft.com/office/officeart/2005/8/layout/chevron2"/>
    <dgm:cxn modelId="{D74EB7B8-5A51-4692-9F4A-A7A35B972D7A}" type="presParOf" srcId="{3572FA04-1268-45F8-83FE-613BC8E6A7D9}" destId="{400BDCF7-0E99-41C8-A335-43BECBEE5040}" srcOrd="1" destOrd="0" presId="urn:microsoft.com/office/officeart/2005/8/layout/chevron2"/>
    <dgm:cxn modelId="{0591E400-0A29-4058-A731-1BF1485D5E68}" type="presParOf" srcId="{DF5FDD83-1EE3-452E-9EA4-A0F97A6BF8C6}" destId="{0D82CC7C-273B-4BDF-BFF6-4A16283701A4}" srcOrd="5" destOrd="0" presId="urn:microsoft.com/office/officeart/2005/8/layout/chevron2"/>
    <dgm:cxn modelId="{46575894-FAEE-4DCC-8CFA-B23848627E8F}" type="presParOf" srcId="{DF5FDD83-1EE3-452E-9EA4-A0F97A6BF8C6}" destId="{31AFE237-A33B-47B3-8CBB-28937EF9E5A4}" srcOrd="6" destOrd="0" presId="urn:microsoft.com/office/officeart/2005/8/layout/chevron2"/>
    <dgm:cxn modelId="{1ACBE006-686F-4E55-B052-40E6B369F106}" type="presParOf" srcId="{31AFE237-A33B-47B3-8CBB-28937EF9E5A4}" destId="{E2E86D96-A674-45A5-B7D8-AD18FAA58453}" srcOrd="0" destOrd="0" presId="urn:microsoft.com/office/officeart/2005/8/layout/chevron2"/>
    <dgm:cxn modelId="{4B04ABC4-1B89-42F9-A0E7-07DF244DCD50}" type="presParOf" srcId="{31AFE237-A33B-47B3-8CBB-28937EF9E5A4}" destId="{F3421AE2-27C0-4B29-89C0-8F962B85E668}" srcOrd="1" destOrd="0" presId="urn:microsoft.com/office/officeart/2005/8/layout/chevron2"/>
    <dgm:cxn modelId="{5CCB2CD9-0FA9-418F-BFD0-AC423B95B95E}" type="presParOf" srcId="{DF5FDD83-1EE3-452E-9EA4-A0F97A6BF8C6}" destId="{1E859F4E-1EB0-47F9-AE57-0545A9B272BA}" srcOrd="7" destOrd="0" presId="urn:microsoft.com/office/officeart/2005/8/layout/chevron2"/>
    <dgm:cxn modelId="{BF5BD437-798B-43FB-8652-08E5CE89D942}" type="presParOf" srcId="{DF5FDD83-1EE3-452E-9EA4-A0F97A6BF8C6}" destId="{F7B20DDB-F31D-4B62-9A0A-5B04E2E88CA7}" srcOrd="8" destOrd="0" presId="urn:microsoft.com/office/officeart/2005/8/layout/chevron2"/>
    <dgm:cxn modelId="{33B45802-5C1C-4B52-A041-4A2C8026E09C}" type="presParOf" srcId="{F7B20DDB-F31D-4B62-9A0A-5B04E2E88CA7}" destId="{1FC4C734-37DA-4436-ADD4-6C464FCDFBDF}" srcOrd="0" destOrd="0" presId="urn:microsoft.com/office/officeart/2005/8/layout/chevron2"/>
    <dgm:cxn modelId="{889E0C60-B56D-49DE-A5CE-95362FA3F6D6}" type="presParOf" srcId="{F7B20DDB-F31D-4B62-9A0A-5B04E2E88CA7}" destId="{A94A09C1-1FE9-4817-9F5E-4CBB332B530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5EA44A-496C-439C-A894-30A522CA81F9}">
      <dsp:nvSpPr>
        <dsp:cNvPr id="0" name=""/>
        <dsp:cNvSpPr/>
      </dsp:nvSpPr>
      <dsp:spPr>
        <a:xfrm>
          <a:off x="1201306" y="11119"/>
          <a:ext cx="935001" cy="935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Step 5:</a:t>
          </a:r>
          <a:br>
            <a:rPr lang="en-US" sz="1000" b="1" kern="1200" dirty="0"/>
          </a:br>
          <a:r>
            <a:rPr lang="en-US" sz="1100" b="1" kern="1200" dirty="0"/>
            <a:t>Deployment</a:t>
          </a:r>
        </a:p>
      </dsp:txBody>
      <dsp:txXfrm>
        <a:off x="1201306" y="11119"/>
        <a:ext cx="935001" cy="935001"/>
      </dsp:txXfrm>
    </dsp:sp>
    <dsp:sp modelId="{44C1671C-8E7C-4F7C-A883-3842585DC536}">
      <dsp:nvSpPr>
        <dsp:cNvPr id="0" name=""/>
        <dsp:cNvSpPr/>
      </dsp:nvSpPr>
      <dsp:spPr>
        <a:xfrm>
          <a:off x="427797" y="1498"/>
          <a:ext cx="4569002" cy="4569002"/>
        </a:xfrm>
        <a:prstGeom prst="leftCircularArrow">
          <a:avLst>
            <a:gd name="adj1" fmla="val 3990"/>
            <a:gd name="adj2" fmla="val 250332"/>
            <a:gd name="adj3" fmla="val 11827005"/>
            <a:gd name="adj4" fmla="val 13416817"/>
            <a:gd name="adj5" fmla="val 4656"/>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B3794BB5-CAC2-41E9-940D-3D0FE7AF9D95}">
      <dsp:nvSpPr>
        <dsp:cNvPr id="0" name=""/>
        <dsp:cNvSpPr/>
      </dsp:nvSpPr>
      <dsp:spPr>
        <a:xfrm>
          <a:off x="157815" y="1818499"/>
          <a:ext cx="935001" cy="935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Step 6:</a:t>
          </a:r>
          <a:br>
            <a:rPr lang="en-US" sz="1000" b="1" kern="1200" dirty="0"/>
          </a:br>
          <a:r>
            <a:rPr lang="en-US" sz="1100" b="1" kern="1200" dirty="0"/>
            <a:t>Review</a:t>
          </a:r>
          <a:endParaRPr lang="en-US" sz="1000" b="1" kern="1200" dirty="0"/>
        </a:p>
      </dsp:txBody>
      <dsp:txXfrm>
        <a:off x="157815" y="1818499"/>
        <a:ext cx="935001" cy="935001"/>
      </dsp:txXfrm>
    </dsp:sp>
    <dsp:sp modelId="{7C6CE3D3-DCF1-44C5-AD45-1E28B6697337}">
      <dsp:nvSpPr>
        <dsp:cNvPr id="0" name=""/>
        <dsp:cNvSpPr/>
      </dsp:nvSpPr>
      <dsp:spPr>
        <a:xfrm>
          <a:off x="427797" y="1498"/>
          <a:ext cx="4569002" cy="4569002"/>
        </a:xfrm>
        <a:prstGeom prst="leftCircularArrow">
          <a:avLst>
            <a:gd name="adj1" fmla="val 3990"/>
            <a:gd name="adj2" fmla="val 250332"/>
            <a:gd name="adj3" fmla="val 8433515"/>
            <a:gd name="adj4" fmla="val 10023327"/>
            <a:gd name="adj5" fmla="val 4656"/>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19A6CA23-5135-4F5E-BE90-47AB554F282C}">
      <dsp:nvSpPr>
        <dsp:cNvPr id="0" name=""/>
        <dsp:cNvSpPr/>
      </dsp:nvSpPr>
      <dsp:spPr>
        <a:xfrm>
          <a:off x="1201306" y="3625879"/>
          <a:ext cx="935001" cy="935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Step 1:</a:t>
          </a:r>
        </a:p>
        <a:p>
          <a:pPr marL="0" lvl="0" indent="0" algn="ctr" defTabSz="444500">
            <a:lnSpc>
              <a:spcPct val="90000"/>
            </a:lnSpc>
            <a:spcBef>
              <a:spcPct val="0"/>
            </a:spcBef>
            <a:spcAft>
              <a:spcPct val="35000"/>
            </a:spcAft>
            <a:buNone/>
          </a:pPr>
          <a:r>
            <a:rPr lang="en-US" sz="1000" b="1" kern="1200" dirty="0"/>
            <a:t>Requirements</a:t>
          </a:r>
        </a:p>
      </dsp:txBody>
      <dsp:txXfrm>
        <a:off x="1201306" y="3625879"/>
        <a:ext cx="935001" cy="935001"/>
      </dsp:txXfrm>
    </dsp:sp>
    <dsp:sp modelId="{BB6E6314-8CE9-41EB-94A9-50C596C390C3}">
      <dsp:nvSpPr>
        <dsp:cNvPr id="0" name=""/>
        <dsp:cNvSpPr/>
      </dsp:nvSpPr>
      <dsp:spPr>
        <a:xfrm>
          <a:off x="427797" y="1498"/>
          <a:ext cx="4569002" cy="4569002"/>
        </a:xfrm>
        <a:prstGeom prst="leftCircularArrow">
          <a:avLst>
            <a:gd name="adj1" fmla="val 3990"/>
            <a:gd name="adj2" fmla="val 250332"/>
            <a:gd name="adj3" fmla="val 4689064"/>
            <a:gd name="adj4" fmla="val 6361269"/>
            <a:gd name="adj5" fmla="val 4656"/>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C0DE5B50-C610-4148-8ABF-B49D71FBE51D}">
      <dsp:nvSpPr>
        <dsp:cNvPr id="0" name=""/>
        <dsp:cNvSpPr/>
      </dsp:nvSpPr>
      <dsp:spPr>
        <a:xfrm>
          <a:off x="3288289" y="3625879"/>
          <a:ext cx="935001" cy="935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Step 2:</a:t>
          </a:r>
          <a:br>
            <a:rPr lang="en-US" sz="1000" b="1" kern="1200" dirty="0"/>
          </a:br>
          <a:r>
            <a:rPr lang="en-US" sz="1100" b="1" kern="1200" dirty="0"/>
            <a:t>Design</a:t>
          </a:r>
          <a:endParaRPr lang="en-US" sz="1000" b="1" kern="1200" dirty="0"/>
        </a:p>
      </dsp:txBody>
      <dsp:txXfrm>
        <a:off x="3288289" y="3625879"/>
        <a:ext cx="935001" cy="935001"/>
      </dsp:txXfrm>
    </dsp:sp>
    <dsp:sp modelId="{9A4CEE79-ACC5-4AD3-B652-242E3DD4E656}">
      <dsp:nvSpPr>
        <dsp:cNvPr id="0" name=""/>
        <dsp:cNvSpPr/>
      </dsp:nvSpPr>
      <dsp:spPr>
        <a:xfrm>
          <a:off x="427797" y="1498"/>
          <a:ext cx="4569002" cy="4569002"/>
        </a:xfrm>
        <a:prstGeom prst="leftCircularArrow">
          <a:avLst>
            <a:gd name="adj1" fmla="val 3990"/>
            <a:gd name="adj2" fmla="val 250332"/>
            <a:gd name="adj3" fmla="val 1027005"/>
            <a:gd name="adj4" fmla="val 2616817"/>
            <a:gd name="adj5" fmla="val 4656"/>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FB7048A1-AEDE-4FCD-97BF-521B1E5BB2FF}">
      <dsp:nvSpPr>
        <dsp:cNvPr id="0" name=""/>
        <dsp:cNvSpPr/>
      </dsp:nvSpPr>
      <dsp:spPr>
        <a:xfrm>
          <a:off x="4331780" y="1818499"/>
          <a:ext cx="935001" cy="935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Step 3:</a:t>
          </a:r>
          <a:br>
            <a:rPr lang="en-US" sz="1000" b="1" kern="1200" dirty="0"/>
          </a:br>
          <a:r>
            <a:rPr lang="en-US" sz="1050" b="1" kern="1200" dirty="0"/>
            <a:t>Development</a:t>
          </a:r>
          <a:endParaRPr lang="en-US" sz="1000" b="1" kern="1200" dirty="0"/>
        </a:p>
      </dsp:txBody>
      <dsp:txXfrm>
        <a:off x="4331780" y="1818499"/>
        <a:ext cx="935001" cy="935001"/>
      </dsp:txXfrm>
    </dsp:sp>
    <dsp:sp modelId="{81697FF0-AD93-4988-AFA8-7E8C8C900C01}">
      <dsp:nvSpPr>
        <dsp:cNvPr id="0" name=""/>
        <dsp:cNvSpPr/>
      </dsp:nvSpPr>
      <dsp:spPr>
        <a:xfrm>
          <a:off x="427797" y="1498"/>
          <a:ext cx="4569002" cy="4569002"/>
        </a:xfrm>
        <a:prstGeom prst="leftCircularArrow">
          <a:avLst>
            <a:gd name="adj1" fmla="val 3990"/>
            <a:gd name="adj2" fmla="val 250332"/>
            <a:gd name="adj3" fmla="val 19233515"/>
            <a:gd name="adj4" fmla="val 20823327"/>
            <a:gd name="adj5" fmla="val 4656"/>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FD2D22A8-2C57-41E6-B9C4-2951D0BAFD25}">
      <dsp:nvSpPr>
        <dsp:cNvPr id="0" name=""/>
        <dsp:cNvSpPr/>
      </dsp:nvSpPr>
      <dsp:spPr>
        <a:xfrm>
          <a:off x="3288289" y="11119"/>
          <a:ext cx="935001" cy="935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t>Step 4:</a:t>
          </a:r>
          <a:br>
            <a:rPr lang="en-US" sz="1000" b="1" kern="1200" dirty="0"/>
          </a:br>
          <a:r>
            <a:rPr lang="en-US" sz="1100" b="1" kern="1200" dirty="0"/>
            <a:t>Testing</a:t>
          </a:r>
          <a:br>
            <a:rPr lang="en-US" sz="2000" b="1" kern="1200" dirty="0"/>
          </a:br>
          <a:endParaRPr lang="en-US" sz="2000" b="1" kern="1200" dirty="0"/>
        </a:p>
      </dsp:txBody>
      <dsp:txXfrm>
        <a:off x="3288289" y="11119"/>
        <a:ext cx="935001" cy="935001"/>
      </dsp:txXfrm>
    </dsp:sp>
    <dsp:sp modelId="{2AC92693-F4DE-43B7-9F14-5C3229516F7B}">
      <dsp:nvSpPr>
        <dsp:cNvPr id="0" name=""/>
        <dsp:cNvSpPr/>
      </dsp:nvSpPr>
      <dsp:spPr>
        <a:xfrm>
          <a:off x="427797" y="1498"/>
          <a:ext cx="4569002" cy="4569002"/>
        </a:xfrm>
        <a:prstGeom prst="leftCircularArrow">
          <a:avLst>
            <a:gd name="adj1" fmla="val 3990"/>
            <a:gd name="adj2" fmla="val 250332"/>
            <a:gd name="adj3" fmla="val 15489064"/>
            <a:gd name="adj4" fmla="val 17161269"/>
            <a:gd name="adj5" fmla="val 4656"/>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687861-5599-4D29-A606-6A0C6E761C8A}">
      <dsp:nvSpPr>
        <dsp:cNvPr id="0" name=""/>
        <dsp:cNvSpPr/>
      </dsp:nvSpPr>
      <dsp:spPr>
        <a:xfrm rot="5400000">
          <a:off x="-151190" y="153535"/>
          <a:ext cx="1007938" cy="705556"/>
        </a:xfrm>
        <a:prstGeom prst="chevron">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 </a:t>
          </a:r>
        </a:p>
      </dsp:txBody>
      <dsp:txXfrm rot="-5400000">
        <a:off x="1" y="355122"/>
        <a:ext cx="705556" cy="302382"/>
      </dsp:txXfrm>
    </dsp:sp>
    <dsp:sp modelId="{83F7C73E-A4B9-4475-9D7F-F4855BBE3179}">
      <dsp:nvSpPr>
        <dsp:cNvPr id="0" name=""/>
        <dsp:cNvSpPr/>
      </dsp:nvSpPr>
      <dsp:spPr>
        <a:xfrm rot="5400000">
          <a:off x="2623142" y="-1915240"/>
          <a:ext cx="655160" cy="4490331"/>
        </a:xfrm>
        <a:prstGeom prst="round2Same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Requirements</a:t>
          </a:r>
        </a:p>
      </dsp:txBody>
      <dsp:txXfrm rot="-5400000">
        <a:off x="705557" y="34327"/>
        <a:ext cx="4458349" cy="591196"/>
      </dsp:txXfrm>
    </dsp:sp>
    <dsp:sp modelId="{C98E5FA8-1C1A-4735-A919-01DF1C7407B8}">
      <dsp:nvSpPr>
        <dsp:cNvPr id="0" name=""/>
        <dsp:cNvSpPr/>
      </dsp:nvSpPr>
      <dsp:spPr>
        <a:xfrm rot="5400000">
          <a:off x="-151190" y="1043378"/>
          <a:ext cx="1007938" cy="705556"/>
        </a:xfrm>
        <a:prstGeom prst="chevron">
          <a:avLst/>
        </a:prstGeom>
        <a:gradFill rotWithShape="0">
          <a:gsLst>
            <a:gs pos="0">
              <a:schemeClr val="accent4">
                <a:hueOff val="664690"/>
                <a:satOff val="240"/>
                <a:lumOff val="-1961"/>
                <a:alphaOff val="0"/>
                <a:tint val="98000"/>
                <a:lumMod val="114000"/>
              </a:schemeClr>
            </a:gs>
            <a:gs pos="100000">
              <a:schemeClr val="accent4">
                <a:hueOff val="664690"/>
                <a:satOff val="240"/>
                <a:lumOff val="-1961"/>
                <a:alphaOff val="0"/>
                <a:shade val="90000"/>
                <a:lumMod val="84000"/>
              </a:schemeClr>
            </a:gs>
          </a:gsLst>
          <a:lin ang="5400000" scaled="0"/>
        </a:gradFill>
        <a:ln w="9525" cap="rnd" cmpd="sng" algn="ctr">
          <a:solidFill>
            <a:schemeClr val="accent4">
              <a:hueOff val="664690"/>
              <a:satOff val="240"/>
              <a:lumOff val="-1961"/>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 y="1244965"/>
        <a:ext cx="705556" cy="302382"/>
      </dsp:txXfrm>
    </dsp:sp>
    <dsp:sp modelId="{69C6460A-7861-4EA5-8AEA-5B5F88CEFC81}">
      <dsp:nvSpPr>
        <dsp:cNvPr id="0" name=""/>
        <dsp:cNvSpPr/>
      </dsp:nvSpPr>
      <dsp:spPr>
        <a:xfrm rot="5400000">
          <a:off x="2623142" y="-1025397"/>
          <a:ext cx="655160" cy="4490331"/>
        </a:xfrm>
        <a:prstGeom prst="round2SameRect">
          <a:avLst/>
        </a:prstGeom>
        <a:solidFill>
          <a:schemeClr val="lt1">
            <a:alpha val="90000"/>
            <a:hueOff val="0"/>
            <a:satOff val="0"/>
            <a:lumOff val="0"/>
            <a:alphaOff val="0"/>
          </a:schemeClr>
        </a:solidFill>
        <a:ln w="9525" cap="rnd" cmpd="sng" algn="ctr">
          <a:solidFill>
            <a:schemeClr val="accent4">
              <a:hueOff val="664690"/>
              <a:satOff val="240"/>
              <a:lumOff val="-196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Design</a:t>
          </a:r>
        </a:p>
      </dsp:txBody>
      <dsp:txXfrm rot="-5400000">
        <a:off x="705557" y="924170"/>
        <a:ext cx="4458349" cy="591196"/>
      </dsp:txXfrm>
    </dsp:sp>
    <dsp:sp modelId="{64999356-07A2-477D-9FE4-0FA684531AE2}">
      <dsp:nvSpPr>
        <dsp:cNvPr id="0" name=""/>
        <dsp:cNvSpPr/>
      </dsp:nvSpPr>
      <dsp:spPr>
        <a:xfrm rot="5400000">
          <a:off x="-151190" y="1933221"/>
          <a:ext cx="1007938" cy="705556"/>
        </a:xfrm>
        <a:prstGeom prst="chevron">
          <a:avLst/>
        </a:prstGeom>
        <a:gradFill rotWithShape="0">
          <a:gsLst>
            <a:gs pos="0">
              <a:schemeClr val="accent4">
                <a:hueOff val="1329380"/>
                <a:satOff val="481"/>
                <a:lumOff val="-3921"/>
                <a:alphaOff val="0"/>
                <a:tint val="98000"/>
                <a:lumMod val="114000"/>
              </a:schemeClr>
            </a:gs>
            <a:gs pos="100000">
              <a:schemeClr val="accent4">
                <a:hueOff val="1329380"/>
                <a:satOff val="481"/>
                <a:lumOff val="-3921"/>
                <a:alphaOff val="0"/>
                <a:shade val="90000"/>
                <a:lumMod val="84000"/>
              </a:schemeClr>
            </a:gs>
          </a:gsLst>
          <a:lin ang="5400000" scaled="0"/>
        </a:gradFill>
        <a:ln w="9525" cap="rnd" cmpd="sng" algn="ctr">
          <a:solidFill>
            <a:schemeClr val="accent4">
              <a:hueOff val="1329380"/>
              <a:satOff val="481"/>
              <a:lumOff val="-3921"/>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 y="2134808"/>
        <a:ext cx="705556" cy="302382"/>
      </dsp:txXfrm>
    </dsp:sp>
    <dsp:sp modelId="{400BDCF7-0E99-41C8-A335-43BECBEE5040}">
      <dsp:nvSpPr>
        <dsp:cNvPr id="0" name=""/>
        <dsp:cNvSpPr/>
      </dsp:nvSpPr>
      <dsp:spPr>
        <a:xfrm rot="5400000">
          <a:off x="2623142" y="-135554"/>
          <a:ext cx="655160" cy="4490331"/>
        </a:xfrm>
        <a:prstGeom prst="round2SameRect">
          <a:avLst/>
        </a:prstGeom>
        <a:solidFill>
          <a:schemeClr val="lt1">
            <a:alpha val="90000"/>
            <a:hueOff val="0"/>
            <a:satOff val="0"/>
            <a:lumOff val="0"/>
            <a:alphaOff val="0"/>
          </a:schemeClr>
        </a:solidFill>
        <a:ln w="9525" cap="rnd" cmpd="sng" algn="ctr">
          <a:solidFill>
            <a:schemeClr val="accent4">
              <a:hueOff val="1329380"/>
              <a:satOff val="481"/>
              <a:lumOff val="-392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Implementation</a:t>
          </a:r>
        </a:p>
      </dsp:txBody>
      <dsp:txXfrm rot="-5400000">
        <a:off x="705557" y="1814013"/>
        <a:ext cx="4458349" cy="591196"/>
      </dsp:txXfrm>
    </dsp:sp>
    <dsp:sp modelId="{E2E86D96-A674-45A5-B7D8-AD18FAA58453}">
      <dsp:nvSpPr>
        <dsp:cNvPr id="0" name=""/>
        <dsp:cNvSpPr/>
      </dsp:nvSpPr>
      <dsp:spPr>
        <a:xfrm rot="5400000">
          <a:off x="-151190" y="2823064"/>
          <a:ext cx="1007938" cy="705556"/>
        </a:xfrm>
        <a:prstGeom prst="chevron">
          <a:avLst/>
        </a:prstGeom>
        <a:gradFill rotWithShape="0">
          <a:gsLst>
            <a:gs pos="0">
              <a:schemeClr val="accent4">
                <a:hueOff val="1994071"/>
                <a:satOff val="721"/>
                <a:lumOff val="-5882"/>
                <a:alphaOff val="0"/>
                <a:tint val="98000"/>
                <a:lumMod val="114000"/>
              </a:schemeClr>
            </a:gs>
            <a:gs pos="100000">
              <a:schemeClr val="accent4">
                <a:hueOff val="1994071"/>
                <a:satOff val="721"/>
                <a:lumOff val="-5882"/>
                <a:alphaOff val="0"/>
                <a:shade val="90000"/>
                <a:lumMod val="84000"/>
              </a:schemeClr>
            </a:gs>
          </a:gsLst>
          <a:lin ang="5400000" scaled="0"/>
        </a:gradFill>
        <a:ln w="9525" cap="rnd" cmpd="sng" algn="ctr">
          <a:solidFill>
            <a:schemeClr val="accent4">
              <a:hueOff val="1994071"/>
              <a:satOff val="721"/>
              <a:lumOff val="-5882"/>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 </a:t>
          </a:r>
        </a:p>
      </dsp:txBody>
      <dsp:txXfrm rot="-5400000">
        <a:off x="1" y="3024651"/>
        <a:ext cx="705556" cy="302382"/>
      </dsp:txXfrm>
    </dsp:sp>
    <dsp:sp modelId="{F3421AE2-27C0-4B29-89C0-8F962B85E668}">
      <dsp:nvSpPr>
        <dsp:cNvPr id="0" name=""/>
        <dsp:cNvSpPr/>
      </dsp:nvSpPr>
      <dsp:spPr>
        <a:xfrm rot="5400000">
          <a:off x="2623142" y="754288"/>
          <a:ext cx="655160" cy="4490331"/>
        </a:xfrm>
        <a:prstGeom prst="round2SameRect">
          <a:avLst/>
        </a:prstGeom>
        <a:solidFill>
          <a:schemeClr val="lt1">
            <a:alpha val="90000"/>
            <a:hueOff val="0"/>
            <a:satOff val="0"/>
            <a:lumOff val="0"/>
            <a:alphaOff val="0"/>
          </a:schemeClr>
        </a:solidFill>
        <a:ln w="9525" cap="rnd" cmpd="sng" algn="ctr">
          <a:solidFill>
            <a:schemeClr val="accent4">
              <a:hueOff val="1994071"/>
              <a:satOff val="721"/>
              <a:lumOff val="-588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Verification</a:t>
          </a:r>
        </a:p>
      </dsp:txBody>
      <dsp:txXfrm rot="-5400000">
        <a:off x="705557" y="2703855"/>
        <a:ext cx="4458349" cy="591196"/>
      </dsp:txXfrm>
    </dsp:sp>
    <dsp:sp modelId="{1FC4C734-37DA-4436-ADD4-6C464FCDFBDF}">
      <dsp:nvSpPr>
        <dsp:cNvPr id="0" name=""/>
        <dsp:cNvSpPr/>
      </dsp:nvSpPr>
      <dsp:spPr>
        <a:xfrm rot="5400000">
          <a:off x="-151190" y="3712907"/>
          <a:ext cx="1007938" cy="705556"/>
        </a:xfrm>
        <a:prstGeom prst="chevron">
          <a:avLst/>
        </a:prstGeom>
        <a:gradFill rotWithShape="0">
          <a:gsLst>
            <a:gs pos="0">
              <a:schemeClr val="accent4">
                <a:hueOff val="2658761"/>
                <a:satOff val="962"/>
                <a:lumOff val="-7843"/>
                <a:alphaOff val="0"/>
                <a:tint val="98000"/>
                <a:lumMod val="114000"/>
              </a:schemeClr>
            </a:gs>
            <a:gs pos="100000">
              <a:schemeClr val="accent4">
                <a:hueOff val="2658761"/>
                <a:satOff val="962"/>
                <a:lumOff val="-7843"/>
                <a:alphaOff val="0"/>
                <a:shade val="90000"/>
                <a:lumMod val="84000"/>
              </a:schemeClr>
            </a:gs>
          </a:gsLst>
          <a:lin ang="5400000" scaled="0"/>
        </a:gradFill>
        <a:ln w="9525" cap="rnd" cmpd="sng" algn="ctr">
          <a:solidFill>
            <a:schemeClr val="accent4">
              <a:hueOff val="2658761"/>
              <a:satOff val="962"/>
              <a:lumOff val="-7843"/>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 </a:t>
          </a:r>
        </a:p>
      </dsp:txBody>
      <dsp:txXfrm rot="-5400000">
        <a:off x="1" y="3914494"/>
        <a:ext cx="705556" cy="302382"/>
      </dsp:txXfrm>
    </dsp:sp>
    <dsp:sp modelId="{A94A09C1-1FE9-4817-9F5E-4CBB332B530E}">
      <dsp:nvSpPr>
        <dsp:cNvPr id="0" name=""/>
        <dsp:cNvSpPr/>
      </dsp:nvSpPr>
      <dsp:spPr>
        <a:xfrm rot="5400000">
          <a:off x="2623142" y="1644131"/>
          <a:ext cx="655160" cy="4490331"/>
        </a:xfrm>
        <a:prstGeom prst="round2SameRect">
          <a:avLst/>
        </a:prstGeom>
        <a:solidFill>
          <a:schemeClr val="lt1">
            <a:alpha val="90000"/>
            <a:hueOff val="0"/>
            <a:satOff val="0"/>
            <a:lumOff val="0"/>
            <a:alphaOff val="0"/>
          </a:schemeClr>
        </a:solidFill>
        <a:ln w="9525" cap="rnd" cmpd="sng" algn="ctr">
          <a:solidFill>
            <a:schemeClr val="accent4">
              <a:hueOff val="2658761"/>
              <a:satOff val="962"/>
              <a:lumOff val="-784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7800" tIns="15875" rIns="15875" bIns="1587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Maintenance</a:t>
          </a:r>
        </a:p>
      </dsp:txBody>
      <dsp:txXfrm rot="-5400000">
        <a:off x="705557" y="3593698"/>
        <a:ext cx="4458349" cy="591196"/>
      </dsp:txXfrm>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B48595-9487-4F90-A614-C4B7B423F5C5}"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295EE-E8F8-46B5-AC02-A1466AA500C8}" type="slidenum">
              <a:rPr lang="en-US" smtClean="0"/>
              <a:t>‹#›</a:t>
            </a:fld>
            <a:endParaRPr lang="en-US"/>
          </a:p>
        </p:txBody>
      </p:sp>
    </p:spTree>
    <p:extLst>
      <p:ext uri="{BB962C8B-B14F-4D97-AF65-F5344CB8AC3E}">
        <p14:creationId xmlns:p14="http://schemas.microsoft.com/office/powerpoint/2010/main" val="2497345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B48595-9487-4F90-A614-C4B7B423F5C5}"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295EE-E8F8-46B5-AC02-A1466AA500C8}" type="slidenum">
              <a:rPr lang="en-US" smtClean="0"/>
              <a:t>‹#›</a:t>
            </a:fld>
            <a:endParaRPr lang="en-US"/>
          </a:p>
        </p:txBody>
      </p:sp>
    </p:spTree>
    <p:extLst>
      <p:ext uri="{BB962C8B-B14F-4D97-AF65-F5344CB8AC3E}">
        <p14:creationId xmlns:p14="http://schemas.microsoft.com/office/powerpoint/2010/main" val="338411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4B48595-9487-4F90-A614-C4B7B423F5C5}"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295EE-E8F8-46B5-AC02-A1466AA500C8}" type="slidenum">
              <a:rPr lang="en-US" smtClean="0"/>
              <a:t>‹#›</a:t>
            </a:fld>
            <a:endParaRPr lang="en-US"/>
          </a:p>
        </p:txBody>
      </p:sp>
    </p:spTree>
    <p:extLst>
      <p:ext uri="{BB962C8B-B14F-4D97-AF65-F5344CB8AC3E}">
        <p14:creationId xmlns:p14="http://schemas.microsoft.com/office/powerpoint/2010/main" val="392582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4B48595-9487-4F90-A614-C4B7B423F5C5}"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295EE-E8F8-46B5-AC02-A1466AA500C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65498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B48595-9487-4F90-A614-C4B7B423F5C5}"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295EE-E8F8-46B5-AC02-A1466AA500C8}" type="slidenum">
              <a:rPr lang="en-US" smtClean="0"/>
              <a:t>‹#›</a:t>
            </a:fld>
            <a:endParaRPr lang="en-US"/>
          </a:p>
        </p:txBody>
      </p:sp>
    </p:spTree>
    <p:extLst>
      <p:ext uri="{BB962C8B-B14F-4D97-AF65-F5344CB8AC3E}">
        <p14:creationId xmlns:p14="http://schemas.microsoft.com/office/powerpoint/2010/main" val="98604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B48595-9487-4F90-A614-C4B7B423F5C5}" type="datetimeFigureOut">
              <a:rPr lang="en-US" smtClean="0"/>
              <a:t>6/22/2025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295EE-E8F8-46B5-AC02-A1466AA500C8}" type="slidenum">
              <a:rPr lang="en-US" smtClean="0"/>
              <a:t>‹#›</a:t>
            </a:fld>
            <a:endParaRPr lang="en-US"/>
          </a:p>
        </p:txBody>
      </p:sp>
    </p:spTree>
    <p:extLst>
      <p:ext uri="{BB962C8B-B14F-4D97-AF65-F5344CB8AC3E}">
        <p14:creationId xmlns:p14="http://schemas.microsoft.com/office/powerpoint/2010/main" val="1600073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4B48595-9487-4F90-A614-C4B7B423F5C5}" type="datetimeFigureOut">
              <a:rPr lang="en-US" smtClean="0"/>
              <a:t>6/22/2025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295EE-E8F8-46B5-AC02-A1466AA500C8}" type="slidenum">
              <a:rPr lang="en-US" smtClean="0"/>
              <a:t>‹#›</a:t>
            </a:fld>
            <a:endParaRPr lang="en-US"/>
          </a:p>
        </p:txBody>
      </p:sp>
    </p:spTree>
    <p:extLst>
      <p:ext uri="{BB962C8B-B14F-4D97-AF65-F5344CB8AC3E}">
        <p14:creationId xmlns:p14="http://schemas.microsoft.com/office/powerpoint/2010/main" val="3606895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B48595-9487-4F90-A614-C4B7B423F5C5}"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295EE-E8F8-46B5-AC02-A1466AA500C8}" type="slidenum">
              <a:rPr lang="en-US" smtClean="0"/>
              <a:t>‹#›</a:t>
            </a:fld>
            <a:endParaRPr lang="en-US"/>
          </a:p>
        </p:txBody>
      </p:sp>
    </p:spTree>
    <p:extLst>
      <p:ext uri="{BB962C8B-B14F-4D97-AF65-F5344CB8AC3E}">
        <p14:creationId xmlns:p14="http://schemas.microsoft.com/office/powerpoint/2010/main" val="1782491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B48595-9487-4F90-A614-C4B7B423F5C5}"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295EE-E8F8-46B5-AC02-A1466AA500C8}" type="slidenum">
              <a:rPr lang="en-US" smtClean="0"/>
              <a:t>‹#›</a:t>
            </a:fld>
            <a:endParaRPr lang="en-US"/>
          </a:p>
        </p:txBody>
      </p:sp>
    </p:spTree>
    <p:extLst>
      <p:ext uri="{BB962C8B-B14F-4D97-AF65-F5344CB8AC3E}">
        <p14:creationId xmlns:p14="http://schemas.microsoft.com/office/powerpoint/2010/main" val="558702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4B48595-9487-4F90-A614-C4B7B423F5C5}"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295EE-E8F8-46B5-AC02-A1466AA500C8}" type="slidenum">
              <a:rPr lang="en-US" smtClean="0"/>
              <a:t>‹#›</a:t>
            </a:fld>
            <a:endParaRPr lang="en-US"/>
          </a:p>
        </p:txBody>
      </p:sp>
    </p:spTree>
    <p:extLst>
      <p:ext uri="{BB962C8B-B14F-4D97-AF65-F5344CB8AC3E}">
        <p14:creationId xmlns:p14="http://schemas.microsoft.com/office/powerpoint/2010/main" val="3843599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B48595-9487-4F90-A614-C4B7B423F5C5}"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7295EE-E8F8-46B5-AC02-A1466AA500C8}" type="slidenum">
              <a:rPr lang="en-US" smtClean="0"/>
              <a:t>‹#›</a:t>
            </a:fld>
            <a:endParaRPr lang="en-US"/>
          </a:p>
        </p:txBody>
      </p:sp>
    </p:spTree>
    <p:extLst>
      <p:ext uri="{BB962C8B-B14F-4D97-AF65-F5344CB8AC3E}">
        <p14:creationId xmlns:p14="http://schemas.microsoft.com/office/powerpoint/2010/main" val="3437648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B48595-9487-4F90-A614-C4B7B423F5C5}"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295EE-E8F8-46B5-AC02-A1466AA500C8}" type="slidenum">
              <a:rPr lang="en-US" smtClean="0"/>
              <a:t>‹#›</a:t>
            </a:fld>
            <a:endParaRPr lang="en-US"/>
          </a:p>
        </p:txBody>
      </p:sp>
    </p:spTree>
    <p:extLst>
      <p:ext uri="{BB962C8B-B14F-4D97-AF65-F5344CB8AC3E}">
        <p14:creationId xmlns:p14="http://schemas.microsoft.com/office/powerpoint/2010/main" val="42094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B48595-9487-4F90-A614-C4B7B423F5C5}" type="datetimeFigureOut">
              <a:rPr lang="en-US" smtClean="0"/>
              <a:t>6/22/2025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7295EE-E8F8-46B5-AC02-A1466AA500C8}" type="slidenum">
              <a:rPr lang="en-US" smtClean="0"/>
              <a:t>‹#›</a:t>
            </a:fld>
            <a:endParaRPr lang="en-US"/>
          </a:p>
        </p:txBody>
      </p:sp>
    </p:spTree>
    <p:extLst>
      <p:ext uri="{BB962C8B-B14F-4D97-AF65-F5344CB8AC3E}">
        <p14:creationId xmlns:p14="http://schemas.microsoft.com/office/powerpoint/2010/main" val="2075387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4B48595-9487-4F90-A614-C4B7B423F5C5}" type="datetimeFigureOut">
              <a:rPr lang="en-US" smtClean="0"/>
              <a:t>6/22/2025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37295EE-E8F8-46B5-AC02-A1466AA500C8}" type="slidenum">
              <a:rPr lang="en-US" smtClean="0"/>
              <a:t>‹#›</a:t>
            </a:fld>
            <a:endParaRPr lang="en-US"/>
          </a:p>
        </p:txBody>
      </p:sp>
    </p:spTree>
    <p:extLst>
      <p:ext uri="{BB962C8B-B14F-4D97-AF65-F5344CB8AC3E}">
        <p14:creationId xmlns:p14="http://schemas.microsoft.com/office/powerpoint/2010/main" val="2883991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4B48595-9487-4F90-A614-C4B7B423F5C5}" type="datetimeFigureOut">
              <a:rPr lang="en-US" smtClean="0"/>
              <a:t>6/22/2025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37295EE-E8F8-46B5-AC02-A1466AA500C8}" type="slidenum">
              <a:rPr lang="en-US" smtClean="0"/>
              <a:t>‹#›</a:t>
            </a:fld>
            <a:endParaRPr lang="en-US"/>
          </a:p>
        </p:txBody>
      </p:sp>
    </p:spTree>
    <p:extLst>
      <p:ext uri="{BB962C8B-B14F-4D97-AF65-F5344CB8AC3E}">
        <p14:creationId xmlns:p14="http://schemas.microsoft.com/office/powerpoint/2010/main" val="325601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4B48595-9487-4F90-A614-C4B7B423F5C5}" type="datetimeFigureOut">
              <a:rPr lang="en-US" smtClean="0"/>
              <a:t>6/22/2025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37295EE-E8F8-46B5-AC02-A1466AA500C8}" type="slidenum">
              <a:rPr lang="en-US" smtClean="0"/>
              <a:t>‹#›</a:t>
            </a:fld>
            <a:endParaRPr lang="en-US"/>
          </a:p>
        </p:txBody>
      </p:sp>
    </p:spTree>
    <p:extLst>
      <p:ext uri="{BB962C8B-B14F-4D97-AF65-F5344CB8AC3E}">
        <p14:creationId xmlns:p14="http://schemas.microsoft.com/office/powerpoint/2010/main" val="1726243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B48595-9487-4F90-A614-C4B7B423F5C5}"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7295EE-E8F8-46B5-AC02-A1466AA500C8}" type="slidenum">
              <a:rPr lang="en-US" smtClean="0"/>
              <a:t>‹#›</a:t>
            </a:fld>
            <a:endParaRPr lang="en-US"/>
          </a:p>
        </p:txBody>
      </p:sp>
    </p:spTree>
    <p:extLst>
      <p:ext uri="{BB962C8B-B14F-4D97-AF65-F5344CB8AC3E}">
        <p14:creationId xmlns:p14="http://schemas.microsoft.com/office/powerpoint/2010/main" val="4150534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4B48595-9487-4F90-A614-C4B7B423F5C5}" type="datetimeFigureOut">
              <a:rPr lang="en-US" smtClean="0"/>
              <a:t>6/22/2025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37295EE-E8F8-46B5-AC02-A1466AA500C8}" type="slidenum">
              <a:rPr lang="en-US" smtClean="0"/>
              <a:t>‹#›</a:t>
            </a:fld>
            <a:endParaRPr lang="en-US"/>
          </a:p>
        </p:txBody>
      </p:sp>
    </p:spTree>
    <p:extLst>
      <p:ext uri="{BB962C8B-B14F-4D97-AF65-F5344CB8AC3E}">
        <p14:creationId xmlns:p14="http://schemas.microsoft.com/office/powerpoint/2010/main" val="33767919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DD347C-84B8-493C-A39C-3AD49E77CD3D}"/>
              </a:ext>
            </a:extLst>
          </p:cNvPr>
          <p:cNvSpPr>
            <a:spLocks noGrp="1"/>
          </p:cNvSpPr>
          <p:nvPr>
            <p:ph type="ctrTitle"/>
          </p:nvPr>
        </p:nvSpPr>
        <p:spPr/>
        <p:txBody>
          <a:bodyPr/>
          <a:lstStyle/>
          <a:p>
            <a:pPr algn="ctr"/>
            <a:r>
              <a:rPr lang="en-US" b="1" dirty="0"/>
              <a:t>Agile vs Waterfall</a:t>
            </a:r>
            <a:br>
              <a:rPr lang="en-US" b="1" dirty="0"/>
            </a:br>
            <a:endParaRPr lang="en-US" b="1" dirty="0"/>
          </a:p>
        </p:txBody>
      </p:sp>
      <p:sp>
        <p:nvSpPr>
          <p:cNvPr id="5" name="Subtitle 4">
            <a:extLst>
              <a:ext uri="{FF2B5EF4-FFF2-40B4-BE49-F238E27FC236}">
                <a16:creationId xmlns:a16="http://schemas.microsoft.com/office/drawing/2014/main" id="{EF693DB4-F80C-FAB3-F431-CDCE58A0BEB8}"/>
              </a:ext>
            </a:extLst>
          </p:cNvPr>
          <p:cNvSpPr>
            <a:spLocks noGrp="1"/>
          </p:cNvSpPr>
          <p:nvPr>
            <p:ph type="subTitle" idx="1"/>
          </p:nvPr>
        </p:nvSpPr>
        <p:spPr/>
        <p:txBody>
          <a:bodyPr/>
          <a:lstStyle/>
          <a:p>
            <a:r>
              <a:rPr lang="en-US" dirty="0"/>
              <a:t>HUNTER Goodwin | CS-250 7-1 Project final</a:t>
            </a:r>
          </a:p>
        </p:txBody>
      </p:sp>
    </p:spTree>
    <p:extLst>
      <p:ext uri="{BB962C8B-B14F-4D97-AF65-F5344CB8AC3E}">
        <p14:creationId xmlns:p14="http://schemas.microsoft.com/office/powerpoint/2010/main" val="1571628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8B68-D0D6-C0E8-EC1F-D17A9E6325E9}"/>
              </a:ext>
            </a:extLst>
          </p:cNvPr>
          <p:cNvSpPr>
            <a:spLocks noGrp="1"/>
          </p:cNvSpPr>
          <p:nvPr>
            <p:ph type="title"/>
          </p:nvPr>
        </p:nvSpPr>
        <p:spPr/>
        <p:txBody>
          <a:bodyPr/>
          <a:lstStyle/>
          <a:p>
            <a:pPr algn="ctr"/>
            <a:r>
              <a:rPr lang="en-US" b="1" dirty="0"/>
              <a:t>The </a:t>
            </a:r>
            <a:r>
              <a:rPr lang="en-US" sz="4800" b="1" dirty="0"/>
              <a:t>Roles</a:t>
            </a:r>
            <a:r>
              <a:rPr lang="en-US" b="1" dirty="0"/>
              <a:t> of Agile</a:t>
            </a:r>
          </a:p>
        </p:txBody>
      </p:sp>
      <p:sp>
        <p:nvSpPr>
          <p:cNvPr id="3" name="Content Placeholder 2">
            <a:extLst>
              <a:ext uri="{FF2B5EF4-FFF2-40B4-BE49-F238E27FC236}">
                <a16:creationId xmlns:a16="http://schemas.microsoft.com/office/drawing/2014/main" id="{C59AD1A7-B7B2-D8C1-CF9E-FFC940C15B9C}"/>
              </a:ext>
            </a:extLst>
          </p:cNvPr>
          <p:cNvSpPr>
            <a:spLocks noGrp="1"/>
          </p:cNvSpPr>
          <p:nvPr>
            <p:ph idx="1"/>
          </p:nvPr>
        </p:nvSpPr>
        <p:spPr/>
        <p:txBody>
          <a:bodyPr/>
          <a:lstStyle/>
          <a:p>
            <a:pPr>
              <a:buFont typeface="Arial" panose="020B0604020202020204" pitchFamily="34" charset="0"/>
              <a:buChar char="•"/>
            </a:pPr>
            <a:r>
              <a:rPr lang="en-US" b="1" dirty="0"/>
              <a:t>Scrum Master: </a:t>
            </a:r>
            <a:r>
              <a:rPr lang="en-US" dirty="0"/>
              <a:t>Facilitates meetings, removes impediments, ensures team productivity. The Scrum Master often plays the role of the “Coach” on the team</a:t>
            </a:r>
          </a:p>
          <a:p>
            <a:pPr>
              <a:buFont typeface="Arial" panose="020B0604020202020204" pitchFamily="34" charset="0"/>
              <a:buChar char="•"/>
            </a:pPr>
            <a:r>
              <a:rPr lang="en-US" b="1" dirty="0"/>
              <a:t>Product Owner: </a:t>
            </a:r>
            <a:r>
              <a:rPr lang="en-US" dirty="0"/>
              <a:t>Manages backlog, prioritizes work, translates stakeholder needs. The Product Owner sets the vision and priorities for the rest of the team</a:t>
            </a:r>
          </a:p>
          <a:p>
            <a:pPr>
              <a:buFont typeface="Arial" panose="020B0604020202020204" pitchFamily="34" charset="0"/>
              <a:buChar char="•"/>
            </a:pPr>
            <a:r>
              <a:rPr lang="en-US" b="1" dirty="0"/>
              <a:t>Developers: </a:t>
            </a:r>
            <a:r>
              <a:rPr lang="en-US" dirty="0"/>
              <a:t>Build the product incrementally based on user stories. The Developers turn feedback into actionable implementations</a:t>
            </a:r>
          </a:p>
          <a:p>
            <a:pPr>
              <a:buFont typeface="Arial" panose="020B0604020202020204" pitchFamily="34" charset="0"/>
              <a:buChar char="•"/>
            </a:pPr>
            <a:r>
              <a:rPr lang="en-US" b="1" dirty="0"/>
              <a:t>Testers: </a:t>
            </a:r>
            <a:r>
              <a:rPr lang="en-US" dirty="0"/>
              <a:t>Ensure functionality aligns with acceptance criteria. Testers create trust in the product by ensuring everything is up to spec</a:t>
            </a:r>
          </a:p>
          <a:p>
            <a:endParaRPr lang="en-US" dirty="0"/>
          </a:p>
        </p:txBody>
      </p:sp>
    </p:spTree>
    <p:extLst>
      <p:ext uri="{BB962C8B-B14F-4D97-AF65-F5344CB8AC3E}">
        <p14:creationId xmlns:p14="http://schemas.microsoft.com/office/powerpoint/2010/main" val="2069319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8BB1D1A-07F6-F149-6194-FB771C72DD86}"/>
              </a:ext>
            </a:extLst>
          </p:cNvPr>
          <p:cNvSpPr>
            <a:spLocks noGrp="1"/>
          </p:cNvSpPr>
          <p:nvPr>
            <p:ph type="title"/>
          </p:nvPr>
        </p:nvSpPr>
        <p:spPr>
          <a:xfrm>
            <a:off x="0" y="1447800"/>
            <a:ext cx="4556017" cy="420471"/>
          </a:xfrm>
        </p:spPr>
        <p:txBody>
          <a:bodyPr/>
          <a:lstStyle/>
          <a:p>
            <a:pPr algn="ctr"/>
            <a:r>
              <a:rPr lang="en-US" b="1" dirty="0"/>
              <a:t>The Agile Method</a:t>
            </a:r>
          </a:p>
        </p:txBody>
      </p:sp>
      <p:graphicFrame>
        <p:nvGraphicFramePr>
          <p:cNvPr id="5" name="Content Placeholder 4">
            <a:extLst>
              <a:ext uri="{FF2B5EF4-FFF2-40B4-BE49-F238E27FC236}">
                <a16:creationId xmlns:a16="http://schemas.microsoft.com/office/drawing/2014/main" id="{48CE6124-5505-28F7-5DCB-A1E9FF97C65D}"/>
              </a:ext>
            </a:extLst>
          </p:cNvPr>
          <p:cNvGraphicFramePr>
            <a:graphicFrameLocks noGrp="1"/>
          </p:cNvGraphicFramePr>
          <p:nvPr>
            <p:ph idx="1"/>
            <p:extLst>
              <p:ext uri="{D42A27DB-BD31-4B8C-83A1-F6EECF244321}">
                <p14:modId xmlns:p14="http://schemas.microsoft.com/office/powerpoint/2010/main" val="2011509575"/>
              </p:ext>
            </p:extLst>
          </p:nvPr>
        </p:nvGraphicFramePr>
        <p:xfrm>
          <a:off x="4556016" y="1447800"/>
          <a:ext cx="5424597"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 Placeholder 6">
            <a:extLst>
              <a:ext uri="{FF2B5EF4-FFF2-40B4-BE49-F238E27FC236}">
                <a16:creationId xmlns:a16="http://schemas.microsoft.com/office/drawing/2014/main" id="{EEC5E254-4C25-3FC7-A03D-4825A9A8906E}"/>
              </a:ext>
            </a:extLst>
          </p:cNvPr>
          <p:cNvSpPr>
            <a:spLocks noGrp="1"/>
          </p:cNvSpPr>
          <p:nvPr>
            <p:ph type="body" sz="half" idx="2"/>
          </p:nvPr>
        </p:nvSpPr>
        <p:spPr>
          <a:xfrm>
            <a:off x="1" y="1947212"/>
            <a:ext cx="4556016" cy="4077667"/>
          </a:xfrm>
        </p:spPr>
        <p:txBody>
          <a:bodyPr>
            <a:normAutofit fontScale="92500"/>
          </a:bodyPr>
          <a:lstStyle/>
          <a:p>
            <a:pPr marL="285750" indent="-285750">
              <a:buFont typeface="Arial" panose="020B0604020202020204" pitchFamily="34" charset="0"/>
              <a:buChar char="•"/>
            </a:pPr>
            <a:r>
              <a:rPr lang="en-US" b="1" dirty="0"/>
              <a:t>Requirements: </a:t>
            </a:r>
            <a:r>
              <a:rPr lang="en-US" dirty="0"/>
              <a:t>User needs are gathered and stored as flexible user stories with acceptance criteria</a:t>
            </a:r>
          </a:p>
          <a:p>
            <a:pPr marL="285750" indent="-285750">
              <a:buFont typeface="Arial" panose="020B0604020202020204" pitchFamily="34" charset="0"/>
              <a:buChar char="•"/>
            </a:pPr>
            <a:r>
              <a:rPr lang="en-US" b="1" dirty="0"/>
              <a:t>Design: </a:t>
            </a:r>
            <a:r>
              <a:rPr lang="en-US" dirty="0"/>
              <a:t>the team creates lightweight, adaptive design plans that promote incremental development</a:t>
            </a:r>
          </a:p>
          <a:p>
            <a:pPr marL="285750" indent="-285750">
              <a:buFont typeface="Arial" panose="020B0604020202020204" pitchFamily="34" charset="0"/>
              <a:buChar char="•"/>
            </a:pPr>
            <a:r>
              <a:rPr lang="en-US" b="1" dirty="0"/>
              <a:t>Development: </a:t>
            </a:r>
            <a:r>
              <a:rPr lang="en-US" dirty="0"/>
              <a:t>Features are built iteratively over “sprints” where developers continuously integrate and refine code</a:t>
            </a:r>
          </a:p>
          <a:p>
            <a:pPr marL="285750" indent="-285750">
              <a:buFont typeface="Arial" panose="020B0604020202020204" pitchFamily="34" charset="0"/>
              <a:buChar char="•"/>
            </a:pPr>
            <a:r>
              <a:rPr lang="en-US" b="1" dirty="0"/>
              <a:t>Testing: </a:t>
            </a:r>
            <a:r>
              <a:rPr lang="en-US" dirty="0"/>
              <a:t>Testing is continuous and integrated into the entire process which ensures each increment meets the definition of done.</a:t>
            </a:r>
            <a:endParaRPr lang="en-US" b="1" dirty="0"/>
          </a:p>
          <a:p>
            <a:pPr marL="285750" indent="-285750">
              <a:buFont typeface="Arial" panose="020B0604020202020204" pitchFamily="34" charset="0"/>
              <a:buChar char="•"/>
            </a:pPr>
            <a:r>
              <a:rPr lang="en-US" b="1" dirty="0"/>
              <a:t>Deployment: </a:t>
            </a:r>
            <a:r>
              <a:rPr lang="en-US" dirty="0"/>
              <a:t>Working software is released frequently, typically at the end of each sprint, to deliver value and gather feedback early.</a:t>
            </a:r>
            <a:endParaRPr lang="en-US" b="1" dirty="0"/>
          </a:p>
          <a:p>
            <a:pPr marL="285750" indent="-285750">
              <a:buFont typeface="Arial" panose="020B0604020202020204" pitchFamily="34" charset="0"/>
              <a:buChar char="•"/>
            </a:pPr>
            <a:r>
              <a:rPr lang="en-US" b="1" dirty="0"/>
              <a:t>Review: </a:t>
            </a:r>
            <a:r>
              <a:rPr lang="en-US" dirty="0"/>
              <a:t>Stakeholders review completed work and provide feedback to prioritize future iterations</a:t>
            </a:r>
            <a:endParaRPr lang="en-US" b="1" dirty="0"/>
          </a:p>
        </p:txBody>
      </p:sp>
    </p:spTree>
    <p:extLst>
      <p:ext uri="{BB962C8B-B14F-4D97-AF65-F5344CB8AC3E}">
        <p14:creationId xmlns:p14="http://schemas.microsoft.com/office/powerpoint/2010/main" val="291311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D88204-BD93-FAAE-A5F4-2B592C31838B}"/>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B3C2E10-E9D2-E3D3-7DA5-5B76078E9E58}"/>
              </a:ext>
            </a:extLst>
          </p:cNvPr>
          <p:cNvSpPr>
            <a:spLocks noGrp="1"/>
          </p:cNvSpPr>
          <p:nvPr>
            <p:ph type="title"/>
          </p:nvPr>
        </p:nvSpPr>
        <p:spPr>
          <a:xfrm>
            <a:off x="0" y="1447800"/>
            <a:ext cx="4556017" cy="420471"/>
          </a:xfrm>
        </p:spPr>
        <p:txBody>
          <a:bodyPr/>
          <a:lstStyle/>
          <a:p>
            <a:pPr algn="ctr"/>
            <a:r>
              <a:rPr lang="en-US" b="1" dirty="0"/>
              <a:t>The Waterfall Method</a:t>
            </a:r>
          </a:p>
        </p:txBody>
      </p:sp>
      <p:sp>
        <p:nvSpPr>
          <p:cNvPr id="7" name="Text Placeholder 6">
            <a:extLst>
              <a:ext uri="{FF2B5EF4-FFF2-40B4-BE49-F238E27FC236}">
                <a16:creationId xmlns:a16="http://schemas.microsoft.com/office/drawing/2014/main" id="{5A0BC72C-6F37-B58B-6880-147F14E90A0D}"/>
              </a:ext>
            </a:extLst>
          </p:cNvPr>
          <p:cNvSpPr>
            <a:spLocks noGrp="1"/>
          </p:cNvSpPr>
          <p:nvPr>
            <p:ph type="body" sz="half" idx="2"/>
          </p:nvPr>
        </p:nvSpPr>
        <p:spPr>
          <a:xfrm>
            <a:off x="1" y="1947212"/>
            <a:ext cx="4556016" cy="4077667"/>
          </a:xfrm>
        </p:spPr>
        <p:txBody>
          <a:bodyPr>
            <a:normAutofit/>
          </a:bodyPr>
          <a:lstStyle/>
          <a:p>
            <a:pPr marL="285750" indent="-285750">
              <a:buFont typeface="Arial" panose="020B0604020202020204" pitchFamily="34" charset="0"/>
              <a:buChar char="•"/>
            </a:pPr>
            <a:r>
              <a:rPr lang="en-US" b="1" dirty="0"/>
              <a:t>Requirements: </a:t>
            </a:r>
            <a:r>
              <a:rPr lang="en-US" dirty="0"/>
              <a:t>All project requirements are collected and established up front, with little flexibility for changes later</a:t>
            </a:r>
            <a:endParaRPr lang="en-US" b="1" dirty="0"/>
          </a:p>
          <a:p>
            <a:pPr marL="285750" indent="-285750">
              <a:buFont typeface="Arial" panose="020B0604020202020204" pitchFamily="34" charset="0"/>
              <a:buChar char="•"/>
            </a:pPr>
            <a:r>
              <a:rPr lang="en-US" b="1" dirty="0"/>
              <a:t>Design: </a:t>
            </a:r>
            <a:r>
              <a:rPr lang="en-US" dirty="0"/>
              <a:t>A complete, detailed design system is created based on established requirements before development begins</a:t>
            </a:r>
            <a:endParaRPr lang="en-US" b="1" dirty="0"/>
          </a:p>
          <a:p>
            <a:pPr marL="285750" indent="-285750">
              <a:buFont typeface="Arial" panose="020B0604020202020204" pitchFamily="34" charset="0"/>
              <a:buChar char="•"/>
            </a:pPr>
            <a:r>
              <a:rPr lang="en-US" b="1" dirty="0"/>
              <a:t>Implementation: </a:t>
            </a:r>
            <a:r>
              <a:rPr lang="en-US" dirty="0"/>
              <a:t>developers write code to build the full system according to the design system, usually in a single phase</a:t>
            </a:r>
            <a:endParaRPr lang="en-US" b="1" dirty="0"/>
          </a:p>
          <a:p>
            <a:pPr marL="285750" indent="-285750">
              <a:buFont typeface="Arial" panose="020B0604020202020204" pitchFamily="34" charset="0"/>
              <a:buChar char="•"/>
            </a:pPr>
            <a:r>
              <a:rPr lang="en-US" b="1" dirty="0"/>
              <a:t>Verification: </a:t>
            </a:r>
            <a:r>
              <a:rPr lang="en-US" dirty="0"/>
              <a:t>After the system is built, it undergoes testing to ensure it meets all requirements</a:t>
            </a:r>
            <a:endParaRPr lang="en-US" b="1" dirty="0"/>
          </a:p>
          <a:p>
            <a:pPr marL="285750" indent="-285750">
              <a:buFont typeface="Arial" panose="020B0604020202020204" pitchFamily="34" charset="0"/>
              <a:buChar char="•"/>
            </a:pPr>
            <a:r>
              <a:rPr lang="en-US" b="1" dirty="0"/>
              <a:t>Maintenance: </a:t>
            </a:r>
            <a:r>
              <a:rPr lang="en-US" dirty="0"/>
              <a:t>Once the project is deployed, the system enters a maintenance phase where minor fixes</a:t>
            </a:r>
            <a:endParaRPr lang="en-US" b="1" dirty="0"/>
          </a:p>
        </p:txBody>
      </p:sp>
      <p:graphicFrame>
        <p:nvGraphicFramePr>
          <p:cNvPr id="19" name="Content Placeholder 4">
            <a:extLst>
              <a:ext uri="{FF2B5EF4-FFF2-40B4-BE49-F238E27FC236}">
                <a16:creationId xmlns:a16="http://schemas.microsoft.com/office/drawing/2014/main" id="{5BBD50C5-3635-7F22-5691-9022E187AE68}"/>
              </a:ext>
            </a:extLst>
          </p:cNvPr>
          <p:cNvGraphicFramePr>
            <a:graphicFrameLocks noGrp="1"/>
          </p:cNvGraphicFramePr>
          <p:nvPr>
            <p:ph idx="1"/>
            <p:extLst>
              <p:ext uri="{D42A27DB-BD31-4B8C-83A1-F6EECF244321}">
                <p14:modId xmlns:p14="http://schemas.microsoft.com/office/powerpoint/2010/main" val="1107520807"/>
              </p:ext>
            </p:extLst>
          </p:nvPr>
        </p:nvGraphicFramePr>
        <p:xfrm>
          <a:off x="4784725" y="1447800"/>
          <a:ext cx="519588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6337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63F37AD-27F5-37BB-3D18-82E5768B49E9}"/>
              </a:ext>
            </a:extLst>
          </p:cNvPr>
          <p:cNvSpPr>
            <a:spLocks noGrp="1"/>
          </p:cNvSpPr>
          <p:nvPr>
            <p:ph type="title"/>
          </p:nvPr>
        </p:nvSpPr>
        <p:spPr/>
        <p:txBody>
          <a:bodyPr/>
          <a:lstStyle/>
          <a:p>
            <a:pPr algn="ctr"/>
            <a:r>
              <a:rPr lang="en-US" b="1" dirty="0"/>
              <a:t>Compare and Contrast</a:t>
            </a:r>
          </a:p>
        </p:txBody>
      </p:sp>
      <p:sp>
        <p:nvSpPr>
          <p:cNvPr id="11" name="Text Placeholder 10">
            <a:extLst>
              <a:ext uri="{FF2B5EF4-FFF2-40B4-BE49-F238E27FC236}">
                <a16:creationId xmlns:a16="http://schemas.microsoft.com/office/drawing/2014/main" id="{D6D022F1-BC54-00FF-5782-2089D9807A93}"/>
              </a:ext>
            </a:extLst>
          </p:cNvPr>
          <p:cNvSpPr>
            <a:spLocks noGrp="1"/>
          </p:cNvSpPr>
          <p:nvPr>
            <p:ph type="body" idx="1"/>
          </p:nvPr>
        </p:nvSpPr>
        <p:spPr>
          <a:xfrm>
            <a:off x="0" y="1905000"/>
            <a:ext cx="5499651" cy="576262"/>
          </a:xfrm>
        </p:spPr>
        <p:txBody>
          <a:bodyPr/>
          <a:lstStyle/>
          <a:p>
            <a:pPr algn="ctr"/>
            <a:r>
              <a:rPr lang="en-US" b="1" dirty="0"/>
              <a:t>Agile</a:t>
            </a:r>
          </a:p>
        </p:txBody>
      </p:sp>
      <p:sp>
        <p:nvSpPr>
          <p:cNvPr id="12" name="Content Placeholder 11">
            <a:extLst>
              <a:ext uri="{FF2B5EF4-FFF2-40B4-BE49-F238E27FC236}">
                <a16:creationId xmlns:a16="http://schemas.microsoft.com/office/drawing/2014/main" id="{8288C635-4837-7EF8-878A-211207871895}"/>
              </a:ext>
            </a:extLst>
          </p:cNvPr>
          <p:cNvSpPr>
            <a:spLocks noGrp="1"/>
          </p:cNvSpPr>
          <p:nvPr>
            <p:ph sz="half" idx="2"/>
          </p:nvPr>
        </p:nvSpPr>
        <p:spPr>
          <a:xfrm>
            <a:off x="0" y="2514600"/>
            <a:ext cx="6035040" cy="4070396"/>
          </a:xfrm>
        </p:spPr>
        <p:txBody>
          <a:bodyPr anchor="ctr">
            <a:normAutofit fontScale="85000" lnSpcReduction="20000"/>
          </a:bodyPr>
          <a:lstStyle/>
          <a:p>
            <a:r>
              <a:rPr lang="en-US" dirty="0"/>
              <a:t>Approach: Iterative and Incremental</a:t>
            </a:r>
          </a:p>
          <a:p>
            <a:r>
              <a:rPr lang="en-US" dirty="0"/>
              <a:t>Requirements: Evolving and Flexible</a:t>
            </a:r>
          </a:p>
          <a:p>
            <a:r>
              <a:rPr lang="en-US" dirty="0"/>
              <a:t>Design Phase: Emergent with minimal upfront design</a:t>
            </a:r>
          </a:p>
          <a:p>
            <a:r>
              <a:rPr lang="en-US" dirty="0"/>
              <a:t>Development: Ongoing in sprints with frequent adjustments</a:t>
            </a:r>
          </a:p>
          <a:p>
            <a:r>
              <a:rPr lang="en-US" dirty="0"/>
              <a:t>Testing: Continuous and integrated into each sprint</a:t>
            </a:r>
          </a:p>
          <a:p>
            <a:r>
              <a:rPr lang="en-US" dirty="0"/>
              <a:t>Customer Feedback: Collected throughout during review phases</a:t>
            </a:r>
          </a:p>
          <a:p>
            <a:r>
              <a:rPr lang="en-US" dirty="0"/>
              <a:t>Flexibility to Change: High, changes are doable at any point</a:t>
            </a:r>
          </a:p>
          <a:p>
            <a:r>
              <a:rPr lang="en-US" dirty="0"/>
              <a:t>Deployment: Early and frequent</a:t>
            </a:r>
          </a:p>
          <a:p>
            <a:r>
              <a:rPr lang="en-US" dirty="0"/>
              <a:t>Review Process: Sprint review enable ongoing improvement</a:t>
            </a:r>
          </a:p>
          <a:p>
            <a:r>
              <a:rPr lang="en-US" dirty="0"/>
              <a:t>Best For: Projects with evolving requirements, uncertainty, or volatile market demands</a:t>
            </a:r>
          </a:p>
        </p:txBody>
      </p:sp>
      <p:sp>
        <p:nvSpPr>
          <p:cNvPr id="13" name="Text Placeholder 12">
            <a:extLst>
              <a:ext uri="{FF2B5EF4-FFF2-40B4-BE49-F238E27FC236}">
                <a16:creationId xmlns:a16="http://schemas.microsoft.com/office/drawing/2014/main" id="{DFC316A4-315A-77BC-665D-6E6E9BE9BB39}"/>
              </a:ext>
            </a:extLst>
          </p:cNvPr>
          <p:cNvSpPr>
            <a:spLocks noGrp="1"/>
          </p:cNvSpPr>
          <p:nvPr>
            <p:ph type="body" sz="quarter" idx="3"/>
          </p:nvPr>
        </p:nvSpPr>
        <p:spPr>
          <a:xfrm>
            <a:off x="5654495" y="1905000"/>
            <a:ext cx="6537505" cy="576262"/>
          </a:xfrm>
        </p:spPr>
        <p:txBody>
          <a:bodyPr/>
          <a:lstStyle/>
          <a:p>
            <a:pPr algn="ctr"/>
            <a:r>
              <a:rPr lang="en-US" b="1" dirty="0"/>
              <a:t>Waterfall</a:t>
            </a:r>
          </a:p>
        </p:txBody>
      </p:sp>
      <p:sp>
        <p:nvSpPr>
          <p:cNvPr id="14" name="Content Placeholder 13">
            <a:extLst>
              <a:ext uri="{FF2B5EF4-FFF2-40B4-BE49-F238E27FC236}">
                <a16:creationId xmlns:a16="http://schemas.microsoft.com/office/drawing/2014/main" id="{1120BC4D-C38E-DC0D-66F2-813672287A47}"/>
              </a:ext>
            </a:extLst>
          </p:cNvPr>
          <p:cNvSpPr>
            <a:spLocks noGrp="1"/>
          </p:cNvSpPr>
          <p:nvPr>
            <p:ph sz="quarter" idx="4"/>
          </p:nvPr>
        </p:nvSpPr>
        <p:spPr>
          <a:xfrm>
            <a:off x="6156962" y="2512337"/>
            <a:ext cx="6035040" cy="4070396"/>
          </a:xfrm>
        </p:spPr>
        <p:txBody>
          <a:bodyPr anchor="b">
            <a:normAutofit fontScale="85000" lnSpcReduction="20000"/>
          </a:bodyPr>
          <a:lstStyle/>
          <a:p>
            <a:r>
              <a:rPr lang="en-US" dirty="0"/>
              <a:t>Approach: Linear and Sequential</a:t>
            </a:r>
          </a:p>
          <a:p>
            <a:r>
              <a:rPr lang="en-US" dirty="0"/>
              <a:t>Requirements: Fixed and finalized up front</a:t>
            </a:r>
          </a:p>
          <a:p>
            <a:r>
              <a:rPr lang="en-US" dirty="0"/>
              <a:t>Design Phase: comprehensive, detailed design before coding</a:t>
            </a:r>
          </a:p>
          <a:p>
            <a:r>
              <a:rPr lang="en-US" dirty="0"/>
              <a:t>Development: One-time implementation after full design</a:t>
            </a:r>
          </a:p>
          <a:p>
            <a:r>
              <a:rPr lang="en-US" dirty="0"/>
              <a:t>Testing: Occurs only after full development</a:t>
            </a:r>
          </a:p>
          <a:p>
            <a:r>
              <a:rPr lang="en-US" dirty="0"/>
              <a:t>Customer Feedback: Collected at the end, after full development</a:t>
            </a:r>
          </a:p>
          <a:p>
            <a:r>
              <a:rPr lang="en-US" dirty="0"/>
              <a:t>Flexibility to Change: Low, changes are costly and discouraged</a:t>
            </a:r>
          </a:p>
          <a:p>
            <a:r>
              <a:rPr lang="en-US" dirty="0"/>
              <a:t>Deployment: Delivered once after complete verification</a:t>
            </a:r>
          </a:p>
          <a:p>
            <a:r>
              <a:rPr lang="en-US" dirty="0"/>
              <a:t>Review Process: Final verification ensured initial requirements are met</a:t>
            </a:r>
          </a:p>
          <a:p>
            <a:r>
              <a:rPr lang="en-US" dirty="0"/>
              <a:t>Best For: Projects with stable, well-defined requirements</a:t>
            </a:r>
          </a:p>
          <a:p>
            <a:endParaRPr lang="en-US" dirty="0"/>
          </a:p>
        </p:txBody>
      </p:sp>
    </p:spTree>
    <p:extLst>
      <p:ext uri="{BB962C8B-B14F-4D97-AF65-F5344CB8AC3E}">
        <p14:creationId xmlns:p14="http://schemas.microsoft.com/office/powerpoint/2010/main" val="1474463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FAE07-B6F6-1620-D417-A2CE726EB05E}"/>
              </a:ext>
            </a:extLst>
          </p:cNvPr>
          <p:cNvSpPr>
            <a:spLocks noGrp="1"/>
          </p:cNvSpPr>
          <p:nvPr>
            <p:ph type="title"/>
          </p:nvPr>
        </p:nvSpPr>
        <p:spPr/>
        <p:txBody>
          <a:bodyPr/>
          <a:lstStyle/>
          <a:p>
            <a:pPr algn="ctr"/>
            <a:r>
              <a:rPr lang="en-US" b="1" dirty="0"/>
              <a:t>Key Takeaways</a:t>
            </a:r>
            <a:endParaRPr lang="en-US" dirty="0"/>
          </a:p>
        </p:txBody>
      </p:sp>
      <p:sp>
        <p:nvSpPr>
          <p:cNvPr id="3" name="Content Placeholder 2">
            <a:extLst>
              <a:ext uri="{FF2B5EF4-FFF2-40B4-BE49-F238E27FC236}">
                <a16:creationId xmlns:a16="http://schemas.microsoft.com/office/drawing/2014/main" id="{02325A3E-2922-E437-EE8F-7F046F3A96EB}"/>
              </a:ext>
            </a:extLst>
          </p:cNvPr>
          <p:cNvSpPr>
            <a:spLocks noGrp="1"/>
          </p:cNvSpPr>
          <p:nvPr>
            <p:ph idx="1"/>
          </p:nvPr>
        </p:nvSpPr>
        <p:spPr/>
        <p:txBody>
          <a:bodyPr/>
          <a:lstStyle/>
          <a:p>
            <a:pPr marL="0" indent="0">
              <a:buNone/>
            </a:pPr>
            <a:r>
              <a:rPr lang="en-US" dirty="0"/>
              <a:t>Choosing between Agile and Waterfall depends on the project’s nature, requirements, forecastable changes, and flexibility. Agile excels in projects that have dynamic environments by enabling the team to “break huge, ambitious goals into manageable chunks of work that they consistently deliver” (Atlassian, 2024), making it ideal for projects requiring frequent iterations, stakeholder feedback, and early deliveries. In contrast, Waterfall provides predictability and structure, offering a disciplined sequence where “Waterfall can provide more predictable end result for budget, timeline, and scope” in projects with well-defined requirements (Aston, 2016). Thus, Agile is best suited to ever-evolving customer driven projects, while Waterfall remains effective for stable initiatives with a clearly understood scope that demand detailed upfront planning.</a:t>
            </a:r>
          </a:p>
        </p:txBody>
      </p:sp>
    </p:spTree>
    <p:extLst>
      <p:ext uri="{BB962C8B-B14F-4D97-AF65-F5344CB8AC3E}">
        <p14:creationId xmlns:p14="http://schemas.microsoft.com/office/powerpoint/2010/main" val="409566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7C1E7-1CCB-E1DD-8F7D-C41A86D1ED99}"/>
              </a:ext>
            </a:extLst>
          </p:cNvPr>
          <p:cNvSpPr>
            <a:spLocks noGrp="1"/>
          </p:cNvSpPr>
          <p:nvPr>
            <p:ph type="title"/>
          </p:nvPr>
        </p:nvSpPr>
        <p:spPr/>
        <p:txBody>
          <a:bodyPr/>
          <a:lstStyle/>
          <a:p>
            <a:pPr algn="ctr"/>
            <a:r>
              <a:rPr lang="en-US" b="1" dirty="0"/>
              <a:t>References</a:t>
            </a:r>
          </a:p>
        </p:txBody>
      </p:sp>
      <p:sp>
        <p:nvSpPr>
          <p:cNvPr id="3" name="Content Placeholder 2">
            <a:extLst>
              <a:ext uri="{FF2B5EF4-FFF2-40B4-BE49-F238E27FC236}">
                <a16:creationId xmlns:a16="http://schemas.microsoft.com/office/drawing/2014/main" id="{541649ED-6ECF-4D79-D17B-2DB52DEF4B5E}"/>
              </a:ext>
            </a:extLst>
          </p:cNvPr>
          <p:cNvSpPr>
            <a:spLocks noGrp="1"/>
          </p:cNvSpPr>
          <p:nvPr>
            <p:ph idx="1"/>
          </p:nvPr>
        </p:nvSpPr>
        <p:spPr/>
        <p:txBody>
          <a:bodyPr/>
          <a:lstStyle/>
          <a:p>
            <a:pPr>
              <a:buNone/>
            </a:pPr>
            <a:r>
              <a:rPr lang="en-US" dirty="0"/>
              <a:t>Atlassian. (2024, April 14). </a:t>
            </a:r>
            <a:r>
              <a:rPr lang="en-US" i="1" dirty="0"/>
              <a:t>Benefits of using agile</a:t>
            </a:r>
            <a:r>
              <a:rPr lang="en-US" dirty="0"/>
              <a:t>. Retrieved June 22, 2025, from https://www.atlassian.com/agile/scrum/agile-vs-scrum</a:t>
            </a:r>
          </a:p>
          <a:p>
            <a:pPr marL="0" indent="-457200">
              <a:buNone/>
            </a:pPr>
            <a:endParaRPr lang="en-US" dirty="0"/>
          </a:p>
          <a:p>
            <a:pPr marL="347472" indent="-457200">
              <a:buNone/>
            </a:pPr>
            <a:r>
              <a:rPr lang="en-US" dirty="0"/>
              <a:t>Aston, B. (2016, May). </a:t>
            </a:r>
            <a:r>
              <a:rPr lang="en-US" i="1" dirty="0"/>
              <a:t>Waterfall model advantages and disadvantages</a:t>
            </a:r>
            <a:r>
              <a:rPr lang="en-US" dirty="0"/>
              <a:t>. </a:t>
            </a:r>
            <a:r>
              <a:rPr lang="en-US" dirty="0" err="1"/>
              <a:t>Lucidchart</a:t>
            </a:r>
            <a:r>
              <a:rPr lang="en-US" dirty="0"/>
              <a:t>. Retrieved June 22, 2025, from https://www.lucidchart.com/blog/pros-and-cons-of-waterfall-methodology</a:t>
            </a:r>
          </a:p>
          <a:p>
            <a:pPr marL="0" indent="0">
              <a:buNone/>
            </a:pPr>
            <a:endParaRPr lang="en-US" dirty="0"/>
          </a:p>
        </p:txBody>
      </p:sp>
    </p:spTree>
    <p:extLst>
      <p:ext uri="{BB962C8B-B14F-4D97-AF65-F5344CB8AC3E}">
        <p14:creationId xmlns:p14="http://schemas.microsoft.com/office/powerpoint/2010/main" val="951468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84</TotalTime>
  <Words>727</Words>
  <Application>Microsoft Office PowerPoint</Application>
  <PresentationFormat>Widescreen</PresentationFormat>
  <Paragraphs>64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Agile vs Waterfall </vt:lpstr>
      <vt:lpstr>The Roles of Agile</vt:lpstr>
      <vt:lpstr>The Agile Method</vt:lpstr>
      <vt:lpstr>The Waterfall Method</vt:lpstr>
      <vt:lpstr>Compare and Contrast</vt:lpstr>
      <vt:lpstr>Key Takeaways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Goodwin, Hunter</dc:creator>
  <cp:lastModifiedBy>Goodwin, Hunter</cp:lastModifiedBy>
  <cp:revision>2</cp:revision>
  <dcterms:created xsi:type="dcterms:W3CDTF">2025-06-23T02:29:48Z</dcterms:created>
  <dcterms:modified xsi:type="dcterms:W3CDTF">2025-06-23T03:55:16Z</dcterms:modified>
</cp:coreProperties>
</file>