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22" r:id="rId2"/>
    <p:sldId id="365" r:id="rId3"/>
    <p:sldId id="385" r:id="rId4"/>
    <p:sldId id="423" r:id="rId5"/>
    <p:sldId id="424" r:id="rId6"/>
    <p:sldId id="425" r:id="rId7"/>
    <p:sldId id="426" r:id="rId8"/>
    <p:sldId id="309" r:id="rId9"/>
    <p:sldId id="427" r:id="rId10"/>
    <p:sldId id="428" r:id="rId11"/>
    <p:sldId id="429" r:id="rId12"/>
    <p:sldId id="430" r:id="rId13"/>
    <p:sldId id="431" r:id="rId14"/>
    <p:sldId id="433" r:id="rId15"/>
    <p:sldId id="368" r:id="rId16"/>
    <p:sldId id="434" r:id="rId17"/>
    <p:sldId id="435" r:id="rId18"/>
    <p:sldId id="436" r:id="rId19"/>
    <p:sldId id="437" r:id="rId20"/>
    <p:sldId id="438" r:id="rId21"/>
    <p:sldId id="439" r:id="rId22"/>
    <p:sldId id="417" r:id="rId23"/>
    <p:sldId id="440" r:id="rId24"/>
    <p:sldId id="441" r:id="rId25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216172C-838D-45C3-BBA8-72FFCEA2486F}">
          <p14:sldIdLst>
            <p14:sldId id="422"/>
            <p14:sldId id="365"/>
            <p14:sldId id="385"/>
            <p14:sldId id="423"/>
            <p14:sldId id="424"/>
            <p14:sldId id="425"/>
            <p14:sldId id="426"/>
            <p14:sldId id="309"/>
            <p14:sldId id="427"/>
            <p14:sldId id="428"/>
            <p14:sldId id="429"/>
            <p14:sldId id="430"/>
            <p14:sldId id="431"/>
            <p14:sldId id="433"/>
            <p14:sldId id="368"/>
            <p14:sldId id="434"/>
            <p14:sldId id="435"/>
            <p14:sldId id="436"/>
            <p14:sldId id="437"/>
            <p14:sldId id="438"/>
            <p14:sldId id="439"/>
            <p14:sldId id="417"/>
            <p14:sldId id="440"/>
            <p14:sldId id="441"/>
          </p14:sldIdLst>
        </p14:section>
      </p14:sectionLst>
    </p:ext>
    <p:ext uri="{EFAFB233-063F-42B5-8137-9DF3F51BA10A}">
      <p15:sldGuideLst xmlns:p15="http://schemas.microsoft.com/office/powerpoint/2012/main">
        <p15:guide id="1" pos="438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  <p15:guide id="6" orient="horz" pos="3861" userDrawn="1">
          <p15:clr>
            <a:srgbClr val="A4A3A4"/>
          </p15:clr>
        </p15:guide>
        <p15:guide id="8" userDrawn="1">
          <p15:clr>
            <a:srgbClr val="A4A3A4"/>
          </p15:clr>
        </p15:guide>
        <p15:guide id="9" pos="7680" userDrawn="1">
          <p15:clr>
            <a:srgbClr val="A4A3A4"/>
          </p15:clr>
        </p15:guide>
        <p15:guide id="10" orient="horz" pos="4320" userDrawn="1">
          <p15:clr>
            <a:srgbClr val="A4A3A4"/>
          </p15:clr>
        </p15:guide>
        <p15:guide id="11" pos="1368" userDrawn="1">
          <p15:clr>
            <a:srgbClr val="A4A3A4"/>
          </p15:clr>
        </p15:guide>
        <p15:guide id="12" pos="6312" userDrawn="1">
          <p15:clr>
            <a:srgbClr val="A4A3A4"/>
          </p15:clr>
        </p15:guide>
        <p15:guide id="13" pos="3840" userDrawn="1">
          <p15:clr>
            <a:srgbClr val="A4A3A4"/>
          </p15:clr>
        </p15:guide>
        <p15:guide id="14" orient="horz" pos="2137" userDrawn="1">
          <p15:clr>
            <a:srgbClr val="A4A3A4"/>
          </p15:clr>
        </p15:guide>
        <p15:guide id="17" orient="horz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, Junchao [BSE]" initials="HJ[" lastIdx="17" clrIdx="0">
    <p:extLst>
      <p:ext uri="{19B8F6BF-5375-455C-9EA6-DF929625EA0E}">
        <p15:presenceInfo xmlns:p15="http://schemas.microsoft.com/office/powerpoint/2012/main" userId="HUANG, Junchao [BSE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000B"/>
    <a:srgbClr val="5D0808"/>
    <a:srgbClr val="11BBD9"/>
    <a:srgbClr val="1FB8F0"/>
    <a:srgbClr val="14F5FC"/>
    <a:srgbClr val="118CD9"/>
    <a:srgbClr val="113E6A"/>
    <a:srgbClr val="FFF200"/>
    <a:srgbClr val="49A942"/>
    <a:srgbClr val="0944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0" autoAdjust="0"/>
    <p:restoredTop sz="86895" autoAdjust="0"/>
  </p:normalViewPr>
  <p:slideViewPr>
    <p:cSldViewPr snapToGrid="0" showGuides="1">
      <p:cViewPr varScale="1">
        <p:scale>
          <a:sx n="72" d="100"/>
          <a:sy n="72" d="100"/>
        </p:scale>
        <p:origin x="492" y="48"/>
      </p:cViewPr>
      <p:guideLst>
        <p:guide pos="438"/>
        <p:guide pos="7242"/>
        <p:guide orient="horz" pos="3929"/>
        <p:guide orient="horz" pos="3861"/>
        <p:guide/>
        <p:guide pos="7680"/>
        <p:guide orient="horz" pos="4320"/>
        <p:guide pos="1368"/>
        <p:guide pos="6312"/>
        <p:guide pos="3840"/>
        <p:guide orient="horz" pos="2137"/>
        <p:guide orient="horz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96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B1414-0B4D-4A4A-9194-B0D789AE13EB}" type="datetimeFigureOut">
              <a:rPr lang="zh-CN" altLang="en-US" smtClean="0">
                <a:ea typeface="微软雅黑" panose="020B0503020204020204" pitchFamily="34" charset="-122"/>
              </a:rPr>
              <a:t>2025/1/2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725FA-AC73-49EC-AAE0-3649C4BCD6CB}" type="slidenum">
              <a:rPr lang="zh-CN" altLang="en-US" smtClean="0">
                <a:ea typeface="微软雅黑" panose="020B0503020204020204" pitchFamily="34" charset="-122"/>
              </a:rPr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8928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C41F7E9C-8225-458D-BA71-57FAC54A8F53}" type="datetimeFigureOut">
              <a:rPr lang="zh-CN" altLang="en-US" smtClean="0"/>
              <a:pPr/>
              <a:t>2025/1/2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DC990B09-5614-4441-986A-2B8D4B0D146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26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990B09-5614-4441-986A-2B8D4B0D146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646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C8F92-02FA-02DE-52DA-2229EABFA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9730679-D19B-F48F-75AB-E402F1377F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242DAB1-D6CF-666F-043F-E44D2EDCE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B25A3C-87D3-F556-1D8D-2C4181011C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90B09-5614-4441-986A-2B8D4B0D146A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395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46F2A-6B88-A047-2276-E41F1B92D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0DA13D1-E061-4BB4-F7BB-E9F5394FCE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6DC48F2-9484-AA3C-13B8-47FD6EE746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B03C0E-FA26-C5EB-7DD3-6504C82CAC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90B09-5614-4441-986A-2B8D4B0D146A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553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650A5-3A3C-2E13-010F-107B213BF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129F8DF-2ACB-7074-A963-7A585490DC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70FB52B-D074-9D40-FE6F-F563E4428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07538E-3615-9FC2-CAC7-A9621EEA06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90B09-5614-4441-986A-2B8D4B0D146A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627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CDB75-8163-2440-AC99-4856C5E66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CD0E4BC-0EF9-3814-2F82-AB70A70545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71A8118-1F24-967B-280F-55F08FD08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2227E8-3BDA-1077-D18D-446337BC4C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90B09-5614-4441-986A-2B8D4B0D146A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4879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EE8B1-D2AF-7AE8-9779-395D1DF2A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C998469-90AB-5D0C-0317-C7CE5260C2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424A6D7-AE27-9450-8F11-E41026590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E94057-2FD9-AF52-A9FF-852B693A43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90B09-5614-4441-986A-2B8D4B0D146A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6041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873F9-1870-4F47-773B-FE63E5A4C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126316B-ECF1-7C99-15D5-B2588B619F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EB4A380-9C68-6A7E-6E14-EB9BC54873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CEA0BC-7C58-D9BC-95B1-EB40669B4D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90B09-5614-4441-986A-2B8D4B0D146A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931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ADF2C-95B9-EDBC-310D-C8663E035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2B21108-D11E-F251-E720-A215F32D67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36D4823-9227-34D9-A0FE-B4044FF910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54D983-100C-D32C-E591-D3CFDF6F87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90B09-5614-4441-986A-2B8D4B0D146A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983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7F38C-0275-F7E6-7A8A-45DD8D823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233C42E-CB10-3BFC-7CE7-1BBCA4A886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53BAEBE-4A23-3D3A-BAE2-3121959DF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539F90-6B31-4011-00A6-746E69066E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90B09-5614-4441-986A-2B8D4B0D146A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13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43850-37F1-3BC2-7810-A43E95C88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CFA83A7-9ECD-ED56-E105-11644DC8EE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EA23128-BDC0-2824-8BBE-0003C37EB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CB7314-6CBF-E231-8116-6AEE6529B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90B09-5614-4441-986A-2B8D4B0D146A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370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D8389-67A2-E230-2680-861F22E2B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0FC657B-FEFC-2EBF-5510-6896F333B5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225DED6-D63B-67E4-3C35-BB39B051D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01C0AF-024D-96D6-2487-2C39D086DE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90B09-5614-4441-986A-2B8D4B0D146A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096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90B09-5614-4441-986A-2B8D4B0D146A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102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6F38D-F126-053A-B77F-B935B6423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E52D611-5D38-C553-3AF8-D57BB0E76D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358B7B9-8AF1-C4D4-5E93-B9CA4B98BD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397703-CA27-2468-A9D6-7AD5ACF21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90B09-5614-4441-986A-2B8D4B0D146A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995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B878E-513B-91C0-77EB-DB16F0BD0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00DB372-0DC0-3EE2-4392-6909FEFE00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8AF045F-C11C-2583-E809-94E4C814D1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C10996-6ADC-4759-2385-EDFEEDFF76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90B09-5614-4441-986A-2B8D4B0D146A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429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597D0-5AAF-9A68-FF7A-78A6FF4F9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FEFF930-1E34-10E6-1C83-18DDEF94C2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A4735FB-4407-D5D4-D243-F33FC74CD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410D23-EF0C-95B5-4A9C-7E4EFEBEE5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90B09-5614-4441-986A-2B8D4B0D146A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077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4A51F-A8FE-674B-86A1-8465D1EF0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0D9C8AC-0DE1-FF7A-3883-0E012CD464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91A7576-9A79-12E5-5835-12673A375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B3A436-9D52-7309-9F4F-333542082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90B09-5614-4441-986A-2B8D4B0D146A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296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F0446-557A-5FCE-9574-97229F815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2ABB583-5D7C-5096-D5FD-753D99E767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A79EC8F-DEFA-D52C-1967-1A997A7073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F97018-73D6-5E51-846A-BA009ECC6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90B09-5614-4441-986A-2B8D4B0D146A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674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B59E5-8BD6-8E24-8552-A8F27F557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B54F49D-47DD-5CC2-3F7F-F29A12DBEF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8F13FEA-F5F3-C7AC-C598-C25A402EB1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0B1EA5-6123-C2F4-6B3F-C187F4707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90B09-5614-4441-986A-2B8D4B0D146A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50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2B05D-E52B-B9B9-73F3-E07340BF4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45C42EE-F710-8E0D-DA45-37B1672F86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0BEA64D-871A-3CB9-12B7-ABF21AA01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21353A-BD7C-94FE-8B69-36DD9A4688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90B09-5614-4441-986A-2B8D4B0D146A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51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E8D6C7A-834E-44BA-81C4-D50911065ED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1653703"/>
            <a:ext cx="12192000" cy="30511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589CAC40-B361-4760-AD74-D73D96F234A1}"/>
              </a:ext>
            </a:extLst>
          </p:cNvPr>
          <p:cNvSpPr>
            <a:spLocks noEditPoints="1"/>
          </p:cNvSpPr>
          <p:nvPr userDrawn="1">
            <p:custDataLst>
              <p:tags r:id="rId2"/>
            </p:custDataLst>
          </p:nvPr>
        </p:nvSpPr>
        <p:spPr bwMode="auto">
          <a:xfrm>
            <a:off x="8599210" y="5290741"/>
            <a:ext cx="1114980" cy="995834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63227020-F056-4151-B78A-42CCD8BE445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 flipV="1">
            <a:off x="8977053" y="4704820"/>
            <a:ext cx="359294" cy="20660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4C893376-4C31-4255-B62E-55AFB574E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3811" y="2460080"/>
            <a:ext cx="10624378" cy="9144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CA2BDE9-8E48-40F2-914D-46A1A474F52F}"/>
              </a:ext>
            </a:extLst>
          </p:cNvPr>
          <p:cNvCxnSpPr>
            <a:cxnSpLocks/>
          </p:cNvCxnSpPr>
          <p:nvPr userDrawn="1">
            <p:custDataLst>
              <p:tags r:id="rId4"/>
            </p:custDataLst>
          </p:nvPr>
        </p:nvCxnSpPr>
        <p:spPr>
          <a:xfrm>
            <a:off x="2171700" y="3667440"/>
            <a:ext cx="2302833" cy="0"/>
          </a:xfrm>
          <a:prstGeom prst="line">
            <a:avLst/>
          </a:prstGeom>
          <a:ln w="1905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1E1812E-0D0A-47FF-A2E2-24268AEFB358}"/>
              </a:ext>
            </a:extLst>
          </p:cNvPr>
          <p:cNvCxnSpPr>
            <a:cxnSpLocks/>
          </p:cNvCxnSpPr>
          <p:nvPr userDrawn="1">
            <p:custDataLst>
              <p:tags r:id="rId5"/>
            </p:custDataLst>
          </p:nvPr>
        </p:nvCxnSpPr>
        <p:spPr>
          <a:xfrm>
            <a:off x="7646358" y="3667440"/>
            <a:ext cx="2337430" cy="0"/>
          </a:xfrm>
          <a:prstGeom prst="line">
            <a:avLst/>
          </a:prstGeom>
          <a:ln w="19050"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6230AEE-07B3-46B9-8678-FC4430A16B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1428" y="3483521"/>
            <a:ext cx="2962556" cy="464999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61306111"/>
      </p:ext>
    </p:extLst>
  </p:cSld>
  <p:clrMapOvr>
    <a:masterClrMapping/>
  </p:clrMapOvr>
  <p:transition spd="slow" advClick="0" advTm="3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35D2DC35-8B4F-44F6-B35A-D5D618F14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4006"/>
            <a:ext cx="9144000" cy="81355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054721-1392-4121-BA16-4193948BCD73}"/>
              </a:ext>
            </a:extLst>
          </p:cNvPr>
          <p:cNvSpPr/>
          <p:nvPr userDrawn="1"/>
        </p:nvSpPr>
        <p:spPr>
          <a:xfrm>
            <a:off x="0" y="2544006"/>
            <a:ext cx="12192000" cy="2114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六边形 14">
            <a:extLst>
              <a:ext uri="{FF2B5EF4-FFF2-40B4-BE49-F238E27FC236}">
                <a16:creationId xmlns:a16="http://schemas.microsoft.com/office/drawing/2014/main" id="{719D75CD-F2FD-4F9C-ACC6-B5478B677422}"/>
              </a:ext>
            </a:extLst>
          </p:cNvPr>
          <p:cNvSpPr/>
          <p:nvPr userDrawn="1"/>
        </p:nvSpPr>
        <p:spPr>
          <a:xfrm flipH="1">
            <a:off x="8436660" y="3283084"/>
            <a:ext cx="828000" cy="540000"/>
          </a:xfrm>
          <a:prstGeom prst="hexagon">
            <a:avLst>
              <a:gd name="adj" fmla="val 54046"/>
              <a:gd name="vf" fmla="val 115470"/>
            </a:avLst>
          </a:prstGeom>
          <a:gradFill flip="none" rotWithShape="1">
            <a:gsLst>
              <a:gs pos="23000">
                <a:schemeClr val="accent1"/>
              </a:gs>
              <a:gs pos="49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345531-705B-4474-B0C9-ECE90B335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0815" y="2970605"/>
            <a:ext cx="370967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6600" b="1" dirty="0">
                <a:solidFill>
                  <a:schemeClr val="accent1"/>
                </a:solidFill>
                <a:latin typeface="+mn-lt"/>
                <a:ea typeface="微软雅黑" pitchFamily="34" charset="-122"/>
              </a:rPr>
              <a:t>THANKS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23B1E8F-2F55-422E-B603-E706D6122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417" y="3868246"/>
            <a:ext cx="2478466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 eaLnBrk="1" hangingPunct="1">
              <a:defRPr/>
            </a:pPr>
            <a:r>
              <a:rPr lang="zh-CN" altLang="en-US" sz="1800" dirty="0">
                <a:latin typeface="+mn-ea"/>
                <a:ea typeface="+mn-ea"/>
              </a:rPr>
              <a:t>敬请各位老师指导</a:t>
            </a: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E21DAFCA-DCD4-48E1-9AF3-5524ED008A3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251126" y="1034822"/>
            <a:ext cx="1689749" cy="1509184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六边形 12">
            <a:extLst>
              <a:ext uri="{FF2B5EF4-FFF2-40B4-BE49-F238E27FC236}">
                <a16:creationId xmlns:a16="http://schemas.microsoft.com/office/drawing/2014/main" id="{CE666CD7-A177-46CE-B364-E6F807F02A1D}"/>
              </a:ext>
            </a:extLst>
          </p:cNvPr>
          <p:cNvSpPr/>
          <p:nvPr userDrawn="1"/>
        </p:nvSpPr>
        <p:spPr>
          <a:xfrm>
            <a:off x="3417633" y="3283084"/>
            <a:ext cx="828000" cy="540000"/>
          </a:xfrm>
          <a:prstGeom prst="hexagon">
            <a:avLst>
              <a:gd name="adj" fmla="val 54046"/>
              <a:gd name="vf" fmla="val 115470"/>
            </a:avLst>
          </a:prstGeom>
          <a:gradFill flip="none" rotWithShape="1">
            <a:gsLst>
              <a:gs pos="23000">
                <a:schemeClr val="accent1"/>
              </a:gs>
              <a:gs pos="49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6670386A-8333-4787-99CE-B4043E32D0B0}"/>
              </a:ext>
            </a:extLst>
          </p:cNvPr>
          <p:cNvSpPr/>
          <p:nvPr userDrawn="1"/>
        </p:nvSpPr>
        <p:spPr>
          <a:xfrm flipH="1">
            <a:off x="7977478" y="3283084"/>
            <a:ext cx="828000" cy="540000"/>
          </a:xfrm>
          <a:prstGeom prst="hexagon">
            <a:avLst>
              <a:gd name="adj" fmla="val 54046"/>
              <a:gd name="vf" fmla="val 115470"/>
            </a:avLst>
          </a:prstGeom>
          <a:gradFill flip="none" rotWithShape="1">
            <a:gsLst>
              <a:gs pos="23000">
                <a:schemeClr val="accent1"/>
              </a:gs>
              <a:gs pos="49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六边形 16">
            <a:extLst>
              <a:ext uri="{FF2B5EF4-FFF2-40B4-BE49-F238E27FC236}">
                <a16:creationId xmlns:a16="http://schemas.microsoft.com/office/drawing/2014/main" id="{3E50ACB9-3926-4C8F-ADD2-872B78C6258A}"/>
              </a:ext>
            </a:extLst>
          </p:cNvPr>
          <p:cNvSpPr/>
          <p:nvPr userDrawn="1"/>
        </p:nvSpPr>
        <p:spPr>
          <a:xfrm>
            <a:off x="3003633" y="3283084"/>
            <a:ext cx="828000" cy="540000"/>
          </a:xfrm>
          <a:prstGeom prst="hexagon">
            <a:avLst>
              <a:gd name="adj" fmla="val 54046"/>
              <a:gd name="vf" fmla="val 115470"/>
            </a:avLst>
          </a:prstGeom>
          <a:gradFill flip="none" rotWithShape="1">
            <a:gsLst>
              <a:gs pos="23000">
                <a:schemeClr val="accent1"/>
              </a:gs>
              <a:gs pos="49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3784E2E-53D3-4339-916F-6D06B8184A42}"/>
              </a:ext>
            </a:extLst>
          </p:cNvPr>
          <p:cNvCxnSpPr>
            <a:cxnSpLocks/>
          </p:cNvCxnSpPr>
          <p:nvPr userDrawn="1"/>
        </p:nvCxnSpPr>
        <p:spPr>
          <a:xfrm>
            <a:off x="3023163" y="4007789"/>
            <a:ext cx="1610482" cy="8222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8E91A18-23A8-4F2D-9ABA-CD75F23C2CDF}"/>
              </a:ext>
            </a:extLst>
          </p:cNvPr>
          <p:cNvCxnSpPr>
            <a:cxnSpLocks/>
          </p:cNvCxnSpPr>
          <p:nvPr userDrawn="1"/>
        </p:nvCxnSpPr>
        <p:spPr>
          <a:xfrm>
            <a:off x="7612132" y="4007789"/>
            <a:ext cx="1610482" cy="8222"/>
          </a:xfrm>
          <a:prstGeom prst="line">
            <a:avLst/>
          </a:prstGeom>
          <a:ln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149185"/>
      </p:ext>
    </p:extLst>
  </p:cSld>
  <p:clrMapOvr>
    <a:masterClrMapping/>
  </p:clrMapOvr>
  <p:transition spd="slow" advClick="0" advTm="300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E8D6C7A-834E-44BA-81C4-D50911065ED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1653703"/>
            <a:ext cx="12192000" cy="30511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589CAC40-B361-4760-AD74-D73D96F234A1}"/>
              </a:ext>
            </a:extLst>
          </p:cNvPr>
          <p:cNvSpPr>
            <a:spLocks noEditPoints="1"/>
          </p:cNvSpPr>
          <p:nvPr userDrawn="1">
            <p:custDataLst>
              <p:tags r:id="rId2"/>
            </p:custDataLst>
          </p:nvPr>
        </p:nvSpPr>
        <p:spPr bwMode="auto">
          <a:xfrm>
            <a:off x="8599210" y="5290741"/>
            <a:ext cx="1114980" cy="995834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63227020-F056-4151-B78A-42CCD8BE445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 flipV="1">
            <a:off x="8977053" y="4704820"/>
            <a:ext cx="359294" cy="20660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4C893376-4C31-4255-B62E-55AFB574E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3811" y="2460080"/>
            <a:ext cx="10624378" cy="914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CA2BDE9-8E48-40F2-914D-46A1A474F52F}"/>
              </a:ext>
            </a:extLst>
          </p:cNvPr>
          <p:cNvCxnSpPr>
            <a:cxnSpLocks/>
          </p:cNvCxnSpPr>
          <p:nvPr userDrawn="1">
            <p:custDataLst>
              <p:tags r:id="rId4"/>
            </p:custDataLst>
          </p:nvPr>
        </p:nvCxnSpPr>
        <p:spPr>
          <a:xfrm>
            <a:off x="2171700" y="3667440"/>
            <a:ext cx="2302833" cy="0"/>
          </a:xfrm>
          <a:prstGeom prst="line">
            <a:avLst/>
          </a:prstGeom>
          <a:ln w="1905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1E1812E-0D0A-47FF-A2E2-24268AEFB358}"/>
              </a:ext>
            </a:extLst>
          </p:cNvPr>
          <p:cNvCxnSpPr>
            <a:cxnSpLocks/>
          </p:cNvCxnSpPr>
          <p:nvPr userDrawn="1">
            <p:custDataLst>
              <p:tags r:id="rId5"/>
            </p:custDataLst>
          </p:nvPr>
        </p:nvCxnSpPr>
        <p:spPr>
          <a:xfrm>
            <a:off x="7646358" y="3667440"/>
            <a:ext cx="2337430" cy="0"/>
          </a:xfrm>
          <a:prstGeom prst="line">
            <a:avLst/>
          </a:prstGeom>
          <a:ln w="19050"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6230AEE-07B3-46B9-8678-FC4430A16B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1428" y="3483521"/>
            <a:ext cx="2962556" cy="46499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40929616"/>
      </p:ext>
    </p:extLst>
  </p:cSld>
  <p:clrMapOvr>
    <a:masterClrMapping/>
  </p:clrMapOvr>
  <p:transition spd="slow" advClick="0" advTm="3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12AE4BD-7B1A-47A6-AF1C-60737EA473FC}"/>
              </a:ext>
            </a:extLst>
          </p:cNvPr>
          <p:cNvSpPr/>
          <p:nvPr userDrawn="1"/>
        </p:nvSpPr>
        <p:spPr>
          <a:xfrm>
            <a:off x="-44910" y="0"/>
            <a:ext cx="4191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E1304D-1357-49F9-8A3D-C33FDA316F9A}"/>
              </a:ext>
            </a:extLst>
          </p:cNvPr>
          <p:cNvSpPr/>
          <p:nvPr userDrawn="1"/>
        </p:nvSpPr>
        <p:spPr>
          <a:xfrm>
            <a:off x="682590" y="2182609"/>
            <a:ext cx="2736000" cy="197556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9BBFE5-D62E-4870-ACB6-CA5D8920D08D}"/>
              </a:ext>
            </a:extLst>
          </p:cNvPr>
          <p:cNvSpPr txBox="1"/>
          <p:nvPr userDrawn="1"/>
        </p:nvSpPr>
        <p:spPr>
          <a:xfrm>
            <a:off x="566829" y="2605275"/>
            <a:ext cx="296752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目录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0BF4A072-4ECC-4AA7-8889-3668CAEF3C04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343972" y="1403827"/>
            <a:ext cx="1451056" cy="1296000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63450A-21CE-4706-B5C8-4245C747B51C}"/>
              </a:ext>
            </a:extLst>
          </p:cNvPr>
          <p:cNvSpPr/>
          <p:nvPr userDrawn="1"/>
        </p:nvSpPr>
        <p:spPr>
          <a:xfrm>
            <a:off x="1241036" y="3525075"/>
            <a:ext cx="1598515" cy="40011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535895619"/>
      </p:ext>
    </p:extLst>
  </p:cSld>
  <p:clrMapOvr>
    <a:masterClrMapping/>
  </p:clrMapOvr>
  <p:transition spd="slow" advClick="0" advTm="3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051D988-7C38-4078-9A02-26B29BBF89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4"/>
          <a:stretch/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FF4CC56-71A3-4BFE-854F-FE1A7279B6C0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E3CA71-9CCD-4AD0-BCD9-52DC4C4CBE07}"/>
              </a:ext>
            </a:extLst>
          </p:cNvPr>
          <p:cNvSpPr txBox="1"/>
          <p:nvPr userDrawn="1"/>
        </p:nvSpPr>
        <p:spPr>
          <a:xfrm>
            <a:off x="4772560" y="1130300"/>
            <a:ext cx="2646878" cy="156966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sz="9600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6DE5F5-8934-4C0D-84D1-E8DB1080A817}"/>
              </a:ext>
            </a:extLst>
          </p:cNvPr>
          <p:cNvSpPr/>
          <p:nvPr userDrawn="1"/>
        </p:nvSpPr>
        <p:spPr>
          <a:xfrm>
            <a:off x="4734088" y="2614203"/>
            <a:ext cx="2723823" cy="64633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86E172-704B-49EF-B32D-A6612AF05024}"/>
              </a:ext>
            </a:extLst>
          </p:cNvPr>
          <p:cNvSpPr/>
          <p:nvPr userDrawn="1"/>
        </p:nvSpPr>
        <p:spPr>
          <a:xfrm>
            <a:off x="682589" y="509286"/>
            <a:ext cx="10836311" cy="307886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276964"/>
      </p:ext>
    </p:extLst>
  </p:cSld>
  <p:clrMapOvr>
    <a:masterClrMapping/>
  </p:clrMapOvr>
  <p:transition spd="slow" advClick="0" advTm="3000"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874CC96-98FA-42AA-9F2A-D614306743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993" y="1123128"/>
            <a:ext cx="7954302" cy="499783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D5C5D76-79AD-4D09-ABEC-3CFEF880FD30}"/>
              </a:ext>
            </a:extLst>
          </p:cNvPr>
          <p:cNvSpPr/>
          <p:nvPr userDrawn="1"/>
        </p:nvSpPr>
        <p:spPr>
          <a:xfrm>
            <a:off x="660400" y="1130300"/>
            <a:ext cx="3095625" cy="5003800"/>
          </a:xfrm>
          <a:prstGeom prst="rect">
            <a:avLst/>
          </a:prstGeom>
          <a:gradFill flip="none" rotWithShape="1">
            <a:gsLst>
              <a:gs pos="46000">
                <a:schemeClr val="accent1"/>
              </a:gs>
              <a:gs pos="0">
                <a:schemeClr val="accent1"/>
              </a:gs>
              <a:gs pos="100000">
                <a:schemeClr val="accent1">
                  <a:lumMod val="85000"/>
                  <a:lumOff val="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630481-05A4-46F7-82A1-C49C95FA9E16}"/>
              </a:ext>
            </a:extLst>
          </p:cNvPr>
          <p:cNvSpPr/>
          <p:nvPr userDrawn="1"/>
        </p:nvSpPr>
        <p:spPr>
          <a:xfrm flipH="1">
            <a:off x="8423275" y="1130300"/>
            <a:ext cx="3095625" cy="5003800"/>
          </a:xfrm>
          <a:prstGeom prst="rect">
            <a:avLst/>
          </a:prstGeom>
          <a:gradFill flip="none" rotWithShape="1">
            <a:gsLst>
              <a:gs pos="46000">
                <a:schemeClr val="accent1"/>
              </a:gs>
              <a:gs pos="0">
                <a:schemeClr val="accent1"/>
              </a:gs>
              <a:gs pos="100000">
                <a:schemeClr val="accent1">
                  <a:lumMod val="85000"/>
                  <a:lumOff val="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5792211-4E6F-437D-BE4B-AF26A4FBC943}"/>
              </a:ext>
            </a:extLst>
          </p:cNvPr>
          <p:cNvSpPr/>
          <p:nvPr userDrawn="1"/>
        </p:nvSpPr>
        <p:spPr>
          <a:xfrm>
            <a:off x="658813" y="1117164"/>
            <a:ext cx="10858500" cy="50038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06FBFB-387B-4462-8B6A-E1F35E2EDE15}"/>
              </a:ext>
            </a:extLst>
          </p:cNvPr>
          <p:cNvSpPr txBox="1"/>
          <p:nvPr userDrawn="1"/>
        </p:nvSpPr>
        <p:spPr>
          <a:xfrm>
            <a:off x="4998295" y="1130300"/>
            <a:ext cx="1891010" cy="455949"/>
          </a:xfrm>
          <a:custGeom>
            <a:avLst/>
            <a:gdLst/>
            <a:ahLst/>
            <a:cxnLst/>
            <a:rect l="l" t="t" r="r" b="b"/>
            <a:pathLst>
              <a:path w="1891010" h="455949">
                <a:moveTo>
                  <a:pt x="126801" y="168413"/>
                </a:moveTo>
                <a:lnTo>
                  <a:pt x="126801" y="271998"/>
                </a:lnTo>
                <a:lnTo>
                  <a:pt x="576857" y="271998"/>
                </a:lnTo>
                <a:lnTo>
                  <a:pt x="576857" y="168413"/>
                </a:lnTo>
                <a:close/>
                <a:moveTo>
                  <a:pt x="1510605" y="34468"/>
                </a:moveTo>
                <a:lnTo>
                  <a:pt x="1510605" y="71080"/>
                </a:lnTo>
                <a:cubicBezTo>
                  <a:pt x="1533227" y="103227"/>
                  <a:pt x="1559123" y="132099"/>
                  <a:pt x="1588293" y="157698"/>
                </a:cubicBezTo>
                <a:cubicBezTo>
                  <a:pt x="1638300" y="123170"/>
                  <a:pt x="1688306" y="82093"/>
                  <a:pt x="1738312" y="34468"/>
                </a:cubicBezTo>
                <a:close/>
                <a:moveTo>
                  <a:pt x="1168598" y="34468"/>
                </a:moveTo>
                <a:cubicBezTo>
                  <a:pt x="1204912" y="61257"/>
                  <a:pt x="1244500" y="92213"/>
                  <a:pt x="1287363" y="127337"/>
                </a:cubicBezTo>
                <a:lnTo>
                  <a:pt x="1214139" y="206811"/>
                </a:lnTo>
                <a:cubicBezTo>
                  <a:pt x="1275457" y="178236"/>
                  <a:pt x="1333500" y="149066"/>
                  <a:pt x="1388268" y="119300"/>
                </a:cubicBezTo>
                <a:lnTo>
                  <a:pt x="1388268" y="34468"/>
                </a:lnTo>
                <a:close/>
                <a:moveTo>
                  <a:pt x="1006971" y="0"/>
                </a:moveTo>
                <a:lnTo>
                  <a:pt x="1889224" y="0"/>
                </a:lnTo>
                <a:lnTo>
                  <a:pt x="1889224" y="34468"/>
                </a:lnTo>
                <a:lnTo>
                  <a:pt x="1748135" y="34468"/>
                </a:lnTo>
                <a:lnTo>
                  <a:pt x="1831181" y="121086"/>
                </a:lnTo>
                <a:cubicBezTo>
                  <a:pt x="1778198" y="156209"/>
                  <a:pt x="1727894" y="190738"/>
                  <a:pt x="1680269" y="224670"/>
                </a:cubicBezTo>
                <a:cubicBezTo>
                  <a:pt x="1740991" y="260389"/>
                  <a:pt x="1811238" y="288071"/>
                  <a:pt x="1891010" y="307716"/>
                </a:cubicBezTo>
                <a:cubicBezTo>
                  <a:pt x="1855291" y="355341"/>
                  <a:pt x="1828800" y="392548"/>
                  <a:pt x="1811535" y="419338"/>
                </a:cubicBezTo>
                <a:cubicBezTo>
                  <a:pt x="1691878" y="376475"/>
                  <a:pt x="1591568" y="308312"/>
                  <a:pt x="1510605" y="214848"/>
                </a:cubicBezTo>
                <a:lnTo>
                  <a:pt x="1510605" y="312181"/>
                </a:lnTo>
                <a:cubicBezTo>
                  <a:pt x="1510605" y="401478"/>
                  <a:pt x="1473398" y="447913"/>
                  <a:pt x="1398984" y="451484"/>
                </a:cubicBezTo>
                <a:cubicBezTo>
                  <a:pt x="1363265" y="453866"/>
                  <a:pt x="1318617" y="455354"/>
                  <a:pt x="1265039" y="455949"/>
                </a:cubicBezTo>
                <a:cubicBezTo>
                  <a:pt x="1256109" y="411301"/>
                  <a:pt x="1247179" y="373201"/>
                  <a:pt x="1238250" y="341649"/>
                </a:cubicBezTo>
                <a:cubicBezTo>
                  <a:pt x="1279921" y="344626"/>
                  <a:pt x="1312068" y="345816"/>
                  <a:pt x="1334690" y="345221"/>
                </a:cubicBezTo>
                <a:cubicBezTo>
                  <a:pt x="1370409" y="345221"/>
                  <a:pt x="1388268" y="326171"/>
                  <a:pt x="1388268" y="288071"/>
                </a:cubicBezTo>
                <a:lnTo>
                  <a:pt x="1388268" y="242530"/>
                </a:lnTo>
                <a:cubicBezTo>
                  <a:pt x="1253728" y="312181"/>
                  <a:pt x="1145083" y="370820"/>
                  <a:pt x="1062335" y="418445"/>
                </a:cubicBezTo>
                <a:lnTo>
                  <a:pt x="1003399" y="300573"/>
                </a:lnTo>
                <a:cubicBezTo>
                  <a:pt x="1074836" y="270807"/>
                  <a:pt x="1142702" y="240744"/>
                  <a:pt x="1206996" y="210383"/>
                </a:cubicBezTo>
                <a:cubicBezTo>
                  <a:pt x="1158180" y="163948"/>
                  <a:pt x="1112936" y="124956"/>
                  <a:pt x="1071264" y="93404"/>
                </a:cubicBezTo>
                <a:lnTo>
                  <a:pt x="1122164" y="34468"/>
                </a:lnTo>
                <a:lnTo>
                  <a:pt x="1006971" y="34468"/>
                </a:lnTo>
                <a:close/>
                <a:moveTo>
                  <a:pt x="0" y="0"/>
                </a:moveTo>
                <a:lnTo>
                  <a:pt x="126801" y="0"/>
                </a:lnTo>
                <a:lnTo>
                  <a:pt x="126801" y="54113"/>
                </a:lnTo>
                <a:lnTo>
                  <a:pt x="576857" y="54113"/>
                </a:lnTo>
                <a:lnTo>
                  <a:pt x="576857" y="0"/>
                </a:lnTo>
                <a:lnTo>
                  <a:pt x="703659" y="0"/>
                </a:lnTo>
                <a:lnTo>
                  <a:pt x="703659" y="450591"/>
                </a:lnTo>
                <a:lnTo>
                  <a:pt x="576857" y="450591"/>
                </a:lnTo>
                <a:lnTo>
                  <a:pt x="576857" y="389870"/>
                </a:lnTo>
                <a:lnTo>
                  <a:pt x="126801" y="389870"/>
                </a:lnTo>
                <a:lnTo>
                  <a:pt x="126801" y="450591"/>
                </a:lnTo>
                <a:lnTo>
                  <a:pt x="0" y="4505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dist"/>
            <a:endParaRPr lang="zh-CN" altLang="en-US" sz="7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8495BB5-4A4F-4083-B0C7-C446DF114D5B}"/>
              </a:ext>
            </a:extLst>
          </p:cNvPr>
          <p:cNvSpPr txBox="1"/>
          <p:nvPr userDrawn="1"/>
        </p:nvSpPr>
        <p:spPr>
          <a:xfrm>
            <a:off x="4888519" y="1576895"/>
            <a:ext cx="2078337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dist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4082FD-8489-4D15-BCD3-90190FF59FC2}"/>
              </a:ext>
            </a:extLst>
          </p:cNvPr>
          <p:cNvSpPr txBox="1"/>
          <p:nvPr userDrawn="1"/>
        </p:nvSpPr>
        <p:spPr>
          <a:xfrm>
            <a:off x="4998295" y="737036"/>
            <a:ext cx="1889224" cy="393264"/>
          </a:xfrm>
          <a:custGeom>
            <a:avLst/>
            <a:gdLst/>
            <a:ahLst/>
            <a:cxnLst/>
            <a:rect l="l" t="t" r="r" b="b"/>
            <a:pathLst>
              <a:path w="1889224" h="393264">
                <a:moveTo>
                  <a:pt x="126801" y="136624"/>
                </a:moveTo>
                <a:lnTo>
                  <a:pt x="126801" y="234851"/>
                </a:lnTo>
                <a:lnTo>
                  <a:pt x="576857" y="234851"/>
                </a:lnTo>
                <a:lnTo>
                  <a:pt x="576857" y="136624"/>
                </a:lnTo>
                <a:close/>
                <a:moveTo>
                  <a:pt x="0" y="18752"/>
                </a:moveTo>
                <a:lnTo>
                  <a:pt x="703659" y="18752"/>
                </a:lnTo>
                <a:lnTo>
                  <a:pt x="703659" y="393264"/>
                </a:lnTo>
                <a:lnTo>
                  <a:pt x="576857" y="393264"/>
                </a:lnTo>
                <a:lnTo>
                  <a:pt x="576857" y="349151"/>
                </a:lnTo>
                <a:lnTo>
                  <a:pt x="126801" y="349151"/>
                </a:lnTo>
                <a:lnTo>
                  <a:pt x="126801" y="393264"/>
                </a:lnTo>
                <a:lnTo>
                  <a:pt x="0" y="393264"/>
                </a:lnTo>
                <a:close/>
                <a:moveTo>
                  <a:pt x="1081087" y="0"/>
                </a:moveTo>
                <a:lnTo>
                  <a:pt x="1765101" y="0"/>
                </a:lnTo>
                <a:lnTo>
                  <a:pt x="1765101" y="323255"/>
                </a:lnTo>
                <a:lnTo>
                  <a:pt x="1889224" y="323255"/>
                </a:lnTo>
                <a:lnTo>
                  <a:pt x="1889224" y="393264"/>
                </a:lnTo>
                <a:lnTo>
                  <a:pt x="1006970" y="393264"/>
                </a:lnTo>
                <a:lnTo>
                  <a:pt x="1006970" y="323255"/>
                </a:lnTo>
                <a:lnTo>
                  <a:pt x="1642764" y="323255"/>
                </a:lnTo>
                <a:lnTo>
                  <a:pt x="1642764" y="263426"/>
                </a:lnTo>
                <a:lnTo>
                  <a:pt x="1112341" y="263426"/>
                </a:lnTo>
                <a:lnTo>
                  <a:pt x="1112341" y="164306"/>
                </a:lnTo>
                <a:lnTo>
                  <a:pt x="1642764" y="164306"/>
                </a:lnTo>
                <a:lnTo>
                  <a:pt x="1642764" y="104477"/>
                </a:lnTo>
                <a:lnTo>
                  <a:pt x="1081087" y="104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dist"/>
            <a:endParaRPr lang="zh-CN" altLang="en-US" sz="7200" b="1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7CC48B1-6D6B-4BEE-A3BE-CF34EB4BE530}"/>
              </a:ext>
            </a:extLst>
          </p:cNvPr>
          <p:cNvSpPr/>
          <p:nvPr userDrawn="1"/>
        </p:nvSpPr>
        <p:spPr>
          <a:xfrm>
            <a:off x="315686" y="368300"/>
            <a:ext cx="11560628" cy="6248400"/>
          </a:xfrm>
          <a:prstGeom prst="rect">
            <a:avLst/>
          </a:prstGeom>
          <a:noFill/>
          <a:ln w="88900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60132"/>
      </p:ext>
    </p:extLst>
  </p:cSld>
  <p:clrMapOvr>
    <a:masterClrMapping/>
  </p:clrMapOvr>
  <p:transition spd="slow" advClick="0" advTm="3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928319"/>
            <a:ext cx="9144000" cy="81355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任意多边形: 形状 6"/>
          <p:cNvSpPr>
            <a:spLocks noEditPoints="1"/>
          </p:cNvSpPr>
          <p:nvPr userDrawn="1"/>
        </p:nvSpPr>
        <p:spPr bwMode="auto">
          <a:xfrm>
            <a:off x="5251126" y="1326369"/>
            <a:ext cx="1689749" cy="1509184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3000"/>
    </mc:Choice>
    <mc:Fallback xmlns:p15="http://schemas.microsoft.com/office/powerpoint/2012/main" xmlns="">
      <p:transition advClick="0" advTm="300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E1ADCEE-0FB6-46AB-BF07-E70F4CDAC64F}"/>
              </a:ext>
            </a:extLst>
          </p:cNvPr>
          <p:cNvSpPr/>
          <p:nvPr userDrawn="1"/>
        </p:nvSpPr>
        <p:spPr>
          <a:xfrm>
            <a:off x="0" y="2247441"/>
            <a:ext cx="12191999" cy="13107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3B7B2F0-AE5A-4B0B-8E37-E2E08753218F}"/>
              </a:ext>
            </a:extLst>
          </p:cNvPr>
          <p:cNvSpPr/>
          <p:nvPr userDrawn="1"/>
        </p:nvSpPr>
        <p:spPr>
          <a:xfrm>
            <a:off x="660400" y="1244906"/>
            <a:ext cx="3051672" cy="3051672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EA113AB3-C633-486D-B75E-133B81F54E56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931795" y="1650347"/>
            <a:ext cx="2508883" cy="2240790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78E260A6-64F8-49C6-822C-A370DCBA62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9625" y="2459403"/>
            <a:ext cx="6761975" cy="88685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4752527"/>
      </p:ext>
    </p:extLst>
  </p:cSld>
  <p:clrMapOvr>
    <a:masterClrMapping/>
  </p:clrMapOvr>
  <p:transition spd="slow" advClick="0" advTm="3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68B8FB4-54F5-4302-8747-F125241994A3}"/>
              </a:ext>
            </a:extLst>
          </p:cNvPr>
          <p:cNvSpPr/>
          <p:nvPr userDrawn="1"/>
        </p:nvSpPr>
        <p:spPr>
          <a:xfrm>
            <a:off x="0" y="2247441"/>
            <a:ext cx="12191999" cy="13107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V 形 7">
            <a:extLst>
              <a:ext uri="{FF2B5EF4-FFF2-40B4-BE49-F238E27FC236}">
                <a16:creationId xmlns:a16="http://schemas.microsoft.com/office/drawing/2014/main" id="{34769E29-9870-4500-8C2C-0299BC87D781}"/>
              </a:ext>
            </a:extLst>
          </p:cNvPr>
          <p:cNvSpPr/>
          <p:nvPr userDrawn="1"/>
        </p:nvSpPr>
        <p:spPr>
          <a:xfrm>
            <a:off x="1240775" y="2247441"/>
            <a:ext cx="2610998" cy="1310783"/>
          </a:xfrm>
          <a:prstGeom prst="chevron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ED8EA976-B2A4-49E0-AE85-E28E20A97F36}"/>
              </a:ext>
            </a:extLst>
          </p:cNvPr>
          <p:cNvSpPr/>
          <p:nvPr userDrawn="1"/>
        </p:nvSpPr>
        <p:spPr>
          <a:xfrm>
            <a:off x="1249509" y="2247441"/>
            <a:ext cx="2190921" cy="1310783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0ADDF42-65A8-4FF5-BCAF-1AED406E12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3697" y="2443477"/>
            <a:ext cx="6568738" cy="91871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81389213"/>
      </p:ext>
    </p:extLst>
  </p:cSld>
  <p:clrMapOvr>
    <a:masterClrMapping/>
  </p:clrMapOvr>
  <p:transition spd="slow" advClick="0" advTm="3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18514A7-472D-4B93-B405-E4479D8A1775}"/>
              </a:ext>
            </a:extLst>
          </p:cNvPr>
          <p:cNvSpPr/>
          <p:nvPr userDrawn="1"/>
        </p:nvSpPr>
        <p:spPr>
          <a:xfrm>
            <a:off x="0" y="226777"/>
            <a:ext cx="12191999" cy="801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>
            <a:spLocks noEditPoints="1"/>
          </p:cNvSpPr>
          <p:nvPr userDrawn="1"/>
        </p:nvSpPr>
        <p:spPr bwMode="auto">
          <a:xfrm>
            <a:off x="277246" y="344279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FB25EEC-30E2-414D-8579-B6B5E67C8F1A}"/>
              </a:ext>
            </a:extLst>
          </p:cNvPr>
          <p:cNvSpPr/>
          <p:nvPr userDrawn="1"/>
        </p:nvSpPr>
        <p:spPr>
          <a:xfrm>
            <a:off x="8968125" y="6307719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chemeClr val="accent1"/>
                </a:solidFill>
              </a:rPr>
              <a:t>明德厚学，求是创新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910A1B-EA1B-401A-B805-5E701798A2CA}"/>
              </a:ext>
            </a:extLst>
          </p:cNvPr>
          <p:cNvCxnSpPr/>
          <p:nvPr userDrawn="1"/>
        </p:nvCxnSpPr>
        <p:spPr>
          <a:xfrm>
            <a:off x="660400" y="6492385"/>
            <a:ext cx="8039100" cy="0"/>
          </a:xfrm>
          <a:prstGeom prst="line">
            <a:avLst/>
          </a:prstGeom>
          <a:ln w="158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CA0902C-BC1A-4A0F-A238-C040212F2FF5}"/>
              </a:ext>
            </a:extLst>
          </p:cNvPr>
          <p:cNvCxnSpPr>
            <a:cxnSpLocks/>
          </p:cNvCxnSpPr>
          <p:nvPr userDrawn="1"/>
        </p:nvCxnSpPr>
        <p:spPr>
          <a:xfrm>
            <a:off x="11081657" y="6492385"/>
            <a:ext cx="437243" cy="0"/>
          </a:xfrm>
          <a:prstGeom prst="line">
            <a:avLst/>
          </a:prstGeom>
          <a:ln w="158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:a16="http://schemas.microsoft.com/office/drawing/2014/main" xmlns="">
      <p:transition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2657" y="337014"/>
            <a:ext cx="5258480" cy="682623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任意多边形: 形状 5"/>
          <p:cNvSpPr>
            <a:spLocks noEditPoints="1"/>
          </p:cNvSpPr>
          <p:nvPr userDrawn="1"/>
        </p:nvSpPr>
        <p:spPr bwMode="auto">
          <a:xfrm>
            <a:off x="507321" y="396194"/>
            <a:ext cx="766308" cy="684421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AFE5DD-085A-4F11-85D9-D79E3A75E95E}"/>
              </a:ext>
            </a:extLst>
          </p:cNvPr>
          <p:cNvSpPr/>
          <p:nvPr userDrawn="1"/>
        </p:nvSpPr>
        <p:spPr>
          <a:xfrm>
            <a:off x="8968125" y="6307719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chemeClr val="accent1"/>
                </a:solidFill>
              </a:rPr>
              <a:t>明德厚学，求是创新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2E51A76-0D5F-46BF-BD17-1B950BB9E6B0}"/>
              </a:ext>
            </a:extLst>
          </p:cNvPr>
          <p:cNvCxnSpPr/>
          <p:nvPr userDrawn="1"/>
        </p:nvCxnSpPr>
        <p:spPr>
          <a:xfrm>
            <a:off x="660400" y="6492385"/>
            <a:ext cx="8039100" cy="0"/>
          </a:xfrm>
          <a:prstGeom prst="line">
            <a:avLst/>
          </a:prstGeom>
          <a:ln w="158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15443E4-01C3-49AD-8B0F-AECB1EB0BF32}"/>
              </a:ext>
            </a:extLst>
          </p:cNvPr>
          <p:cNvCxnSpPr>
            <a:cxnSpLocks/>
          </p:cNvCxnSpPr>
          <p:nvPr userDrawn="1"/>
        </p:nvCxnSpPr>
        <p:spPr>
          <a:xfrm>
            <a:off x="11081657" y="6492385"/>
            <a:ext cx="437243" cy="0"/>
          </a:xfrm>
          <a:prstGeom prst="line">
            <a:avLst/>
          </a:prstGeom>
          <a:ln w="158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:a16="http://schemas.microsoft.com/office/drawing/2014/main" xmlns="">
      <p:transition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741C5-8F5C-4213-BB69-8C2D02590C1C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93EA9-123D-489F-8313-43A8A4AC45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4" r:id="rId4"/>
    <p:sldLayoutId id="2147483649" r:id="rId5"/>
    <p:sldLayoutId id="2147483662" r:id="rId6"/>
    <p:sldLayoutId id="2147483663" r:id="rId7"/>
    <p:sldLayoutId id="2147483657" r:id="rId8"/>
    <p:sldLayoutId id="2147483650" r:id="rId9"/>
    <p:sldLayoutId id="2147483656" r:id="rId10"/>
    <p:sldLayoutId id="2147483661" r:id="rId11"/>
    <p:sldLayoutId id="2147483665" r:id="rId12"/>
  </p:sldLayoutIdLst>
  <p:transition spd="slow" advClick="0" advTm="3000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8" userDrawn="1">
          <p15:clr>
            <a:srgbClr val="F26B43"/>
          </p15:clr>
        </p15:guide>
        <p15:guide id="2" pos="7242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3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>
            <p:custDataLst>
              <p:tags r:id="rId1"/>
            </p:custDataLst>
          </p:nvPr>
        </p:nvSpPr>
        <p:spPr>
          <a:xfrm>
            <a:off x="0" y="1653703"/>
            <a:ext cx="12192000" cy="30511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: 形状 2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8599210" y="5290741"/>
            <a:ext cx="1114980" cy="995834"/>
          </a:xfrm>
          <a:custGeom>
            <a:avLst/>
            <a:gdLst>
              <a:gd name="T0" fmla="*/ 400 w 528"/>
              <a:gd name="T1" fmla="*/ 293 h 471"/>
              <a:gd name="T2" fmla="*/ 430 w 528"/>
              <a:gd name="T3" fmla="*/ 279 h 471"/>
              <a:gd name="T4" fmla="*/ 430 w 528"/>
              <a:gd name="T5" fmla="*/ 278 h 471"/>
              <a:gd name="T6" fmla="*/ 430 w 528"/>
              <a:gd name="T7" fmla="*/ 204 h 471"/>
              <a:gd name="T8" fmla="*/ 401 w 528"/>
              <a:gd name="T9" fmla="*/ 218 h 471"/>
              <a:gd name="T10" fmla="*/ 400 w 528"/>
              <a:gd name="T11" fmla="*/ 293 h 471"/>
              <a:gd name="T12" fmla="*/ 90 w 528"/>
              <a:gd name="T13" fmla="*/ 204 h 471"/>
              <a:gd name="T14" fmla="*/ 90 w 528"/>
              <a:gd name="T15" fmla="*/ 279 h 471"/>
              <a:gd name="T16" fmla="*/ 248 w 528"/>
              <a:gd name="T17" fmla="*/ 354 h 471"/>
              <a:gd name="T18" fmla="*/ 274 w 528"/>
              <a:gd name="T19" fmla="*/ 354 h 471"/>
              <a:gd name="T20" fmla="*/ 371 w 528"/>
              <a:gd name="T21" fmla="*/ 307 h 471"/>
              <a:gd name="T22" fmla="*/ 371 w 528"/>
              <a:gd name="T23" fmla="*/ 232 h 471"/>
              <a:gd name="T24" fmla="*/ 260 w 528"/>
              <a:gd name="T25" fmla="*/ 286 h 471"/>
              <a:gd name="T26" fmla="*/ 90 w 528"/>
              <a:gd name="T27" fmla="*/ 204 h 471"/>
              <a:gd name="T28" fmla="*/ 394 w 528"/>
              <a:gd name="T29" fmla="*/ 197 h 471"/>
              <a:gd name="T30" fmla="*/ 391 w 528"/>
              <a:gd name="T31" fmla="*/ 196 h 471"/>
              <a:gd name="T32" fmla="*/ 287 w 528"/>
              <a:gd name="T33" fmla="*/ 139 h 471"/>
              <a:gd name="T34" fmla="*/ 288 w 528"/>
              <a:gd name="T35" fmla="*/ 132 h 471"/>
              <a:gd name="T36" fmla="*/ 264 w 528"/>
              <a:gd name="T37" fmla="*/ 108 h 471"/>
              <a:gd name="T38" fmla="*/ 240 w 528"/>
              <a:gd name="T39" fmla="*/ 132 h 471"/>
              <a:gd name="T40" fmla="*/ 264 w 528"/>
              <a:gd name="T41" fmla="*/ 156 h 471"/>
              <a:gd name="T42" fmla="*/ 281 w 528"/>
              <a:gd name="T43" fmla="*/ 150 h 471"/>
              <a:gd name="T44" fmla="*/ 383 w 528"/>
              <a:gd name="T45" fmla="*/ 207 h 471"/>
              <a:gd name="T46" fmla="*/ 394 w 528"/>
              <a:gd name="T47" fmla="*/ 197 h 471"/>
              <a:gd name="T48" fmla="*/ 528 w 528"/>
              <a:gd name="T49" fmla="*/ 132 h 471"/>
              <a:gd name="T50" fmla="*/ 260 w 528"/>
              <a:gd name="T51" fmla="*/ 0 h 471"/>
              <a:gd name="T52" fmla="*/ 0 w 528"/>
              <a:gd name="T53" fmla="*/ 126 h 471"/>
              <a:gd name="T54" fmla="*/ 0 w 528"/>
              <a:gd name="T55" fmla="*/ 137 h 471"/>
              <a:gd name="T56" fmla="*/ 260 w 528"/>
              <a:gd name="T57" fmla="*/ 263 h 471"/>
              <a:gd name="T58" fmla="*/ 371 w 528"/>
              <a:gd name="T59" fmla="*/ 209 h 471"/>
              <a:gd name="T60" fmla="*/ 371 w 528"/>
              <a:gd name="T61" fmla="*/ 205 h 471"/>
              <a:gd name="T62" fmla="*/ 281 w 528"/>
              <a:gd name="T63" fmla="*/ 158 h 471"/>
              <a:gd name="T64" fmla="*/ 264 w 528"/>
              <a:gd name="T65" fmla="*/ 163 h 471"/>
              <a:gd name="T66" fmla="*/ 233 w 528"/>
              <a:gd name="T67" fmla="*/ 132 h 471"/>
              <a:gd name="T68" fmla="*/ 264 w 528"/>
              <a:gd name="T69" fmla="*/ 100 h 471"/>
              <a:gd name="T70" fmla="*/ 295 w 528"/>
              <a:gd name="T71" fmla="*/ 132 h 471"/>
              <a:gd name="T72" fmla="*/ 295 w 528"/>
              <a:gd name="T73" fmla="*/ 135 h 471"/>
              <a:gd name="T74" fmla="*/ 401 w 528"/>
              <a:gd name="T75" fmla="*/ 194 h 471"/>
              <a:gd name="T76" fmla="*/ 528 w 528"/>
              <a:gd name="T77" fmla="*/ 132 h 471"/>
              <a:gd name="T78" fmla="*/ 394 w 528"/>
              <a:gd name="T79" fmla="*/ 197 h 471"/>
              <a:gd name="T80" fmla="*/ 395 w 528"/>
              <a:gd name="T81" fmla="*/ 293 h 471"/>
              <a:gd name="T82" fmla="*/ 404 w 528"/>
              <a:gd name="T83" fmla="*/ 307 h 471"/>
              <a:gd name="T84" fmla="*/ 396 w 528"/>
              <a:gd name="T85" fmla="*/ 320 h 471"/>
              <a:gd name="T86" fmla="*/ 403 w 528"/>
              <a:gd name="T87" fmla="*/ 320 h 471"/>
              <a:gd name="T88" fmla="*/ 416 w 528"/>
              <a:gd name="T89" fmla="*/ 471 h 471"/>
              <a:gd name="T90" fmla="*/ 364 w 528"/>
              <a:gd name="T91" fmla="*/ 471 h 471"/>
              <a:gd name="T92" fmla="*/ 377 w 528"/>
              <a:gd name="T93" fmla="*/ 320 h 471"/>
              <a:gd name="T94" fmla="*/ 384 w 528"/>
              <a:gd name="T95" fmla="*/ 320 h 471"/>
              <a:gd name="T96" fmla="*/ 376 w 528"/>
              <a:gd name="T97" fmla="*/ 307 h 471"/>
              <a:gd name="T98" fmla="*/ 384 w 528"/>
              <a:gd name="T99" fmla="*/ 293 h 471"/>
              <a:gd name="T100" fmla="*/ 383 w 528"/>
              <a:gd name="T101" fmla="*/ 207 h 471"/>
              <a:gd name="T102" fmla="*/ 394 w 528"/>
              <a:gd name="T103" fmla="*/ 197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28" h="471">
                <a:moveTo>
                  <a:pt x="400" y="293"/>
                </a:moveTo>
                <a:cubicBezTo>
                  <a:pt x="430" y="279"/>
                  <a:pt x="430" y="279"/>
                  <a:pt x="430" y="279"/>
                </a:cubicBezTo>
                <a:cubicBezTo>
                  <a:pt x="430" y="279"/>
                  <a:pt x="430" y="278"/>
                  <a:pt x="430" y="278"/>
                </a:cubicBezTo>
                <a:cubicBezTo>
                  <a:pt x="430" y="204"/>
                  <a:pt x="430" y="204"/>
                  <a:pt x="430" y="204"/>
                </a:cubicBezTo>
                <a:cubicBezTo>
                  <a:pt x="401" y="218"/>
                  <a:pt x="401" y="218"/>
                  <a:pt x="401" y="218"/>
                </a:cubicBezTo>
                <a:cubicBezTo>
                  <a:pt x="400" y="293"/>
                  <a:pt x="400" y="293"/>
                  <a:pt x="400" y="293"/>
                </a:cubicBezTo>
                <a:close/>
                <a:moveTo>
                  <a:pt x="90" y="204"/>
                </a:moveTo>
                <a:cubicBezTo>
                  <a:pt x="90" y="279"/>
                  <a:pt x="90" y="279"/>
                  <a:pt x="90" y="279"/>
                </a:cubicBezTo>
                <a:cubicBezTo>
                  <a:pt x="143" y="304"/>
                  <a:pt x="195" y="329"/>
                  <a:pt x="248" y="354"/>
                </a:cubicBezTo>
                <a:cubicBezTo>
                  <a:pt x="257" y="357"/>
                  <a:pt x="265" y="357"/>
                  <a:pt x="274" y="354"/>
                </a:cubicBezTo>
                <a:cubicBezTo>
                  <a:pt x="371" y="307"/>
                  <a:pt x="371" y="307"/>
                  <a:pt x="371" y="307"/>
                </a:cubicBezTo>
                <a:cubicBezTo>
                  <a:pt x="371" y="232"/>
                  <a:pt x="371" y="232"/>
                  <a:pt x="371" y="232"/>
                </a:cubicBezTo>
                <a:cubicBezTo>
                  <a:pt x="260" y="286"/>
                  <a:pt x="260" y="286"/>
                  <a:pt x="260" y="286"/>
                </a:cubicBezTo>
                <a:cubicBezTo>
                  <a:pt x="90" y="204"/>
                  <a:pt x="90" y="204"/>
                  <a:pt x="90" y="204"/>
                </a:cubicBezTo>
                <a:close/>
                <a:moveTo>
                  <a:pt x="394" y="197"/>
                </a:moveTo>
                <a:cubicBezTo>
                  <a:pt x="391" y="196"/>
                  <a:pt x="391" y="196"/>
                  <a:pt x="391" y="196"/>
                </a:cubicBezTo>
                <a:cubicBezTo>
                  <a:pt x="287" y="139"/>
                  <a:pt x="287" y="139"/>
                  <a:pt x="287" y="139"/>
                </a:cubicBezTo>
                <a:cubicBezTo>
                  <a:pt x="288" y="136"/>
                  <a:pt x="288" y="134"/>
                  <a:pt x="288" y="132"/>
                </a:cubicBezTo>
                <a:cubicBezTo>
                  <a:pt x="288" y="118"/>
                  <a:pt x="277" y="108"/>
                  <a:pt x="264" y="108"/>
                </a:cubicBezTo>
                <a:cubicBezTo>
                  <a:pt x="251" y="108"/>
                  <a:pt x="240" y="118"/>
                  <a:pt x="240" y="132"/>
                </a:cubicBezTo>
                <a:cubicBezTo>
                  <a:pt x="240" y="145"/>
                  <a:pt x="251" y="156"/>
                  <a:pt x="264" y="156"/>
                </a:cubicBezTo>
                <a:cubicBezTo>
                  <a:pt x="270" y="156"/>
                  <a:pt x="276" y="154"/>
                  <a:pt x="281" y="150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  <a:moveTo>
                  <a:pt x="528" y="132"/>
                </a:moveTo>
                <a:cubicBezTo>
                  <a:pt x="260" y="0"/>
                  <a:pt x="260" y="0"/>
                  <a:pt x="260" y="0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7"/>
                  <a:pt x="0" y="137"/>
                  <a:pt x="0" y="137"/>
                </a:cubicBezTo>
                <a:cubicBezTo>
                  <a:pt x="260" y="263"/>
                  <a:pt x="260" y="263"/>
                  <a:pt x="260" y="263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1" y="205"/>
                  <a:pt x="371" y="205"/>
                  <a:pt x="371" y="205"/>
                </a:cubicBezTo>
                <a:cubicBezTo>
                  <a:pt x="281" y="158"/>
                  <a:pt x="281" y="158"/>
                  <a:pt x="281" y="158"/>
                </a:cubicBezTo>
                <a:cubicBezTo>
                  <a:pt x="276" y="162"/>
                  <a:pt x="270" y="163"/>
                  <a:pt x="264" y="163"/>
                </a:cubicBezTo>
                <a:cubicBezTo>
                  <a:pt x="247" y="163"/>
                  <a:pt x="233" y="149"/>
                  <a:pt x="233" y="132"/>
                </a:cubicBezTo>
                <a:cubicBezTo>
                  <a:pt x="233" y="114"/>
                  <a:pt x="247" y="100"/>
                  <a:pt x="264" y="100"/>
                </a:cubicBezTo>
                <a:cubicBezTo>
                  <a:pt x="281" y="100"/>
                  <a:pt x="295" y="114"/>
                  <a:pt x="295" y="132"/>
                </a:cubicBezTo>
                <a:cubicBezTo>
                  <a:pt x="295" y="133"/>
                  <a:pt x="295" y="134"/>
                  <a:pt x="295" y="135"/>
                </a:cubicBezTo>
                <a:cubicBezTo>
                  <a:pt x="401" y="194"/>
                  <a:pt x="401" y="194"/>
                  <a:pt x="401" y="194"/>
                </a:cubicBezTo>
                <a:cubicBezTo>
                  <a:pt x="528" y="132"/>
                  <a:pt x="528" y="132"/>
                  <a:pt x="528" y="132"/>
                </a:cubicBezTo>
                <a:close/>
                <a:moveTo>
                  <a:pt x="394" y="197"/>
                </a:moveTo>
                <a:cubicBezTo>
                  <a:pt x="395" y="293"/>
                  <a:pt x="395" y="293"/>
                  <a:pt x="395" y="293"/>
                </a:cubicBezTo>
                <a:cubicBezTo>
                  <a:pt x="401" y="295"/>
                  <a:pt x="404" y="300"/>
                  <a:pt x="404" y="307"/>
                </a:cubicBezTo>
                <a:cubicBezTo>
                  <a:pt x="404" y="312"/>
                  <a:pt x="401" y="317"/>
                  <a:pt x="396" y="320"/>
                </a:cubicBezTo>
                <a:cubicBezTo>
                  <a:pt x="403" y="320"/>
                  <a:pt x="403" y="320"/>
                  <a:pt x="403" y="320"/>
                </a:cubicBezTo>
                <a:cubicBezTo>
                  <a:pt x="416" y="471"/>
                  <a:pt x="416" y="471"/>
                  <a:pt x="416" y="471"/>
                </a:cubicBezTo>
                <a:cubicBezTo>
                  <a:pt x="364" y="471"/>
                  <a:pt x="364" y="471"/>
                  <a:pt x="364" y="471"/>
                </a:cubicBezTo>
                <a:cubicBezTo>
                  <a:pt x="377" y="320"/>
                  <a:pt x="377" y="320"/>
                  <a:pt x="377" y="320"/>
                </a:cubicBezTo>
                <a:cubicBezTo>
                  <a:pt x="384" y="320"/>
                  <a:pt x="384" y="320"/>
                  <a:pt x="384" y="320"/>
                </a:cubicBezTo>
                <a:cubicBezTo>
                  <a:pt x="379" y="317"/>
                  <a:pt x="376" y="312"/>
                  <a:pt x="376" y="307"/>
                </a:cubicBezTo>
                <a:cubicBezTo>
                  <a:pt x="376" y="301"/>
                  <a:pt x="379" y="296"/>
                  <a:pt x="384" y="293"/>
                </a:cubicBezTo>
                <a:cubicBezTo>
                  <a:pt x="383" y="207"/>
                  <a:pt x="383" y="207"/>
                  <a:pt x="383" y="207"/>
                </a:cubicBezTo>
                <a:cubicBezTo>
                  <a:pt x="394" y="197"/>
                  <a:pt x="394" y="197"/>
                  <a:pt x="394" y="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5" name="文本框 34"/>
          <p:cNvSpPr txBox="1"/>
          <p:nvPr>
            <p:custDataLst>
              <p:tags r:id="rId3"/>
            </p:custDataLst>
          </p:nvPr>
        </p:nvSpPr>
        <p:spPr>
          <a:xfrm>
            <a:off x="848989" y="2776345"/>
            <a:ext cx="10448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+mn-ea"/>
              </a:rPr>
              <a:t>Online-bookshop</a:t>
            </a:r>
            <a:r>
              <a:rPr lang="zh-CN" altLang="en-US" sz="4400" b="1" dirty="0">
                <a:solidFill>
                  <a:schemeClr val="bg1"/>
                </a:solidFill>
                <a:latin typeface="+mn-ea"/>
              </a:rPr>
              <a:t>项目展示</a:t>
            </a:r>
          </a:p>
        </p:txBody>
      </p:sp>
      <p:sp>
        <p:nvSpPr>
          <p:cNvPr id="47" name="文本框 46"/>
          <p:cNvSpPr txBox="1"/>
          <p:nvPr>
            <p:custDataLst>
              <p:tags r:id="rId4"/>
            </p:custDataLst>
          </p:nvPr>
        </p:nvSpPr>
        <p:spPr>
          <a:xfrm>
            <a:off x="4217163" y="3467385"/>
            <a:ext cx="371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n-ea"/>
                <a:cs typeface="Arial" pitchFamily="34" charset="0"/>
              </a:rPr>
              <a:t>数据库系统原理</a:t>
            </a:r>
          </a:p>
        </p:txBody>
      </p:sp>
      <p:cxnSp>
        <p:nvCxnSpPr>
          <p:cNvPr id="5" name="直接连接符 4"/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2171700" y="3667440"/>
            <a:ext cx="2302833" cy="0"/>
          </a:xfrm>
          <a:prstGeom prst="line">
            <a:avLst/>
          </a:prstGeom>
          <a:ln w="1905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等腰三角形 11"/>
          <p:cNvSpPr/>
          <p:nvPr>
            <p:custDataLst>
              <p:tags r:id="rId6"/>
            </p:custDataLst>
          </p:nvPr>
        </p:nvSpPr>
        <p:spPr>
          <a:xfrm flipV="1">
            <a:off x="8977053" y="4704820"/>
            <a:ext cx="359294" cy="20660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>
            <a:cxnSpLocks/>
          </p:cNvCxnSpPr>
          <p:nvPr>
            <p:custDataLst>
              <p:tags r:id="rId7"/>
            </p:custDataLst>
          </p:nvPr>
        </p:nvCxnSpPr>
        <p:spPr>
          <a:xfrm>
            <a:off x="7646358" y="3667440"/>
            <a:ext cx="2337430" cy="0"/>
          </a:xfrm>
          <a:prstGeom prst="line">
            <a:avLst/>
          </a:prstGeom>
          <a:ln w="19050">
            <a:solidFill>
              <a:schemeClr val="bg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4217163" y="5573471"/>
            <a:ext cx="3472973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汇报日期：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2025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年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月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3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日</a:t>
            </a:r>
          </a:p>
        </p:txBody>
      </p:sp>
      <p:pic>
        <p:nvPicPr>
          <p:cNvPr id="1036" name="图片 1035" descr="华中科技大学主站">
            <a:extLst>
              <a:ext uri="{FF2B5EF4-FFF2-40B4-BE49-F238E27FC236}">
                <a16:creationId xmlns:a16="http://schemas.microsoft.com/office/drawing/2014/main" id="{919F39D2-481D-4E24-A75A-CA5F4BDB2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667" y="1925102"/>
            <a:ext cx="34385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52A67B7F-5A6D-45B2-8369-B7D7C873FBC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687720" y="4143948"/>
            <a:ext cx="1980029" cy="430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汇报人：吴东霖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F3A4E1A-CFB8-4DDB-AAC2-D061FC005149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6123893" y="4143948"/>
            <a:ext cx="2824812" cy="430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dirty="0">
                <a:solidFill>
                  <a:prstClr val="white"/>
                </a:solidFill>
                <a:latin typeface="微软雅黑"/>
              </a:rPr>
              <a:t>小组成员：吴东霖 宋彧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088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:a14="http://schemas.microsoft.com/office/drawing/2010/main" xmlns:a16="http://schemas.microsoft.com/office/drawing/2014/main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7B168-4B18-557D-C775-490D64437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04A24E-BA21-47E3-C50A-305DDDCF1FD0}"/>
              </a:ext>
            </a:extLst>
          </p:cNvPr>
          <p:cNvSpPr/>
          <p:nvPr/>
        </p:nvSpPr>
        <p:spPr>
          <a:xfrm>
            <a:off x="1217525" y="42607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需求分析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40CBA9-69CA-0D94-ECF1-65FF5066EEFF}"/>
              </a:ext>
            </a:extLst>
          </p:cNvPr>
          <p:cNvSpPr/>
          <p:nvPr/>
        </p:nvSpPr>
        <p:spPr>
          <a:xfrm>
            <a:off x="3122592" y="4461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概念设计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C7A3AC-5AC1-D346-2A0F-9F7EB06857B6}"/>
              </a:ext>
            </a:extLst>
          </p:cNvPr>
          <p:cNvSpPr/>
          <p:nvPr/>
        </p:nvSpPr>
        <p:spPr>
          <a:xfrm>
            <a:off x="5576459" y="4461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逻辑设计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BE6CEC-5DF4-8EE3-B824-7F6ACA475703}"/>
              </a:ext>
            </a:extLst>
          </p:cNvPr>
          <p:cNvSpPr/>
          <p:nvPr/>
        </p:nvSpPr>
        <p:spPr>
          <a:xfrm>
            <a:off x="8286807" y="44619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技术栈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DE3D157-9B78-7446-CFEF-7465E05B12A5}"/>
              </a:ext>
            </a:extLst>
          </p:cNvPr>
          <p:cNvCxnSpPr/>
          <p:nvPr/>
        </p:nvCxnSpPr>
        <p:spPr>
          <a:xfrm>
            <a:off x="2598660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2F1CE10-D775-1200-FADA-D803BCFE391B}"/>
              </a:ext>
            </a:extLst>
          </p:cNvPr>
          <p:cNvCxnSpPr/>
          <p:nvPr/>
        </p:nvCxnSpPr>
        <p:spPr>
          <a:xfrm>
            <a:off x="5167688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E65C64A-8D0A-7275-B406-FBE02130028F}"/>
              </a:ext>
            </a:extLst>
          </p:cNvPr>
          <p:cNvCxnSpPr/>
          <p:nvPr/>
        </p:nvCxnSpPr>
        <p:spPr>
          <a:xfrm>
            <a:off x="7802031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6517752-9095-EAC5-F93B-95F078137270}"/>
              </a:ext>
            </a:extLst>
          </p:cNvPr>
          <p:cNvSpPr txBox="1"/>
          <p:nvPr/>
        </p:nvSpPr>
        <p:spPr>
          <a:xfrm>
            <a:off x="1214350" y="136509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采购管理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47A6628-71D9-710A-B5BB-9D45DB2D7CA3}"/>
              </a:ext>
            </a:extLst>
          </p:cNvPr>
          <p:cNvSpPr/>
          <p:nvPr/>
        </p:nvSpPr>
        <p:spPr>
          <a:xfrm>
            <a:off x="695325" y="1365094"/>
            <a:ext cx="136071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FC1CE5-BF3E-F242-0B31-67F0704F25D1}"/>
              </a:ext>
            </a:extLst>
          </p:cNvPr>
          <p:cNvSpPr/>
          <p:nvPr/>
        </p:nvSpPr>
        <p:spPr>
          <a:xfrm>
            <a:off x="876958" y="1451926"/>
            <a:ext cx="136071" cy="28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: 对角圆角 8">
            <a:extLst>
              <a:ext uri="{FF2B5EF4-FFF2-40B4-BE49-F238E27FC236}">
                <a16:creationId xmlns:a16="http://schemas.microsoft.com/office/drawing/2014/main" id="{7E05418C-4DCE-D2DE-D738-B4836DC2CABF}"/>
              </a:ext>
            </a:extLst>
          </p:cNvPr>
          <p:cNvSpPr/>
          <p:nvPr/>
        </p:nvSpPr>
        <p:spPr>
          <a:xfrm>
            <a:off x="695325" y="2688582"/>
            <a:ext cx="1732788" cy="519351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0000">
                <a:schemeClr val="accent2">
                  <a:lumMod val="75000"/>
                </a:schemeClr>
              </a:gs>
              <a:gs pos="96000">
                <a:schemeClr val="accent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dirty="0"/>
              <a:t>简要说明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2A31E9-12C1-9564-0D67-7D65FEEB134A}"/>
              </a:ext>
            </a:extLst>
          </p:cNvPr>
          <p:cNvSpPr/>
          <p:nvPr/>
        </p:nvSpPr>
        <p:spPr>
          <a:xfrm>
            <a:off x="3836814" y="4636121"/>
            <a:ext cx="7644780" cy="149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国家建设高水平大学公派研究生项目、国家级新工科研究与实践项目、基础学科拔尖学生培养计划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2.0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，是学位授权自主审核单位、国家级大学生创新创业训练计划。全国深化创新创业教育改革示范高校、一流网络安全学院建设示范项目高校、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DBE34DB-E636-6E74-7D5F-CD707FAC0424}"/>
              </a:ext>
            </a:extLst>
          </p:cNvPr>
          <p:cNvSpPr/>
          <p:nvPr/>
        </p:nvSpPr>
        <p:spPr>
          <a:xfrm>
            <a:off x="695325" y="3207498"/>
            <a:ext cx="4472363" cy="2060241"/>
          </a:xfrm>
          <a:prstGeom prst="rect">
            <a:avLst/>
          </a:prstGeom>
          <a:gradFill flip="none" rotWithShape="1">
            <a:gsLst>
              <a:gs pos="38000">
                <a:schemeClr val="accent1"/>
              </a:gs>
              <a:gs pos="92000">
                <a:schemeClr val="accent1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: 对角圆角 16">
            <a:extLst>
              <a:ext uri="{FF2B5EF4-FFF2-40B4-BE49-F238E27FC236}">
                <a16:creationId xmlns:a16="http://schemas.microsoft.com/office/drawing/2014/main" id="{54BB2B78-78CF-71BE-F888-D06DF0697EBD}"/>
              </a:ext>
            </a:extLst>
          </p:cNvPr>
          <p:cNvSpPr/>
          <p:nvPr/>
        </p:nvSpPr>
        <p:spPr>
          <a:xfrm>
            <a:off x="5368019" y="1568781"/>
            <a:ext cx="1944000" cy="519351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0000">
                <a:schemeClr val="accent2">
                  <a:lumMod val="75000"/>
                </a:schemeClr>
              </a:gs>
              <a:gs pos="96000">
                <a:schemeClr val="accent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dirty="0"/>
              <a:t>子</a:t>
            </a:r>
            <a:r>
              <a:rPr lang="en-US" altLang="zh-CN" dirty="0"/>
              <a:t>E-R</a:t>
            </a:r>
            <a:r>
              <a:rPr lang="zh-CN" altLang="en-US" dirty="0"/>
              <a:t>图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312F502-03E9-1EBF-1F68-2AD83817187C}"/>
              </a:ext>
            </a:extLst>
          </p:cNvPr>
          <p:cNvSpPr/>
          <p:nvPr/>
        </p:nvSpPr>
        <p:spPr>
          <a:xfrm>
            <a:off x="763360" y="3511940"/>
            <a:ext cx="4130705" cy="1497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左侧为单纯列举报告中的属性值要求，分为缺书记录和采购单两个实体。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右侧注意到缺书记录中属性与书籍属性的重复，设计为关系。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68A4E09-6F6F-399F-2230-F23985798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958" y="2088132"/>
            <a:ext cx="6970635" cy="37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2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:a16="http://schemas.microsoft.com/office/drawing/2014/main" xmlns="">
      <p:transition advClick="0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8B1C1-3B40-B347-5284-4945B965C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8B901A9-A687-60A4-0FA7-C2893732849A}"/>
              </a:ext>
            </a:extLst>
          </p:cNvPr>
          <p:cNvSpPr/>
          <p:nvPr/>
        </p:nvSpPr>
        <p:spPr>
          <a:xfrm>
            <a:off x="1217525" y="42607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需求分析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07CFD4-1253-E09B-B06B-B747510E9BAF}"/>
              </a:ext>
            </a:extLst>
          </p:cNvPr>
          <p:cNvSpPr/>
          <p:nvPr/>
        </p:nvSpPr>
        <p:spPr>
          <a:xfrm>
            <a:off x="3122592" y="4461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概念设计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A815FF-07D7-7431-69BF-D180A51ADEA4}"/>
              </a:ext>
            </a:extLst>
          </p:cNvPr>
          <p:cNvSpPr/>
          <p:nvPr/>
        </p:nvSpPr>
        <p:spPr>
          <a:xfrm>
            <a:off x="5576459" y="4461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逻辑设计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1748C3-0D07-0FD1-8453-C4CBE119B4D9}"/>
              </a:ext>
            </a:extLst>
          </p:cNvPr>
          <p:cNvSpPr/>
          <p:nvPr/>
        </p:nvSpPr>
        <p:spPr>
          <a:xfrm>
            <a:off x="8286807" y="44619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技术栈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48682F7-31C8-A912-BAD5-2EADDF5D6391}"/>
              </a:ext>
            </a:extLst>
          </p:cNvPr>
          <p:cNvCxnSpPr/>
          <p:nvPr/>
        </p:nvCxnSpPr>
        <p:spPr>
          <a:xfrm>
            <a:off x="2598660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A97E042-26C9-7F4B-FA3C-308DEBF688AB}"/>
              </a:ext>
            </a:extLst>
          </p:cNvPr>
          <p:cNvCxnSpPr/>
          <p:nvPr/>
        </p:nvCxnSpPr>
        <p:spPr>
          <a:xfrm>
            <a:off x="5167688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8574AA3-47EB-5C66-4C90-CD1F3B747485}"/>
              </a:ext>
            </a:extLst>
          </p:cNvPr>
          <p:cNvCxnSpPr/>
          <p:nvPr/>
        </p:nvCxnSpPr>
        <p:spPr>
          <a:xfrm>
            <a:off x="7802031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CE3E114-39D8-4EC0-B0F4-3174A1FD61C1}"/>
              </a:ext>
            </a:extLst>
          </p:cNvPr>
          <p:cNvSpPr txBox="1"/>
          <p:nvPr/>
        </p:nvSpPr>
        <p:spPr>
          <a:xfrm>
            <a:off x="1214350" y="136509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客户管理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9D1707A-43FD-4708-31F2-629A3E9CD4F4}"/>
              </a:ext>
            </a:extLst>
          </p:cNvPr>
          <p:cNvSpPr/>
          <p:nvPr/>
        </p:nvSpPr>
        <p:spPr>
          <a:xfrm>
            <a:off x="695325" y="1365094"/>
            <a:ext cx="136071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48DDE5-969D-5FB3-E019-FEF2C1CD6E07}"/>
              </a:ext>
            </a:extLst>
          </p:cNvPr>
          <p:cNvSpPr/>
          <p:nvPr/>
        </p:nvSpPr>
        <p:spPr>
          <a:xfrm>
            <a:off x="876958" y="1451926"/>
            <a:ext cx="136071" cy="28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: 对角圆角 8">
            <a:extLst>
              <a:ext uri="{FF2B5EF4-FFF2-40B4-BE49-F238E27FC236}">
                <a16:creationId xmlns:a16="http://schemas.microsoft.com/office/drawing/2014/main" id="{1711A808-43AD-5B6F-8033-1D04FD1F7561}"/>
              </a:ext>
            </a:extLst>
          </p:cNvPr>
          <p:cNvSpPr/>
          <p:nvPr/>
        </p:nvSpPr>
        <p:spPr>
          <a:xfrm>
            <a:off x="695325" y="2688582"/>
            <a:ext cx="1732788" cy="519351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0000">
                <a:schemeClr val="accent2">
                  <a:lumMod val="75000"/>
                </a:schemeClr>
              </a:gs>
              <a:gs pos="96000">
                <a:schemeClr val="accent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dirty="0"/>
              <a:t>简要说明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2294CE-A014-537E-4BCA-956177306D53}"/>
              </a:ext>
            </a:extLst>
          </p:cNvPr>
          <p:cNvSpPr/>
          <p:nvPr/>
        </p:nvSpPr>
        <p:spPr>
          <a:xfrm>
            <a:off x="3836814" y="4636121"/>
            <a:ext cx="7644780" cy="149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国家建设高水平大学公派研究生项目、国家级新工科研究与实践项目、基础学科拔尖学生培养计划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2.0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，是学位授权自主审核单位、国家级大学生创新创业训练计划。全国深化创新创业教育改革示范高校、一流网络安全学院建设示范项目高校、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896CAEA-F97D-1C7E-2250-C8E5232D3580}"/>
              </a:ext>
            </a:extLst>
          </p:cNvPr>
          <p:cNvSpPr/>
          <p:nvPr/>
        </p:nvSpPr>
        <p:spPr>
          <a:xfrm>
            <a:off x="695325" y="3207498"/>
            <a:ext cx="4472363" cy="2060241"/>
          </a:xfrm>
          <a:prstGeom prst="rect">
            <a:avLst/>
          </a:prstGeom>
          <a:gradFill flip="none" rotWithShape="1">
            <a:gsLst>
              <a:gs pos="38000">
                <a:schemeClr val="accent1"/>
              </a:gs>
              <a:gs pos="92000">
                <a:schemeClr val="accent1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: 对角圆角 16">
            <a:extLst>
              <a:ext uri="{FF2B5EF4-FFF2-40B4-BE49-F238E27FC236}">
                <a16:creationId xmlns:a16="http://schemas.microsoft.com/office/drawing/2014/main" id="{13327F71-1E43-6801-585A-0EA8290B42A7}"/>
              </a:ext>
            </a:extLst>
          </p:cNvPr>
          <p:cNvSpPr/>
          <p:nvPr/>
        </p:nvSpPr>
        <p:spPr>
          <a:xfrm>
            <a:off x="5368019" y="1568781"/>
            <a:ext cx="1944000" cy="519351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0000">
                <a:schemeClr val="accent2">
                  <a:lumMod val="75000"/>
                </a:schemeClr>
              </a:gs>
              <a:gs pos="96000">
                <a:schemeClr val="accent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dirty="0"/>
              <a:t>子</a:t>
            </a:r>
            <a:r>
              <a:rPr lang="en-US" altLang="zh-CN" dirty="0"/>
              <a:t>E-R</a:t>
            </a:r>
            <a:r>
              <a:rPr lang="zh-CN" altLang="en-US" dirty="0"/>
              <a:t>图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6094D1A-4A26-B8C4-2A5A-1D2DA314CEBC}"/>
              </a:ext>
            </a:extLst>
          </p:cNvPr>
          <p:cNvSpPr/>
          <p:nvPr/>
        </p:nvSpPr>
        <p:spPr>
          <a:xfrm>
            <a:off x="831396" y="3768085"/>
            <a:ext cx="4130705" cy="777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上侧归纳出客户与管理员两类实体，下侧将客户与历史记录设计为关系。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D22F363-439B-6571-83E7-10D21D0C3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688" y="2088132"/>
            <a:ext cx="6989341" cy="404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8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:a16="http://schemas.microsoft.com/office/drawing/2014/main" xmlns="">
      <p:transition advClick="0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C8DDA-1BA0-20E0-8DA1-938C9294D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28F020-159F-ADD0-4404-FAA28BEB72C4}"/>
              </a:ext>
            </a:extLst>
          </p:cNvPr>
          <p:cNvSpPr/>
          <p:nvPr/>
        </p:nvSpPr>
        <p:spPr>
          <a:xfrm>
            <a:off x="1217525" y="42607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需求分析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8D2C03-540A-971A-E133-2736D8B2AD52}"/>
              </a:ext>
            </a:extLst>
          </p:cNvPr>
          <p:cNvSpPr/>
          <p:nvPr/>
        </p:nvSpPr>
        <p:spPr>
          <a:xfrm>
            <a:off x="3122592" y="4461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概念设计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33426D-2891-7704-87EB-CDCD960F70AF}"/>
              </a:ext>
            </a:extLst>
          </p:cNvPr>
          <p:cNvSpPr/>
          <p:nvPr/>
        </p:nvSpPr>
        <p:spPr>
          <a:xfrm>
            <a:off x="5576459" y="4461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逻辑设计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5156EC-4370-3B62-2E86-80A9D5C818A4}"/>
              </a:ext>
            </a:extLst>
          </p:cNvPr>
          <p:cNvSpPr/>
          <p:nvPr/>
        </p:nvSpPr>
        <p:spPr>
          <a:xfrm>
            <a:off x="8286807" y="44619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技术栈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EC29C63-A475-8019-5BD9-3957A7A02BEA}"/>
              </a:ext>
            </a:extLst>
          </p:cNvPr>
          <p:cNvCxnSpPr/>
          <p:nvPr/>
        </p:nvCxnSpPr>
        <p:spPr>
          <a:xfrm>
            <a:off x="2598660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5EF4C05-5346-DF62-D96B-2AF2902F7970}"/>
              </a:ext>
            </a:extLst>
          </p:cNvPr>
          <p:cNvCxnSpPr/>
          <p:nvPr/>
        </p:nvCxnSpPr>
        <p:spPr>
          <a:xfrm>
            <a:off x="5167688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1493FD5-AFCB-600C-FFD6-C77889DCD9D7}"/>
              </a:ext>
            </a:extLst>
          </p:cNvPr>
          <p:cNvCxnSpPr/>
          <p:nvPr/>
        </p:nvCxnSpPr>
        <p:spPr>
          <a:xfrm>
            <a:off x="7802031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6DD3026A-D96F-DCF7-0D9A-0F6B6A580A8D}"/>
              </a:ext>
            </a:extLst>
          </p:cNvPr>
          <p:cNvSpPr txBox="1"/>
          <p:nvPr/>
        </p:nvSpPr>
        <p:spPr>
          <a:xfrm>
            <a:off x="1214350" y="1365094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顾客订单管理和发货管理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0BBEB8-DA5C-BE85-967E-877298450B19}"/>
              </a:ext>
            </a:extLst>
          </p:cNvPr>
          <p:cNvSpPr/>
          <p:nvPr/>
        </p:nvSpPr>
        <p:spPr>
          <a:xfrm>
            <a:off x="695325" y="1365094"/>
            <a:ext cx="136071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A3C09B4-19F7-20F8-7A08-38CE7B44B293}"/>
              </a:ext>
            </a:extLst>
          </p:cNvPr>
          <p:cNvSpPr/>
          <p:nvPr/>
        </p:nvSpPr>
        <p:spPr>
          <a:xfrm>
            <a:off x="876958" y="1451926"/>
            <a:ext cx="136071" cy="28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: 对角圆角 8">
            <a:extLst>
              <a:ext uri="{FF2B5EF4-FFF2-40B4-BE49-F238E27FC236}">
                <a16:creationId xmlns:a16="http://schemas.microsoft.com/office/drawing/2014/main" id="{6ED33DD4-166F-E5AE-E712-D85AAC957EF0}"/>
              </a:ext>
            </a:extLst>
          </p:cNvPr>
          <p:cNvSpPr/>
          <p:nvPr/>
        </p:nvSpPr>
        <p:spPr>
          <a:xfrm>
            <a:off x="695325" y="2688582"/>
            <a:ext cx="1732788" cy="519351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0000">
                <a:schemeClr val="accent2">
                  <a:lumMod val="75000"/>
                </a:schemeClr>
              </a:gs>
              <a:gs pos="96000">
                <a:schemeClr val="accent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dirty="0"/>
              <a:t>简要说明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B403F5-574B-0721-E437-64D0902C2486}"/>
              </a:ext>
            </a:extLst>
          </p:cNvPr>
          <p:cNvSpPr/>
          <p:nvPr/>
        </p:nvSpPr>
        <p:spPr>
          <a:xfrm>
            <a:off x="3836814" y="4636121"/>
            <a:ext cx="7644780" cy="149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国家建设高水平大学公派研究生项目、国家级新工科研究与实践项目、基础学科拔尖学生培养计划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2.0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，是学位授权自主审核单位、国家级大学生创新创业训练计划。全国深化创新创业教育改革示范高校、一流网络安全学院建设示范项目高校、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998236-75C6-F887-CC7D-18E21C500F16}"/>
              </a:ext>
            </a:extLst>
          </p:cNvPr>
          <p:cNvSpPr/>
          <p:nvPr/>
        </p:nvSpPr>
        <p:spPr>
          <a:xfrm>
            <a:off x="695325" y="3207498"/>
            <a:ext cx="4472363" cy="2060241"/>
          </a:xfrm>
          <a:prstGeom prst="rect">
            <a:avLst/>
          </a:prstGeom>
          <a:gradFill flip="none" rotWithShape="1">
            <a:gsLst>
              <a:gs pos="38000">
                <a:schemeClr val="accent1"/>
              </a:gs>
              <a:gs pos="92000">
                <a:schemeClr val="accent1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: 对角圆角 16">
            <a:extLst>
              <a:ext uri="{FF2B5EF4-FFF2-40B4-BE49-F238E27FC236}">
                <a16:creationId xmlns:a16="http://schemas.microsoft.com/office/drawing/2014/main" id="{B383A4C1-27F3-7A7C-F003-E8F88AB4FDB2}"/>
              </a:ext>
            </a:extLst>
          </p:cNvPr>
          <p:cNvSpPr/>
          <p:nvPr/>
        </p:nvSpPr>
        <p:spPr>
          <a:xfrm>
            <a:off x="5368019" y="1568781"/>
            <a:ext cx="1944000" cy="519351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0000">
                <a:schemeClr val="accent2">
                  <a:lumMod val="75000"/>
                </a:schemeClr>
              </a:gs>
              <a:gs pos="96000">
                <a:schemeClr val="accent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dirty="0"/>
              <a:t>子</a:t>
            </a:r>
            <a:r>
              <a:rPr lang="en-US" altLang="zh-CN" dirty="0"/>
              <a:t>E-R</a:t>
            </a:r>
            <a:r>
              <a:rPr lang="zh-CN" altLang="en-US" dirty="0"/>
              <a:t>图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406E4DA-24FE-CEE9-A379-B92AD6184D7A}"/>
              </a:ext>
            </a:extLst>
          </p:cNvPr>
          <p:cNvSpPr/>
          <p:nvPr/>
        </p:nvSpPr>
        <p:spPr>
          <a:xfrm>
            <a:off x="831396" y="3619404"/>
            <a:ext cx="4130705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设计订单实体时已经考虑到书籍的丛书号，由于书号与丛书号共同确定一本书，这里将其作为一组外键。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D7E84C9-EBF0-7FEC-3FD9-7A5875F4F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688" y="2088132"/>
            <a:ext cx="6315229" cy="404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5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:a16="http://schemas.microsoft.com/office/drawing/2014/main" xmlns="">
      <p:transition advClick="0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C9DE5-558F-5303-1EAA-27302602F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BC5E8B47-42C3-B9B9-96FA-902036F1E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688" y="2100042"/>
            <a:ext cx="4937095" cy="432099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C9D73E8-83B5-F683-9156-0C0E15B137F0}"/>
              </a:ext>
            </a:extLst>
          </p:cNvPr>
          <p:cNvSpPr/>
          <p:nvPr/>
        </p:nvSpPr>
        <p:spPr>
          <a:xfrm>
            <a:off x="1217525" y="42607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需求分析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0BCF9D-6CB1-4FF9-43F5-13E8D6EB7294}"/>
              </a:ext>
            </a:extLst>
          </p:cNvPr>
          <p:cNvSpPr/>
          <p:nvPr/>
        </p:nvSpPr>
        <p:spPr>
          <a:xfrm>
            <a:off x="3122592" y="4461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概念设计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D26B0F-81D1-88A2-56C4-D197A578D5F7}"/>
              </a:ext>
            </a:extLst>
          </p:cNvPr>
          <p:cNvSpPr/>
          <p:nvPr/>
        </p:nvSpPr>
        <p:spPr>
          <a:xfrm>
            <a:off x="5576459" y="4461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逻辑设计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789A5F-E8B7-55C7-51ED-EC8C41B58FCC}"/>
              </a:ext>
            </a:extLst>
          </p:cNvPr>
          <p:cNvSpPr/>
          <p:nvPr/>
        </p:nvSpPr>
        <p:spPr>
          <a:xfrm>
            <a:off x="8286807" y="44619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技术栈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0B37A97-CFE6-F4D1-0CEB-82AF782624AC}"/>
              </a:ext>
            </a:extLst>
          </p:cNvPr>
          <p:cNvCxnSpPr/>
          <p:nvPr/>
        </p:nvCxnSpPr>
        <p:spPr>
          <a:xfrm>
            <a:off x="2598660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609F891-FB8E-8B3C-BF2D-56CD3A44849D}"/>
              </a:ext>
            </a:extLst>
          </p:cNvPr>
          <p:cNvCxnSpPr/>
          <p:nvPr/>
        </p:nvCxnSpPr>
        <p:spPr>
          <a:xfrm>
            <a:off x="5167688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F833626-8139-E5E3-EF31-785D16EB9EB4}"/>
              </a:ext>
            </a:extLst>
          </p:cNvPr>
          <p:cNvCxnSpPr/>
          <p:nvPr/>
        </p:nvCxnSpPr>
        <p:spPr>
          <a:xfrm>
            <a:off x="7802031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6654C7C-1A61-5784-036D-075290DCBF13}"/>
              </a:ext>
            </a:extLst>
          </p:cNvPr>
          <p:cNvSpPr txBox="1"/>
          <p:nvPr/>
        </p:nvSpPr>
        <p:spPr>
          <a:xfrm>
            <a:off x="1214350" y="136509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供应商管理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160D32-E06E-5179-FD80-03552B6958ED}"/>
              </a:ext>
            </a:extLst>
          </p:cNvPr>
          <p:cNvSpPr/>
          <p:nvPr/>
        </p:nvSpPr>
        <p:spPr>
          <a:xfrm>
            <a:off x="695325" y="1365094"/>
            <a:ext cx="136071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6DB7E8-7DF4-0F71-6EAE-713387BD0066}"/>
              </a:ext>
            </a:extLst>
          </p:cNvPr>
          <p:cNvSpPr/>
          <p:nvPr/>
        </p:nvSpPr>
        <p:spPr>
          <a:xfrm>
            <a:off x="876958" y="1451926"/>
            <a:ext cx="136071" cy="28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: 对角圆角 8">
            <a:extLst>
              <a:ext uri="{FF2B5EF4-FFF2-40B4-BE49-F238E27FC236}">
                <a16:creationId xmlns:a16="http://schemas.microsoft.com/office/drawing/2014/main" id="{55EC8AFE-D61C-4D60-EA50-2305D024B66B}"/>
              </a:ext>
            </a:extLst>
          </p:cNvPr>
          <p:cNvSpPr/>
          <p:nvPr/>
        </p:nvSpPr>
        <p:spPr>
          <a:xfrm>
            <a:off x="695325" y="2688582"/>
            <a:ext cx="1732788" cy="519351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0000">
                <a:schemeClr val="accent2">
                  <a:lumMod val="75000"/>
                </a:schemeClr>
              </a:gs>
              <a:gs pos="96000">
                <a:schemeClr val="accent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dirty="0"/>
              <a:t>简要说明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00B73FC-2994-3CF5-EC19-5C3327588DD2}"/>
              </a:ext>
            </a:extLst>
          </p:cNvPr>
          <p:cNvSpPr/>
          <p:nvPr/>
        </p:nvSpPr>
        <p:spPr>
          <a:xfrm>
            <a:off x="695325" y="3207498"/>
            <a:ext cx="4472363" cy="2060241"/>
          </a:xfrm>
          <a:prstGeom prst="rect">
            <a:avLst/>
          </a:prstGeom>
          <a:gradFill flip="none" rotWithShape="1">
            <a:gsLst>
              <a:gs pos="38000">
                <a:schemeClr val="accent1"/>
              </a:gs>
              <a:gs pos="92000">
                <a:schemeClr val="accent1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: 对角圆角 16">
            <a:extLst>
              <a:ext uri="{FF2B5EF4-FFF2-40B4-BE49-F238E27FC236}">
                <a16:creationId xmlns:a16="http://schemas.microsoft.com/office/drawing/2014/main" id="{3209994D-4D39-B663-E51F-D3A72D7A66AA}"/>
              </a:ext>
            </a:extLst>
          </p:cNvPr>
          <p:cNvSpPr/>
          <p:nvPr/>
        </p:nvSpPr>
        <p:spPr>
          <a:xfrm>
            <a:off x="5368019" y="1568781"/>
            <a:ext cx="1944000" cy="519351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0000">
                <a:schemeClr val="accent2">
                  <a:lumMod val="75000"/>
                </a:schemeClr>
              </a:gs>
              <a:gs pos="96000">
                <a:schemeClr val="accent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dirty="0"/>
              <a:t>子</a:t>
            </a:r>
            <a:r>
              <a:rPr lang="en-US" altLang="zh-CN" dirty="0"/>
              <a:t>E-R</a:t>
            </a:r>
            <a:r>
              <a:rPr lang="zh-CN" altLang="en-US" dirty="0"/>
              <a:t>图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FDAA560-E126-D72C-89C7-8BA1E5374572}"/>
              </a:ext>
            </a:extLst>
          </p:cNvPr>
          <p:cNvSpPr/>
          <p:nvPr/>
        </p:nvSpPr>
        <p:spPr>
          <a:xfrm>
            <a:off x="828795" y="3691988"/>
            <a:ext cx="4130705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供应商供应多本书籍，这里抽象为供应关系，供应状态指供应商对于某一供应书籍是否有货。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5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:a16="http://schemas.microsoft.com/office/drawing/2014/main" xmlns="">
      <p:transition advClick="0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0C090-D22E-12D3-4AEB-C30FE4A0B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E71FDB8-393C-CB38-48BC-C9EB730115D8}"/>
              </a:ext>
            </a:extLst>
          </p:cNvPr>
          <p:cNvSpPr/>
          <p:nvPr/>
        </p:nvSpPr>
        <p:spPr>
          <a:xfrm>
            <a:off x="1217525" y="42607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需求分析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658724-9E52-139D-1AD3-26E998F72B25}"/>
              </a:ext>
            </a:extLst>
          </p:cNvPr>
          <p:cNvSpPr/>
          <p:nvPr/>
        </p:nvSpPr>
        <p:spPr>
          <a:xfrm>
            <a:off x="3122592" y="4461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概念设计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8FD1E3-CA28-AC9B-D1CB-5CCD6B391F11}"/>
              </a:ext>
            </a:extLst>
          </p:cNvPr>
          <p:cNvSpPr/>
          <p:nvPr/>
        </p:nvSpPr>
        <p:spPr>
          <a:xfrm>
            <a:off x="5576459" y="4461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逻辑设计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6AF276-A53E-F042-562C-D15CE3805058}"/>
              </a:ext>
            </a:extLst>
          </p:cNvPr>
          <p:cNvSpPr/>
          <p:nvPr/>
        </p:nvSpPr>
        <p:spPr>
          <a:xfrm>
            <a:off x="8286807" y="44619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技术栈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9D57B6C-6FED-DFBF-F0A5-EB7DFDEA8FD2}"/>
              </a:ext>
            </a:extLst>
          </p:cNvPr>
          <p:cNvCxnSpPr/>
          <p:nvPr/>
        </p:nvCxnSpPr>
        <p:spPr>
          <a:xfrm>
            <a:off x="2598660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DBC637D-E1D3-0159-D852-C522B4412E68}"/>
              </a:ext>
            </a:extLst>
          </p:cNvPr>
          <p:cNvCxnSpPr/>
          <p:nvPr/>
        </p:nvCxnSpPr>
        <p:spPr>
          <a:xfrm>
            <a:off x="5167688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DBEB08F-2814-9252-BDBE-566EBEC08F5D}"/>
              </a:ext>
            </a:extLst>
          </p:cNvPr>
          <p:cNvCxnSpPr/>
          <p:nvPr/>
        </p:nvCxnSpPr>
        <p:spPr>
          <a:xfrm>
            <a:off x="7802031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1C4B6E8-5206-C3E1-38FB-C739DCD2146F}"/>
              </a:ext>
            </a:extLst>
          </p:cNvPr>
          <p:cNvSpPr txBox="1"/>
          <p:nvPr/>
        </p:nvSpPr>
        <p:spPr>
          <a:xfrm>
            <a:off x="1214350" y="1365094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整体</a:t>
            </a:r>
            <a:r>
              <a:rPr lang="en-US" altLang="zh-CN" sz="2400" b="1" dirty="0">
                <a:solidFill>
                  <a:schemeClr val="accent1"/>
                </a:solidFill>
              </a:rPr>
              <a:t>E-R</a:t>
            </a:r>
            <a:r>
              <a:rPr lang="zh-CN" altLang="en-US" sz="2400" b="1" dirty="0">
                <a:solidFill>
                  <a:schemeClr val="accent1"/>
                </a:solidFill>
              </a:rPr>
              <a:t>图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CBBCB11-8A49-6CF3-CAD5-5B72899729C6}"/>
              </a:ext>
            </a:extLst>
          </p:cNvPr>
          <p:cNvSpPr/>
          <p:nvPr/>
        </p:nvSpPr>
        <p:spPr>
          <a:xfrm>
            <a:off x="695325" y="1365094"/>
            <a:ext cx="136071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5D6F4D-A502-6386-BB0F-0D040111CB92}"/>
              </a:ext>
            </a:extLst>
          </p:cNvPr>
          <p:cNvSpPr/>
          <p:nvPr/>
        </p:nvSpPr>
        <p:spPr>
          <a:xfrm>
            <a:off x="876958" y="1451926"/>
            <a:ext cx="136071" cy="28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00ECDD0-3299-3941-80CB-7326E90812FB}"/>
              </a:ext>
            </a:extLst>
          </p:cNvPr>
          <p:cNvSpPr/>
          <p:nvPr/>
        </p:nvSpPr>
        <p:spPr>
          <a:xfrm>
            <a:off x="763360" y="3511940"/>
            <a:ext cx="4130705" cy="1497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左侧为单纯列举报告中的属性值要求，分为缺书记录和采购单两个实体。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右侧注意到缺书记录中属性与书籍属性的重复，设计为关系。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30D74A1-A444-0AEC-B8D4-EBFE74BF7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460" y="1069915"/>
            <a:ext cx="8981540" cy="520498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F59056F-E6A7-5B89-927D-F1E8F3831CFD}"/>
              </a:ext>
            </a:extLst>
          </p:cNvPr>
          <p:cNvSpPr/>
          <p:nvPr/>
        </p:nvSpPr>
        <p:spPr>
          <a:xfrm>
            <a:off x="695326" y="2050374"/>
            <a:ext cx="2427266" cy="4224530"/>
          </a:xfrm>
          <a:prstGeom prst="rect">
            <a:avLst/>
          </a:prstGeom>
          <a:gradFill flip="none" rotWithShape="1">
            <a:gsLst>
              <a:gs pos="38000">
                <a:schemeClr val="accent1"/>
              </a:gs>
              <a:gs pos="92000">
                <a:schemeClr val="accent1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F230F3F-6DF9-5727-1071-EAAE302F8D9C}"/>
              </a:ext>
            </a:extLst>
          </p:cNvPr>
          <p:cNvSpPr/>
          <p:nvPr/>
        </p:nvSpPr>
        <p:spPr>
          <a:xfrm>
            <a:off x="831396" y="3050950"/>
            <a:ext cx="2241839" cy="2575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书籍与关键字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作者序号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订单与多本书籍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219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:a16="http://schemas.microsoft.com/office/drawing/2014/main" xmlns="">
      <p:transition advClick="0"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6747054-4ECE-4C1D-AFD0-17C7C01A1559}"/>
              </a:ext>
            </a:extLst>
          </p:cNvPr>
          <p:cNvSpPr txBox="1"/>
          <p:nvPr/>
        </p:nvSpPr>
        <p:spPr>
          <a:xfrm>
            <a:off x="4756925" y="2502344"/>
            <a:ext cx="33650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03	</a:t>
            </a:r>
            <a:r>
              <a:rPr lang="zh-CN" altLang="en-US" sz="4400" b="1" dirty="0">
                <a:solidFill>
                  <a:schemeClr val="bg1"/>
                </a:solidFill>
              </a:rPr>
              <a:t>逻辑设计</a:t>
            </a:r>
          </a:p>
        </p:txBody>
      </p:sp>
    </p:spTree>
    <p:extLst>
      <p:ext uri="{BB962C8B-B14F-4D97-AF65-F5344CB8AC3E}">
        <p14:creationId xmlns:p14="http://schemas.microsoft.com/office/powerpoint/2010/main" val="3008541453"/>
      </p:ext>
    </p:extLst>
  </p:cSld>
  <p:clrMapOvr>
    <a:masterClrMapping/>
  </p:clrMapOvr>
  <p:transition spd="slow" advClick="0" advTm="300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4980C-1258-EFA5-083B-F41D0151C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17AD2B0A-66A9-C72D-A2FC-32BA5CABD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520" y="2435979"/>
            <a:ext cx="2643670" cy="392036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40A895F-E89E-1FE6-6441-88A4A0097544}"/>
              </a:ext>
            </a:extLst>
          </p:cNvPr>
          <p:cNvSpPr/>
          <p:nvPr/>
        </p:nvSpPr>
        <p:spPr>
          <a:xfrm>
            <a:off x="1217525" y="42607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需求分析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AE39F1-478A-295D-FC7B-2B03DD6D2101}"/>
              </a:ext>
            </a:extLst>
          </p:cNvPr>
          <p:cNvSpPr/>
          <p:nvPr/>
        </p:nvSpPr>
        <p:spPr>
          <a:xfrm>
            <a:off x="3122592" y="4461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概念设计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2ED913-D6BC-1382-E313-EF8107D477D7}"/>
              </a:ext>
            </a:extLst>
          </p:cNvPr>
          <p:cNvSpPr/>
          <p:nvPr/>
        </p:nvSpPr>
        <p:spPr>
          <a:xfrm>
            <a:off x="5576459" y="4461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逻辑设计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8EB638-B2E9-B99E-9F47-F6A9BDAEA665}"/>
              </a:ext>
            </a:extLst>
          </p:cNvPr>
          <p:cNvSpPr/>
          <p:nvPr/>
        </p:nvSpPr>
        <p:spPr>
          <a:xfrm>
            <a:off x="8286807" y="44619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技术栈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032EB7A-F53B-A637-13B5-9515DC3B751D}"/>
              </a:ext>
            </a:extLst>
          </p:cNvPr>
          <p:cNvCxnSpPr/>
          <p:nvPr/>
        </p:nvCxnSpPr>
        <p:spPr>
          <a:xfrm>
            <a:off x="2598660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B62341B-3B28-1DAA-56F9-E0F09DD99860}"/>
              </a:ext>
            </a:extLst>
          </p:cNvPr>
          <p:cNvCxnSpPr/>
          <p:nvPr/>
        </p:nvCxnSpPr>
        <p:spPr>
          <a:xfrm>
            <a:off x="5167688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EB81F2C0-677E-A312-E232-73F085B97711}"/>
              </a:ext>
            </a:extLst>
          </p:cNvPr>
          <p:cNvCxnSpPr/>
          <p:nvPr/>
        </p:nvCxnSpPr>
        <p:spPr>
          <a:xfrm>
            <a:off x="7802031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FDB5F2C-9A30-0963-2869-9DAB9ADFFE8A}"/>
              </a:ext>
            </a:extLst>
          </p:cNvPr>
          <p:cNvCxnSpPr>
            <a:cxnSpLocks/>
          </p:cNvCxnSpPr>
          <p:nvPr/>
        </p:nvCxnSpPr>
        <p:spPr>
          <a:xfrm>
            <a:off x="4331945" y="3060667"/>
            <a:ext cx="0" cy="2525485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52000">
                  <a:schemeClr val="accent1"/>
                </a:gs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DBD3F0B-2639-3991-70EE-985C697AB3DE}"/>
              </a:ext>
            </a:extLst>
          </p:cNvPr>
          <p:cNvSpPr txBox="1"/>
          <p:nvPr/>
        </p:nvSpPr>
        <p:spPr>
          <a:xfrm>
            <a:off x="1214350" y="136509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数据库结构概况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659EA7-0295-3CDF-C332-011C932B4408}"/>
              </a:ext>
            </a:extLst>
          </p:cNvPr>
          <p:cNvSpPr/>
          <p:nvPr/>
        </p:nvSpPr>
        <p:spPr>
          <a:xfrm>
            <a:off x="695325" y="1365094"/>
            <a:ext cx="136071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D2F670-7BB0-F50A-0257-A4E783F624AF}"/>
              </a:ext>
            </a:extLst>
          </p:cNvPr>
          <p:cNvSpPr/>
          <p:nvPr/>
        </p:nvSpPr>
        <p:spPr>
          <a:xfrm>
            <a:off x="876958" y="1451926"/>
            <a:ext cx="136071" cy="28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76FFD9F-98A7-9CE6-B334-8BB332FD1B86}"/>
              </a:ext>
            </a:extLst>
          </p:cNvPr>
          <p:cNvCxnSpPr>
            <a:cxnSpLocks/>
          </p:cNvCxnSpPr>
          <p:nvPr/>
        </p:nvCxnSpPr>
        <p:spPr>
          <a:xfrm>
            <a:off x="7936063" y="3060667"/>
            <a:ext cx="0" cy="2525485"/>
          </a:xfrm>
          <a:prstGeom prst="line">
            <a:avLst/>
          </a:prstGeom>
          <a:ln w="25400"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52000">
                  <a:schemeClr val="accent1"/>
                </a:gs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对角圆角 20">
            <a:extLst>
              <a:ext uri="{FF2B5EF4-FFF2-40B4-BE49-F238E27FC236}">
                <a16:creationId xmlns:a16="http://schemas.microsoft.com/office/drawing/2014/main" id="{79100300-0992-AA4B-5B08-A8C7DE7A3351}"/>
              </a:ext>
            </a:extLst>
          </p:cNvPr>
          <p:cNvSpPr/>
          <p:nvPr/>
        </p:nvSpPr>
        <p:spPr>
          <a:xfrm>
            <a:off x="5406894" y="1945471"/>
            <a:ext cx="1517988" cy="519351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0000">
                <a:schemeClr val="accent2">
                  <a:lumMod val="75000"/>
                </a:schemeClr>
              </a:gs>
              <a:gs pos="96000">
                <a:schemeClr val="accent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dirty="0"/>
              <a:t>辅助函数</a:t>
            </a:r>
          </a:p>
        </p:txBody>
      </p:sp>
      <p:sp>
        <p:nvSpPr>
          <p:cNvPr id="22" name="矩形: 对角圆角 21">
            <a:extLst>
              <a:ext uri="{FF2B5EF4-FFF2-40B4-BE49-F238E27FC236}">
                <a16:creationId xmlns:a16="http://schemas.microsoft.com/office/drawing/2014/main" id="{061193A4-8729-295A-74ED-36D0F4B69D73}"/>
              </a:ext>
            </a:extLst>
          </p:cNvPr>
          <p:cNvSpPr/>
          <p:nvPr/>
        </p:nvSpPr>
        <p:spPr>
          <a:xfrm>
            <a:off x="9006485" y="1945471"/>
            <a:ext cx="1517988" cy="519351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0000">
                <a:schemeClr val="accent2">
                  <a:lumMod val="75000"/>
                </a:schemeClr>
              </a:gs>
              <a:gs pos="96000">
                <a:schemeClr val="accent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dirty="0"/>
              <a:t>概况总结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0DD9697-8129-C676-472E-A94502CD8C56}"/>
              </a:ext>
            </a:extLst>
          </p:cNvPr>
          <p:cNvSpPr/>
          <p:nvPr/>
        </p:nvSpPr>
        <p:spPr>
          <a:xfrm>
            <a:off x="9240914" y="3060667"/>
            <a:ext cx="1283559" cy="2938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latin typeface="+mn-ea"/>
              </a:rPr>
              <a:t>共</a:t>
            </a:r>
            <a:r>
              <a:rPr lang="en-US" altLang="zh-CN" dirty="0">
                <a:solidFill>
                  <a:srgbClr val="8F000B"/>
                </a:solidFill>
                <a:latin typeface="+mn-ea"/>
              </a:rPr>
              <a:t>11</a:t>
            </a:r>
            <a:r>
              <a:rPr lang="zh-CN" altLang="en-US" dirty="0">
                <a:latin typeface="+mn-ea"/>
              </a:rPr>
              <a:t>张表</a:t>
            </a:r>
            <a:endParaRPr lang="en-US" altLang="zh-CN" dirty="0">
              <a:latin typeface="+mn-ea"/>
            </a:endParaRPr>
          </a:p>
          <a:p>
            <a:pPr algn="just">
              <a:lnSpc>
                <a:spcPct val="130000"/>
              </a:lnSpc>
            </a:pPr>
            <a:endParaRPr lang="en-US" altLang="zh-CN" dirty="0">
              <a:latin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zh-CN" dirty="0">
                <a:solidFill>
                  <a:srgbClr val="8F000B"/>
                </a:solidFill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个视图</a:t>
            </a:r>
            <a:endParaRPr lang="en-US" altLang="zh-CN" dirty="0">
              <a:latin typeface="+mn-ea"/>
            </a:endParaRPr>
          </a:p>
          <a:p>
            <a:pPr algn="just">
              <a:lnSpc>
                <a:spcPct val="130000"/>
              </a:lnSpc>
            </a:pPr>
            <a:endParaRPr lang="en-US" altLang="zh-CN" dirty="0">
              <a:latin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zh-CN" dirty="0">
                <a:solidFill>
                  <a:srgbClr val="8F000B"/>
                </a:solidFill>
                <a:latin typeface="+mn-ea"/>
              </a:rPr>
              <a:t>9</a:t>
            </a:r>
            <a:r>
              <a:rPr lang="zh-CN" altLang="en-US" dirty="0">
                <a:latin typeface="+mn-ea"/>
              </a:rPr>
              <a:t>个函数</a:t>
            </a:r>
            <a:endParaRPr lang="en-US" altLang="zh-CN" dirty="0">
              <a:latin typeface="+mn-ea"/>
            </a:endParaRPr>
          </a:p>
          <a:p>
            <a:pPr algn="just">
              <a:lnSpc>
                <a:spcPct val="130000"/>
              </a:lnSpc>
            </a:pPr>
            <a:endParaRPr lang="en-US" altLang="zh-CN" dirty="0">
              <a:latin typeface="+mn-ea"/>
            </a:endParaRPr>
          </a:p>
          <a:p>
            <a:pPr algn="just">
              <a:lnSpc>
                <a:spcPct val="130000"/>
              </a:lnSpc>
            </a:pPr>
            <a:r>
              <a:rPr lang="en-US" altLang="zh-CN" dirty="0">
                <a:solidFill>
                  <a:srgbClr val="8F000B"/>
                </a:solidFill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个触发器</a:t>
            </a:r>
            <a:endParaRPr lang="en-US" altLang="zh-CN" dirty="0">
              <a:latin typeface="+mn-ea"/>
            </a:endParaRPr>
          </a:p>
          <a:p>
            <a:pPr algn="just">
              <a:lnSpc>
                <a:spcPct val="130000"/>
              </a:lnSpc>
            </a:pPr>
            <a:endParaRPr lang="en-US" altLang="zh-CN" dirty="0">
              <a:latin typeface="+mn-ea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FC6DA762-4240-6F46-A140-877B3C1BB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247" y="2365670"/>
            <a:ext cx="2770826" cy="3952875"/>
          </a:xfrm>
          <a:prstGeom prst="rect">
            <a:avLst/>
          </a:prstGeom>
        </p:spPr>
      </p:pic>
      <p:sp>
        <p:nvSpPr>
          <p:cNvPr id="20" name="矩形: 对角圆角 19">
            <a:extLst>
              <a:ext uri="{FF2B5EF4-FFF2-40B4-BE49-F238E27FC236}">
                <a16:creationId xmlns:a16="http://schemas.microsoft.com/office/drawing/2014/main" id="{AC87AEE0-A7F6-5D58-29E2-E576DFA16FC6}"/>
              </a:ext>
            </a:extLst>
          </p:cNvPr>
          <p:cNvSpPr/>
          <p:nvPr/>
        </p:nvSpPr>
        <p:spPr>
          <a:xfrm>
            <a:off x="1807302" y="1945471"/>
            <a:ext cx="1517988" cy="519351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0000">
                <a:schemeClr val="accent2">
                  <a:lumMod val="75000"/>
                </a:schemeClr>
              </a:gs>
              <a:gs pos="96000">
                <a:schemeClr val="accent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dirty="0"/>
              <a:t>表与视图</a:t>
            </a:r>
          </a:p>
        </p:txBody>
      </p:sp>
    </p:spTree>
    <p:extLst>
      <p:ext uri="{BB962C8B-B14F-4D97-AF65-F5344CB8AC3E}">
        <p14:creationId xmlns:p14="http://schemas.microsoft.com/office/powerpoint/2010/main" val="390246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:a16="http://schemas.microsoft.com/office/drawing/2014/main" xmlns="">
      <p:transition advClick="0"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A7B19-B1A3-A06C-5062-E89CB759F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9365F91-17DA-99D0-81CE-006611C9590C}"/>
              </a:ext>
            </a:extLst>
          </p:cNvPr>
          <p:cNvSpPr/>
          <p:nvPr/>
        </p:nvSpPr>
        <p:spPr>
          <a:xfrm>
            <a:off x="1217525" y="42607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需求分析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E88C81-30AA-21F2-D819-25C937A85BA3}"/>
              </a:ext>
            </a:extLst>
          </p:cNvPr>
          <p:cNvSpPr/>
          <p:nvPr/>
        </p:nvSpPr>
        <p:spPr>
          <a:xfrm>
            <a:off x="3122592" y="4461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概念设计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8DE3A4-1504-7813-720B-747AFE96AA8C}"/>
              </a:ext>
            </a:extLst>
          </p:cNvPr>
          <p:cNvSpPr/>
          <p:nvPr/>
        </p:nvSpPr>
        <p:spPr>
          <a:xfrm>
            <a:off x="5576459" y="4461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逻辑设计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245420-2E47-5C56-DB61-0F3062DAFDEB}"/>
              </a:ext>
            </a:extLst>
          </p:cNvPr>
          <p:cNvSpPr/>
          <p:nvPr/>
        </p:nvSpPr>
        <p:spPr>
          <a:xfrm>
            <a:off x="8286807" y="44619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技术栈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2A1C11C-BFCF-79DB-709B-9F5714035FE9}"/>
              </a:ext>
            </a:extLst>
          </p:cNvPr>
          <p:cNvCxnSpPr/>
          <p:nvPr/>
        </p:nvCxnSpPr>
        <p:spPr>
          <a:xfrm>
            <a:off x="2598660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87020AF-5433-F8BD-3451-9D38DC2A1BBF}"/>
              </a:ext>
            </a:extLst>
          </p:cNvPr>
          <p:cNvCxnSpPr/>
          <p:nvPr/>
        </p:nvCxnSpPr>
        <p:spPr>
          <a:xfrm>
            <a:off x="5167688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F3F6620-BB96-C58D-5E8C-3DB05126253C}"/>
              </a:ext>
            </a:extLst>
          </p:cNvPr>
          <p:cNvCxnSpPr/>
          <p:nvPr/>
        </p:nvCxnSpPr>
        <p:spPr>
          <a:xfrm>
            <a:off x="7802031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6FA8505D-61B9-224A-2B85-5A968904ABAA}"/>
              </a:ext>
            </a:extLst>
          </p:cNvPr>
          <p:cNvSpPr txBox="1"/>
          <p:nvPr/>
        </p:nvSpPr>
        <p:spPr>
          <a:xfrm>
            <a:off x="1217525" y="1365094"/>
            <a:ext cx="2149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以</a:t>
            </a:r>
            <a:r>
              <a:rPr lang="en-US" altLang="zh-CN" sz="2400" b="1" dirty="0">
                <a:solidFill>
                  <a:schemeClr val="accent1"/>
                </a:solidFill>
              </a:rPr>
              <a:t>book</a:t>
            </a:r>
            <a:r>
              <a:rPr lang="zh-CN" altLang="en-US" sz="2400" b="1" dirty="0">
                <a:solidFill>
                  <a:schemeClr val="accent1"/>
                </a:solidFill>
              </a:rPr>
              <a:t>表为例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04433D-04CF-E439-8DE7-AC13D126B91A}"/>
              </a:ext>
            </a:extLst>
          </p:cNvPr>
          <p:cNvSpPr/>
          <p:nvPr/>
        </p:nvSpPr>
        <p:spPr>
          <a:xfrm>
            <a:off x="698500" y="1365094"/>
            <a:ext cx="136071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E5ACAE-FD07-FBC0-3D9F-9FD441B3632C}"/>
              </a:ext>
            </a:extLst>
          </p:cNvPr>
          <p:cNvSpPr/>
          <p:nvPr/>
        </p:nvSpPr>
        <p:spPr>
          <a:xfrm>
            <a:off x="880133" y="1451926"/>
            <a:ext cx="136071" cy="28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B7FCB56-4500-1788-AB35-736B74D8BAA1}"/>
              </a:ext>
            </a:extLst>
          </p:cNvPr>
          <p:cNvSpPr/>
          <p:nvPr/>
        </p:nvSpPr>
        <p:spPr>
          <a:xfrm>
            <a:off x="880133" y="1451926"/>
            <a:ext cx="136071" cy="28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41B5566-1E5D-C896-2E32-F59BB4CD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613698"/>
              </p:ext>
            </p:extLst>
          </p:nvPr>
        </p:nvGraphicFramePr>
        <p:xfrm>
          <a:off x="690495" y="1952117"/>
          <a:ext cx="10811010" cy="4362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202">
                  <a:extLst>
                    <a:ext uri="{9D8B030D-6E8A-4147-A177-3AD203B41FA5}">
                      <a16:colId xmlns:a16="http://schemas.microsoft.com/office/drawing/2014/main" val="147529399"/>
                    </a:ext>
                  </a:extLst>
                </a:gridCol>
                <a:gridCol w="2162202">
                  <a:extLst>
                    <a:ext uri="{9D8B030D-6E8A-4147-A177-3AD203B41FA5}">
                      <a16:colId xmlns:a16="http://schemas.microsoft.com/office/drawing/2014/main" val="349734807"/>
                    </a:ext>
                  </a:extLst>
                </a:gridCol>
                <a:gridCol w="2162202">
                  <a:extLst>
                    <a:ext uri="{9D8B030D-6E8A-4147-A177-3AD203B41FA5}">
                      <a16:colId xmlns:a16="http://schemas.microsoft.com/office/drawing/2014/main" val="2066837791"/>
                    </a:ext>
                  </a:extLst>
                </a:gridCol>
                <a:gridCol w="2162202">
                  <a:extLst>
                    <a:ext uri="{9D8B030D-6E8A-4147-A177-3AD203B41FA5}">
                      <a16:colId xmlns:a16="http://schemas.microsoft.com/office/drawing/2014/main" val="1566233324"/>
                    </a:ext>
                  </a:extLst>
                </a:gridCol>
                <a:gridCol w="2162202">
                  <a:extLst>
                    <a:ext uri="{9D8B030D-6E8A-4147-A177-3AD203B41FA5}">
                      <a16:colId xmlns:a16="http://schemas.microsoft.com/office/drawing/2014/main" val="544444306"/>
                    </a:ext>
                  </a:extLst>
                </a:gridCol>
              </a:tblGrid>
              <a:tr h="403427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属性名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数据类型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是否为空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约束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223483"/>
                  </a:ext>
                </a:extLst>
              </a:tr>
              <a:tr h="1135123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Uno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varchar(10)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否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主键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，由一位字母与五位数字组成，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表示普通用户，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表示店家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4604959"/>
                  </a:ext>
                </a:extLst>
              </a:tr>
              <a:tr h="403427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password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varchar(20)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否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长度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[6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20]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密码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8748458"/>
                  </a:ext>
                </a:extLst>
              </a:tr>
              <a:tr h="403427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Uname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varchar(40)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否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用户名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8561547"/>
                  </a:ext>
                </a:extLst>
              </a:tr>
              <a:tr h="403427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level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tinyint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否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默认为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，取值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[1, 5]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，非负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信用等级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2049157"/>
                  </a:ext>
                </a:extLst>
              </a:tr>
              <a:tr h="403427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address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varchar(60)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地址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4891102"/>
                  </a:ext>
                </a:extLst>
              </a:tr>
              <a:tr h="403427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balance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float(255, 2)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否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默认为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 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账户余额</a:t>
                      </a:r>
                      <a:r>
                        <a:rPr lang="zh-CN" altLang="en-US" sz="1200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，负数表示透支额度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9856598"/>
                  </a:ext>
                </a:extLst>
              </a:tr>
              <a:tr h="403427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total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float(255, 2)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否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默认为</a:t>
                      </a: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，非负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累计购书总金额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250381"/>
                  </a:ext>
                </a:extLst>
              </a:tr>
              <a:tr h="403427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message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text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zh-CN" sz="1200" kern="10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否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US" sz="12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zh-CN" sz="1200" kern="100" dirty="0"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询价消息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0689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95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:a16="http://schemas.microsoft.com/office/drawing/2014/main" xmlns="">
      <p:transition advClick="0"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1F67F-DB1A-C72E-36EE-FA04C21DD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145D0F0-2F35-5C19-EE94-06C0828045C9}"/>
              </a:ext>
            </a:extLst>
          </p:cNvPr>
          <p:cNvSpPr/>
          <p:nvPr/>
        </p:nvSpPr>
        <p:spPr>
          <a:xfrm>
            <a:off x="1217525" y="42607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需求分析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19B6A3-0988-3159-2E41-5B86DA500B32}"/>
              </a:ext>
            </a:extLst>
          </p:cNvPr>
          <p:cNvSpPr/>
          <p:nvPr/>
        </p:nvSpPr>
        <p:spPr>
          <a:xfrm>
            <a:off x="3122592" y="4461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概念设计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94DCCA-A9DA-C92F-BB0E-241BA00DEAE7}"/>
              </a:ext>
            </a:extLst>
          </p:cNvPr>
          <p:cNvSpPr/>
          <p:nvPr/>
        </p:nvSpPr>
        <p:spPr>
          <a:xfrm>
            <a:off x="5576459" y="4461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逻辑设计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4E8FAD-F79A-DA45-3764-AFA6F8019F69}"/>
              </a:ext>
            </a:extLst>
          </p:cNvPr>
          <p:cNvSpPr/>
          <p:nvPr/>
        </p:nvSpPr>
        <p:spPr>
          <a:xfrm>
            <a:off x="8286807" y="44619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技术栈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0E9CFBD-3E81-0420-AF95-7E5FE753840F}"/>
              </a:ext>
            </a:extLst>
          </p:cNvPr>
          <p:cNvCxnSpPr/>
          <p:nvPr/>
        </p:nvCxnSpPr>
        <p:spPr>
          <a:xfrm>
            <a:off x="2598660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9F4D1A9-170E-BDB5-B5A8-AF750C35DFCB}"/>
              </a:ext>
            </a:extLst>
          </p:cNvPr>
          <p:cNvCxnSpPr/>
          <p:nvPr/>
        </p:nvCxnSpPr>
        <p:spPr>
          <a:xfrm>
            <a:off x="5167688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20FD466-28AB-B439-ACF3-9243B028A1A3}"/>
              </a:ext>
            </a:extLst>
          </p:cNvPr>
          <p:cNvCxnSpPr/>
          <p:nvPr/>
        </p:nvCxnSpPr>
        <p:spPr>
          <a:xfrm>
            <a:off x="7802031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7301409-61BE-D686-DEFF-350A5032D694}"/>
              </a:ext>
            </a:extLst>
          </p:cNvPr>
          <p:cNvSpPr txBox="1"/>
          <p:nvPr/>
        </p:nvSpPr>
        <p:spPr>
          <a:xfrm>
            <a:off x="1217525" y="136509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函数展示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5A28254-A7A0-6C6F-79FE-BF5E4CD95175}"/>
              </a:ext>
            </a:extLst>
          </p:cNvPr>
          <p:cNvSpPr/>
          <p:nvPr/>
        </p:nvSpPr>
        <p:spPr>
          <a:xfrm>
            <a:off x="698500" y="1365094"/>
            <a:ext cx="136071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1C98942-E7BA-08DC-B494-49714E48F152}"/>
              </a:ext>
            </a:extLst>
          </p:cNvPr>
          <p:cNvSpPr/>
          <p:nvPr/>
        </p:nvSpPr>
        <p:spPr>
          <a:xfrm>
            <a:off x="880133" y="1451926"/>
            <a:ext cx="136071" cy="28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: 对角圆角 16">
            <a:extLst>
              <a:ext uri="{FF2B5EF4-FFF2-40B4-BE49-F238E27FC236}">
                <a16:creationId xmlns:a16="http://schemas.microsoft.com/office/drawing/2014/main" id="{DCB4BD10-5E4F-AADF-F864-A45F1484D7F3}"/>
              </a:ext>
            </a:extLst>
          </p:cNvPr>
          <p:cNvSpPr/>
          <p:nvPr/>
        </p:nvSpPr>
        <p:spPr>
          <a:xfrm>
            <a:off x="351183" y="2102313"/>
            <a:ext cx="2897252" cy="562630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0000">
                <a:schemeClr val="accent2">
                  <a:lumMod val="75000"/>
                </a:schemeClr>
              </a:gs>
              <a:gs pos="96000">
                <a:schemeClr val="accent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000" dirty="0" err="1"/>
              <a:t>searchBookByauthor</a:t>
            </a:r>
            <a:endParaRPr lang="zh-CN" altLang="en-US" sz="2000" dirty="0"/>
          </a:p>
        </p:txBody>
      </p:sp>
      <p:sp>
        <p:nvSpPr>
          <p:cNvPr id="18" name="矩形: 对角圆角 17">
            <a:extLst>
              <a:ext uri="{FF2B5EF4-FFF2-40B4-BE49-F238E27FC236}">
                <a16:creationId xmlns:a16="http://schemas.microsoft.com/office/drawing/2014/main" id="{14C9FE1D-F175-64C8-8A31-D89C8BBFC944}"/>
              </a:ext>
            </a:extLst>
          </p:cNvPr>
          <p:cNvSpPr/>
          <p:nvPr/>
        </p:nvSpPr>
        <p:spPr>
          <a:xfrm>
            <a:off x="351183" y="4195918"/>
            <a:ext cx="2864142" cy="562630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0000">
                <a:schemeClr val="accent2">
                  <a:lumMod val="75000"/>
                </a:schemeClr>
              </a:gs>
              <a:gs pos="96000">
                <a:schemeClr val="accent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000" dirty="0" err="1"/>
              <a:t>ssearchBookBykey</a:t>
            </a:r>
            <a:endParaRPr lang="zh-CN" altLang="en-US" sz="2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2D4BDE-0527-D3C9-356E-B172D62ABBBC}"/>
              </a:ext>
            </a:extLst>
          </p:cNvPr>
          <p:cNvSpPr/>
          <p:nvPr/>
        </p:nvSpPr>
        <p:spPr>
          <a:xfrm>
            <a:off x="351183" y="3091518"/>
            <a:ext cx="3021495" cy="416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+mn-ea"/>
              </a:rPr>
              <a:t>模糊搜索通过</a:t>
            </a:r>
            <a:r>
              <a:rPr lang="en-US" altLang="zh-CN" dirty="0">
                <a:latin typeface="+mn-ea"/>
              </a:rPr>
              <a:t>%</a:t>
            </a:r>
            <a:r>
              <a:rPr lang="zh-CN" altLang="en-US" dirty="0">
                <a:latin typeface="+mn-ea"/>
              </a:rPr>
              <a:t>串匹配实现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17DBB71-B255-28CE-A6DE-34CD93190566}"/>
              </a:ext>
            </a:extLst>
          </p:cNvPr>
          <p:cNvSpPr/>
          <p:nvPr/>
        </p:nvSpPr>
        <p:spPr>
          <a:xfrm>
            <a:off x="351183" y="4994779"/>
            <a:ext cx="2864142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+mn-ea"/>
              </a:rPr>
              <a:t>模糊搜索的同时支持精准搜索，需要在搜索内容前加“！”</a:t>
            </a: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D70EE3B3-7988-566A-4839-6DFAD9A90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435" y="2083082"/>
            <a:ext cx="8943565" cy="185192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C716527-D6B4-8CAE-225F-A2D49032C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325" y="4171233"/>
            <a:ext cx="8946251" cy="181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8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:a16="http://schemas.microsoft.com/office/drawing/2014/main" xmlns="">
      <p:transition advClick="0"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027EC-52D8-431D-147E-DDCB5EB96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4275B3C-E679-AC50-7475-7ABC7504E64F}"/>
              </a:ext>
            </a:extLst>
          </p:cNvPr>
          <p:cNvSpPr/>
          <p:nvPr/>
        </p:nvSpPr>
        <p:spPr>
          <a:xfrm>
            <a:off x="1217525" y="42607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需求分析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FC10FE-300E-F289-1AE8-6E45182A69E9}"/>
              </a:ext>
            </a:extLst>
          </p:cNvPr>
          <p:cNvSpPr/>
          <p:nvPr/>
        </p:nvSpPr>
        <p:spPr>
          <a:xfrm>
            <a:off x="3122592" y="4461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概念设计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8F4D6F-9155-44EC-C436-967E8D050CE5}"/>
              </a:ext>
            </a:extLst>
          </p:cNvPr>
          <p:cNvSpPr/>
          <p:nvPr/>
        </p:nvSpPr>
        <p:spPr>
          <a:xfrm>
            <a:off x="5576459" y="4461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逻辑设计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ABCB8B-CE54-78D2-F595-E64135C7A8ED}"/>
              </a:ext>
            </a:extLst>
          </p:cNvPr>
          <p:cNvSpPr/>
          <p:nvPr/>
        </p:nvSpPr>
        <p:spPr>
          <a:xfrm>
            <a:off x="8286807" y="44619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技术栈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CA3E193-5C78-14DB-172C-9425E1E69C91}"/>
              </a:ext>
            </a:extLst>
          </p:cNvPr>
          <p:cNvCxnSpPr/>
          <p:nvPr/>
        </p:nvCxnSpPr>
        <p:spPr>
          <a:xfrm>
            <a:off x="2598660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2F2304F-F2E5-30ED-67A4-26E39F7100F5}"/>
              </a:ext>
            </a:extLst>
          </p:cNvPr>
          <p:cNvCxnSpPr/>
          <p:nvPr/>
        </p:nvCxnSpPr>
        <p:spPr>
          <a:xfrm>
            <a:off x="5167688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9F857D3-ADD7-39F8-FDCF-731036EB707E}"/>
              </a:ext>
            </a:extLst>
          </p:cNvPr>
          <p:cNvCxnSpPr/>
          <p:nvPr/>
        </p:nvCxnSpPr>
        <p:spPr>
          <a:xfrm>
            <a:off x="7802031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96932C1-52FC-B6C4-136D-E8BBA0C476AE}"/>
              </a:ext>
            </a:extLst>
          </p:cNvPr>
          <p:cNvSpPr txBox="1"/>
          <p:nvPr/>
        </p:nvSpPr>
        <p:spPr>
          <a:xfrm>
            <a:off x="1217525" y="1365094"/>
            <a:ext cx="2149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触发器：</a:t>
            </a:r>
            <a:r>
              <a:rPr lang="en-US" altLang="zh-CN" sz="2400" b="1" dirty="0">
                <a:solidFill>
                  <a:schemeClr val="accent1"/>
                </a:solidFill>
              </a:rPr>
              <a:t>book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BD6713F-CC27-AB15-DB57-25D7CE160E4A}"/>
              </a:ext>
            </a:extLst>
          </p:cNvPr>
          <p:cNvSpPr/>
          <p:nvPr/>
        </p:nvSpPr>
        <p:spPr>
          <a:xfrm>
            <a:off x="698500" y="1365094"/>
            <a:ext cx="136071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D90D54E-F17B-F323-5827-4B483773714D}"/>
              </a:ext>
            </a:extLst>
          </p:cNvPr>
          <p:cNvSpPr/>
          <p:nvPr/>
        </p:nvSpPr>
        <p:spPr>
          <a:xfrm>
            <a:off x="880133" y="1451926"/>
            <a:ext cx="136071" cy="28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A906DCB-FC0F-91C7-D842-B5C3BF832DBD}"/>
              </a:ext>
            </a:extLst>
          </p:cNvPr>
          <p:cNvSpPr/>
          <p:nvPr/>
        </p:nvSpPr>
        <p:spPr>
          <a:xfrm>
            <a:off x="728435" y="2205038"/>
            <a:ext cx="10768236" cy="375126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A67FB8-AECB-6EEB-348B-FCBB3EBD9BD8}"/>
              </a:ext>
            </a:extLst>
          </p:cNvPr>
          <p:cNvSpPr/>
          <p:nvPr/>
        </p:nvSpPr>
        <p:spPr>
          <a:xfrm>
            <a:off x="7580241" y="3470364"/>
            <a:ext cx="3631624" cy="414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书籍库存量发生更新时触发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BE4E01D-1F16-BC9C-554B-295606FB24D8}"/>
              </a:ext>
            </a:extLst>
          </p:cNvPr>
          <p:cNvSpPr/>
          <p:nvPr/>
        </p:nvSpPr>
        <p:spPr>
          <a:xfrm>
            <a:off x="7523424" y="4926470"/>
            <a:ext cx="3631625" cy="414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最低安全数量为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10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A34859A-7E21-B01C-7E67-84D3975C467D}"/>
              </a:ext>
            </a:extLst>
          </p:cNvPr>
          <p:cNvSpPr/>
          <p:nvPr/>
        </p:nvSpPr>
        <p:spPr>
          <a:xfrm>
            <a:off x="7409791" y="2485519"/>
            <a:ext cx="113633" cy="262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7F19BDB-E399-8EC9-5CE5-37AA61761C21}"/>
              </a:ext>
            </a:extLst>
          </p:cNvPr>
          <p:cNvSpPr/>
          <p:nvPr/>
        </p:nvSpPr>
        <p:spPr>
          <a:xfrm>
            <a:off x="7409791" y="4647963"/>
            <a:ext cx="113633" cy="9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417E2E9-456D-5F78-9298-14361AB68B43}"/>
              </a:ext>
            </a:extLst>
          </p:cNvPr>
          <p:cNvSpPr txBox="1"/>
          <p:nvPr/>
        </p:nvSpPr>
        <p:spPr>
          <a:xfrm>
            <a:off x="7580243" y="240344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自动生成缺书记录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D3DA80D-41DF-966A-5922-13EF778A059F}"/>
              </a:ext>
            </a:extLst>
          </p:cNvPr>
          <p:cNvSpPr/>
          <p:nvPr/>
        </p:nvSpPr>
        <p:spPr>
          <a:xfrm>
            <a:off x="7409791" y="3265389"/>
            <a:ext cx="113633" cy="9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203B8B0E-D209-219F-5ABA-3211218DF1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6932"/>
          <a:stretch/>
        </p:blipFill>
        <p:spPr>
          <a:xfrm>
            <a:off x="766535" y="2478218"/>
            <a:ext cx="6689349" cy="314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4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:a16="http://schemas.microsoft.com/office/drawing/2014/main" xmlns="">
      <p:transition advClick="0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D690B84-0C69-46E2-A0E3-7C2F66B910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4"/>
          <a:stretch/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1C75DDD-4F02-40C9-BB18-2E6BF553810C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5F93A7-4C4D-47F9-9A48-6E9CA3035566}"/>
              </a:ext>
            </a:extLst>
          </p:cNvPr>
          <p:cNvSpPr txBox="1"/>
          <p:nvPr/>
        </p:nvSpPr>
        <p:spPr>
          <a:xfrm>
            <a:off x="4772560" y="892036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630FDD-5F9B-422E-8FEE-9B3200F9399C}"/>
              </a:ext>
            </a:extLst>
          </p:cNvPr>
          <p:cNvSpPr/>
          <p:nvPr/>
        </p:nvSpPr>
        <p:spPr>
          <a:xfrm>
            <a:off x="4734088" y="2375939"/>
            <a:ext cx="2723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3BAB20-36B3-48B1-B000-CEA2EA4590E4}"/>
              </a:ext>
            </a:extLst>
          </p:cNvPr>
          <p:cNvSpPr/>
          <p:nvPr/>
        </p:nvSpPr>
        <p:spPr>
          <a:xfrm>
            <a:off x="682589" y="509285"/>
            <a:ext cx="10836311" cy="318641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F3C674E-A0C4-4C44-B5B2-7B245FA73548}"/>
              </a:ext>
            </a:extLst>
          </p:cNvPr>
          <p:cNvGrpSpPr/>
          <p:nvPr/>
        </p:nvGrpSpPr>
        <p:grpSpPr>
          <a:xfrm>
            <a:off x="1132114" y="3724518"/>
            <a:ext cx="1255509" cy="769441"/>
            <a:chOff x="1180310" y="3515329"/>
            <a:chExt cx="1255509" cy="76944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F465947-B290-4761-9417-8C9966CD85AE}"/>
                </a:ext>
              </a:extLst>
            </p:cNvPr>
            <p:cNvSpPr/>
            <p:nvPr/>
          </p:nvSpPr>
          <p:spPr>
            <a:xfrm>
              <a:off x="1180310" y="3515329"/>
              <a:ext cx="1255509" cy="76944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4CBBB1A-4D8E-4CD2-9EDA-A5211D78CE0B}"/>
                </a:ext>
              </a:extLst>
            </p:cNvPr>
            <p:cNvSpPr txBox="1"/>
            <p:nvPr/>
          </p:nvSpPr>
          <p:spPr>
            <a:xfrm>
              <a:off x="1401543" y="3515329"/>
              <a:ext cx="813043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lang="zh-CN" altLang="en-US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E1FA2891-2DBD-4582-9BEC-D0C4380F9423}"/>
              </a:ext>
            </a:extLst>
          </p:cNvPr>
          <p:cNvSpPr/>
          <p:nvPr/>
        </p:nvSpPr>
        <p:spPr>
          <a:xfrm>
            <a:off x="2657736" y="3797875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+mn-ea"/>
              </a:rPr>
              <a:t>需求分析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A834691-1F64-41EB-A05B-CDAE19C1432B}"/>
              </a:ext>
            </a:extLst>
          </p:cNvPr>
          <p:cNvSpPr/>
          <p:nvPr/>
        </p:nvSpPr>
        <p:spPr>
          <a:xfrm>
            <a:off x="2657736" y="4155405"/>
            <a:ext cx="17219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demand analysis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73DD489-6391-4E49-9115-C243C0D31539}"/>
              </a:ext>
            </a:extLst>
          </p:cNvPr>
          <p:cNvGrpSpPr/>
          <p:nvPr/>
        </p:nvGrpSpPr>
        <p:grpSpPr>
          <a:xfrm>
            <a:off x="1139145" y="4956169"/>
            <a:ext cx="1255509" cy="771409"/>
            <a:chOff x="3972269" y="3513361"/>
            <a:chExt cx="1255509" cy="771409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DCC6B63-30B6-49CD-A800-83C3BDC49FF3}"/>
                </a:ext>
              </a:extLst>
            </p:cNvPr>
            <p:cNvSpPr txBox="1"/>
            <p:nvPr/>
          </p:nvSpPr>
          <p:spPr>
            <a:xfrm>
              <a:off x="4193502" y="3515329"/>
              <a:ext cx="813043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lang="zh-CN" altLang="en-US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F18D9BF-670D-47F8-8B16-0BDB537FB7CB}"/>
                </a:ext>
              </a:extLst>
            </p:cNvPr>
            <p:cNvSpPr/>
            <p:nvPr/>
          </p:nvSpPr>
          <p:spPr>
            <a:xfrm>
              <a:off x="3972269" y="3513361"/>
              <a:ext cx="1255509" cy="76944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836614B8-884C-4409-8575-F6F5918CE306}"/>
              </a:ext>
            </a:extLst>
          </p:cNvPr>
          <p:cNvSpPr/>
          <p:nvPr/>
        </p:nvSpPr>
        <p:spPr>
          <a:xfrm>
            <a:off x="2657736" y="5011133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+mn-ea"/>
              </a:rPr>
              <a:t>概念设计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F6E553-68A3-4178-A2F5-BC84A95B7736}"/>
              </a:ext>
            </a:extLst>
          </p:cNvPr>
          <p:cNvSpPr/>
          <p:nvPr/>
        </p:nvSpPr>
        <p:spPr>
          <a:xfrm>
            <a:off x="2657736" y="5358246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conceptual design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EBEE734-B0DD-4CE4-9826-8BB28ED62579}"/>
              </a:ext>
            </a:extLst>
          </p:cNvPr>
          <p:cNvGrpSpPr/>
          <p:nvPr/>
        </p:nvGrpSpPr>
        <p:grpSpPr>
          <a:xfrm>
            <a:off x="6096000" y="3716279"/>
            <a:ext cx="1255509" cy="771381"/>
            <a:chOff x="6704597" y="3513389"/>
            <a:chExt cx="1255509" cy="771381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5581D41-4999-454F-817B-C28B2C2BC2E0}"/>
                </a:ext>
              </a:extLst>
            </p:cNvPr>
            <p:cNvSpPr txBox="1"/>
            <p:nvPr/>
          </p:nvSpPr>
          <p:spPr>
            <a:xfrm>
              <a:off x="6925830" y="3515329"/>
              <a:ext cx="813043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  <a:endParaRPr lang="zh-CN" altLang="en-US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714D117-9218-4152-B424-7F12C1C4AA37}"/>
                </a:ext>
              </a:extLst>
            </p:cNvPr>
            <p:cNvSpPr/>
            <p:nvPr/>
          </p:nvSpPr>
          <p:spPr>
            <a:xfrm>
              <a:off x="6704597" y="3513389"/>
              <a:ext cx="1255509" cy="76944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35B9F6A8-79EB-409F-9BFD-6360D42EBD8D}"/>
              </a:ext>
            </a:extLst>
          </p:cNvPr>
          <p:cNvSpPr/>
          <p:nvPr/>
        </p:nvSpPr>
        <p:spPr>
          <a:xfrm>
            <a:off x="7622605" y="377513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+mn-ea"/>
              </a:rPr>
              <a:t>逻辑设计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AD8770E-1F7F-4FF3-833E-17C0163BBBD9}"/>
              </a:ext>
            </a:extLst>
          </p:cNvPr>
          <p:cNvSpPr/>
          <p:nvPr/>
        </p:nvSpPr>
        <p:spPr>
          <a:xfrm>
            <a:off x="7622605" y="4118328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logical design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8019366-919B-49DE-AE1D-63AAEFCCF39A}"/>
              </a:ext>
            </a:extLst>
          </p:cNvPr>
          <p:cNvGrpSpPr/>
          <p:nvPr/>
        </p:nvGrpSpPr>
        <p:grpSpPr>
          <a:xfrm>
            <a:off x="6111636" y="4956169"/>
            <a:ext cx="1255509" cy="769441"/>
            <a:chOff x="9582009" y="3515329"/>
            <a:chExt cx="1255509" cy="769441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684EDE2-9437-4808-8737-F51FF4D407C8}"/>
                </a:ext>
              </a:extLst>
            </p:cNvPr>
            <p:cNvSpPr txBox="1"/>
            <p:nvPr/>
          </p:nvSpPr>
          <p:spPr>
            <a:xfrm>
              <a:off x="9803242" y="3515329"/>
              <a:ext cx="813043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44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</a:t>
              </a:r>
              <a:endParaRPr lang="zh-CN" altLang="en-US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969AFEC-B6FE-452B-8D63-DDB34DFD0E3E}"/>
                </a:ext>
              </a:extLst>
            </p:cNvPr>
            <p:cNvSpPr/>
            <p:nvPr/>
          </p:nvSpPr>
          <p:spPr>
            <a:xfrm>
              <a:off x="9582009" y="3515329"/>
              <a:ext cx="1255509" cy="76944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1077B83E-0D74-4BF8-8BC4-9073EE054E1C}"/>
              </a:ext>
            </a:extLst>
          </p:cNvPr>
          <p:cNvSpPr/>
          <p:nvPr/>
        </p:nvSpPr>
        <p:spPr>
          <a:xfrm>
            <a:off x="7622605" y="5028937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+mn-ea"/>
              </a:rPr>
              <a:t>技术栈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0D9334B-87A5-42F2-9178-4B875212BD9A}"/>
              </a:ext>
            </a:extLst>
          </p:cNvPr>
          <p:cNvSpPr/>
          <p:nvPr/>
        </p:nvSpPr>
        <p:spPr>
          <a:xfrm>
            <a:off x="7622605" y="5356278"/>
            <a:ext cx="1954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Technology stack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8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:a14="http://schemas.microsoft.com/office/drawing/2010/main" xmlns:a16="http://schemas.microsoft.com/office/drawing/2014/main" xmlns="">
      <p:transition advClick="0" advTm="3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9AF9B-177E-0A31-A234-E7D166FAA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327AEFB-BB99-DAD4-E453-57135ECE5C7B}"/>
              </a:ext>
            </a:extLst>
          </p:cNvPr>
          <p:cNvSpPr/>
          <p:nvPr/>
        </p:nvSpPr>
        <p:spPr>
          <a:xfrm>
            <a:off x="1217525" y="42607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需求分析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09E3B8-10CD-EC04-D479-AF437FEA0436}"/>
              </a:ext>
            </a:extLst>
          </p:cNvPr>
          <p:cNvSpPr/>
          <p:nvPr/>
        </p:nvSpPr>
        <p:spPr>
          <a:xfrm>
            <a:off x="3122592" y="4461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概念设计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2193F2-D8E4-4FC6-D502-02DC1795E881}"/>
              </a:ext>
            </a:extLst>
          </p:cNvPr>
          <p:cNvSpPr/>
          <p:nvPr/>
        </p:nvSpPr>
        <p:spPr>
          <a:xfrm>
            <a:off x="5576459" y="4461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逻辑设计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14B5A7-E9F7-0180-90A6-DEC5649FCB8D}"/>
              </a:ext>
            </a:extLst>
          </p:cNvPr>
          <p:cNvSpPr/>
          <p:nvPr/>
        </p:nvSpPr>
        <p:spPr>
          <a:xfrm>
            <a:off x="8286807" y="44619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技术栈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0C17090-687D-84FE-4DE7-DE9971D8D5E7}"/>
              </a:ext>
            </a:extLst>
          </p:cNvPr>
          <p:cNvCxnSpPr/>
          <p:nvPr/>
        </p:nvCxnSpPr>
        <p:spPr>
          <a:xfrm>
            <a:off x="2598660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753B980-F572-E872-52CF-1E71C19B9883}"/>
              </a:ext>
            </a:extLst>
          </p:cNvPr>
          <p:cNvCxnSpPr/>
          <p:nvPr/>
        </p:nvCxnSpPr>
        <p:spPr>
          <a:xfrm>
            <a:off x="5167688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0F38BCF-2EC8-90D8-1EE4-AAC9EC2DCD3A}"/>
              </a:ext>
            </a:extLst>
          </p:cNvPr>
          <p:cNvCxnSpPr/>
          <p:nvPr/>
        </p:nvCxnSpPr>
        <p:spPr>
          <a:xfrm>
            <a:off x="7802031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DD2E582-0A20-1375-8E85-710FCE049215}"/>
              </a:ext>
            </a:extLst>
          </p:cNvPr>
          <p:cNvSpPr txBox="1"/>
          <p:nvPr/>
        </p:nvSpPr>
        <p:spPr>
          <a:xfrm>
            <a:off x="1217525" y="1365094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触发器：</a:t>
            </a:r>
            <a:r>
              <a:rPr lang="en-US" altLang="zh-CN" sz="2400" b="1" dirty="0">
                <a:solidFill>
                  <a:schemeClr val="accent1"/>
                </a:solidFill>
              </a:rPr>
              <a:t>user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C1702C-4B3D-6C3B-8B7A-68EAA6DE6161}"/>
              </a:ext>
            </a:extLst>
          </p:cNvPr>
          <p:cNvSpPr/>
          <p:nvPr/>
        </p:nvSpPr>
        <p:spPr>
          <a:xfrm>
            <a:off x="698500" y="1365094"/>
            <a:ext cx="136071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18B82C-3126-06C1-58AB-DC4325AEDCFF}"/>
              </a:ext>
            </a:extLst>
          </p:cNvPr>
          <p:cNvSpPr/>
          <p:nvPr/>
        </p:nvSpPr>
        <p:spPr>
          <a:xfrm>
            <a:off x="880133" y="1451926"/>
            <a:ext cx="136071" cy="28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9996860-B805-40E1-2E8C-AA1F6ECC5506}"/>
              </a:ext>
            </a:extLst>
          </p:cNvPr>
          <p:cNvSpPr/>
          <p:nvPr/>
        </p:nvSpPr>
        <p:spPr>
          <a:xfrm>
            <a:off x="728435" y="2205038"/>
            <a:ext cx="10768236" cy="375126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912E6B8-39F0-EAA9-7F72-AE1DBDAF76DC}"/>
              </a:ext>
            </a:extLst>
          </p:cNvPr>
          <p:cNvSpPr/>
          <p:nvPr/>
        </p:nvSpPr>
        <p:spPr>
          <a:xfrm>
            <a:off x="7580241" y="3470364"/>
            <a:ext cx="3631624" cy="414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用户总消费额更新时触发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6B2732-BCA1-614D-D840-BB11659DDDAD}"/>
              </a:ext>
            </a:extLst>
          </p:cNvPr>
          <p:cNvSpPr/>
          <p:nvPr/>
        </p:nvSpPr>
        <p:spPr>
          <a:xfrm>
            <a:off x="7523424" y="4926470"/>
            <a:ext cx="3631625" cy="414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每月月初自动执行计划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CCA88B8-4196-28A6-3B82-3FBE51F5602F}"/>
              </a:ext>
            </a:extLst>
          </p:cNvPr>
          <p:cNvSpPr/>
          <p:nvPr/>
        </p:nvSpPr>
        <p:spPr>
          <a:xfrm>
            <a:off x="7409791" y="2485519"/>
            <a:ext cx="113633" cy="2624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CAA8374-73D2-031F-9B67-334C951B4C0A}"/>
              </a:ext>
            </a:extLst>
          </p:cNvPr>
          <p:cNvSpPr/>
          <p:nvPr/>
        </p:nvSpPr>
        <p:spPr>
          <a:xfrm>
            <a:off x="7409791" y="4647963"/>
            <a:ext cx="113633" cy="9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37796B3-E0DF-9C54-9FEF-084FD28A5784}"/>
              </a:ext>
            </a:extLst>
          </p:cNvPr>
          <p:cNvSpPr txBox="1"/>
          <p:nvPr/>
        </p:nvSpPr>
        <p:spPr>
          <a:xfrm>
            <a:off x="7580243" y="240344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</a:rPr>
              <a:t>自动更新用户等级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AFD78FB-2012-F7E6-222F-9D642632DD0A}"/>
              </a:ext>
            </a:extLst>
          </p:cNvPr>
          <p:cNvSpPr/>
          <p:nvPr/>
        </p:nvSpPr>
        <p:spPr>
          <a:xfrm>
            <a:off x="7409791" y="3265389"/>
            <a:ext cx="113633" cy="9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C813F5-7C0B-8420-46D5-BEFFF4403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990" y="2345553"/>
            <a:ext cx="5174695" cy="351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5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:a16="http://schemas.microsoft.com/office/drawing/2014/main" xmlns="">
      <p:transition advClick="0" advTm="3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DEF65-2E3D-4652-02B4-CB00B20A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ADC7445-A62C-F292-077B-F38CEF0F04E0}"/>
              </a:ext>
            </a:extLst>
          </p:cNvPr>
          <p:cNvSpPr/>
          <p:nvPr/>
        </p:nvSpPr>
        <p:spPr>
          <a:xfrm>
            <a:off x="1217525" y="42607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需求分析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C3BC1F-B663-C150-66D8-EF1550F6525F}"/>
              </a:ext>
            </a:extLst>
          </p:cNvPr>
          <p:cNvSpPr/>
          <p:nvPr/>
        </p:nvSpPr>
        <p:spPr>
          <a:xfrm>
            <a:off x="3122592" y="4461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概念设计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71685C-E3C1-DBD3-8406-5B00DAB00251}"/>
              </a:ext>
            </a:extLst>
          </p:cNvPr>
          <p:cNvSpPr/>
          <p:nvPr/>
        </p:nvSpPr>
        <p:spPr>
          <a:xfrm>
            <a:off x="5576459" y="4461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逻辑设计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6F090D-5F28-C9FD-0FBD-82E1966D3CF0}"/>
              </a:ext>
            </a:extLst>
          </p:cNvPr>
          <p:cNvSpPr/>
          <p:nvPr/>
        </p:nvSpPr>
        <p:spPr>
          <a:xfrm>
            <a:off x="8286807" y="44619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技术栈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931F180-D251-93AF-7658-08A346EDFE28}"/>
              </a:ext>
            </a:extLst>
          </p:cNvPr>
          <p:cNvCxnSpPr/>
          <p:nvPr/>
        </p:nvCxnSpPr>
        <p:spPr>
          <a:xfrm>
            <a:off x="2598660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E903934-0535-A429-ACD3-CF4F39DD7F26}"/>
              </a:ext>
            </a:extLst>
          </p:cNvPr>
          <p:cNvCxnSpPr/>
          <p:nvPr/>
        </p:nvCxnSpPr>
        <p:spPr>
          <a:xfrm>
            <a:off x="5167688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F4A05DF-04AB-7191-40BF-DDBF6DBD5A93}"/>
              </a:ext>
            </a:extLst>
          </p:cNvPr>
          <p:cNvCxnSpPr/>
          <p:nvPr/>
        </p:nvCxnSpPr>
        <p:spPr>
          <a:xfrm>
            <a:off x="7802031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60DC1BC4-B71C-42CE-247B-D98F31073A83}"/>
              </a:ext>
            </a:extLst>
          </p:cNvPr>
          <p:cNvSpPr txBox="1"/>
          <p:nvPr/>
        </p:nvSpPr>
        <p:spPr>
          <a:xfrm>
            <a:off x="1217525" y="1365094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其他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32A886-8EEA-A42A-3849-5BCF44F87360}"/>
              </a:ext>
            </a:extLst>
          </p:cNvPr>
          <p:cNvSpPr/>
          <p:nvPr/>
        </p:nvSpPr>
        <p:spPr>
          <a:xfrm>
            <a:off x="698500" y="1365094"/>
            <a:ext cx="136071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4142599-C995-39FA-D2F3-9BCF9B26F264}"/>
              </a:ext>
            </a:extLst>
          </p:cNvPr>
          <p:cNvSpPr/>
          <p:nvPr/>
        </p:nvSpPr>
        <p:spPr>
          <a:xfrm>
            <a:off x="880133" y="1451926"/>
            <a:ext cx="136071" cy="28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811A5AE-F61D-4B55-BDF4-7639AF4ED984}"/>
              </a:ext>
            </a:extLst>
          </p:cNvPr>
          <p:cNvGrpSpPr/>
          <p:nvPr/>
        </p:nvGrpSpPr>
        <p:grpSpPr>
          <a:xfrm>
            <a:off x="719926" y="2590069"/>
            <a:ext cx="436540" cy="285963"/>
            <a:chOff x="2936167" y="2944909"/>
            <a:chExt cx="436540" cy="285963"/>
          </a:xfr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0000">
                <a:schemeClr val="accent2">
                  <a:lumMod val="75000"/>
                </a:schemeClr>
              </a:gs>
              <a:gs pos="96000">
                <a:schemeClr val="accent1">
                  <a:lumMod val="90000"/>
                  <a:lumOff val="10000"/>
                </a:schemeClr>
              </a:gs>
            </a:gsLst>
            <a:lin ang="0" scaled="1"/>
            <a:tileRect/>
          </a:gradFill>
        </p:grpSpPr>
        <p:sp>
          <p:nvSpPr>
            <p:cNvPr id="16" name="箭头: V 形 15">
              <a:extLst>
                <a:ext uri="{FF2B5EF4-FFF2-40B4-BE49-F238E27FC236}">
                  <a16:creationId xmlns:a16="http://schemas.microsoft.com/office/drawing/2014/main" id="{C4191688-BD1A-023E-4CF5-8D68E281ABBD}"/>
                </a:ext>
              </a:extLst>
            </p:cNvPr>
            <p:cNvSpPr/>
            <p:nvPr/>
          </p:nvSpPr>
          <p:spPr>
            <a:xfrm>
              <a:off x="3122862" y="2944909"/>
              <a:ext cx="249845" cy="285963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箭头: V 形 16">
              <a:extLst>
                <a:ext uri="{FF2B5EF4-FFF2-40B4-BE49-F238E27FC236}">
                  <a16:creationId xmlns:a16="http://schemas.microsoft.com/office/drawing/2014/main" id="{118AFEC0-3472-6C8E-C9C5-1389EB7624D8}"/>
                </a:ext>
              </a:extLst>
            </p:cNvPr>
            <p:cNvSpPr/>
            <p:nvPr/>
          </p:nvSpPr>
          <p:spPr>
            <a:xfrm>
              <a:off x="3047968" y="3002478"/>
              <a:ext cx="149248" cy="170824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箭头: V 形 23">
              <a:extLst>
                <a:ext uri="{FF2B5EF4-FFF2-40B4-BE49-F238E27FC236}">
                  <a16:creationId xmlns:a16="http://schemas.microsoft.com/office/drawing/2014/main" id="{9A99DE8D-A043-39C0-E89D-01438F863698}"/>
                </a:ext>
              </a:extLst>
            </p:cNvPr>
            <p:cNvSpPr/>
            <p:nvPr/>
          </p:nvSpPr>
          <p:spPr>
            <a:xfrm>
              <a:off x="2936167" y="3002478"/>
              <a:ext cx="149248" cy="170824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936108A-B077-7ECA-58F9-46C9C89A0348}"/>
              </a:ext>
            </a:extLst>
          </p:cNvPr>
          <p:cNvGrpSpPr/>
          <p:nvPr/>
        </p:nvGrpSpPr>
        <p:grpSpPr>
          <a:xfrm>
            <a:off x="719926" y="4597646"/>
            <a:ext cx="436540" cy="285963"/>
            <a:chOff x="2936167" y="2944909"/>
            <a:chExt cx="436540" cy="285963"/>
          </a:xfr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0000">
                <a:schemeClr val="accent2">
                  <a:lumMod val="75000"/>
                </a:schemeClr>
              </a:gs>
              <a:gs pos="96000">
                <a:schemeClr val="accent1">
                  <a:lumMod val="90000"/>
                  <a:lumOff val="10000"/>
                </a:schemeClr>
              </a:gs>
            </a:gsLst>
            <a:lin ang="0" scaled="1"/>
            <a:tileRect/>
          </a:gradFill>
        </p:grpSpPr>
        <p:sp>
          <p:nvSpPr>
            <p:cNvPr id="26" name="箭头: V 形 25">
              <a:extLst>
                <a:ext uri="{FF2B5EF4-FFF2-40B4-BE49-F238E27FC236}">
                  <a16:creationId xmlns:a16="http://schemas.microsoft.com/office/drawing/2014/main" id="{C1AA9286-1526-1A63-F1E4-0ADD1DB040EB}"/>
                </a:ext>
              </a:extLst>
            </p:cNvPr>
            <p:cNvSpPr/>
            <p:nvPr/>
          </p:nvSpPr>
          <p:spPr>
            <a:xfrm>
              <a:off x="3122862" y="2944909"/>
              <a:ext cx="249845" cy="285963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箭头: V 形 26">
              <a:extLst>
                <a:ext uri="{FF2B5EF4-FFF2-40B4-BE49-F238E27FC236}">
                  <a16:creationId xmlns:a16="http://schemas.microsoft.com/office/drawing/2014/main" id="{91C7EA53-F1B4-DCEE-9C92-3E786268C51C}"/>
                </a:ext>
              </a:extLst>
            </p:cNvPr>
            <p:cNvSpPr/>
            <p:nvPr/>
          </p:nvSpPr>
          <p:spPr>
            <a:xfrm>
              <a:off x="3047968" y="3002478"/>
              <a:ext cx="149248" cy="170824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A5EFECE1-2727-A046-59F3-42A0665BE842}"/>
                </a:ext>
              </a:extLst>
            </p:cNvPr>
            <p:cNvSpPr/>
            <p:nvPr/>
          </p:nvSpPr>
          <p:spPr>
            <a:xfrm>
              <a:off x="2936167" y="3002478"/>
              <a:ext cx="149248" cy="170824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7F1CFE2B-FFD0-2255-FD6B-F9C669E7449C}"/>
              </a:ext>
            </a:extLst>
          </p:cNvPr>
          <p:cNvSpPr txBox="1"/>
          <p:nvPr/>
        </p:nvSpPr>
        <p:spPr>
          <a:xfrm>
            <a:off x="5300083" y="3783128"/>
            <a:ext cx="1498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gradFill flip="none" rotWithShape="1">
                  <a:gsLst>
                    <a:gs pos="41000">
                      <a:schemeClr val="accent1">
                        <a:lumMod val="85000"/>
                        <a:lumOff val="15000"/>
                      </a:schemeClr>
                    </a:gs>
                    <a:gs pos="100000">
                      <a:schemeClr val="accent1">
                        <a:lumMod val="70000"/>
                      </a:schemeClr>
                    </a:gs>
                  </a:gsLst>
                  <a:lin ang="2700000" scaled="1"/>
                  <a:tileRect/>
                </a:gra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Online</a:t>
            </a:r>
          </a:p>
          <a:p>
            <a:pPr algn="ctr"/>
            <a:r>
              <a:rPr lang="en-US" altLang="zh-CN" sz="2000" b="1" dirty="0">
                <a:gradFill flip="none" rotWithShape="1">
                  <a:gsLst>
                    <a:gs pos="41000">
                      <a:schemeClr val="accent1">
                        <a:lumMod val="85000"/>
                        <a:lumOff val="15000"/>
                      </a:schemeClr>
                    </a:gs>
                    <a:gs pos="100000">
                      <a:schemeClr val="accent1">
                        <a:lumMod val="70000"/>
                      </a:schemeClr>
                    </a:gs>
                  </a:gsLst>
                  <a:lin ang="2700000" scaled="1"/>
                  <a:tileRect/>
                </a:gra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bookshop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B20C4B0-7202-E213-B2A7-4EB3DC7868E1}"/>
              </a:ext>
            </a:extLst>
          </p:cNvPr>
          <p:cNvGrpSpPr/>
          <p:nvPr/>
        </p:nvGrpSpPr>
        <p:grpSpPr>
          <a:xfrm>
            <a:off x="4507477" y="2632531"/>
            <a:ext cx="1701453" cy="1576035"/>
            <a:chOff x="4159734" y="1715038"/>
            <a:chExt cx="1701453" cy="1576035"/>
          </a:xfrm>
          <a:gradFill>
            <a:gsLst>
              <a:gs pos="0">
                <a:schemeClr val="accent1">
                  <a:lumMod val="85000"/>
                  <a:lumOff val="15000"/>
                </a:schemeClr>
              </a:gs>
              <a:gs pos="100000">
                <a:schemeClr val="accent1">
                  <a:lumMod val="70000"/>
                </a:schemeClr>
              </a:gs>
            </a:gsLst>
            <a:lin ang="5400000" scaled="1"/>
          </a:gradFill>
        </p:grpSpPr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BD1443AD-E96F-73E3-70E3-D9A3193A1AD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159734" y="1715038"/>
              <a:ext cx="1701453" cy="1576035"/>
            </a:xfrm>
            <a:custGeom>
              <a:avLst/>
              <a:gdLst>
                <a:gd name="T0" fmla="*/ 637 w 1431"/>
                <a:gd name="T1" fmla="*/ 1302 h 1325"/>
                <a:gd name="T2" fmla="*/ 637 w 1431"/>
                <a:gd name="T3" fmla="*/ 1248 h 1325"/>
                <a:gd name="T4" fmla="*/ 640 w 1431"/>
                <a:gd name="T5" fmla="*/ 1217 h 1325"/>
                <a:gd name="T6" fmla="*/ 646 w 1431"/>
                <a:gd name="T7" fmla="*/ 1170 h 1325"/>
                <a:gd name="T8" fmla="*/ 655 w 1431"/>
                <a:gd name="T9" fmla="*/ 1125 h 1325"/>
                <a:gd name="T10" fmla="*/ 663 w 1431"/>
                <a:gd name="T11" fmla="*/ 1095 h 1325"/>
                <a:gd name="T12" fmla="*/ 678 w 1431"/>
                <a:gd name="T13" fmla="*/ 1052 h 1325"/>
                <a:gd name="T14" fmla="*/ 689 w 1431"/>
                <a:gd name="T15" fmla="*/ 1024 h 1325"/>
                <a:gd name="T16" fmla="*/ 708 w 1431"/>
                <a:gd name="T17" fmla="*/ 983 h 1325"/>
                <a:gd name="T18" fmla="*/ 724 w 1431"/>
                <a:gd name="T19" fmla="*/ 957 h 1325"/>
                <a:gd name="T20" fmla="*/ 739 w 1431"/>
                <a:gd name="T21" fmla="*/ 932 h 1325"/>
                <a:gd name="T22" fmla="*/ 756 w 1431"/>
                <a:gd name="T23" fmla="*/ 907 h 1325"/>
                <a:gd name="T24" fmla="*/ 773 w 1431"/>
                <a:gd name="T25" fmla="*/ 884 h 1325"/>
                <a:gd name="T26" fmla="*/ 792 w 1431"/>
                <a:gd name="T27" fmla="*/ 860 h 1325"/>
                <a:gd name="T28" fmla="*/ 822 w 1431"/>
                <a:gd name="T29" fmla="*/ 827 h 1325"/>
                <a:gd name="T30" fmla="*/ 843 w 1431"/>
                <a:gd name="T31" fmla="*/ 807 h 1325"/>
                <a:gd name="T32" fmla="*/ 877 w 1431"/>
                <a:gd name="T33" fmla="*/ 778 h 1325"/>
                <a:gd name="T34" fmla="*/ 901 w 1431"/>
                <a:gd name="T35" fmla="*/ 760 h 1325"/>
                <a:gd name="T36" fmla="*/ 938 w 1431"/>
                <a:gd name="T37" fmla="*/ 735 h 1325"/>
                <a:gd name="T38" fmla="*/ 976 w 1431"/>
                <a:gd name="T39" fmla="*/ 711 h 1325"/>
                <a:gd name="T40" fmla="*/ 1003 w 1431"/>
                <a:gd name="T41" fmla="*/ 698 h 1325"/>
                <a:gd name="T42" fmla="*/ 1030 w 1431"/>
                <a:gd name="T43" fmla="*/ 686 h 1325"/>
                <a:gd name="T44" fmla="*/ 1059 w 1431"/>
                <a:gd name="T45" fmla="*/ 675 h 1325"/>
                <a:gd name="T46" fmla="*/ 1117 w 1431"/>
                <a:gd name="T47" fmla="*/ 657 h 1325"/>
                <a:gd name="T48" fmla="*/ 1147 w 1431"/>
                <a:gd name="T49" fmla="*/ 649 h 1325"/>
                <a:gd name="T50" fmla="*/ 1192 w 1431"/>
                <a:gd name="T51" fmla="*/ 642 h 1325"/>
                <a:gd name="T52" fmla="*/ 1224 w 1431"/>
                <a:gd name="T53" fmla="*/ 638 h 1325"/>
                <a:gd name="T54" fmla="*/ 1431 w 1431"/>
                <a:gd name="T55" fmla="*/ 334 h 1325"/>
                <a:gd name="T56" fmla="*/ 1207 w 1431"/>
                <a:gd name="T57" fmla="*/ 1 h 1325"/>
                <a:gd name="T58" fmla="*/ 1142 w 1431"/>
                <a:gd name="T59" fmla="*/ 6 h 1325"/>
                <a:gd name="T60" fmla="*/ 1080 w 1431"/>
                <a:gd name="T61" fmla="*/ 15 h 1325"/>
                <a:gd name="T62" fmla="*/ 1018 w 1431"/>
                <a:gd name="T63" fmla="*/ 26 h 1325"/>
                <a:gd name="T64" fmla="*/ 957 w 1431"/>
                <a:gd name="T65" fmla="*/ 40 h 1325"/>
                <a:gd name="T66" fmla="*/ 898 w 1431"/>
                <a:gd name="T67" fmla="*/ 57 h 1325"/>
                <a:gd name="T68" fmla="*/ 839 w 1431"/>
                <a:gd name="T69" fmla="*/ 76 h 1325"/>
                <a:gd name="T70" fmla="*/ 783 w 1431"/>
                <a:gd name="T71" fmla="*/ 100 h 1325"/>
                <a:gd name="T72" fmla="*/ 728 w 1431"/>
                <a:gd name="T73" fmla="*/ 125 h 1325"/>
                <a:gd name="T74" fmla="*/ 673 w 1431"/>
                <a:gd name="T75" fmla="*/ 152 h 1325"/>
                <a:gd name="T76" fmla="*/ 620 w 1431"/>
                <a:gd name="T77" fmla="*/ 182 h 1325"/>
                <a:gd name="T78" fmla="*/ 570 w 1431"/>
                <a:gd name="T79" fmla="*/ 214 h 1325"/>
                <a:gd name="T80" fmla="*/ 520 w 1431"/>
                <a:gd name="T81" fmla="*/ 250 h 1325"/>
                <a:gd name="T82" fmla="*/ 472 w 1431"/>
                <a:gd name="T83" fmla="*/ 287 h 1325"/>
                <a:gd name="T84" fmla="*/ 427 w 1431"/>
                <a:gd name="T85" fmla="*/ 325 h 1325"/>
                <a:gd name="T86" fmla="*/ 382 w 1431"/>
                <a:gd name="T87" fmla="*/ 366 h 1325"/>
                <a:gd name="T88" fmla="*/ 341 w 1431"/>
                <a:gd name="T89" fmla="*/ 410 h 1325"/>
                <a:gd name="T90" fmla="*/ 301 w 1431"/>
                <a:gd name="T91" fmla="*/ 455 h 1325"/>
                <a:gd name="T92" fmla="*/ 263 w 1431"/>
                <a:gd name="T93" fmla="*/ 502 h 1325"/>
                <a:gd name="T94" fmla="*/ 227 w 1431"/>
                <a:gd name="T95" fmla="*/ 550 h 1325"/>
                <a:gd name="T96" fmla="*/ 194 w 1431"/>
                <a:gd name="T97" fmla="*/ 602 h 1325"/>
                <a:gd name="T98" fmla="*/ 163 w 1431"/>
                <a:gd name="T99" fmla="*/ 653 h 1325"/>
                <a:gd name="T100" fmla="*/ 135 w 1431"/>
                <a:gd name="T101" fmla="*/ 707 h 1325"/>
                <a:gd name="T102" fmla="*/ 109 w 1431"/>
                <a:gd name="T103" fmla="*/ 762 h 1325"/>
                <a:gd name="T104" fmla="*/ 86 w 1431"/>
                <a:gd name="T105" fmla="*/ 819 h 1325"/>
                <a:gd name="T106" fmla="*/ 64 w 1431"/>
                <a:gd name="T107" fmla="*/ 876 h 1325"/>
                <a:gd name="T108" fmla="*/ 47 w 1431"/>
                <a:gd name="T109" fmla="*/ 936 h 1325"/>
                <a:gd name="T110" fmla="*/ 31 w 1431"/>
                <a:gd name="T111" fmla="*/ 996 h 1325"/>
                <a:gd name="T112" fmla="*/ 19 w 1431"/>
                <a:gd name="T113" fmla="*/ 1058 h 1325"/>
                <a:gd name="T114" fmla="*/ 10 w 1431"/>
                <a:gd name="T115" fmla="*/ 1120 h 1325"/>
                <a:gd name="T116" fmla="*/ 4 w 1431"/>
                <a:gd name="T117" fmla="*/ 1183 h 1325"/>
                <a:gd name="T118" fmla="*/ 1 w 1431"/>
                <a:gd name="T119" fmla="*/ 1247 h 1325"/>
                <a:gd name="T120" fmla="*/ 1 w 1431"/>
                <a:gd name="T121" fmla="*/ 1302 h 1325"/>
                <a:gd name="T122" fmla="*/ 335 w 1431"/>
                <a:gd name="T123" fmla="*/ 1129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31" h="1325">
                  <a:moveTo>
                    <a:pt x="638" y="1324"/>
                  </a:moveTo>
                  <a:lnTo>
                    <a:pt x="637" y="1302"/>
                  </a:lnTo>
                  <a:lnTo>
                    <a:pt x="637" y="1280"/>
                  </a:lnTo>
                  <a:lnTo>
                    <a:pt x="637" y="1248"/>
                  </a:lnTo>
                  <a:lnTo>
                    <a:pt x="638" y="1232"/>
                  </a:lnTo>
                  <a:lnTo>
                    <a:pt x="640" y="1217"/>
                  </a:lnTo>
                  <a:lnTo>
                    <a:pt x="644" y="1185"/>
                  </a:lnTo>
                  <a:lnTo>
                    <a:pt x="646" y="1170"/>
                  </a:lnTo>
                  <a:lnTo>
                    <a:pt x="649" y="1154"/>
                  </a:lnTo>
                  <a:lnTo>
                    <a:pt x="655" y="1125"/>
                  </a:lnTo>
                  <a:lnTo>
                    <a:pt x="659" y="1110"/>
                  </a:lnTo>
                  <a:lnTo>
                    <a:pt x="663" y="1095"/>
                  </a:lnTo>
                  <a:lnTo>
                    <a:pt x="673" y="1067"/>
                  </a:lnTo>
                  <a:lnTo>
                    <a:pt x="678" y="1052"/>
                  </a:lnTo>
                  <a:lnTo>
                    <a:pt x="683" y="1038"/>
                  </a:lnTo>
                  <a:lnTo>
                    <a:pt x="689" y="1024"/>
                  </a:lnTo>
                  <a:lnTo>
                    <a:pt x="695" y="1010"/>
                  </a:lnTo>
                  <a:lnTo>
                    <a:pt x="708" y="983"/>
                  </a:lnTo>
                  <a:lnTo>
                    <a:pt x="715" y="970"/>
                  </a:lnTo>
                  <a:lnTo>
                    <a:pt x="724" y="957"/>
                  </a:lnTo>
                  <a:lnTo>
                    <a:pt x="731" y="944"/>
                  </a:lnTo>
                  <a:lnTo>
                    <a:pt x="739" y="932"/>
                  </a:lnTo>
                  <a:lnTo>
                    <a:pt x="747" y="920"/>
                  </a:lnTo>
                  <a:lnTo>
                    <a:pt x="756" y="907"/>
                  </a:lnTo>
                  <a:lnTo>
                    <a:pt x="764" y="895"/>
                  </a:lnTo>
                  <a:lnTo>
                    <a:pt x="773" y="884"/>
                  </a:lnTo>
                  <a:lnTo>
                    <a:pt x="783" y="871"/>
                  </a:lnTo>
                  <a:lnTo>
                    <a:pt x="792" y="860"/>
                  </a:lnTo>
                  <a:lnTo>
                    <a:pt x="812" y="838"/>
                  </a:lnTo>
                  <a:lnTo>
                    <a:pt x="822" y="827"/>
                  </a:lnTo>
                  <a:lnTo>
                    <a:pt x="832" y="817"/>
                  </a:lnTo>
                  <a:lnTo>
                    <a:pt x="843" y="807"/>
                  </a:lnTo>
                  <a:lnTo>
                    <a:pt x="854" y="797"/>
                  </a:lnTo>
                  <a:lnTo>
                    <a:pt x="877" y="778"/>
                  </a:lnTo>
                  <a:lnTo>
                    <a:pt x="889" y="769"/>
                  </a:lnTo>
                  <a:lnTo>
                    <a:pt x="901" y="760"/>
                  </a:lnTo>
                  <a:lnTo>
                    <a:pt x="925" y="743"/>
                  </a:lnTo>
                  <a:lnTo>
                    <a:pt x="938" y="735"/>
                  </a:lnTo>
                  <a:lnTo>
                    <a:pt x="951" y="727"/>
                  </a:lnTo>
                  <a:lnTo>
                    <a:pt x="976" y="711"/>
                  </a:lnTo>
                  <a:lnTo>
                    <a:pt x="990" y="705"/>
                  </a:lnTo>
                  <a:lnTo>
                    <a:pt x="1003" y="698"/>
                  </a:lnTo>
                  <a:lnTo>
                    <a:pt x="1017" y="692"/>
                  </a:lnTo>
                  <a:lnTo>
                    <a:pt x="1030" y="686"/>
                  </a:lnTo>
                  <a:lnTo>
                    <a:pt x="1045" y="680"/>
                  </a:lnTo>
                  <a:lnTo>
                    <a:pt x="1059" y="675"/>
                  </a:lnTo>
                  <a:lnTo>
                    <a:pt x="1088" y="665"/>
                  </a:lnTo>
                  <a:lnTo>
                    <a:pt x="1117" y="657"/>
                  </a:lnTo>
                  <a:lnTo>
                    <a:pt x="1132" y="653"/>
                  </a:lnTo>
                  <a:lnTo>
                    <a:pt x="1147" y="649"/>
                  </a:lnTo>
                  <a:lnTo>
                    <a:pt x="1177" y="644"/>
                  </a:lnTo>
                  <a:lnTo>
                    <a:pt x="1192" y="642"/>
                  </a:lnTo>
                  <a:lnTo>
                    <a:pt x="1209" y="640"/>
                  </a:lnTo>
                  <a:lnTo>
                    <a:pt x="1224" y="638"/>
                  </a:lnTo>
                  <a:lnTo>
                    <a:pt x="1240" y="637"/>
                  </a:lnTo>
                  <a:lnTo>
                    <a:pt x="1431" y="334"/>
                  </a:lnTo>
                  <a:lnTo>
                    <a:pt x="1239" y="0"/>
                  </a:lnTo>
                  <a:lnTo>
                    <a:pt x="1207" y="1"/>
                  </a:lnTo>
                  <a:lnTo>
                    <a:pt x="1174" y="3"/>
                  </a:lnTo>
                  <a:lnTo>
                    <a:pt x="1142" y="6"/>
                  </a:lnTo>
                  <a:lnTo>
                    <a:pt x="1111" y="10"/>
                  </a:lnTo>
                  <a:lnTo>
                    <a:pt x="1080" y="15"/>
                  </a:lnTo>
                  <a:lnTo>
                    <a:pt x="1049" y="20"/>
                  </a:lnTo>
                  <a:lnTo>
                    <a:pt x="1018" y="26"/>
                  </a:lnTo>
                  <a:lnTo>
                    <a:pt x="987" y="32"/>
                  </a:lnTo>
                  <a:lnTo>
                    <a:pt x="957" y="40"/>
                  </a:lnTo>
                  <a:lnTo>
                    <a:pt x="928" y="48"/>
                  </a:lnTo>
                  <a:lnTo>
                    <a:pt x="898" y="57"/>
                  </a:lnTo>
                  <a:lnTo>
                    <a:pt x="868" y="66"/>
                  </a:lnTo>
                  <a:lnTo>
                    <a:pt x="839" y="76"/>
                  </a:lnTo>
                  <a:lnTo>
                    <a:pt x="811" y="88"/>
                  </a:lnTo>
                  <a:lnTo>
                    <a:pt x="783" y="100"/>
                  </a:lnTo>
                  <a:lnTo>
                    <a:pt x="755" y="112"/>
                  </a:lnTo>
                  <a:lnTo>
                    <a:pt x="728" y="125"/>
                  </a:lnTo>
                  <a:lnTo>
                    <a:pt x="699" y="138"/>
                  </a:lnTo>
                  <a:lnTo>
                    <a:pt x="673" y="152"/>
                  </a:lnTo>
                  <a:lnTo>
                    <a:pt x="646" y="167"/>
                  </a:lnTo>
                  <a:lnTo>
                    <a:pt x="620" y="182"/>
                  </a:lnTo>
                  <a:lnTo>
                    <a:pt x="595" y="198"/>
                  </a:lnTo>
                  <a:lnTo>
                    <a:pt x="570" y="214"/>
                  </a:lnTo>
                  <a:lnTo>
                    <a:pt x="544" y="231"/>
                  </a:lnTo>
                  <a:lnTo>
                    <a:pt x="520" y="250"/>
                  </a:lnTo>
                  <a:lnTo>
                    <a:pt x="496" y="268"/>
                  </a:lnTo>
                  <a:lnTo>
                    <a:pt x="472" y="287"/>
                  </a:lnTo>
                  <a:lnTo>
                    <a:pt x="449" y="306"/>
                  </a:lnTo>
                  <a:lnTo>
                    <a:pt x="427" y="325"/>
                  </a:lnTo>
                  <a:lnTo>
                    <a:pt x="405" y="346"/>
                  </a:lnTo>
                  <a:lnTo>
                    <a:pt x="382" y="366"/>
                  </a:lnTo>
                  <a:lnTo>
                    <a:pt x="361" y="388"/>
                  </a:lnTo>
                  <a:lnTo>
                    <a:pt x="341" y="410"/>
                  </a:lnTo>
                  <a:lnTo>
                    <a:pt x="320" y="433"/>
                  </a:lnTo>
                  <a:lnTo>
                    <a:pt x="301" y="455"/>
                  </a:lnTo>
                  <a:lnTo>
                    <a:pt x="282" y="478"/>
                  </a:lnTo>
                  <a:lnTo>
                    <a:pt x="263" y="502"/>
                  </a:lnTo>
                  <a:lnTo>
                    <a:pt x="245" y="526"/>
                  </a:lnTo>
                  <a:lnTo>
                    <a:pt x="227" y="550"/>
                  </a:lnTo>
                  <a:lnTo>
                    <a:pt x="210" y="576"/>
                  </a:lnTo>
                  <a:lnTo>
                    <a:pt x="194" y="602"/>
                  </a:lnTo>
                  <a:lnTo>
                    <a:pt x="178" y="627"/>
                  </a:lnTo>
                  <a:lnTo>
                    <a:pt x="163" y="653"/>
                  </a:lnTo>
                  <a:lnTo>
                    <a:pt x="149" y="680"/>
                  </a:lnTo>
                  <a:lnTo>
                    <a:pt x="135" y="707"/>
                  </a:lnTo>
                  <a:lnTo>
                    <a:pt x="122" y="735"/>
                  </a:lnTo>
                  <a:lnTo>
                    <a:pt x="109" y="762"/>
                  </a:lnTo>
                  <a:lnTo>
                    <a:pt x="97" y="790"/>
                  </a:lnTo>
                  <a:lnTo>
                    <a:pt x="86" y="819"/>
                  </a:lnTo>
                  <a:lnTo>
                    <a:pt x="74" y="847"/>
                  </a:lnTo>
                  <a:lnTo>
                    <a:pt x="64" y="876"/>
                  </a:lnTo>
                  <a:lnTo>
                    <a:pt x="55" y="906"/>
                  </a:lnTo>
                  <a:lnTo>
                    <a:pt x="47" y="936"/>
                  </a:lnTo>
                  <a:lnTo>
                    <a:pt x="39" y="966"/>
                  </a:lnTo>
                  <a:lnTo>
                    <a:pt x="31" y="996"/>
                  </a:lnTo>
                  <a:lnTo>
                    <a:pt x="25" y="1026"/>
                  </a:lnTo>
                  <a:lnTo>
                    <a:pt x="19" y="1058"/>
                  </a:lnTo>
                  <a:lnTo>
                    <a:pt x="14" y="1089"/>
                  </a:lnTo>
                  <a:lnTo>
                    <a:pt x="10" y="1120"/>
                  </a:lnTo>
                  <a:lnTo>
                    <a:pt x="6" y="1151"/>
                  </a:lnTo>
                  <a:lnTo>
                    <a:pt x="4" y="1183"/>
                  </a:lnTo>
                  <a:lnTo>
                    <a:pt x="2" y="1215"/>
                  </a:lnTo>
                  <a:lnTo>
                    <a:pt x="1" y="1247"/>
                  </a:lnTo>
                  <a:lnTo>
                    <a:pt x="0" y="1280"/>
                  </a:lnTo>
                  <a:lnTo>
                    <a:pt x="1" y="1302"/>
                  </a:lnTo>
                  <a:lnTo>
                    <a:pt x="2" y="1325"/>
                  </a:lnTo>
                  <a:lnTo>
                    <a:pt x="335" y="1129"/>
                  </a:lnTo>
                  <a:lnTo>
                    <a:pt x="638" y="132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80A181D-52A5-7B24-B1B0-CE18160239B9}"/>
                </a:ext>
              </a:extLst>
            </p:cNvPr>
            <p:cNvSpPr txBox="1"/>
            <p:nvPr/>
          </p:nvSpPr>
          <p:spPr>
            <a:xfrm>
              <a:off x="4556969" y="2241670"/>
              <a:ext cx="640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ea typeface="微软雅黑" panose="020B0503020204020204" pitchFamily="34" charset="-122"/>
                  <a:cs typeface="Arial" pitchFamily="34" charset="0"/>
                </a:rPr>
                <a:t>01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313E60F-4B4F-B9B1-4CA3-9808074CA2FB}"/>
              </a:ext>
            </a:extLst>
          </p:cNvPr>
          <p:cNvGrpSpPr/>
          <p:nvPr/>
        </p:nvGrpSpPr>
        <p:grpSpPr>
          <a:xfrm>
            <a:off x="6055550" y="2631342"/>
            <a:ext cx="1498135" cy="1725907"/>
            <a:chOff x="5707807" y="1713849"/>
            <a:chExt cx="1498135" cy="1725907"/>
          </a:xfrm>
          <a:gradFill>
            <a:gsLst>
              <a:gs pos="100000">
                <a:schemeClr val="accent2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grpSpPr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32DDAA53-96E0-32A5-C46B-244A03167BE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707807" y="1713849"/>
              <a:ext cx="1498135" cy="1725907"/>
            </a:xfrm>
            <a:custGeom>
              <a:avLst/>
              <a:gdLst>
                <a:gd name="T0" fmla="*/ 35 w 1260"/>
                <a:gd name="T1" fmla="*/ 1 h 1451"/>
                <a:gd name="T2" fmla="*/ 100 w 1260"/>
                <a:gd name="T3" fmla="*/ 6 h 1451"/>
                <a:gd name="T4" fmla="*/ 162 w 1260"/>
                <a:gd name="T5" fmla="*/ 13 h 1451"/>
                <a:gd name="T6" fmla="*/ 225 w 1260"/>
                <a:gd name="T7" fmla="*/ 23 h 1451"/>
                <a:gd name="T8" fmla="*/ 285 w 1260"/>
                <a:gd name="T9" fmla="*/ 37 h 1451"/>
                <a:gd name="T10" fmla="*/ 345 w 1260"/>
                <a:gd name="T11" fmla="*/ 53 h 1451"/>
                <a:gd name="T12" fmla="*/ 404 w 1260"/>
                <a:gd name="T13" fmla="*/ 72 h 1451"/>
                <a:gd name="T14" fmla="*/ 461 w 1260"/>
                <a:gd name="T15" fmla="*/ 94 h 1451"/>
                <a:gd name="T16" fmla="*/ 517 w 1260"/>
                <a:gd name="T17" fmla="*/ 119 h 1451"/>
                <a:gd name="T18" fmla="*/ 572 w 1260"/>
                <a:gd name="T19" fmla="*/ 145 h 1451"/>
                <a:gd name="T20" fmla="*/ 625 w 1260"/>
                <a:gd name="T21" fmla="*/ 175 h 1451"/>
                <a:gd name="T22" fmla="*/ 676 w 1260"/>
                <a:gd name="T23" fmla="*/ 206 h 1451"/>
                <a:gd name="T24" fmla="*/ 726 w 1260"/>
                <a:gd name="T25" fmla="*/ 240 h 1451"/>
                <a:gd name="T26" fmla="*/ 774 w 1260"/>
                <a:gd name="T27" fmla="*/ 277 h 1451"/>
                <a:gd name="T28" fmla="*/ 820 w 1260"/>
                <a:gd name="T29" fmla="*/ 316 h 1451"/>
                <a:gd name="T30" fmla="*/ 866 w 1260"/>
                <a:gd name="T31" fmla="*/ 356 h 1451"/>
                <a:gd name="T32" fmla="*/ 908 w 1260"/>
                <a:gd name="T33" fmla="*/ 398 h 1451"/>
                <a:gd name="T34" fmla="*/ 948 w 1260"/>
                <a:gd name="T35" fmla="*/ 444 h 1451"/>
                <a:gd name="T36" fmla="*/ 986 w 1260"/>
                <a:gd name="T37" fmla="*/ 490 h 1451"/>
                <a:gd name="T38" fmla="*/ 1023 w 1260"/>
                <a:gd name="T39" fmla="*/ 538 h 1451"/>
                <a:gd name="T40" fmla="*/ 1057 w 1260"/>
                <a:gd name="T41" fmla="*/ 589 h 1451"/>
                <a:gd name="T42" fmla="*/ 1088 w 1260"/>
                <a:gd name="T43" fmla="*/ 640 h 1451"/>
                <a:gd name="T44" fmla="*/ 1117 w 1260"/>
                <a:gd name="T45" fmla="*/ 693 h 1451"/>
                <a:gd name="T46" fmla="*/ 1144 w 1260"/>
                <a:gd name="T47" fmla="*/ 748 h 1451"/>
                <a:gd name="T48" fmla="*/ 1168 w 1260"/>
                <a:gd name="T49" fmla="*/ 804 h 1451"/>
                <a:gd name="T50" fmla="*/ 1190 w 1260"/>
                <a:gd name="T51" fmla="*/ 861 h 1451"/>
                <a:gd name="T52" fmla="*/ 1209 w 1260"/>
                <a:gd name="T53" fmla="*/ 921 h 1451"/>
                <a:gd name="T54" fmla="*/ 1224 w 1260"/>
                <a:gd name="T55" fmla="*/ 980 h 1451"/>
                <a:gd name="T56" fmla="*/ 1237 w 1260"/>
                <a:gd name="T57" fmla="*/ 1042 h 1451"/>
                <a:gd name="T58" fmla="*/ 1248 w 1260"/>
                <a:gd name="T59" fmla="*/ 1104 h 1451"/>
                <a:gd name="T60" fmla="*/ 1255 w 1260"/>
                <a:gd name="T61" fmla="*/ 1166 h 1451"/>
                <a:gd name="T62" fmla="*/ 1259 w 1260"/>
                <a:gd name="T63" fmla="*/ 1231 h 1451"/>
                <a:gd name="T64" fmla="*/ 921 w 1260"/>
                <a:gd name="T65" fmla="*/ 1451 h 1451"/>
                <a:gd name="T66" fmla="*/ 622 w 1260"/>
                <a:gd name="T67" fmla="*/ 1231 h 1451"/>
                <a:gd name="T68" fmla="*/ 616 w 1260"/>
                <a:gd name="T69" fmla="*/ 1184 h 1451"/>
                <a:gd name="T70" fmla="*/ 608 w 1260"/>
                <a:gd name="T71" fmla="*/ 1139 h 1451"/>
                <a:gd name="T72" fmla="*/ 597 w 1260"/>
                <a:gd name="T73" fmla="*/ 1096 h 1451"/>
                <a:gd name="T74" fmla="*/ 588 w 1260"/>
                <a:gd name="T75" fmla="*/ 1067 h 1451"/>
                <a:gd name="T76" fmla="*/ 572 w 1260"/>
                <a:gd name="T77" fmla="*/ 1025 h 1451"/>
                <a:gd name="T78" fmla="*/ 559 w 1260"/>
                <a:gd name="T79" fmla="*/ 998 h 1451"/>
                <a:gd name="T80" fmla="*/ 539 w 1260"/>
                <a:gd name="T81" fmla="*/ 959 h 1451"/>
                <a:gd name="T82" fmla="*/ 523 w 1260"/>
                <a:gd name="T83" fmla="*/ 934 h 1451"/>
                <a:gd name="T84" fmla="*/ 498 w 1260"/>
                <a:gd name="T85" fmla="*/ 898 h 1451"/>
                <a:gd name="T86" fmla="*/ 480 w 1260"/>
                <a:gd name="T87" fmla="*/ 874 h 1451"/>
                <a:gd name="T88" fmla="*/ 461 w 1260"/>
                <a:gd name="T89" fmla="*/ 852 h 1451"/>
                <a:gd name="T90" fmla="*/ 431 w 1260"/>
                <a:gd name="T91" fmla="*/ 821 h 1451"/>
                <a:gd name="T92" fmla="*/ 399 w 1260"/>
                <a:gd name="T93" fmla="*/ 791 h 1451"/>
                <a:gd name="T94" fmla="*/ 375 w 1260"/>
                <a:gd name="T95" fmla="*/ 773 h 1451"/>
                <a:gd name="T96" fmla="*/ 352 w 1260"/>
                <a:gd name="T97" fmla="*/ 755 h 1451"/>
                <a:gd name="T98" fmla="*/ 328 w 1260"/>
                <a:gd name="T99" fmla="*/ 739 h 1451"/>
                <a:gd name="T100" fmla="*/ 290 w 1260"/>
                <a:gd name="T101" fmla="*/ 716 h 1451"/>
                <a:gd name="T102" fmla="*/ 264 w 1260"/>
                <a:gd name="T103" fmla="*/ 702 h 1451"/>
                <a:gd name="T104" fmla="*/ 223 w 1260"/>
                <a:gd name="T105" fmla="*/ 684 h 1451"/>
                <a:gd name="T106" fmla="*/ 181 w 1260"/>
                <a:gd name="T107" fmla="*/ 669 h 1451"/>
                <a:gd name="T108" fmla="*/ 137 w 1260"/>
                <a:gd name="T109" fmla="*/ 656 h 1451"/>
                <a:gd name="T110" fmla="*/ 108 w 1260"/>
                <a:gd name="T111" fmla="*/ 649 h 1451"/>
                <a:gd name="T112" fmla="*/ 63 w 1260"/>
                <a:gd name="T113" fmla="*/ 642 h 1451"/>
                <a:gd name="T114" fmla="*/ 31 w 1260"/>
                <a:gd name="T115" fmla="*/ 639 h 1451"/>
                <a:gd name="T116" fmla="*/ 0 w 1260"/>
                <a:gd name="T117" fmla="*/ 637 h 1451"/>
                <a:gd name="T118" fmla="*/ 3 w 1260"/>
                <a:gd name="T119" fmla="*/ 0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60" h="1451">
                  <a:moveTo>
                    <a:pt x="3" y="0"/>
                  </a:moveTo>
                  <a:lnTo>
                    <a:pt x="35" y="1"/>
                  </a:lnTo>
                  <a:lnTo>
                    <a:pt x="68" y="3"/>
                  </a:lnTo>
                  <a:lnTo>
                    <a:pt x="100" y="6"/>
                  </a:lnTo>
                  <a:lnTo>
                    <a:pt x="131" y="9"/>
                  </a:lnTo>
                  <a:lnTo>
                    <a:pt x="162" y="13"/>
                  </a:lnTo>
                  <a:lnTo>
                    <a:pt x="193" y="18"/>
                  </a:lnTo>
                  <a:lnTo>
                    <a:pt x="225" y="23"/>
                  </a:lnTo>
                  <a:lnTo>
                    <a:pt x="255" y="30"/>
                  </a:lnTo>
                  <a:lnTo>
                    <a:pt x="285" y="37"/>
                  </a:lnTo>
                  <a:lnTo>
                    <a:pt x="315" y="44"/>
                  </a:lnTo>
                  <a:lnTo>
                    <a:pt x="345" y="53"/>
                  </a:lnTo>
                  <a:lnTo>
                    <a:pt x="374" y="62"/>
                  </a:lnTo>
                  <a:lnTo>
                    <a:pt x="404" y="72"/>
                  </a:lnTo>
                  <a:lnTo>
                    <a:pt x="433" y="83"/>
                  </a:lnTo>
                  <a:lnTo>
                    <a:pt x="461" y="94"/>
                  </a:lnTo>
                  <a:lnTo>
                    <a:pt x="489" y="106"/>
                  </a:lnTo>
                  <a:lnTo>
                    <a:pt x="517" y="119"/>
                  </a:lnTo>
                  <a:lnTo>
                    <a:pt x="545" y="132"/>
                  </a:lnTo>
                  <a:lnTo>
                    <a:pt x="572" y="145"/>
                  </a:lnTo>
                  <a:lnTo>
                    <a:pt x="599" y="160"/>
                  </a:lnTo>
                  <a:lnTo>
                    <a:pt x="625" y="175"/>
                  </a:lnTo>
                  <a:lnTo>
                    <a:pt x="651" y="190"/>
                  </a:lnTo>
                  <a:lnTo>
                    <a:pt x="676" y="206"/>
                  </a:lnTo>
                  <a:lnTo>
                    <a:pt x="702" y="223"/>
                  </a:lnTo>
                  <a:lnTo>
                    <a:pt x="726" y="240"/>
                  </a:lnTo>
                  <a:lnTo>
                    <a:pt x="751" y="259"/>
                  </a:lnTo>
                  <a:lnTo>
                    <a:pt x="774" y="277"/>
                  </a:lnTo>
                  <a:lnTo>
                    <a:pt x="798" y="296"/>
                  </a:lnTo>
                  <a:lnTo>
                    <a:pt x="820" y="316"/>
                  </a:lnTo>
                  <a:lnTo>
                    <a:pt x="843" y="336"/>
                  </a:lnTo>
                  <a:lnTo>
                    <a:pt x="866" y="356"/>
                  </a:lnTo>
                  <a:lnTo>
                    <a:pt x="887" y="377"/>
                  </a:lnTo>
                  <a:lnTo>
                    <a:pt x="908" y="398"/>
                  </a:lnTo>
                  <a:lnTo>
                    <a:pt x="928" y="421"/>
                  </a:lnTo>
                  <a:lnTo>
                    <a:pt x="948" y="444"/>
                  </a:lnTo>
                  <a:lnTo>
                    <a:pt x="967" y="467"/>
                  </a:lnTo>
                  <a:lnTo>
                    <a:pt x="986" y="490"/>
                  </a:lnTo>
                  <a:lnTo>
                    <a:pt x="1004" y="514"/>
                  </a:lnTo>
                  <a:lnTo>
                    <a:pt x="1023" y="538"/>
                  </a:lnTo>
                  <a:lnTo>
                    <a:pt x="1040" y="564"/>
                  </a:lnTo>
                  <a:lnTo>
                    <a:pt x="1057" y="589"/>
                  </a:lnTo>
                  <a:lnTo>
                    <a:pt x="1073" y="614"/>
                  </a:lnTo>
                  <a:lnTo>
                    <a:pt x="1088" y="640"/>
                  </a:lnTo>
                  <a:lnTo>
                    <a:pt x="1103" y="666"/>
                  </a:lnTo>
                  <a:lnTo>
                    <a:pt x="1117" y="693"/>
                  </a:lnTo>
                  <a:lnTo>
                    <a:pt x="1131" y="720"/>
                  </a:lnTo>
                  <a:lnTo>
                    <a:pt x="1144" y="748"/>
                  </a:lnTo>
                  <a:lnTo>
                    <a:pt x="1156" y="776"/>
                  </a:lnTo>
                  <a:lnTo>
                    <a:pt x="1168" y="804"/>
                  </a:lnTo>
                  <a:lnTo>
                    <a:pt x="1180" y="833"/>
                  </a:lnTo>
                  <a:lnTo>
                    <a:pt x="1190" y="861"/>
                  </a:lnTo>
                  <a:lnTo>
                    <a:pt x="1200" y="891"/>
                  </a:lnTo>
                  <a:lnTo>
                    <a:pt x="1209" y="921"/>
                  </a:lnTo>
                  <a:lnTo>
                    <a:pt x="1217" y="950"/>
                  </a:lnTo>
                  <a:lnTo>
                    <a:pt x="1224" y="980"/>
                  </a:lnTo>
                  <a:lnTo>
                    <a:pt x="1231" y="1010"/>
                  </a:lnTo>
                  <a:lnTo>
                    <a:pt x="1237" y="1042"/>
                  </a:lnTo>
                  <a:lnTo>
                    <a:pt x="1243" y="1073"/>
                  </a:lnTo>
                  <a:lnTo>
                    <a:pt x="1248" y="1104"/>
                  </a:lnTo>
                  <a:lnTo>
                    <a:pt x="1252" y="1135"/>
                  </a:lnTo>
                  <a:lnTo>
                    <a:pt x="1255" y="1166"/>
                  </a:lnTo>
                  <a:lnTo>
                    <a:pt x="1257" y="1198"/>
                  </a:lnTo>
                  <a:lnTo>
                    <a:pt x="1259" y="1231"/>
                  </a:lnTo>
                  <a:lnTo>
                    <a:pt x="1260" y="1263"/>
                  </a:lnTo>
                  <a:lnTo>
                    <a:pt x="921" y="1451"/>
                  </a:lnTo>
                  <a:lnTo>
                    <a:pt x="622" y="1246"/>
                  </a:lnTo>
                  <a:lnTo>
                    <a:pt x="622" y="1231"/>
                  </a:lnTo>
                  <a:lnTo>
                    <a:pt x="620" y="1215"/>
                  </a:lnTo>
                  <a:lnTo>
                    <a:pt x="616" y="1184"/>
                  </a:lnTo>
                  <a:lnTo>
                    <a:pt x="611" y="1154"/>
                  </a:lnTo>
                  <a:lnTo>
                    <a:pt x="608" y="1139"/>
                  </a:lnTo>
                  <a:lnTo>
                    <a:pt x="605" y="1125"/>
                  </a:lnTo>
                  <a:lnTo>
                    <a:pt x="597" y="1096"/>
                  </a:lnTo>
                  <a:lnTo>
                    <a:pt x="593" y="1082"/>
                  </a:lnTo>
                  <a:lnTo>
                    <a:pt x="588" y="1067"/>
                  </a:lnTo>
                  <a:lnTo>
                    <a:pt x="577" y="1039"/>
                  </a:lnTo>
                  <a:lnTo>
                    <a:pt x="572" y="1025"/>
                  </a:lnTo>
                  <a:lnTo>
                    <a:pt x="566" y="1012"/>
                  </a:lnTo>
                  <a:lnTo>
                    <a:pt x="559" y="998"/>
                  </a:lnTo>
                  <a:lnTo>
                    <a:pt x="553" y="985"/>
                  </a:lnTo>
                  <a:lnTo>
                    <a:pt x="539" y="959"/>
                  </a:lnTo>
                  <a:lnTo>
                    <a:pt x="530" y="947"/>
                  </a:lnTo>
                  <a:lnTo>
                    <a:pt x="523" y="934"/>
                  </a:lnTo>
                  <a:lnTo>
                    <a:pt x="506" y="910"/>
                  </a:lnTo>
                  <a:lnTo>
                    <a:pt x="498" y="898"/>
                  </a:lnTo>
                  <a:lnTo>
                    <a:pt x="489" y="887"/>
                  </a:lnTo>
                  <a:lnTo>
                    <a:pt x="480" y="874"/>
                  </a:lnTo>
                  <a:lnTo>
                    <a:pt x="471" y="863"/>
                  </a:lnTo>
                  <a:lnTo>
                    <a:pt x="461" y="852"/>
                  </a:lnTo>
                  <a:lnTo>
                    <a:pt x="451" y="841"/>
                  </a:lnTo>
                  <a:lnTo>
                    <a:pt x="431" y="821"/>
                  </a:lnTo>
                  <a:lnTo>
                    <a:pt x="410" y="801"/>
                  </a:lnTo>
                  <a:lnTo>
                    <a:pt x="399" y="791"/>
                  </a:lnTo>
                  <a:lnTo>
                    <a:pt x="388" y="782"/>
                  </a:lnTo>
                  <a:lnTo>
                    <a:pt x="375" y="773"/>
                  </a:lnTo>
                  <a:lnTo>
                    <a:pt x="364" y="764"/>
                  </a:lnTo>
                  <a:lnTo>
                    <a:pt x="352" y="755"/>
                  </a:lnTo>
                  <a:lnTo>
                    <a:pt x="340" y="747"/>
                  </a:lnTo>
                  <a:lnTo>
                    <a:pt x="328" y="739"/>
                  </a:lnTo>
                  <a:lnTo>
                    <a:pt x="315" y="731"/>
                  </a:lnTo>
                  <a:lnTo>
                    <a:pt x="290" y="716"/>
                  </a:lnTo>
                  <a:lnTo>
                    <a:pt x="277" y="709"/>
                  </a:lnTo>
                  <a:lnTo>
                    <a:pt x="264" y="702"/>
                  </a:lnTo>
                  <a:lnTo>
                    <a:pt x="237" y="690"/>
                  </a:lnTo>
                  <a:lnTo>
                    <a:pt x="223" y="684"/>
                  </a:lnTo>
                  <a:lnTo>
                    <a:pt x="209" y="678"/>
                  </a:lnTo>
                  <a:lnTo>
                    <a:pt x="181" y="669"/>
                  </a:lnTo>
                  <a:lnTo>
                    <a:pt x="152" y="660"/>
                  </a:lnTo>
                  <a:lnTo>
                    <a:pt x="137" y="656"/>
                  </a:lnTo>
                  <a:lnTo>
                    <a:pt x="123" y="653"/>
                  </a:lnTo>
                  <a:lnTo>
                    <a:pt x="108" y="649"/>
                  </a:lnTo>
                  <a:lnTo>
                    <a:pt x="93" y="647"/>
                  </a:lnTo>
                  <a:lnTo>
                    <a:pt x="63" y="642"/>
                  </a:lnTo>
                  <a:lnTo>
                    <a:pt x="47" y="640"/>
                  </a:lnTo>
                  <a:lnTo>
                    <a:pt x="31" y="639"/>
                  </a:lnTo>
                  <a:lnTo>
                    <a:pt x="16" y="638"/>
                  </a:lnTo>
                  <a:lnTo>
                    <a:pt x="0" y="637"/>
                  </a:lnTo>
                  <a:lnTo>
                    <a:pt x="197" y="348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0B3F368-EDC6-3782-BE06-A199806A250E}"/>
                </a:ext>
              </a:extLst>
            </p:cNvPr>
            <p:cNvSpPr txBox="1"/>
            <p:nvPr/>
          </p:nvSpPr>
          <p:spPr>
            <a:xfrm>
              <a:off x="6207098" y="2241670"/>
              <a:ext cx="640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ea typeface="微软雅黑" panose="020B0503020204020204" pitchFamily="34" charset="-122"/>
                  <a:cs typeface="Arial" pitchFamily="34" charset="0"/>
                </a:rPr>
                <a:t>02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1E36A51-8B29-65C2-839B-1D5C6BDB7180}"/>
              </a:ext>
            </a:extLst>
          </p:cNvPr>
          <p:cNvGrpSpPr/>
          <p:nvPr/>
        </p:nvGrpSpPr>
        <p:grpSpPr>
          <a:xfrm>
            <a:off x="5904547" y="4208566"/>
            <a:ext cx="1646760" cy="1466605"/>
            <a:chOff x="5556804" y="3291073"/>
            <a:chExt cx="1646760" cy="1466605"/>
          </a:xfrm>
          <a:gradFill>
            <a:gsLst>
              <a:gs pos="0">
                <a:schemeClr val="accent1">
                  <a:lumMod val="85000"/>
                  <a:lumOff val="15000"/>
                </a:schemeClr>
              </a:gs>
              <a:gs pos="100000">
                <a:schemeClr val="accent1">
                  <a:lumMod val="70000"/>
                </a:schemeClr>
              </a:gs>
            </a:gsLst>
            <a:lin ang="5400000" scaled="1"/>
          </a:gradFill>
        </p:grpSpPr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2BA8887F-EDFE-A0EE-E1CA-7C3B00E3968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56804" y="3291073"/>
              <a:ext cx="1646760" cy="1466605"/>
            </a:xfrm>
            <a:custGeom>
              <a:avLst/>
              <a:gdLst>
                <a:gd name="T0" fmla="*/ 0 w 1385"/>
                <a:gd name="T1" fmla="*/ 903 h 1233"/>
                <a:gd name="T2" fmla="*/ 221 w 1385"/>
                <a:gd name="T3" fmla="*/ 588 h 1233"/>
                <a:gd name="T4" fmla="*/ 262 w 1385"/>
                <a:gd name="T5" fmla="*/ 579 h 1233"/>
                <a:gd name="T6" fmla="*/ 302 w 1385"/>
                <a:gd name="T7" fmla="*/ 567 h 1233"/>
                <a:gd name="T8" fmla="*/ 354 w 1385"/>
                <a:gd name="T9" fmla="*/ 548 h 1233"/>
                <a:gd name="T10" fmla="*/ 391 w 1385"/>
                <a:gd name="T11" fmla="*/ 531 h 1233"/>
                <a:gd name="T12" fmla="*/ 427 w 1385"/>
                <a:gd name="T13" fmla="*/ 511 h 1233"/>
                <a:gd name="T14" fmla="*/ 472 w 1385"/>
                <a:gd name="T15" fmla="*/ 482 h 1233"/>
                <a:gd name="T16" fmla="*/ 506 w 1385"/>
                <a:gd name="T17" fmla="*/ 458 h 1233"/>
                <a:gd name="T18" fmla="*/ 526 w 1385"/>
                <a:gd name="T19" fmla="*/ 441 h 1233"/>
                <a:gd name="T20" fmla="*/ 546 w 1385"/>
                <a:gd name="T21" fmla="*/ 423 h 1233"/>
                <a:gd name="T22" fmla="*/ 565 w 1385"/>
                <a:gd name="T23" fmla="*/ 405 h 1233"/>
                <a:gd name="T24" fmla="*/ 584 w 1385"/>
                <a:gd name="T25" fmla="*/ 385 h 1233"/>
                <a:gd name="T26" fmla="*/ 610 w 1385"/>
                <a:gd name="T27" fmla="*/ 353 h 1233"/>
                <a:gd name="T28" fmla="*/ 642 w 1385"/>
                <a:gd name="T29" fmla="*/ 310 h 1233"/>
                <a:gd name="T30" fmla="*/ 671 w 1385"/>
                <a:gd name="T31" fmla="*/ 264 h 1233"/>
                <a:gd name="T32" fmla="*/ 689 w 1385"/>
                <a:gd name="T33" fmla="*/ 228 h 1233"/>
                <a:gd name="T34" fmla="*/ 705 w 1385"/>
                <a:gd name="T35" fmla="*/ 189 h 1233"/>
                <a:gd name="T36" fmla="*/ 723 w 1385"/>
                <a:gd name="T37" fmla="*/ 138 h 1233"/>
                <a:gd name="T38" fmla="*/ 737 w 1385"/>
                <a:gd name="T39" fmla="*/ 84 h 1233"/>
                <a:gd name="T40" fmla="*/ 746 w 1385"/>
                <a:gd name="T41" fmla="*/ 28 h 1233"/>
                <a:gd name="T42" fmla="*/ 748 w 1385"/>
                <a:gd name="T43" fmla="*/ 0 h 1233"/>
                <a:gd name="T44" fmla="*/ 1385 w 1385"/>
                <a:gd name="T45" fmla="*/ 4 h 1233"/>
                <a:gd name="T46" fmla="*/ 1382 w 1385"/>
                <a:gd name="T47" fmla="*/ 66 h 1233"/>
                <a:gd name="T48" fmla="*/ 1375 w 1385"/>
                <a:gd name="T49" fmla="*/ 126 h 1233"/>
                <a:gd name="T50" fmla="*/ 1366 w 1385"/>
                <a:gd name="T51" fmla="*/ 185 h 1233"/>
                <a:gd name="T52" fmla="*/ 1354 w 1385"/>
                <a:gd name="T53" fmla="*/ 245 h 1233"/>
                <a:gd name="T54" fmla="*/ 1339 w 1385"/>
                <a:gd name="T55" fmla="*/ 302 h 1233"/>
                <a:gd name="T56" fmla="*/ 1322 w 1385"/>
                <a:gd name="T57" fmla="*/ 359 h 1233"/>
                <a:gd name="T58" fmla="*/ 1301 w 1385"/>
                <a:gd name="T59" fmla="*/ 414 h 1233"/>
                <a:gd name="T60" fmla="*/ 1279 w 1385"/>
                <a:gd name="T61" fmla="*/ 468 h 1233"/>
                <a:gd name="T62" fmla="*/ 1255 w 1385"/>
                <a:gd name="T63" fmla="*/ 522 h 1233"/>
                <a:gd name="T64" fmla="*/ 1228 w 1385"/>
                <a:gd name="T65" fmla="*/ 573 h 1233"/>
                <a:gd name="T66" fmla="*/ 1200 w 1385"/>
                <a:gd name="T67" fmla="*/ 623 h 1233"/>
                <a:gd name="T68" fmla="*/ 1169 w 1385"/>
                <a:gd name="T69" fmla="*/ 671 h 1233"/>
                <a:gd name="T70" fmla="*/ 1135 w 1385"/>
                <a:gd name="T71" fmla="*/ 719 h 1233"/>
                <a:gd name="T72" fmla="*/ 1099 w 1385"/>
                <a:gd name="T73" fmla="*/ 764 h 1233"/>
                <a:gd name="T74" fmla="*/ 1062 w 1385"/>
                <a:gd name="T75" fmla="*/ 808 h 1233"/>
                <a:gd name="T76" fmla="*/ 1023 w 1385"/>
                <a:gd name="T77" fmla="*/ 851 h 1233"/>
                <a:gd name="T78" fmla="*/ 982 w 1385"/>
                <a:gd name="T79" fmla="*/ 891 h 1233"/>
                <a:gd name="T80" fmla="*/ 939 w 1385"/>
                <a:gd name="T81" fmla="*/ 929 h 1233"/>
                <a:gd name="T82" fmla="*/ 895 w 1385"/>
                <a:gd name="T83" fmla="*/ 965 h 1233"/>
                <a:gd name="T84" fmla="*/ 849 w 1385"/>
                <a:gd name="T85" fmla="*/ 1000 h 1233"/>
                <a:gd name="T86" fmla="*/ 801 w 1385"/>
                <a:gd name="T87" fmla="*/ 1032 h 1233"/>
                <a:gd name="T88" fmla="*/ 752 w 1385"/>
                <a:gd name="T89" fmla="*/ 1063 h 1233"/>
                <a:gd name="T90" fmla="*/ 701 w 1385"/>
                <a:gd name="T91" fmla="*/ 1090 h 1233"/>
                <a:gd name="T92" fmla="*/ 649 w 1385"/>
                <a:gd name="T93" fmla="*/ 1116 h 1233"/>
                <a:gd name="T94" fmla="*/ 595 w 1385"/>
                <a:gd name="T95" fmla="*/ 1139 h 1233"/>
                <a:gd name="T96" fmla="*/ 541 w 1385"/>
                <a:gd name="T97" fmla="*/ 1161 h 1233"/>
                <a:gd name="T98" fmla="*/ 485 w 1385"/>
                <a:gd name="T99" fmla="*/ 1180 h 1233"/>
                <a:gd name="T100" fmla="*/ 428 w 1385"/>
                <a:gd name="T101" fmla="*/ 1196 h 1233"/>
                <a:gd name="T102" fmla="*/ 370 w 1385"/>
                <a:gd name="T103" fmla="*/ 1209 h 1233"/>
                <a:gd name="T104" fmla="*/ 311 w 1385"/>
                <a:gd name="T105" fmla="*/ 1220 h 1233"/>
                <a:gd name="T106" fmla="*/ 251 w 1385"/>
                <a:gd name="T107" fmla="*/ 1228 h 1233"/>
                <a:gd name="T108" fmla="*/ 191 w 1385"/>
                <a:gd name="T109" fmla="*/ 123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85" h="1233">
                  <a:moveTo>
                    <a:pt x="191" y="1233"/>
                  </a:moveTo>
                  <a:lnTo>
                    <a:pt x="0" y="903"/>
                  </a:lnTo>
                  <a:lnTo>
                    <a:pt x="194" y="592"/>
                  </a:lnTo>
                  <a:lnTo>
                    <a:pt x="221" y="588"/>
                  </a:lnTo>
                  <a:lnTo>
                    <a:pt x="248" y="582"/>
                  </a:lnTo>
                  <a:lnTo>
                    <a:pt x="262" y="579"/>
                  </a:lnTo>
                  <a:lnTo>
                    <a:pt x="275" y="575"/>
                  </a:lnTo>
                  <a:lnTo>
                    <a:pt x="302" y="567"/>
                  </a:lnTo>
                  <a:lnTo>
                    <a:pt x="327" y="558"/>
                  </a:lnTo>
                  <a:lnTo>
                    <a:pt x="354" y="548"/>
                  </a:lnTo>
                  <a:lnTo>
                    <a:pt x="379" y="537"/>
                  </a:lnTo>
                  <a:lnTo>
                    <a:pt x="391" y="531"/>
                  </a:lnTo>
                  <a:lnTo>
                    <a:pt x="403" y="525"/>
                  </a:lnTo>
                  <a:lnTo>
                    <a:pt x="427" y="511"/>
                  </a:lnTo>
                  <a:lnTo>
                    <a:pt x="450" y="497"/>
                  </a:lnTo>
                  <a:lnTo>
                    <a:pt x="472" y="482"/>
                  </a:lnTo>
                  <a:lnTo>
                    <a:pt x="494" y="467"/>
                  </a:lnTo>
                  <a:lnTo>
                    <a:pt x="506" y="458"/>
                  </a:lnTo>
                  <a:lnTo>
                    <a:pt x="516" y="450"/>
                  </a:lnTo>
                  <a:lnTo>
                    <a:pt x="526" y="441"/>
                  </a:lnTo>
                  <a:lnTo>
                    <a:pt x="536" y="432"/>
                  </a:lnTo>
                  <a:lnTo>
                    <a:pt x="546" y="423"/>
                  </a:lnTo>
                  <a:lnTo>
                    <a:pt x="556" y="414"/>
                  </a:lnTo>
                  <a:lnTo>
                    <a:pt x="565" y="405"/>
                  </a:lnTo>
                  <a:lnTo>
                    <a:pt x="575" y="395"/>
                  </a:lnTo>
                  <a:lnTo>
                    <a:pt x="584" y="385"/>
                  </a:lnTo>
                  <a:lnTo>
                    <a:pt x="593" y="375"/>
                  </a:lnTo>
                  <a:lnTo>
                    <a:pt x="610" y="353"/>
                  </a:lnTo>
                  <a:lnTo>
                    <a:pt x="626" y="332"/>
                  </a:lnTo>
                  <a:lnTo>
                    <a:pt x="642" y="310"/>
                  </a:lnTo>
                  <a:lnTo>
                    <a:pt x="656" y="287"/>
                  </a:lnTo>
                  <a:lnTo>
                    <a:pt x="671" y="264"/>
                  </a:lnTo>
                  <a:lnTo>
                    <a:pt x="683" y="240"/>
                  </a:lnTo>
                  <a:lnTo>
                    <a:pt x="689" y="228"/>
                  </a:lnTo>
                  <a:lnTo>
                    <a:pt x="695" y="215"/>
                  </a:lnTo>
                  <a:lnTo>
                    <a:pt x="705" y="189"/>
                  </a:lnTo>
                  <a:lnTo>
                    <a:pt x="715" y="164"/>
                  </a:lnTo>
                  <a:lnTo>
                    <a:pt x="723" y="138"/>
                  </a:lnTo>
                  <a:lnTo>
                    <a:pt x="731" y="111"/>
                  </a:lnTo>
                  <a:lnTo>
                    <a:pt x="737" y="84"/>
                  </a:lnTo>
                  <a:lnTo>
                    <a:pt x="742" y="57"/>
                  </a:lnTo>
                  <a:lnTo>
                    <a:pt x="746" y="28"/>
                  </a:lnTo>
                  <a:lnTo>
                    <a:pt x="747" y="14"/>
                  </a:lnTo>
                  <a:lnTo>
                    <a:pt x="748" y="0"/>
                  </a:lnTo>
                  <a:lnTo>
                    <a:pt x="1032" y="202"/>
                  </a:lnTo>
                  <a:lnTo>
                    <a:pt x="1385" y="4"/>
                  </a:lnTo>
                  <a:lnTo>
                    <a:pt x="1384" y="36"/>
                  </a:lnTo>
                  <a:lnTo>
                    <a:pt x="1382" y="66"/>
                  </a:lnTo>
                  <a:lnTo>
                    <a:pt x="1379" y="96"/>
                  </a:lnTo>
                  <a:lnTo>
                    <a:pt x="1375" y="126"/>
                  </a:lnTo>
                  <a:lnTo>
                    <a:pt x="1371" y="156"/>
                  </a:lnTo>
                  <a:lnTo>
                    <a:pt x="1366" y="185"/>
                  </a:lnTo>
                  <a:lnTo>
                    <a:pt x="1360" y="216"/>
                  </a:lnTo>
                  <a:lnTo>
                    <a:pt x="1354" y="245"/>
                  </a:lnTo>
                  <a:lnTo>
                    <a:pt x="1347" y="273"/>
                  </a:lnTo>
                  <a:lnTo>
                    <a:pt x="1339" y="302"/>
                  </a:lnTo>
                  <a:lnTo>
                    <a:pt x="1331" y="330"/>
                  </a:lnTo>
                  <a:lnTo>
                    <a:pt x="1322" y="359"/>
                  </a:lnTo>
                  <a:lnTo>
                    <a:pt x="1313" y="387"/>
                  </a:lnTo>
                  <a:lnTo>
                    <a:pt x="1301" y="414"/>
                  </a:lnTo>
                  <a:lnTo>
                    <a:pt x="1291" y="441"/>
                  </a:lnTo>
                  <a:lnTo>
                    <a:pt x="1279" y="468"/>
                  </a:lnTo>
                  <a:lnTo>
                    <a:pt x="1268" y="494"/>
                  </a:lnTo>
                  <a:lnTo>
                    <a:pt x="1255" y="522"/>
                  </a:lnTo>
                  <a:lnTo>
                    <a:pt x="1242" y="547"/>
                  </a:lnTo>
                  <a:lnTo>
                    <a:pt x="1228" y="573"/>
                  </a:lnTo>
                  <a:lnTo>
                    <a:pt x="1214" y="598"/>
                  </a:lnTo>
                  <a:lnTo>
                    <a:pt x="1200" y="623"/>
                  </a:lnTo>
                  <a:lnTo>
                    <a:pt x="1184" y="647"/>
                  </a:lnTo>
                  <a:lnTo>
                    <a:pt x="1169" y="671"/>
                  </a:lnTo>
                  <a:lnTo>
                    <a:pt x="1152" y="696"/>
                  </a:lnTo>
                  <a:lnTo>
                    <a:pt x="1135" y="719"/>
                  </a:lnTo>
                  <a:lnTo>
                    <a:pt x="1117" y="742"/>
                  </a:lnTo>
                  <a:lnTo>
                    <a:pt x="1099" y="764"/>
                  </a:lnTo>
                  <a:lnTo>
                    <a:pt x="1081" y="786"/>
                  </a:lnTo>
                  <a:lnTo>
                    <a:pt x="1062" y="808"/>
                  </a:lnTo>
                  <a:lnTo>
                    <a:pt x="1043" y="829"/>
                  </a:lnTo>
                  <a:lnTo>
                    <a:pt x="1023" y="851"/>
                  </a:lnTo>
                  <a:lnTo>
                    <a:pt x="1003" y="871"/>
                  </a:lnTo>
                  <a:lnTo>
                    <a:pt x="982" y="891"/>
                  </a:lnTo>
                  <a:lnTo>
                    <a:pt x="961" y="910"/>
                  </a:lnTo>
                  <a:lnTo>
                    <a:pt x="939" y="929"/>
                  </a:lnTo>
                  <a:lnTo>
                    <a:pt x="917" y="947"/>
                  </a:lnTo>
                  <a:lnTo>
                    <a:pt x="895" y="965"/>
                  </a:lnTo>
                  <a:lnTo>
                    <a:pt x="872" y="982"/>
                  </a:lnTo>
                  <a:lnTo>
                    <a:pt x="849" y="1000"/>
                  </a:lnTo>
                  <a:lnTo>
                    <a:pt x="826" y="1017"/>
                  </a:lnTo>
                  <a:lnTo>
                    <a:pt x="801" y="1032"/>
                  </a:lnTo>
                  <a:lnTo>
                    <a:pt x="776" y="1048"/>
                  </a:lnTo>
                  <a:lnTo>
                    <a:pt x="752" y="1063"/>
                  </a:lnTo>
                  <a:lnTo>
                    <a:pt x="727" y="1077"/>
                  </a:lnTo>
                  <a:lnTo>
                    <a:pt x="701" y="1090"/>
                  </a:lnTo>
                  <a:lnTo>
                    <a:pt x="676" y="1104"/>
                  </a:lnTo>
                  <a:lnTo>
                    <a:pt x="649" y="1116"/>
                  </a:lnTo>
                  <a:lnTo>
                    <a:pt x="622" y="1128"/>
                  </a:lnTo>
                  <a:lnTo>
                    <a:pt x="595" y="1139"/>
                  </a:lnTo>
                  <a:lnTo>
                    <a:pt x="568" y="1150"/>
                  </a:lnTo>
                  <a:lnTo>
                    <a:pt x="541" y="1161"/>
                  </a:lnTo>
                  <a:lnTo>
                    <a:pt x="514" y="1171"/>
                  </a:lnTo>
                  <a:lnTo>
                    <a:pt x="485" y="1180"/>
                  </a:lnTo>
                  <a:lnTo>
                    <a:pt x="456" y="1188"/>
                  </a:lnTo>
                  <a:lnTo>
                    <a:pt x="428" y="1196"/>
                  </a:lnTo>
                  <a:lnTo>
                    <a:pt x="399" y="1203"/>
                  </a:lnTo>
                  <a:lnTo>
                    <a:pt x="370" y="1209"/>
                  </a:lnTo>
                  <a:lnTo>
                    <a:pt x="340" y="1215"/>
                  </a:lnTo>
                  <a:lnTo>
                    <a:pt x="311" y="1220"/>
                  </a:lnTo>
                  <a:lnTo>
                    <a:pt x="281" y="1224"/>
                  </a:lnTo>
                  <a:lnTo>
                    <a:pt x="251" y="1228"/>
                  </a:lnTo>
                  <a:lnTo>
                    <a:pt x="221" y="1231"/>
                  </a:lnTo>
                  <a:lnTo>
                    <a:pt x="191" y="123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3937FBE-AAFC-1222-368D-1E6FC3AE8599}"/>
                </a:ext>
              </a:extLst>
            </p:cNvPr>
            <p:cNvSpPr txBox="1"/>
            <p:nvPr/>
          </p:nvSpPr>
          <p:spPr>
            <a:xfrm>
              <a:off x="6207098" y="3884868"/>
              <a:ext cx="640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n-ea"/>
                  <a:cs typeface="Arial" pitchFamily="34" charset="0"/>
                </a:rPr>
                <a:t>03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E39EF59-A774-7523-4D4D-F825B22354C5}"/>
              </a:ext>
            </a:extLst>
          </p:cNvPr>
          <p:cNvGrpSpPr/>
          <p:nvPr/>
        </p:nvGrpSpPr>
        <p:grpSpPr>
          <a:xfrm>
            <a:off x="4513422" y="4055126"/>
            <a:ext cx="1539750" cy="1622424"/>
            <a:chOff x="4165679" y="3137633"/>
            <a:chExt cx="1539750" cy="1622424"/>
          </a:xfrm>
          <a:gradFill>
            <a:gsLst>
              <a:gs pos="100000">
                <a:schemeClr val="accent2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grpSpPr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0AA789AD-B276-F4B1-D938-F9528B77F8F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165679" y="3137633"/>
              <a:ext cx="1539750" cy="1622424"/>
            </a:xfrm>
            <a:custGeom>
              <a:avLst/>
              <a:gdLst>
                <a:gd name="T0" fmla="*/ 1096 w 1295"/>
                <a:gd name="T1" fmla="*/ 1023 h 1364"/>
                <a:gd name="T2" fmla="*/ 1276 w 1295"/>
                <a:gd name="T3" fmla="*/ 728 h 1364"/>
                <a:gd name="T4" fmla="*/ 1232 w 1295"/>
                <a:gd name="T5" fmla="*/ 726 h 1364"/>
                <a:gd name="T6" fmla="*/ 1187 w 1295"/>
                <a:gd name="T7" fmla="*/ 722 h 1364"/>
                <a:gd name="T8" fmla="*/ 1131 w 1295"/>
                <a:gd name="T9" fmla="*/ 711 h 1364"/>
                <a:gd name="T10" fmla="*/ 1103 w 1295"/>
                <a:gd name="T11" fmla="*/ 704 h 1364"/>
                <a:gd name="T12" fmla="*/ 1050 w 1295"/>
                <a:gd name="T13" fmla="*/ 687 h 1364"/>
                <a:gd name="T14" fmla="*/ 1023 w 1295"/>
                <a:gd name="T15" fmla="*/ 677 h 1364"/>
                <a:gd name="T16" fmla="*/ 973 w 1295"/>
                <a:gd name="T17" fmla="*/ 653 h 1364"/>
                <a:gd name="T18" fmla="*/ 949 w 1295"/>
                <a:gd name="T19" fmla="*/ 638 h 1364"/>
                <a:gd name="T20" fmla="*/ 902 w 1295"/>
                <a:gd name="T21" fmla="*/ 608 h 1364"/>
                <a:gd name="T22" fmla="*/ 880 w 1295"/>
                <a:gd name="T23" fmla="*/ 591 h 1364"/>
                <a:gd name="T24" fmla="*/ 837 w 1295"/>
                <a:gd name="T25" fmla="*/ 556 h 1364"/>
                <a:gd name="T26" fmla="*/ 799 w 1295"/>
                <a:gd name="T27" fmla="*/ 517 h 1364"/>
                <a:gd name="T28" fmla="*/ 781 w 1295"/>
                <a:gd name="T29" fmla="*/ 496 h 1364"/>
                <a:gd name="T30" fmla="*/ 747 w 1295"/>
                <a:gd name="T31" fmla="*/ 451 h 1364"/>
                <a:gd name="T32" fmla="*/ 725 w 1295"/>
                <a:gd name="T33" fmla="*/ 417 h 1364"/>
                <a:gd name="T34" fmla="*/ 703 w 1295"/>
                <a:gd name="T35" fmla="*/ 380 h 1364"/>
                <a:gd name="T36" fmla="*/ 680 w 1295"/>
                <a:gd name="T37" fmla="*/ 330 h 1364"/>
                <a:gd name="T38" fmla="*/ 670 w 1295"/>
                <a:gd name="T39" fmla="*/ 303 h 1364"/>
                <a:gd name="T40" fmla="*/ 657 w 1295"/>
                <a:gd name="T41" fmla="*/ 263 h 1364"/>
                <a:gd name="T42" fmla="*/ 646 w 1295"/>
                <a:gd name="T43" fmla="*/ 221 h 1364"/>
                <a:gd name="T44" fmla="*/ 322 w 1295"/>
                <a:gd name="T45" fmla="*/ 0 h 1364"/>
                <a:gd name="T46" fmla="*/ 2 w 1295"/>
                <a:gd name="T47" fmla="*/ 222 h 1364"/>
                <a:gd name="T48" fmla="*/ 10 w 1295"/>
                <a:gd name="T49" fmla="*/ 282 h 1364"/>
                <a:gd name="T50" fmla="*/ 21 w 1295"/>
                <a:gd name="T51" fmla="*/ 343 h 1364"/>
                <a:gd name="T52" fmla="*/ 35 w 1295"/>
                <a:gd name="T53" fmla="*/ 401 h 1364"/>
                <a:gd name="T54" fmla="*/ 51 w 1295"/>
                <a:gd name="T55" fmla="*/ 458 h 1364"/>
                <a:gd name="T56" fmla="*/ 69 w 1295"/>
                <a:gd name="T57" fmla="*/ 516 h 1364"/>
                <a:gd name="T58" fmla="*/ 91 w 1295"/>
                <a:gd name="T59" fmla="*/ 571 h 1364"/>
                <a:gd name="T60" fmla="*/ 115 w 1295"/>
                <a:gd name="T61" fmla="*/ 624 h 1364"/>
                <a:gd name="T62" fmla="*/ 141 w 1295"/>
                <a:gd name="T63" fmla="*/ 678 h 1364"/>
                <a:gd name="T64" fmla="*/ 169 w 1295"/>
                <a:gd name="T65" fmla="*/ 729 h 1364"/>
                <a:gd name="T66" fmla="*/ 200 w 1295"/>
                <a:gd name="T67" fmla="*/ 779 h 1364"/>
                <a:gd name="T68" fmla="*/ 233 w 1295"/>
                <a:gd name="T69" fmla="*/ 828 h 1364"/>
                <a:gd name="T70" fmla="*/ 268 w 1295"/>
                <a:gd name="T71" fmla="*/ 874 h 1364"/>
                <a:gd name="T72" fmla="*/ 305 w 1295"/>
                <a:gd name="T73" fmla="*/ 919 h 1364"/>
                <a:gd name="T74" fmla="*/ 344 w 1295"/>
                <a:gd name="T75" fmla="*/ 962 h 1364"/>
                <a:gd name="T76" fmla="*/ 385 w 1295"/>
                <a:gd name="T77" fmla="*/ 1004 h 1364"/>
                <a:gd name="T78" fmla="*/ 428 w 1295"/>
                <a:gd name="T79" fmla="*/ 1043 h 1364"/>
                <a:gd name="T80" fmla="*/ 473 w 1295"/>
                <a:gd name="T81" fmla="*/ 1081 h 1364"/>
                <a:gd name="T82" fmla="*/ 519 w 1295"/>
                <a:gd name="T83" fmla="*/ 1116 h 1364"/>
                <a:gd name="T84" fmla="*/ 567 w 1295"/>
                <a:gd name="T85" fmla="*/ 1151 h 1364"/>
                <a:gd name="T86" fmla="*/ 616 w 1295"/>
                <a:gd name="T87" fmla="*/ 1182 h 1364"/>
                <a:gd name="T88" fmla="*/ 667 w 1295"/>
                <a:gd name="T89" fmla="*/ 1211 h 1364"/>
                <a:gd name="T90" fmla="*/ 720 w 1295"/>
                <a:gd name="T91" fmla="*/ 1237 h 1364"/>
                <a:gd name="T92" fmla="*/ 774 w 1295"/>
                <a:gd name="T93" fmla="*/ 1262 h 1364"/>
                <a:gd name="T94" fmla="*/ 828 w 1295"/>
                <a:gd name="T95" fmla="*/ 1283 h 1364"/>
                <a:gd name="T96" fmla="*/ 885 w 1295"/>
                <a:gd name="T97" fmla="*/ 1304 h 1364"/>
                <a:gd name="T98" fmla="*/ 942 w 1295"/>
                <a:gd name="T99" fmla="*/ 1321 h 1364"/>
                <a:gd name="T100" fmla="*/ 1001 w 1295"/>
                <a:gd name="T101" fmla="*/ 1335 h 1364"/>
                <a:gd name="T102" fmla="*/ 1061 w 1295"/>
                <a:gd name="T103" fmla="*/ 1346 h 1364"/>
                <a:gd name="T104" fmla="*/ 1121 w 1295"/>
                <a:gd name="T105" fmla="*/ 1355 h 1364"/>
                <a:gd name="T106" fmla="*/ 1182 w 1295"/>
                <a:gd name="T107" fmla="*/ 1361 h 1364"/>
                <a:gd name="T108" fmla="*/ 1245 w 1295"/>
                <a:gd name="T109" fmla="*/ 1364 h 1364"/>
                <a:gd name="T110" fmla="*/ 1281 w 1295"/>
                <a:gd name="T111" fmla="*/ 1364 h 1364"/>
                <a:gd name="T112" fmla="*/ 1290 w 1295"/>
                <a:gd name="T113" fmla="*/ 1362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95" h="1364">
                  <a:moveTo>
                    <a:pt x="1295" y="1362"/>
                  </a:moveTo>
                  <a:lnTo>
                    <a:pt x="1096" y="1023"/>
                  </a:lnTo>
                  <a:lnTo>
                    <a:pt x="1295" y="727"/>
                  </a:lnTo>
                  <a:lnTo>
                    <a:pt x="1276" y="728"/>
                  </a:lnTo>
                  <a:lnTo>
                    <a:pt x="1246" y="727"/>
                  </a:lnTo>
                  <a:lnTo>
                    <a:pt x="1232" y="726"/>
                  </a:lnTo>
                  <a:lnTo>
                    <a:pt x="1217" y="725"/>
                  </a:lnTo>
                  <a:lnTo>
                    <a:pt x="1187" y="722"/>
                  </a:lnTo>
                  <a:lnTo>
                    <a:pt x="1159" y="717"/>
                  </a:lnTo>
                  <a:lnTo>
                    <a:pt x="1131" y="711"/>
                  </a:lnTo>
                  <a:lnTo>
                    <a:pt x="1117" y="708"/>
                  </a:lnTo>
                  <a:lnTo>
                    <a:pt x="1103" y="704"/>
                  </a:lnTo>
                  <a:lnTo>
                    <a:pt x="1076" y="696"/>
                  </a:lnTo>
                  <a:lnTo>
                    <a:pt x="1050" y="687"/>
                  </a:lnTo>
                  <a:lnTo>
                    <a:pt x="1037" y="682"/>
                  </a:lnTo>
                  <a:lnTo>
                    <a:pt x="1023" y="677"/>
                  </a:lnTo>
                  <a:lnTo>
                    <a:pt x="998" y="665"/>
                  </a:lnTo>
                  <a:lnTo>
                    <a:pt x="973" y="653"/>
                  </a:lnTo>
                  <a:lnTo>
                    <a:pt x="961" y="646"/>
                  </a:lnTo>
                  <a:lnTo>
                    <a:pt x="949" y="638"/>
                  </a:lnTo>
                  <a:lnTo>
                    <a:pt x="925" y="623"/>
                  </a:lnTo>
                  <a:lnTo>
                    <a:pt x="902" y="608"/>
                  </a:lnTo>
                  <a:lnTo>
                    <a:pt x="891" y="600"/>
                  </a:lnTo>
                  <a:lnTo>
                    <a:pt x="880" y="591"/>
                  </a:lnTo>
                  <a:lnTo>
                    <a:pt x="858" y="574"/>
                  </a:lnTo>
                  <a:lnTo>
                    <a:pt x="837" y="556"/>
                  </a:lnTo>
                  <a:lnTo>
                    <a:pt x="818" y="537"/>
                  </a:lnTo>
                  <a:lnTo>
                    <a:pt x="799" y="517"/>
                  </a:lnTo>
                  <a:lnTo>
                    <a:pt x="790" y="506"/>
                  </a:lnTo>
                  <a:lnTo>
                    <a:pt x="781" y="496"/>
                  </a:lnTo>
                  <a:lnTo>
                    <a:pt x="764" y="473"/>
                  </a:lnTo>
                  <a:lnTo>
                    <a:pt x="747" y="451"/>
                  </a:lnTo>
                  <a:lnTo>
                    <a:pt x="732" y="428"/>
                  </a:lnTo>
                  <a:lnTo>
                    <a:pt x="725" y="417"/>
                  </a:lnTo>
                  <a:lnTo>
                    <a:pt x="718" y="405"/>
                  </a:lnTo>
                  <a:lnTo>
                    <a:pt x="703" y="380"/>
                  </a:lnTo>
                  <a:lnTo>
                    <a:pt x="691" y="355"/>
                  </a:lnTo>
                  <a:lnTo>
                    <a:pt x="680" y="330"/>
                  </a:lnTo>
                  <a:lnTo>
                    <a:pt x="675" y="316"/>
                  </a:lnTo>
                  <a:lnTo>
                    <a:pt x="670" y="303"/>
                  </a:lnTo>
                  <a:lnTo>
                    <a:pt x="661" y="276"/>
                  </a:lnTo>
                  <a:lnTo>
                    <a:pt x="657" y="263"/>
                  </a:lnTo>
                  <a:lnTo>
                    <a:pt x="653" y="249"/>
                  </a:lnTo>
                  <a:lnTo>
                    <a:pt x="646" y="221"/>
                  </a:lnTo>
                  <a:lnTo>
                    <a:pt x="641" y="193"/>
                  </a:lnTo>
                  <a:lnTo>
                    <a:pt x="322" y="0"/>
                  </a:lnTo>
                  <a:lnTo>
                    <a:pt x="0" y="191"/>
                  </a:lnTo>
                  <a:lnTo>
                    <a:pt x="2" y="222"/>
                  </a:lnTo>
                  <a:lnTo>
                    <a:pt x="6" y="252"/>
                  </a:lnTo>
                  <a:lnTo>
                    <a:pt x="10" y="282"/>
                  </a:lnTo>
                  <a:lnTo>
                    <a:pt x="15" y="312"/>
                  </a:lnTo>
                  <a:lnTo>
                    <a:pt x="21" y="343"/>
                  </a:lnTo>
                  <a:lnTo>
                    <a:pt x="27" y="372"/>
                  </a:lnTo>
                  <a:lnTo>
                    <a:pt x="35" y="401"/>
                  </a:lnTo>
                  <a:lnTo>
                    <a:pt x="42" y="430"/>
                  </a:lnTo>
                  <a:lnTo>
                    <a:pt x="51" y="458"/>
                  </a:lnTo>
                  <a:lnTo>
                    <a:pt x="60" y="488"/>
                  </a:lnTo>
                  <a:lnTo>
                    <a:pt x="69" y="516"/>
                  </a:lnTo>
                  <a:lnTo>
                    <a:pt x="81" y="543"/>
                  </a:lnTo>
                  <a:lnTo>
                    <a:pt x="91" y="571"/>
                  </a:lnTo>
                  <a:lnTo>
                    <a:pt x="103" y="598"/>
                  </a:lnTo>
                  <a:lnTo>
                    <a:pt x="115" y="624"/>
                  </a:lnTo>
                  <a:lnTo>
                    <a:pt x="128" y="652"/>
                  </a:lnTo>
                  <a:lnTo>
                    <a:pt x="141" y="678"/>
                  </a:lnTo>
                  <a:lnTo>
                    <a:pt x="155" y="704"/>
                  </a:lnTo>
                  <a:lnTo>
                    <a:pt x="169" y="729"/>
                  </a:lnTo>
                  <a:lnTo>
                    <a:pt x="184" y="754"/>
                  </a:lnTo>
                  <a:lnTo>
                    <a:pt x="200" y="779"/>
                  </a:lnTo>
                  <a:lnTo>
                    <a:pt x="216" y="803"/>
                  </a:lnTo>
                  <a:lnTo>
                    <a:pt x="233" y="828"/>
                  </a:lnTo>
                  <a:lnTo>
                    <a:pt x="251" y="851"/>
                  </a:lnTo>
                  <a:lnTo>
                    <a:pt x="268" y="874"/>
                  </a:lnTo>
                  <a:lnTo>
                    <a:pt x="287" y="897"/>
                  </a:lnTo>
                  <a:lnTo>
                    <a:pt x="305" y="919"/>
                  </a:lnTo>
                  <a:lnTo>
                    <a:pt x="324" y="941"/>
                  </a:lnTo>
                  <a:lnTo>
                    <a:pt x="344" y="962"/>
                  </a:lnTo>
                  <a:lnTo>
                    <a:pt x="364" y="984"/>
                  </a:lnTo>
                  <a:lnTo>
                    <a:pt x="385" y="1004"/>
                  </a:lnTo>
                  <a:lnTo>
                    <a:pt x="407" y="1024"/>
                  </a:lnTo>
                  <a:lnTo>
                    <a:pt x="428" y="1043"/>
                  </a:lnTo>
                  <a:lnTo>
                    <a:pt x="450" y="1062"/>
                  </a:lnTo>
                  <a:lnTo>
                    <a:pt x="473" y="1081"/>
                  </a:lnTo>
                  <a:lnTo>
                    <a:pt x="495" y="1099"/>
                  </a:lnTo>
                  <a:lnTo>
                    <a:pt x="519" y="1116"/>
                  </a:lnTo>
                  <a:lnTo>
                    <a:pt x="542" y="1134"/>
                  </a:lnTo>
                  <a:lnTo>
                    <a:pt x="567" y="1151"/>
                  </a:lnTo>
                  <a:lnTo>
                    <a:pt x="592" y="1166"/>
                  </a:lnTo>
                  <a:lnTo>
                    <a:pt x="616" y="1182"/>
                  </a:lnTo>
                  <a:lnTo>
                    <a:pt x="642" y="1196"/>
                  </a:lnTo>
                  <a:lnTo>
                    <a:pt x="667" y="1211"/>
                  </a:lnTo>
                  <a:lnTo>
                    <a:pt x="693" y="1224"/>
                  </a:lnTo>
                  <a:lnTo>
                    <a:pt x="720" y="1237"/>
                  </a:lnTo>
                  <a:lnTo>
                    <a:pt x="747" y="1250"/>
                  </a:lnTo>
                  <a:lnTo>
                    <a:pt x="774" y="1262"/>
                  </a:lnTo>
                  <a:lnTo>
                    <a:pt x="801" y="1273"/>
                  </a:lnTo>
                  <a:lnTo>
                    <a:pt x="828" y="1283"/>
                  </a:lnTo>
                  <a:lnTo>
                    <a:pt x="856" y="1294"/>
                  </a:lnTo>
                  <a:lnTo>
                    <a:pt x="885" y="1304"/>
                  </a:lnTo>
                  <a:lnTo>
                    <a:pt x="914" y="1312"/>
                  </a:lnTo>
                  <a:lnTo>
                    <a:pt x="942" y="1321"/>
                  </a:lnTo>
                  <a:lnTo>
                    <a:pt x="971" y="1328"/>
                  </a:lnTo>
                  <a:lnTo>
                    <a:pt x="1001" y="1335"/>
                  </a:lnTo>
                  <a:lnTo>
                    <a:pt x="1030" y="1341"/>
                  </a:lnTo>
                  <a:lnTo>
                    <a:pt x="1061" y="1346"/>
                  </a:lnTo>
                  <a:lnTo>
                    <a:pt x="1091" y="1351"/>
                  </a:lnTo>
                  <a:lnTo>
                    <a:pt x="1121" y="1355"/>
                  </a:lnTo>
                  <a:lnTo>
                    <a:pt x="1151" y="1358"/>
                  </a:lnTo>
                  <a:lnTo>
                    <a:pt x="1182" y="1361"/>
                  </a:lnTo>
                  <a:lnTo>
                    <a:pt x="1214" y="1363"/>
                  </a:lnTo>
                  <a:lnTo>
                    <a:pt x="1245" y="1364"/>
                  </a:lnTo>
                  <a:lnTo>
                    <a:pt x="1276" y="1364"/>
                  </a:lnTo>
                  <a:lnTo>
                    <a:pt x="1281" y="1364"/>
                  </a:lnTo>
                  <a:lnTo>
                    <a:pt x="1285" y="1363"/>
                  </a:lnTo>
                  <a:lnTo>
                    <a:pt x="1290" y="1362"/>
                  </a:lnTo>
                  <a:lnTo>
                    <a:pt x="1295" y="136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A06CD53-85DA-8B34-73AF-67AC8D5281CB}"/>
                </a:ext>
              </a:extLst>
            </p:cNvPr>
            <p:cNvSpPr txBox="1"/>
            <p:nvPr/>
          </p:nvSpPr>
          <p:spPr>
            <a:xfrm>
              <a:off x="4556969" y="3884868"/>
              <a:ext cx="640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ea typeface="微软雅黑" panose="020B0503020204020204" pitchFamily="34" charset="-122"/>
                  <a:cs typeface="Arial" pitchFamily="34" charset="0"/>
                </a:rPr>
                <a:t>04</a:t>
              </a: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6DC368D1-EC74-AB18-C494-9637BCB47565}"/>
              </a:ext>
            </a:extLst>
          </p:cNvPr>
          <p:cNvSpPr txBox="1"/>
          <p:nvPr/>
        </p:nvSpPr>
        <p:spPr>
          <a:xfrm>
            <a:off x="1251307" y="2440663"/>
            <a:ext cx="3828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+mn-ea"/>
                <a:cs typeface="Arial" pitchFamily="34" charset="0"/>
              </a:rPr>
              <a:t>01</a:t>
            </a:r>
            <a:r>
              <a:rPr lang="en-US" altLang="zh-CN" sz="2000" dirty="0">
                <a:solidFill>
                  <a:schemeClr val="accent1"/>
                </a:solidFill>
                <a:latin typeface="+mn-ea"/>
                <a:cs typeface="Arial" pitchFamily="34" charset="0"/>
              </a:rPr>
              <a:t> </a:t>
            </a:r>
            <a:r>
              <a:rPr lang="zh-CN" altLang="en-US" sz="2000" dirty="0">
                <a:solidFill>
                  <a:schemeClr val="accent1"/>
                </a:solidFill>
                <a:latin typeface="+mn-ea"/>
                <a:cs typeface="Arial" pitchFamily="34" charset="0"/>
              </a:rPr>
              <a:t>完整性约束</a:t>
            </a:r>
            <a:endParaRPr lang="en-US" altLang="zh-CN" sz="2000" dirty="0">
              <a:solidFill>
                <a:schemeClr val="accent1"/>
              </a:solidFill>
              <a:latin typeface="+mn-ea"/>
              <a:cs typeface="Arial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6938CC9-8124-4D24-F42C-C259B6A380D4}"/>
              </a:ext>
            </a:extLst>
          </p:cNvPr>
          <p:cNvSpPr txBox="1"/>
          <p:nvPr/>
        </p:nvSpPr>
        <p:spPr>
          <a:xfrm>
            <a:off x="1251307" y="3032515"/>
            <a:ext cx="3292718" cy="982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cs typeface="Arial" pitchFamily="34" charset="0"/>
              </a:rPr>
              <a:t>每一个数据表设置主键</a:t>
            </a:r>
            <a:endParaRPr lang="en-US" altLang="zh-CN" dirty="0">
              <a:solidFill>
                <a:schemeClr val="tx1">
                  <a:lumMod val="60000"/>
                  <a:lumOff val="40000"/>
                </a:schemeClr>
              </a:solidFill>
              <a:cs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cs typeface="Arial" pitchFamily="34" charset="0"/>
              </a:rPr>
              <a:t>关系表设置外键</a:t>
            </a:r>
            <a:endParaRPr lang="en-US" altLang="zh-CN" dirty="0">
              <a:solidFill>
                <a:schemeClr val="tx1">
                  <a:lumMod val="60000"/>
                  <a:lumOff val="40000"/>
                </a:schemeClr>
              </a:solidFill>
              <a:cs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cs typeface="Arial" pitchFamily="34" charset="0"/>
              </a:rPr>
              <a:t>某些属性设置自定义约束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C2F81BB-DA71-6FF4-F9DE-7B9320C2D90E}"/>
              </a:ext>
            </a:extLst>
          </p:cNvPr>
          <p:cNvSpPr txBox="1"/>
          <p:nvPr/>
        </p:nvSpPr>
        <p:spPr>
          <a:xfrm>
            <a:off x="8062088" y="2440663"/>
            <a:ext cx="2895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13E6A"/>
                </a:solidFill>
                <a:latin typeface="+mn-ea"/>
                <a:cs typeface="Arial" pitchFamily="34" charset="0"/>
              </a:defRPr>
            </a:lvl1pPr>
          </a:lstStyle>
          <a:p>
            <a:r>
              <a:rPr lang="en-US" altLang="zh-CN" sz="3200" b="1" dirty="0">
                <a:solidFill>
                  <a:schemeClr val="accent1"/>
                </a:solidFill>
              </a:rPr>
              <a:t>02</a:t>
            </a:r>
            <a:r>
              <a:rPr lang="en-US" altLang="zh-CN" sz="2800" b="1" dirty="0">
                <a:solidFill>
                  <a:schemeClr val="accent1"/>
                </a:solidFill>
              </a:rPr>
              <a:t> </a:t>
            </a:r>
            <a:r>
              <a:rPr lang="zh-CN" altLang="en-US" dirty="0">
                <a:solidFill>
                  <a:schemeClr val="accent1"/>
                </a:solidFill>
              </a:rPr>
              <a:t>物理设计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453F638-25A7-9C0B-FCB0-BF8FB94AEC4B}"/>
              </a:ext>
            </a:extLst>
          </p:cNvPr>
          <p:cNvSpPr txBox="1"/>
          <p:nvPr/>
        </p:nvSpPr>
        <p:spPr>
          <a:xfrm>
            <a:off x="8062088" y="4448240"/>
            <a:ext cx="2797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13E6A"/>
                </a:solidFill>
                <a:latin typeface="+mn-ea"/>
                <a:cs typeface="Arial" pitchFamily="34" charset="0"/>
              </a:defRPr>
            </a:lvl1pPr>
          </a:lstStyle>
          <a:p>
            <a:r>
              <a:rPr lang="en-US" altLang="zh-CN" sz="3200" b="1" dirty="0">
                <a:solidFill>
                  <a:schemeClr val="accent1"/>
                </a:solidFill>
              </a:rPr>
              <a:t>03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zh-CN" altLang="en-US" dirty="0">
                <a:solidFill>
                  <a:schemeClr val="accent1"/>
                </a:solidFill>
              </a:rPr>
              <a:t>操作一致性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D433127-A51C-FC70-8029-53AAB0BFC666}"/>
              </a:ext>
            </a:extLst>
          </p:cNvPr>
          <p:cNvSpPr txBox="1"/>
          <p:nvPr/>
        </p:nvSpPr>
        <p:spPr>
          <a:xfrm>
            <a:off x="8062088" y="5033015"/>
            <a:ext cx="3529389" cy="68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sz="2000">
                <a:solidFill>
                  <a:schemeClr val="tx1">
                    <a:lumMod val="60000"/>
                    <a:lumOff val="40000"/>
                  </a:schemeClr>
                </a:solidFill>
                <a:cs typeface="Arial" pitchFamily="34" charset="0"/>
              </a:defRPr>
            </a:lvl1pPr>
          </a:lstStyle>
          <a:p>
            <a:r>
              <a:rPr lang="zh-CN" altLang="en-US" sz="1800" dirty="0"/>
              <a:t>从前后端程序上保证用户购买时账户金额与书籍库存正确变化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7CAB57A-F955-5DA7-F27C-D18345ABD394}"/>
              </a:ext>
            </a:extLst>
          </p:cNvPr>
          <p:cNvSpPr txBox="1"/>
          <p:nvPr/>
        </p:nvSpPr>
        <p:spPr>
          <a:xfrm>
            <a:off x="1251307" y="4448240"/>
            <a:ext cx="3561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13E6A"/>
                </a:solidFill>
                <a:latin typeface="+mn-ea"/>
                <a:cs typeface="Arial" pitchFamily="34" charset="0"/>
              </a:defRPr>
            </a:lvl1pPr>
          </a:lstStyle>
          <a:p>
            <a:r>
              <a:rPr lang="en-US" altLang="zh-CN" sz="3200" b="1" dirty="0">
                <a:solidFill>
                  <a:schemeClr val="accent1"/>
                </a:solidFill>
              </a:rPr>
              <a:t>04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zh-CN" altLang="en-US" dirty="0">
                <a:solidFill>
                  <a:schemeClr val="accent1"/>
                </a:solidFill>
              </a:rPr>
              <a:t>建立子视图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25E32DD-8D1A-AEB6-30B1-7B63AFBA482A}"/>
              </a:ext>
            </a:extLst>
          </p:cNvPr>
          <p:cNvSpPr txBox="1"/>
          <p:nvPr/>
        </p:nvSpPr>
        <p:spPr>
          <a:xfrm>
            <a:off x="1251307" y="5054468"/>
            <a:ext cx="3657420" cy="982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10000"/>
              </a:lnSpc>
              <a:defRPr sz="2000">
                <a:solidFill>
                  <a:schemeClr val="tx1">
                    <a:lumMod val="60000"/>
                    <a:lumOff val="40000"/>
                  </a:schemeClr>
                </a:solidFill>
                <a:cs typeface="Arial" pitchFamily="34" charset="0"/>
              </a:defRPr>
            </a:lvl1pPr>
          </a:lstStyle>
          <a:p>
            <a:r>
              <a:rPr lang="zh-CN" altLang="en-US" sz="1800" dirty="0"/>
              <a:t>数据库模式遵循</a:t>
            </a:r>
            <a:r>
              <a:rPr lang="en-US" altLang="zh-CN" sz="1800" dirty="0"/>
              <a:t>3NF</a:t>
            </a:r>
          </a:p>
          <a:p>
            <a:r>
              <a:rPr lang="zh-CN" altLang="en-US" sz="1800" dirty="0"/>
              <a:t>自然连接视图</a:t>
            </a:r>
            <a:endParaRPr lang="en-US" altLang="zh-CN" sz="1800" dirty="0"/>
          </a:p>
          <a:p>
            <a:r>
              <a:rPr lang="zh-CN" altLang="en-US" sz="1800" dirty="0"/>
              <a:t>普通用户子视图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C5009686-8E67-E65A-6C7E-703D425C1C8F}"/>
              </a:ext>
            </a:extLst>
          </p:cNvPr>
          <p:cNvGrpSpPr/>
          <p:nvPr/>
        </p:nvGrpSpPr>
        <p:grpSpPr>
          <a:xfrm>
            <a:off x="7543265" y="2590069"/>
            <a:ext cx="436540" cy="285963"/>
            <a:chOff x="2936167" y="2944909"/>
            <a:chExt cx="436540" cy="285963"/>
          </a:xfr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0000">
                <a:schemeClr val="accent2">
                  <a:lumMod val="75000"/>
                </a:schemeClr>
              </a:gs>
              <a:gs pos="96000">
                <a:schemeClr val="accent1">
                  <a:lumMod val="90000"/>
                  <a:lumOff val="10000"/>
                </a:schemeClr>
              </a:gs>
            </a:gsLst>
            <a:lin ang="0" scaled="1"/>
            <a:tileRect/>
          </a:gradFill>
        </p:grpSpPr>
        <p:sp>
          <p:nvSpPr>
            <p:cNvPr id="52" name="箭头: V 形 51">
              <a:extLst>
                <a:ext uri="{FF2B5EF4-FFF2-40B4-BE49-F238E27FC236}">
                  <a16:creationId xmlns:a16="http://schemas.microsoft.com/office/drawing/2014/main" id="{C42623D5-7C38-E16A-9C76-6DDA249DDE55}"/>
                </a:ext>
              </a:extLst>
            </p:cNvPr>
            <p:cNvSpPr/>
            <p:nvPr/>
          </p:nvSpPr>
          <p:spPr>
            <a:xfrm>
              <a:off x="3122862" y="2944909"/>
              <a:ext cx="249845" cy="285963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箭头: V 形 52">
              <a:extLst>
                <a:ext uri="{FF2B5EF4-FFF2-40B4-BE49-F238E27FC236}">
                  <a16:creationId xmlns:a16="http://schemas.microsoft.com/office/drawing/2014/main" id="{0C152519-33CD-F848-7079-F0A11DCF6AB4}"/>
                </a:ext>
              </a:extLst>
            </p:cNvPr>
            <p:cNvSpPr/>
            <p:nvPr/>
          </p:nvSpPr>
          <p:spPr>
            <a:xfrm>
              <a:off x="3047968" y="3002478"/>
              <a:ext cx="149248" cy="170824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箭头: V 形 53">
              <a:extLst>
                <a:ext uri="{FF2B5EF4-FFF2-40B4-BE49-F238E27FC236}">
                  <a16:creationId xmlns:a16="http://schemas.microsoft.com/office/drawing/2014/main" id="{B2BE87CC-1A60-410A-0A7D-64739D2E2C13}"/>
                </a:ext>
              </a:extLst>
            </p:cNvPr>
            <p:cNvSpPr/>
            <p:nvPr/>
          </p:nvSpPr>
          <p:spPr>
            <a:xfrm>
              <a:off x="2936167" y="3002478"/>
              <a:ext cx="149248" cy="170824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908B0960-B9BF-05E6-5537-08A299C64D6F}"/>
              </a:ext>
            </a:extLst>
          </p:cNvPr>
          <p:cNvGrpSpPr/>
          <p:nvPr/>
        </p:nvGrpSpPr>
        <p:grpSpPr>
          <a:xfrm>
            <a:off x="7543265" y="4597646"/>
            <a:ext cx="436540" cy="285963"/>
            <a:chOff x="2936167" y="2944909"/>
            <a:chExt cx="436540" cy="285963"/>
          </a:xfr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0000">
                <a:schemeClr val="accent2">
                  <a:lumMod val="75000"/>
                </a:schemeClr>
              </a:gs>
              <a:gs pos="96000">
                <a:schemeClr val="accent1">
                  <a:lumMod val="90000"/>
                  <a:lumOff val="10000"/>
                </a:schemeClr>
              </a:gs>
            </a:gsLst>
            <a:lin ang="0" scaled="1"/>
            <a:tileRect/>
          </a:gradFill>
        </p:grpSpPr>
        <p:sp>
          <p:nvSpPr>
            <p:cNvPr id="56" name="箭头: V 形 55">
              <a:extLst>
                <a:ext uri="{FF2B5EF4-FFF2-40B4-BE49-F238E27FC236}">
                  <a16:creationId xmlns:a16="http://schemas.microsoft.com/office/drawing/2014/main" id="{C9DC6C99-B122-E5FA-C01C-FDD17BB6A6AF}"/>
                </a:ext>
              </a:extLst>
            </p:cNvPr>
            <p:cNvSpPr/>
            <p:nvPr/>
          </p:nvSpPr>
          <p:spPr>
            <a:xfrm>
              <a:off x="3122862" y="2944909"/>
              <a:ext cx="249845" cy="285963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箭头: V 形 56">
              <a:extLst>
                <a:ext uri="{FF2B5EF4-FFF2-40B4-BE49-F238E27FC236}">
                  <a16:creationId xmlns:a16="http://schemas.microsoft.com/office/drawing/2014/main" id="{C989683D-CBA2-06FC-673A-A183DB842661}"/>
                </a:ext>
              </a:extLst>
            </p:cNvPr>
            <p:cNvSpPr/>
            <p:nvPr/>
          </p:nvSpPr>
          <p:spPr>
            <a:xfrm>
              <a:off x="3047968" y="3002478"/>
              <a:ext cx="149248" cy="170824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箭头: V 形 57">
              <a:extLst>
                <a:ext uri="{FF2B5EF4-FFF2-40B4-BE49-F238E27FC236}">
                  <a16:creationId xmlns:a16="http://schemas.microsoft.com/office/drawing/2014/main" id="{25348AB7-A266-F62D-148D-DC0912446442}"/>
                </a:ext>
              </a:extLst>
            </p:cNvPr>
            <p:cNvSpPr/>
            <p:nvPr/>
          </p:nvSpPr>
          <p:spPr>
            <a:xfrm>
              <a:off x="2936167" y="3002478"/>
              <a:ext cx="149248" cy="170824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6332D101-8FBC-C048-6C3F-16D00478DD30}"/>
              </a:ext>
            </a:extLst>
          </p:cNvPr>
          <p:cNvSpPr txBox="1"/>
          <p:nvPr/>
        </p:nvSpPr>
        <p:spPr>
          <a:xfrm>
            <a:off x="8062088" y="3032515"/>
            <a:ext cx="3292718" cy="678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cs typeface="Arial" pitchFamily="34" charset="0"/>
              </a:rPr>
              <a:t>常用检索条件</a:t>
            </a:r>
            <a:r>
              <a:rPr lang="en-US" altLang="zh-CN" dirty="0" err="1">
                <a:solidFill>
                  <a:schemeClr val="tx1">
                    <a:lumMod val="60000"/>
                    <a:lumOff val="40000"/>
                  </a:schemeClr>
                </a:solidFill>
                <a:cs typeface="Arial" pitchFamily="34" charset="0"/>
              </a:rPr>
              <a:t>Bname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cs typeface="Arial" pitchFamily="34" charset="0"/>
              </a:rPr>
              <a:t>、</a:t>
            </a:r>
            <a:r>
              <a:rPr lang="en-US" altLang="zh-CN" dirty="0" err="1">
                <a:solidFill>
                  <a:schemeClr val="tx1">
                    <a:lumMod val="60000"/>
                    <a:lumOff val="40000"/>
                  </a:schemeClr>
                </a:solidFill>
                <a:cs typeface="Arial" pitchFamily="34" charset="0"/>
              </a:rPr>
              <a:t>Vname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cs typeface="Arial" pitchFamily="34" charset="0"/>
              </a:rPr>
              <a:t>等设置</a:t>
            </a:r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  <a:cs typeface="Arial" pitchFamily="34" charset="0"/>
              </a:rPr>
              <a:t>B+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cs typeface="Arial" pitchFamily="34" charset="0"/>
              </a:rPr>
              <a:t>树索引</a:t>
            </a:r>
            <a:endParaRPr lang="en-US" altLang="zh-CN" dirty="0">
              <a:solidFill>
                <a:schemeClr val="tx1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72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:a16="http://schemas.microsoft.com/office/drawing/2014/main" xmlns="">
      <p:transition advClick="0" advTm="3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6747054-4ECE-4C1D-AFD0-17C7C01A1559}"/>
              </a:ext>
            </a:extLst>
          </p:cNvPr>
          <p:cNvSpPr txBox="1"/>
          <p:nvPr/>
        </p:nvSpPr>
        <p:spPr>
          <a:xfrm>
            <a:off x="4756925" y="2502344"/>
            <a:ext cx="28007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</a:rPr>
              <a:t>04	</a:t>
            </a:r>
            <a:r>
              <a:rPr lang="zh-CN" altLang="en-US" sz="4400" b="1" dirty="0">
                <a:solidFill>
                  <a:schemeClr val="bg1"/>
                </a:solidFill>
              </a:rPr>
              <a:t>技术栈</a:t>
            </a:r>
          </a:p>
        </p:txBody>
      </p:sp>
    </p:spTree>
    <p:extLst>
      <p:ext uri="{BB962C8B-B14F-4D97-AF65-F5344CB8AC3E}">
        <p14:creationId xmlns:p14="http://schemas.microsoft.com/office/powerpoint/2010/main" val="3567537624"/>
      </p:ext>
    </p:extLst>
  </p:cSld>
  <p:clrMapOvr>
    <a:masterClrMapping/>
  </p:clrMapOvr>
  <p:transition spd="slow" advClick="0" advTm="3000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91F2C-FDC5-A341-B2DF-4F11E4631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AC45FC2-0D04-D087-BE31-BA328D3842A4}"/>
              </a:ext>
            </a:extLst>
          </p:cNvPr>
          <p:cNvSpPr/>
          <p:nvPr/>
        </p:nvSpPr>
        <p:spPr>
          <a:xfrm>
            <a:off x="1217525" y="42607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需求分析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E04258-7BC5-2B6B-F2DB-BBA2CCECDE03}"/>
              </a:ext>
            </a:extLst>
          </p:cNvPr>
          <p:cNvSpPr/>
          <p:nvPr/>
        </p:nvSpPr>
        <p:spPr>
          <a:xfrm>
            <a:off x="3122592" y="4461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概念设计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8FDB1C-7DD1-336B-4BDE-7F04A7B28E68}"/>
              </a:ext>
            </a:extLst>
          </p:cNvPr>
          <p:cNvSpPr/>
          <p:nvPr/>
        </p:nvSpPr>
        <p:spPr>
          <a:xfrm>
            <a:off x="5576459" y="4461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逻辑设计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38AFDC-C903-F952-2EB0-ED394D424A14}"/>
              </a:ext>
            </a:extLst>
          </p:cNvPr>
          <p:cNvSpPr/>
          <p:nvPr/>
        </p:nvSpPr>
        <p:spPr>
          <a:xfrm>
            <a:off x="8286807" y="44619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技术栈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9019F7B-BEA0-59D5-262C-3D27EED8D82B}"/>
              </a:ext>
            </a:extLst>
          </p:cNvPr>
          <p:cNvCxnSpPr/>
          <p:nvPr/>
        </p:nvCxnSpPr>
        <p:spPr>
          <a:xfrm>
            <a:off x="2598660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1388991-3853-DC1A-C103-FB04C3636BCD}"/>
              </a:ext>
            </a:extLst>
          </p:cNvPr>
          <p:cNvCxnSpPr/>
          <p:nvPr/>
        </p:nvCxnSpPr>
        <p:spPr>
          <a:xfrm>
            <a:off x="5167688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C7A20C8-5B10-86B2-C380-5DF212942179}"/>
              </a:ext>
            </a:extLst>
          </p:cNvPr>
          <p:cNvCxnSpPr/>
          <p:nvPr/>
        </p:nvCxnSpPr>
        <p:spPr>
          <a:xfrm>
            <a:off x="7802031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362C9FA0-765C-8ABF-41A9-BC209940E9E0}"/>
              </a:ext>
            </a:extLst>
          </p:cNvPr>
          <p:cNvSpPr txBox="1"/>
          <p:nvPr/>
        </p:nvSpPr>
        <p:spPr>
          <a:xfrm>
            <a:off x="1217525" y="136509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技术栈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30B12D-F4E3-E65D-4208-B7F9A00677C4}"/>
              </a:ext>
            </a:extLst>
          </p:cNvPr>
          <p:cNvSpPr/>
          <p:nvPr/>
        </p:nvSpPr>
        <p:spPr>
          <a:xfrm>
            <a:off x="698500" y="1365094"/>
            <a:ext cx="136071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3A52A8-FC8C-DF6C-2D23-9B143C97153D}"/>
              </a:ext>
            </a:extLst>
          </p:cNvPr>
          <p:cNvSpPr/>
          <p:nvPr/>
        </p:nvSpPr>
        <p:spPr>
          <a:xfrm>
            <a:off x="880133" y="1451926"/>
            <a:ext cx="136071" cy="28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2CFBA31-6F9F-508B-91B2-8F9075470868}"/>
              </a:ext>
            </a:extLst>
          </p:cNvPr>
          <p:cNvSpPr/>
          <p:nvPr/>
        </p:nvSpPr>
        <p:spPr>
          <a:xfrm>
            <a:off x="880133" y="1451926"/>
            <a:ext cx="136071" cy="28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EB17F76-35C4-7B44-2D14-70BA3A78143F}"/>
              </a:ext>
            </a:extLst>
          </p:cNvPr>
          <p:cNvSpPr/>
          <p:nvPr/>
        </p:nvSpPr>
        <p:spPr>
          <a:xfrm>
            <a:off x="698500" y="2231880"/>
            <a:ext cx="1138458" cy="532896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EE84D24-541D-3EA3-8492-412F67B7DBD8}"/>
              </a:ext>
            </a:extLst>
          </p:cNvPr>
          <p:cNvSpPr/>
          <p:nvPr/>
        </p:nvSpPr>
        <p:spPr>
          <a:xfrm>
            <a:off x="698500" y="3422710"/>
            <a:ext cx="1138458" cy="532896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框架层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195D64B-C564-E11D-912C-616A36814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696" y="3062399"/>
            <a:ext cx="2016668" cy="125351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1C66D2A-A17D-25D5-3ED4-86FDAA94D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638" y="3162636"/>
            <a:ext cx="3338147" cy="1053043"/>
          </a:xfrm>
          <a:prstGeom prst="rect">
            <a:avLst/>
          </a:prstGeom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2CE1FC0-CBF4-D0F0-1EB1-756036A0F1D1}"/>
              </a:ext>
            </a:extLst>
          </p:cNvPr>
          <p:cNvCxnSpPr>
            <a:cxnSpLocks/>
          </p:cNvCxnSpPr>
          <p:nvPr/>
        </p:nvCxnSpPr>
        <p:spPr>
          <a:xfrm flipV="1">
            <a:off x="698500" y="2998855"/>
            <a:ext cx="10234014" cy="2280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158FB55-3662-DCCE-09B0-A1AB24D1F189}"/>
              </a:ext>
            </a:extLst>
          </p:cNvPr>
          <p:cNvCxnSpPr>
            <a:cxnSpLocks/>
          </p:cNvCxnSpPr>
          <p:nvPr/>
        </p:nvCxnSpPr>
        <p:spPr>
          <a:xfrm flipV="1">
            <a:off x="698500" y="4356653"/>
            <a:ext cx="10234014" cy="2280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9BC2875C-8303-88CD-42E9-175E33E9E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9391" y="1297705"/>
            <a:ext cx="2017074" cy="2017074"/>
          </a:xfrm>
          <a:prstGeom prst="rect">
            <a:avLst/>
          </a:prstGeom>
        </p:spPr>
      </p:pic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A21E15B-4381-762B-F1C1-383D5B2BB288}"/>
              </a:ext>
            </a:extLst>
          </p:cNvPr>
          <p:cNvSpPr/>
          <p:nvPr/>
        </p:nvSpPr>
        <p:spPr>
          <a:xfrm>
            <a:off x="698500" y="4892869"/>
            <a:ext cx="1138458" cy="532896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工具包</a:t>
            </a:r>
          </a:p>
        </p:txBody>
      </p:sp>
      <p:pic>
        <p:nvPicPr>
          <p:cNvPr id="1026" name="Picture 2" descr="前后端数据交互(五)——什么是 axios？ - 前端人 - 博客园">
            <a:extLst>
              <a:ext uri="{FF2B5EF4-FFF2-40B4-BE49-F238E27FC236}">
                <a16:creationId xmlns:a16="http://schemas.microsoft.com/office/drawing/2014/main" id="{EBBE0290-154D-FE56-BA00-BF4132F04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521" y="4789498"/>
            <a:ext cx="1306788" cy="73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ue3状态管理-小菠萝Pinia快速入门学习_vue3状态管理工具-CSDN博客">
            <a:extLst>
              <a:ext uri="{FF2B5EF4-FFF2-40B4-BE49-F238E27FC236}">
                <a16:creationId xmlns:a16="http://schemas.microsoft.com/office/drawing/2014/main" id="{433DCC07-ECEB-C59A-6DF1-0FFF6FD946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3" r="20869"/>
          <a:stretch/>
        </p:blipFill>
        <p:spPr bwMode="auto">
          <a:xfrm>
            <a:off x="3803374" y="4520435"/>
            <a:ext cx="1298432" cy="127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【vue】 网站动态背景 | vanta.js的使用-CSDN博客">
            <a:extLst>
              <a:ext uri="{FF2B5EF4-FFF2-40B4-BE49-F238E27FC236}">
                <a16:creationId xmlns:a16="http://schemas.microsoft.com/office/drawing/2014/main" id="{420FA661-EE03-0E22-889E-03AA5CCB91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8" t="23312" r="55085" b="27822"/>
          <a:stretch/>
        </p:blipFill>
        <p:spPr bwMode="auto">
          <a:xfrm>
            <a:off x="5234997" y="4672913"/>
            <a:ext cx="1893512" cy="96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ss学习笔记_sass语法笔记-CSDN博客">
            <a:extLst>
              <a:ext uri="{FF2B5EF4-FFF2-40B4-BE49-F238E27FC236}">
                <a16:creationId xmlns:a16="http://schemas.microsoft.com/office/drawing/2014/main" id="{D7E108BA-DE1A-28B9-B706-90827D000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847" y="4657132"/>
            <a:ext cx="1569623" cy="98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231D1481-5FCC-C3FA-0305-182CD6ABC49D}"/>
              </a:ext>
            </a:extLst>
          </p:cNvPr>
          <p:cNvSpPr txBox="1"/>
          <p:nvPr/>
        </p:nvSpPr>
        <p:spPr>
          <a:xfrm>
            <a:off x="8613711" y="2178118"/>
            <a:ext cx="156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Pymysql</a:t>
            </a:r>
            <a:endParaRPr lang="zh-CN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04F901D-05F5-6FCB-FB6C-911BB0E397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05708" y="4543215"/>
            <a:ext cx="1569623" cy="121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2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:a16="http://schemas.microsoft.com/office/drawing/2014/main" xmlns="">
      <p:transition advClick="0" advTm="3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2DA10-E200-3AC1-18D0-D1E0EA9B5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417F40B-17B5-DA38-F494-A4B1A2F9D51E}"/>
              </a:ext>
            </a:extLst>
          </p:cNvPr>
          <p:cNvSpPr/>
          <p:nvPr/>
        </p:nvSpPr>
        <p:spPr>
          <a:xfrm>
            <a:off x="1217525" y="42607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需求分析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69C051B-5A97-3C0A-D0D0-A38927C294D1}"/>
              </a:ext>
            </a:extLst>
          </p:cNvPr>
          <p:cNvSpPr/>
          <p:nvPr/>
        </p:nvSpPr>
        <p:spPr>
          <a:xfrm>
            <a:off x="3122592" y="4461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概念设计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069475-C32C-E2AF-D944-E59EA89F5374}"/>
              </a:ext>
            </a:extLst>
          </p:cNvPr>
          <p:cNvSpPr/>
          <p:nvPr/>
        </p:nvSpPr>
        <p:spPr>
          <a:xfrm>
            <a:off x="5576459" y="4461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逻辑设计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CA93B4-2621-9F6D-109D-7E31BA3541F3}"/>
              </a:ext>
            </a:extLst>
          </p:cNvPr>
          <p:cNvSpPr/>
          <p:nvPr/>
        </p:nvSpPr>
        <p:spPr>
          <a:xfrm>
            <a:off x="8286807" y="44619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技术栈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3E335D6-B896-276C-7FC3-74C054C8A00A}"/>
              </a:ext>
            </a:extLst>
          </p:cNvPr>
          <p:cNvCxnSpPr/>
          <p:nvPr/>
        </p:nvCxnSpPr>
        <p:spPr>
          <a:xfrm>
            <a:off x="2598660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FFA990C-28F5-2A6D-093E-C28A88491054}"/>
              </a:ext>
            </a:extLst>
          </p:cNvPr>
          <p:cNvCxnSpPr/>
          <p:nvPr/>
        </p:nvCxnSpPr>
        <p:spPr>
          <a:xfrm>
            <a:off x="5167688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5CEFF1F-6469-C1AB-FC14-8F4E15C5FB69}"/>
              </a:ext>
            </a:extLst>
          </p:cNvPr>
          <p:cNvCxnSpPr/>
          <p:nvPr/>
        </p:nvCxnSpPr>
        <p:spPr>
          <a:xfrm>
            <a:off x="7802031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61DA5B7-D301-A534-48C7-02B77C5C5DD5}"/>
              </a:ext>
            </a:extLst>
          </p:cNvPr>
          <p:cNvSpPr/>
          <p:nvPr/>
        </p:nvSpPr>
        <p:spPr>
          <a:xfrm>
            <a:off x="3435968" y="1603513"/>
            <a:ext cx="2348613" cy="4530587"/>
          </a:xfrm>
          <a:prstGeom prst="roundRect">
            <a:avLst>
              <a:gd name="adj" fmla="val 8015"/>
            </a:avLst>
          </a:prstGeom>
          <a:gradFill flip="none" rotWithShape="1">
            <a:gsLst>
              <a:gs pos="0">
                <a:schemeClr val="bg1"/>
              </a:gs>
              <a:gs pos="90000">
                <a:schemeClr val="accent1">
                  <a:lumMod val="20000"/>
                  <a:lumOff val="80000"/>
                  <a:alpha val="2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FE884C0-71DF-33DA-6F70-B691931BA622}"/>
              </a:ext>
            </a:extLst>
          </p:cNvPr>
          <p:cNvSpPr/>
          <p:nvPr/>
        </p:nvSpPr>
        <p:spPr>
          <a:xfrm>
            <a:off x="6382931" y="2057400"/>
            <a:ext cx="2348613" cy="4076700"/>
          </a:xfrm>
          <a:prstGeom prst="roundRect">
            <a:avLst>
              <a:gd name="adj" fmla="val 8015"/>
            </a:avLst>
          </a:prstGeom>
          <a:gradFill flip="none" rotWithShape="1">
            <a:gsLst>
              <a:gs pos="0">
                <a:schemeClr val="bg1"/>
              </a:gs>
              <a:gs pos="90000">
                <a:schemeClr val="accent1">
                  <a:lumMod val="20000"/>
                  <a:lumOff val="80000"/>
                  <a:alpha val="2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8D7908D-56F6-DB3A-0B6F-821871553E3B}"/>
              </a:ext>
            </a:extLst>
          </p:cNvPr>
          <p:cNvSpPr/>
          <p:nvPr/>
        </p:nvSpPr>
        <p:spPr>
          <a:xfrm>
            <a:off x="9273805" y="1739926"/>
            <a:ext cx="2397495" cy="4394174"/>
          </a:xfrm>
          <a:prstGeom prst="roundRect">
            <a:avLst>
              <a:gd name="adj" fmla="val 8015"/>
            </a:avLst>
          </a:prstGeom>
          <a:gradFill flip="none" rotWithShape="1">
            <a:gsLst>
              <a:gs pos="0">
                <a:schemeClr val="bg1"/>
              </a:gs>
              <a:gs pos="90000">
                <a:schemeClr val="accent1">
                  <a:lumMod val="20000"/>
                  <a:lumOff val="80000"/>
                  <a:alpha val="2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C0C7824-474F-53C0-3EE5-79004B8951C1}"/>
              </a:ext>
            </a:extLst>
          </p:cNvPr>
          <p:cNvSpPr/>
          <p:nvPr/>
        </p:nvSpPr>
        <p:spPr>
          <a:xfrm>
            <a:off x="520700" y="2057400"/>
            <a:ext cx="2348613" cy="4076700"/>
          </a:xfrm>
          <a:prstGeom prst="roundRect">
            <a:avLst>
              <a:gd name="adj" fmla="val 8015"/>
            </a:avLst>
          </a:prstGeom>
          <a:gradFill flip="none" rotWithShape="1">
            <a:gsLst>
              <a:gs pos="0">
                <a:schemeClr val="bg1"/>
              </a:gs>
              <a:gs pos="90000">
                <a:schemeClr val="accent1">
                  <a:lumMod val="20000"/>
                  <a:lumOff val="80000"/>
                  <a:alpha val="2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80FAD56-B3CF-3E97-A478-C39C633DEB0A}"/>
              </a:ext>
            </a:extLst>
          </p:cNvPr>
          <p:cNvSpPr txBox="1"/>
          <p:nvPr/>
        </p:nvSpPr>
        <p:spPr>
          <a:xfrm>
            <a:off x="1217525" y="136509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事件流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71768D1-C799-FA83-CDD8-6D8E5C005084}"/>
              </a:ext>
            </a:extLst>
          </p:cNvPr>
          <p:cNvSpPr/>
          <p:nvPr/>
        </p:nvSpPr>
        <p:spPr>
          <a:xfrm>
            <a:off x="698500" y="1365094"/>
            <a:ext cx="136071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EB58691-4E8D-50B1-5482-FCB5789A6D4B}"/>
              </a:ext>
            </a:extLst>
          </p:cNvPr>
          <p:cNvSpPr/>
          <p:nvPr/>
        </p:nvSpPr>
        <p:spPr>
          <a:xfrm>
            <a:off x="880133" y="1451926"/>
            <a:ext cx="136071" cy="28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8" name="矩形: 对角圆角 27">
            <a:extLst>
              <a:ext uri="{FF2B5EF4-FFF2-40B4-BE49-F238E27FC236}">
                <a16:creationId xmlns:a16="http://schemas.microsoft.com/office/drawing/2014/main" id="{E655C349-EB77-6146-8BF6-B4066DA24C95}"/>
              </a:ext>
            </a:extLst>
          </p:cNvPr>
          <p:cNvSpPr/>
          <p:nvPr/>
        </p:nvSpPr>
        <p:spPr>
          <a:xfrm>
            <a:off x="695326" y="2867506"/>
            <a:ext cx="2016000" cy="440769"/>
          </a:xfrm>
          <a:prstGeom prst="round2DiagRect">
            <a:avLst>
              <a:gd name="adj1" fmla="val 28135"/>
              <a:gd name="adj2" fmla="val 0"/>
            </a:avLst>
          </a:prstGeom>
          <a:gradFill flip="none" rotWithShape="1">
            <a:gsLst>
              <a:gs pos="38000">
                <a:schemeClr val="accent1">
                  <a:lumMod val="95000"/>
                  <a:lumOff val="5000"/>
                </a:schemeClr>
              </a:gs>
              <a:gs pos="92000">
                <a:schemeClr val="accent1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搜索图书</a:t>
            </a:r>
          </a:p>
        </p:txBody>
      </p:sp>
      <p:sp>
        <p:nvSpPr>
          <p:cNvPr id="31" name="矩形: 对角圆角 30">
            <a:extLst>
              <a:ext uri="{FF2B5EF4-FFF2-40B4-BE49-F238E27FC236}">
                <a16:creationId xmlns:a16="http://schemas.microsoft.com/office/drawing/2014/main" id="{39EB298A-96D3-4A89-2C7B-66C9F6E662C3}"/>
              </a:ext>
            </a:extLst>
          </p:cNvPr>
          <p:cNvSpPr/>
          <p:nvPr/>
        </p:nvSpPr>
        <p:spPr>
          <a:xfrm>
            <a:off x="695326" y="4413215"/>
            <a:ext cx="2016000" cy="771346"/>
          </a:xfrm>
          <a:prstGeom prst="round2DiagRect">
            <a:avLst>
              <a:gd name="adj1" fmla="val 28135"/>
              <a:gd name="adj2" fmla="val 0"/>
            </a:avLst>
          </a:prstGeom>
          <a:gradFill flip="none" rotWithShape="1">
            <a:gsLst>
              <a:gs pos="38000">
                <a:schemeClr val="accent1">
                  <a:lumMod val="95000"/>
                  <a:lumOff val="5000"/>
                </a:schemeClr>
              </a:gs>
              <a:gs pos="92000">
                <a:schemeClr val="accent1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添加购物车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计算优惠金额</a:t>
            </a:r>
          </a:p>
        </p:txBody>
      </p:sp>
      <p:sp>
        <p:nvSpPr>
          <p:cNvPr id="32" name="矩形: 对角圆角 31">
            <a:extLst>
              <a:ext uri="{FF2B5EF4-FFF2-40B4-BE49-F238E27FC236}">
                <a16:creationId xmlns:a16="http://schemas.microsoft.com/office/drawing/2014/main" id="{FD79306A-37E5-3047-5F21-426CC5D92FC1}"/>
              </a:ext>
            </a:extLst>
          </p:cNvPr>
          <p:cNvSpPr/>
          <p:nvPr/>
        </p:nvSpPr>
        <p:spPr>
          <a:xfrm>
            <a:off x="3622282" y="2007904"/>
            <a:ext cx="2016000" cy="440769"/>
          </a:xfrm>
          <a:prstGeom prst="round2DiagRect">
            <a:avLst>
              <a:gd name="adj1" fmla="val 28135"/>
              <a:gd name="adj2" fmla="val 0"/>
            </a:avLst>
          </a:prstGeom>
          <a:gradFill flip="none" rotWithShape="1">
            <a:gsLst>
              <a:gs pos="38000">
                <a:schemeClr val="accent1">
                  <a:lumMod val="95000"/>
                  <a:lumOff val="5000"/>
                </a:schemeClr>
              </a:gs>
              <a:gs pos="92000">
                <a:schemeClr val="accent1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查看购物车</a:t>
            </a:r>
          </a:p>
        </p:txBody>
      </p:sp>
      <p:sp>
        <p:nvSpPr>
          <p:cNvPr id="33" name="矩形: 对角圆角 32">
            <a:extLst>
              <a:ext uri="{FF2B5EF4-FFF2-40B4-BE49-F238E27FC236}">
                <a16:creationId xmlns:a16="http://schemas.microsoft.com/office/drawing/2014/main" id="{1603C756-31AA-C5E5-AA73-2948DF60457D}"/>
              </a:ext>
            </a:extLst>
          </p:cNvPr>
          <p:cNvSpPr/>
          <p:nvPr/>
        </p:nvSpPr>
        <p:spPr>
          <a:xfrm>
            <a:off x="3622282" y="3342842"/>
            <a:ext cx="2016000" cy="1101923"/>
          </a:xfrm>
          <a:prstGeom prst="round2DiagRect">
            <a:avLst>
              <a:gd name="adj1" fmla="val 28135"/>
              <a:gd name="adj2" fmla="val 0"/>
            </a:avLst>
          </a:prstGeom>
          <a:gradFill flip="none" rotWithShape="1">
            <a:gsLst>
              <a:gs pos="38000">
                <a:schemeClr val="accent1">
                  <a:lumMod val="95000"/>
                  <a:lumOff val="5000"/>
                </a:schemeClr>
              </a:gs>
              <a:gs pos="92000">
                <a:schemeClr val="accent1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提交订单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判断是否生成缺货订单</a:t>
            </a:r>
          </a:p>
        </p:txBody>
      </p:sp>
      <p:sp>
        <p:nvSpPr>
          <p:cNvPr id="34" name="矩形: 对角圆角 33">
            <a:extLst>
              <a:ext uri="{FF2B5EF4-FFF2-40B4-BE49-F238E27FC236}">
                <a16:creationId xmlns:a16="http://schemas.microsoft.com/office/drawing/2014/main" id="{41F6897C-2B65-C740-AAB1-3B99945AC43A}"/>
              </a:ext>
            </a:extLst>
          </p:cNvPr>
          <p:cNvSpPr/>
          <p:nvPr/>
        </p:nvSpPr>
        <p:spPr>
          <a:xfrm>
            <a:off x="6549238" y="2417910"/>
            <a:ext cx="2016000" cy="440769"/>
          </a:xfrm>
          <a:prstGeom prst="round2DiagRect">
            <a:avLst>
              <a:gd name="adj1" fmla="val 28135"/>
              <a:gd name="adj2" fmla="val 0"/>
            </a:avLst>
          </a:prstGeom>
          <a:gradFill flip="none" rotWithShape="1">
            <a:gsLst>
              <a:gs pos="38000">
                <a:schemeClr val="accent1">
                  <a:lumMod val="95000"/>
                  <a:lumOff val="5000"/>
                </a:schemeClr>
              </a:gs>
              <a:gs pos="92000">
                <a:schemeClr val="accent1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管理员查看订单</a:t>
            </a:r>
          </a:p>
        </p:txBody>
      </p:sp>
      <p:sp>
        <p:nvSpPr>
          <p:cNvPr id="35" name="矩形: 对角圆角 34">
            <a:extLst>
              <a:ext uri="{FF2B5EF4-FFF2-40B4-BE49-F238E27FC236}">
                <a16:creationId xmlns:a16="http://schemas.microsoft.com/office/drawing/2014/main" id="{EEBC675A-470B-7C5F-B695-D86A5856371A}"/>
              </a:ext>
            </a:extLst>
          </p:cNvPr>
          <p:cNvSpPr/>
          <p:nvPr/>
        </p:nvSpPr>
        <p:spPr>
          <a:xfrm>
            <a:off x="3622282" y="5419370"/>
            <a:ext cx="2016000" cy="440769"/>
          </a:xfrm>
          <a:prstGeom prst="round2DiagRect">
            <a:avLst>
              <a:gd name="adj1" fmla="val 28135"/>
              <a:gd name="adj2" fmla="val 0"/>
            </a:avLst>
          </a:prstGeom>
          <a:gradFill flip="none" rotWithShape="1">
            <a:gsLst>
              <a:gs pos="38000">
                <a:schemeClr val="accent1">
                  <a:lumMod val="95000"/>
                  <a:lumOff val="5000"/>
                </a:schemeClr>
              </a:gs>
              <a:gs pos="92000">
                <a:schemeClr val="accent1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扣除用户余额</a:t>
            </a:r>
          </a:p>
        </p:txBody>
      </p:sp>
      <p:sp>
        <p:nvSpPr>
          <p:cNvPr id="36" name="矩形: 对角圆角 35">
            <a:extLst>
              <a:ext uri="{FF2B5EF4-FFF2-40B4-BE49-F238E27FC236}">
                <a16:creationId xmlns:a16="http://schemas.microsoft.com/office/drawing/2014/main" id="{F0EC0C69-2A95-29A5-A140-ACED8237B079}"/>
              </a:ext>
            </a:extLst>
          </p:cNvPr>
          <p:cNvSpPr/>
          <p:nvPr/>
        </p:nvSpPr>
        <p:spPr>
          <a:xfrm>
            <a:off x="6518967" y="3576481"/>
            <a:ext cx="2016000" cy="771346"/>
          </a:xfrm>
          <a:prstGeom prst="round2DiagRect">
            <a:avLst>
              <a:gd name="adj1" fmla="val 28135"/>
              <a:gd name="adj2" fmla="val 0"/>
            </a:avLst>
          </a:prstGeom>
          <a:gradFill flip="none" rotWithShape="1">
            <a:gsLst>
              <a:gs pos="38000">
                <a:schemeClr val="accent1">
                  <a:lumMod val="95000"/>
                  <a:lumOff val="5000"/>
                </a:schemeClr>
              </a:gs>
              <a:gs pos="92000">
                <a:schemeClr val="accent1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订单发货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书籍扣除库存量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DDAE56A0-2892-161C-1A1D-67F46D84F9DC}"/>
              </a:ext>
            </a:extLst>
          </p:cNvPr>
          <p:cNvGrpSpPr/>
          <p:nvPr/>
        </p:nvGrpSpPr>
        <p:grpSpPr>
          <a:xfrm>
            <a:off x="2950218" y="3768604"/>
            <a:ext cx="436540" cy="285963"/>
            <a:chOff x="2936167" y="2944909"/>
            <a:chExt cx="436540" cy="285963"/>
          </a:xfr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0000">
                <a:schemeClr val="accent2">
                  <a:lumMod val="75000"/>
                </a:schemeClr>
              </a:gs>
              <a:gs pos="96000">
                <a:schemeClr val="accent1">
                  <a:lumMod val="90000"/>
                  <a:lumOff val="10000"/>
                </a:schemeClr>
              </a:gs>
            </a:gsLst>
            <a:lin ang="0" scaled="1"/>
            <a:tileRect/>
          </a:gradFill>
        </p:grpSpPr>
        <p:sp>
          <p:nvSpPr>
            <p:cNvPr id="43" name="箭头: V 形 42">
              <a:extLst>
                <a:ext uri="{FF2B5EF4-FFF2-40B4-BE49-F238E27FC236}">
                  <a16:creationId xmlns:a16="http://schemas.microsoft.com/office/drawing/2014/main" id="{182EB6B0-190F-18E7-679C-AB2888AA74CC}"/>
                </a:ext>
              </a:extLst>
            </p:cNvPr>
            <p:cNvSpPr/>
            <p:nvPr/>
          </p:nvSpPr>
          <p:spPr>
            <a:xfrm>
              <a:off x="3122862" y="2944909"/>
              <a:ext cx="249845" cy="285963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箭头: V 形 43">
              <a:extLst>
                <a:ext uri="{FF2B5EF4-FFF2-40B4-BE49-F238E27FC236}">
                  <a16:creationId xmlns:a16="http://schemas.microsoft.com/office/drawing/2014/main" id="{2D9EDFDE-4892-FE9D-8F0A-6916D1396CF5}"/>
                </a:ext>
              </a:extLst>
            </p:cNvPr>
            <p:cNvSpPr/>
            <p:nvPr/>
          </p:nvSpPr>
          <p:spPr>
            <a:xfrm>
              <a:off x="3047968" y="3002478"/>
              <a:ext cx="149248" cy="170824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箭头: V 形 44">
              <a:extLst>
                <a:ext uri="{FF2B5EF4-FFF2-40B4-BE49-F238E27FC236}">
                  <a16:creationId xmlns:a16="http://schemas.microsoft.com/office/drawing/2014/main" id="{0C332432-520E-C84D-FEF6-EC4553670D4F}"/>
                </a:ext>
              </a:extLst>
            </p:cNvPr>
            <p:cNvSpPr/>
            <p:nvPr/>
          </p:nvSpPr>
          <p:spPr>
            <a:xfrm>
              <a:off x="2936167" y="3002478"/>
              <a:ext cx="149248" cy="170824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4ED5F855-D18C-E66F-F963-B244381F3B77}"/>
              </a:ext>
            </a:extLst>
          </p:cNvPr>
          <p:cNvGrpSpPr/>
          <p:nvPr/>
        </p:nvGrpSpPr>
        <p:grpSpPr>
          <a:xfrm>
            <a:off x="5890491" y="3750821"/>
            <a:ext cx="436540" cy="285963"/>
            <a:chOff x="2936167" y="2944909"/>
            <a:chExt cx="436540" cy="285963"/>
          </a:xfr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0000">
                <a:schemeClr val="accent2">
                  <a:lumMod val="75000"/>
                </a:schemeClr>
              </a:gs>
              <a:gs pos="96000">
                <a:schemeClr val="accent1">
                  <a:lumMod val="90000"/>
                  <a:lumOff val="10000"/>
                </a:schemeClr>
              </a:gs>
            </a:gsLst>
            <a:lin ang="0" scaled="1"/>
            <a:tileRect/>
          </a:gradFill>
        </p:grpSpPr>
        <p:sp>
          <p:nvSpPr>
            <p:cNvPr id="47" name="箭头: V 形 46">
              <a:extLst>
                <a:ext uri="{FF2B5EF4-FFF2-40B4-BE49-F238E27FC236}">
                  <a16:creationId xmlns:a16="http://schemas.microsoft.com/office/drawing/2014/main" id="{63809E07-BAF5-B565-2A6E-BECEB94896E6}"/>
                </a:ext>
              </a:extLst>
            </p:cNvPr>
            <p:cNvSpPr/>
            <p:nvPr/>
          </p:nvSpPr>
          <p:spPr>
            <a:xfrm>
              <a:off x="3122862" y="2944909"/>
              <a:ext cx="249845" cy="285963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箭头: V 形 47">
              <a:extLst>
                <a:ext uri="{FF2B5EF4-FFF2-40B4-BE49-F238E27FC236}">
                  <a16:creationId xmlns:a16="http://schemas.microsoft.com/office/drawing/2014/main" id="{794C3570-605D-7A75-64E9-92C88FDF2E3D}"/>
                </a:ext>
              </a:extLst>
            </p:cNvPr>
            <p:cNvSpPr/>
            <p:nvPr/>
          </p:nvSpPr>
          <p:spPr>
            <a:xfrm>
              <a:off x="3047968" y="3002478"/>
              <a:ext cx="149248" cy="170824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箭头: V 形 48">
              <a:extLst>
                <a:ext uri="{FF2B5EF4-FFF2-40B4-BE49-F238E27FC236}">
                  <a16:creationId xmlns:a16="http://schemas.microsoft.com/office/drawing/2014/main" id="{118A6E52-4250-A908-0109-3AE5F020AA91}"/>
                </a:ext>
              </a:extLst>
            </p:cNvPr>
            <p:cNvSpPr/>
            <p:nvPr/>
          </p:nvSpPr>
          <p:spPr>
            <a:xfrm>
              <a:off x="2936167" y="3002478"/>
              <a:ext cx="149248" cy="170824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E7B7E218-FB0B-16E1-68BF-09C882CBB23D}"/>
              </a:ext>
            </a:extLst>
          </p:cNvPr>
          <p:cNvGrpSpPr/>
          <p:nvPr/>
        </p:nvGrpSpPr>
        <p:grpSpPr>
          <a:xfrm>
            <a:off x="8806097" y="3750821"/>
            <a:ext cx="436540" cy="285963"/>
            <a:chOff x="2936167" y="2944909"/>
            <a:chExt cx="436540" cy="285963"/>
          </a:xfr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0000">
                <a:schemeClr val="accent2">
                  <a:lumMod val="75000"/>
                </a:schemeClr>
              </a:gs>
              <a:gs pos="96000">
                <a:schemeClr val="accent1">
                  <a:lumMod val="90000"/>
                  <a:lumOff val="10000"/>
                </a:schemeClr>
              </a:gs>
            </a:gsLst>
            <a:lin ang="0" scaled="1"/>
            <a:tileRect/>
          </a:gradFill>
        </p:grpSpPr>
        <p:sp>
          <p:nvSpPr>
            <p:cNvPr id="55" name="箭头: V 形 54">
              <a:extLst>
                <a:ext uri="{FF2B5EF4-FFF2-40B4-BE49-F238E27FC236}">
                  <a16:creationId xmlns:a16="http://schemas.microsoft.com/office/drawing/2014/main" id="{9522A77C-1D99-1D46-E8F7-B0A65342F4C1}"/>
                </a:ext>
              </a:extLst>
            </p:cNvPr>
            <p:cNvSpPr/>
            <p:nvPr/>
          </p:nvSpPr>
          <p:spPr>
            <a:xfrm>
              <a:off x="3122862" y="2944909"/>
              <a:ext cx="249845" cy="285963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箭头: V 形 55">
              <a:extLst>
                <a:ext uri="{FF2B5EF4-FFF2-40B4-BE49-F238E27FC236}">
                  <a16:creationId xmlns:a16="http://schemas.microsoft.com/office/drawing/2014/main" id="{A0D28300-E8B5-5151-BAB3-F0E362CE0099}"/>
                </a:ext>
              </a:extLst>
            </p:cNvPr>
            <p:cNvSpPr/>
            <p:nvPr/>
          </p:nvSpPr>
          <p:spPr>
            <a:xfrm>
              <a:off x="3047968" y="3002478"/>
              <a:ext cx="149248" cy="170824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箭头: V 形 56">
              <a:extLst>
                <a:ext uri="{FF2B5EF4-FFF2-40B4-BE49-F238E27FC236}">
                  <a16:creationId xmlns:a16="http://schemas.microsoft.com/office/drawing/2014/main" id="{0D9D75F8-732E-C387-17C1-24CCA3ABA33D}"/>
                </a:ext>
              </a:extLst>
            </p:cNvPr>
            <p:cNvSpPr/>
            <p:nvPr/>
          </p:nvSpPr>
          <p:spPr>
            <a:xfrm>
              <a:off x="2936167" y="3002478"/>
              <a:ext cx="149248" cy="170824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40F733F2-C16D-6B44-9463-8C2867651E08}"/>
              </a:ext>
            </a:extLst>
          </p:cNvPr>
          <p:cNvGrpSpPr/>
          <p:nvPr/>
        </p:nvGrpSpPr>
        <p:grpSpPr>
          <a:xfrm rot="5400000">
            <a:off x="4412011" y="2918065"/>
            <a:ext cx="436540" cy="285963"/>
            <a:chOff x="2936167" y="2944909"/>
            <a:chExt cx="436540" cy="285963"/>
          </a:xfrm>
          <a:gradFill flip="none" rotWithShape="1">
            <a:gsLst>
              <a:gs pos="0">
                <a:schemeClr val="accent1">
                  <a:lumMod val="60000"/>
                  <a:lumOff val="40000"/>
                  <a:alpha val="50000"/>
                </a:schemeClr>
              </a:gs>
              <a:gs pos="40000">
                <a:schemeClr val="accent2">
                  <a:lumMod val="75000"/>
                  <a:alpha val="50000"/>
                </a:schemeClr>
              </a:gs>
              <a:gs pos="96000">
                <a:schemeClr val="accent1">
                  <a:lumMod val="90000"/>
                  <a:lumOff val="10000"/>
                  <a:alpha val="50000"/>
                </a:schemeClr>
              </a:gs>
            </a:gsLst>
            <a:lin ang="0" scaled="1"/>
            <a:tileRect/>
          </a:gradFill>
        </p:grpSpPr>
        <p:sp>
          <p:nvSpPr>
            <p:cNvPr id="59" name="箭头: V 形 58">
              <a:extLst>
                <a:ext uri="{FF2B5EF4-FFF2-40B4-BE49-F238E27FC236}">
                  <a16:creationId xmlns:a16="http://schemas.microsoft.com/office/drawing/2014/main" id="{7F498A9D-6C63-E215-3E7F-4BE597CCD9C5}"/>
                </a:ext>
              </a:extLst>
            </p:cNvPr>
            <p:cNvSpPr/>
            <p:nvPr/>
          </p:nvSpPr>
          <p:spPr>
            <a:xfrm>
              <a:off x="3122862" y="2944909"/>
              <a:ext cx="249845" cy="285963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箭头: V 形 59">
              <a:extLst>
                <a:ext uri="{FF2B5EF4-FFF2-40B4-BE49-F238E27FC236}">
                  <a16:creationId xmlns:a16="http://schemas.microsoft.com/office/drawing/2014/main" id="{574DE40A-A0D3-E06B-9C30-9BB8C49C0998}"/>
                </a:ext>
              </a:extLst>
            </p:cNvPr>
            <p:cNvSpPr/>
            <p:nvPr/>
          </p:nvSpPr>
          <p:spPr>
            <a:xfrm>
              <a:off x="3047968" y="3002478"/>
              <a:ext cx="149248" cy="170824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箭头: V 形 60">
              <a:extLst>
                <a:ext uri="{FF2B5EF4-FFF2-40B4-BE49-F238E27FC236}">
                  <a16:creationId xmlns:a16="http://schemas.microsoft.com/office/drawing/2014/main" id="{1BD93189-C1CF-29F0-706A-0B6CFFE00F2E}"/>
                </a:ext>
              </a:extLst>
            </p:cNvPr>
            <p:cNvSpPr/>
            <p:nvPr/>
          </p:nvSpPr>
          <p:spPr>
            <a:xfrm>
              <a:off x="2936167" y="3002478"/>
              <a:ext cx="149248" cy="170824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7A75FDFD-8BE3-0705-5C0C-11E6FAAF1E36}"/>
              </a:ext>
            </a:extLst>
          </p:cNvPr>
          <p:cNvGrpSpPr/>
          <p:nvPr/>
        </p:nvGrpSpPr>
        <p:grpSpPr>
          <a:xfrm rot="5400000">
            <a:off x="4412011" y="4655906"/>
            <a:ext cx="436540" cy="285963"/>
            <a:chOff x="2936167" y="2944909"/>
            <a:chExt cx="436540" cy="285963"/>
          </a:xfrm>
          <a:gradFill flip="none" rotWithShape="1">
            <a:gsLst>
              <a:gs pos="0">
                <a:schemeClr val="accent1">
                  <a:lumMod val="60000"/>
                  <a:lumOff val="40000"/>
                  <a:alpha val="50000"/>
                </a:schemeClr>
              </a:gs>
              <a:gs pos="40000">
                <a:schemeClr val="accent2">
                  <a:lumMod val="75000"/>
                  <a:alpha val="50000"/>
                </a:schemeClr>
              </a:gs>
              <a:gs pos="96000">
                <a:schemeClr val="accent1">
                  <a:lumMod val="90000"/>
                  <a:lumOff val="10000"/>
                  <a:alpha val="50000"/>
                </a:schemeClr>
              </a:gs>
            </a:gsLst>
            <a:lin ang="0" scaled="1"/>
            <a:tileRect/>
          </a:gradFill>
        </p:grpSpPr>
        <p:sp>
          <p:nvSpPr>
            <p:cNvPr id="63" name="箭头: V 形 62">
              <a:extLst>
                <a:ext uri="{FF2B5EF4-FFF2-40B4-BE49-F238E27FC236}">
                  <a16:creationId xmlns:a16="http://schemas.microsoft.com/office/drawing/2014/main" id="{6AD1BB88-E7A2-7986-A1D5-568352E43D3D}"/>
                </a:ext>
              </a:extLst>
            </p:cNvPr>
            <p:cNvSpPr/>
            <p:nvPr/>
          </p:nvSpPr>
          <p:spPr>
            <a:xfrm>
              <a:off x="3122862" y="2944909"/>
              <a:ext cx="249845" cy="285963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24" name="箭头: V 形 1023">
              <a:extLst>
                <a:ext uri="{FF2B5EF4-FFF2-40B4-BE49-F238E27FC236}">
                  <a16:creationId xmlns:a16="http://schemas.microsoft.com/office/drawing/2014/main" id="{0E46B39E-B7A5-BA7E-C468-24BEF4822F65}"/>
                </a:ext>
              </a:extLst>
            </p:cNvPr>
            <p:cNvSpPr/>
            <p:nvPr/>
          </p:nvSpPr>
          <p:spPr>
            <a:xfrm>
              <a:off x="3047968" y="3002478"/>
              <a:ext cx="149248" cy="170824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25" name="箭头: V 形 1024">
              <a:extLst>
                <a:ext uri="{FF2B5EF4-FFF2-40B4-BE49-F238E27FC236}">
                  <a16:creationId xmlns:a16="http://schemas.microsoft.com/office/drawing/2014/main" id="{73532C7B-AD6C-C9C3-C433-F0165A017E70}"/>
                </a:ext>
              </a:extLst>
            </p:cNvPr>
            <p:cNvSpPr/>
            <p:nvPr/>
          </p:nvSpPr>
          <p:spPr>
            <a:xfrm>
              <a:off x="2936167" y="3002478"/>
              <a:ext cx="149248" cy="170824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27" name="组合 1026">
            <a:extLst>
              <a:ext uri="{FF2B5EF4-FFF2-40B4-BE49-F238E27FC236}">
                <a16:creationId xmlns:a16="http://schemas.microsoft.com/office/drawing/2014/main" id="{C95E7A55-158C-BBA6-582D-AEFE440B7888}"/>
              </a:ext>
            </a:extLst>
          </p:cNvPr>
          <p:cNvGrpSpPr/>
          <p:nvPr/>
        </p:nvGrpSpPr>
        <p:grpSpPr>
          <a:xfrm rot="5400000">
            <a:off x="7338966" y="3136336"/>
            <a:ext cx="436540" cy="285963"/>
            <a:chOff x="2936167" y="2944909"/>
            <a:chExt cx="436540" cy="285963"/>
          </a:xfrm>
          <a:gradFill flip="none" rotWithShape="1">
            <a:gsLst>
              <a:gs pos="0">
                <a:schemeClr val="accent1">
                  <a:lumMod val="60000"/>
                  <a:lumOff val="40000"/>
                  <a:alpha val="50000"/>
                </a:schemeClr>
              </a:gs>
              <a:gs pos="40000">
                <a:schemeClr val="accent2">
                  <a:lumMod val="75000"/>
                  <a:alpha val="50000"/>
                </a:schemeClr>
              </a:gs>
              <a:gs pos="96000">
                <a:schemeClr val="accent1">
                  <a:lumMod val="90000"/>
                  <a:lumOff val="10000"/>
                  <a:alpha val="50000"/>
                </a:schemeClr>
              </a:gs>
            </a:gsLst>
            <a:lin ang="0" scaled="1"/>
            <a:tileRect/>
          </a:gradFill>
        </p:grpSpPr>
        <p:sp>
          <p:nvSpPr>
            <p:cNvPr id="1029" name="箭头: V 形 1028">
              <a:extLst>
                <a:ext uri="{FF2B5EF4-FFF2-40B4-BE49-F238E27FC236}">
                  <a16:creationId xmlns:a16="http://schemas.microsoft.com/office/drawing/2014/main" id="{F7055870-ECDC-244A-2B95-EDC280359D66}"/>
                </a:ext>
              </a:extLst>
            </p:cNvPr>
            <p:cNvSpPr/>
            <p:nvPr/>
          </p:nvSpPr>
          <p:spPr>
            <a:xfrm>
              <a:off x="3122862" y="2944909"/>
              <a:ext cx="249845" cy="285963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31" name="箭头: V 形 1030">
              <a:extLst>
                <a:ext uri="{FF2B5EF4-FFF2-40B4-BE49-F238E27FC236}">
                  <a16:creationId xmlns:a16="http://schemas.microsoft.com/office/drawing/2014/main" id="{DFC9B7B3-83E5-2003-DB51-236BD29753AA}"/>
                </a:ext>
              </a:extLst>
            </p:cNvPr>
            <p:cNvSpPr/>
            <p:nvPr/>
          </p:nvSpPr>
          <p:spPr>
            <a:xfrm>
              <a:off x="3047968" y="3002478"/>
              <a:ext cx="149248" cy="170824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33" name="箭头: V 形 1032">
              <a:extLst>
                <a:ext uri="{FF2B5EF4-FFF2-40B4-BE49-F238E27FC236}">
                  <a16:creationId xmlns:a16="http://schemas.microsoft.com/office/drawing/2014/main" id="{0FBD2E45-F0C7-09DE-D1C6-138BEEC457CD}"/>
                </a:ext>
              </a:extLst>
            </p:cNvPr>
            <p:cNvSpPr/>
            <p:nvPr/>
          </p:nvSpPr>
          <p:spPr>
            <a:xfrm>
              <a:off x="2936167" y="3002478"/>
              <a:ext cx="149248" cy="170824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34" name="组合 1033">
            <a:extLst>
              <a:ext uri="{FF2B5EF4-FFF2-40B4-BE49-F238E27FC236}">
                <a16:creationId xmlns:a16="http://schemas.microsoft.com/office/drawing/2014/main" id="{07C10EAF-A458-A46C-58F3-7D8976AFA62A}"/>
              </a:ext>
            </a:extLst>
          </p:cNvPr>
          <p:cNvGrpSpPr/>
          <p:nvPr/>
        </p:nvGrpSpPr>
        <p:grpSpPr>
          <a:xfrm rot="5400000">
            <a:off x="1485055" y="3725825"/>
            <a:ext cx="436540" cy="285963"/>
            <a:chOff x="2936167" y="2944909"/>
            <a:chExt cx="436540" cy="285963"/>
          </a:xfrm>
          <a:gradFill flip="none" rotWithShape="1">
            <a:gsLst>
              <a:gs pos="0">
                <a:schemeClr val="accent1">
                  <a:lumMod val="60000"/>
                  <a:lumOff val="40000"/>
                  <a:alpha val="50000"/>
                </a:schemeClr>
              </a:gs>
              <a:gs pos="40000">
                <a:schemeClr val="accent2">
                  <a:lumMod val="75000"/>
                  <a:alpha val="50000"/>
                </a:schemeClr>
              </a:gs>
              <a:gs pos="96000">
                <a:schemeClr val="accent1">
                  <a:lumMod val="90000"/>
                  <a:lumOff val="10000"/>
                  <a:alpha val="50000"/>
                </a:schemeClr>
              </a:gs>
            </a:gsLst>
            <a:lin ang="0" scaled="1"/>
            <a:tileRect/>
          </a:gradFill>
        </p:grpSpPr>
        <p:sp>
          <p:nvSpPr>
            <p:cNvPr id="1035" name="箭头: V 形 1034">
              <a:extLst>
                <a:ext uri="{FF2B5EF4-FFF2-40B4-BE49-F238E27FC236}">
                  <a16:creationId xmlns:a16="http://schemas.microsoft.com/office/drawing/2014/main" id="{98E70B16-3530-2709-5035-647009D8BCDF}"/>
                </a:ext>
              </a:extLst>
            </p:cNvPr>
            <p:cNvSpPr/>
            <p:nvPr/>
          </p:nvSpPr>
          <p:spPr>
            <a:xfrm>
              <a:off x="3122862" y="2944909"/>
              <a:ext cx="249845" cy="285963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36" name="箭头: V 形 1035">
              <a:extLst>
                <a:ext uri="{FF2B5EF4-FFF2-40B4-BE49-F238E27FC236}">
                  <a16:creationId xmlns:a16="http://schemas.microsoft.com/office/drawing/2014/main" id="{3C51BA8E-86AB-9587-08F5-802C83FCB73C}"/>
                </a:ext>
              </a:extLst>
            </p:cNvPr>
            <p:cNvSpPr/>
            <p:nvPr/>
          </p:nvSpPr>
          <p:spPr>
            <a:xfrm>
              <a:off x="3047968" y="3002478"/>
              <a:ext cx="149248" cy="170824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37" name="箭头: V 形 1036">
              <a:extLst>
                <a:ext uri="{FF2B5EF4-FFF2-40B4-BE49-F238E27FC236}">
                  <a16:creationId xmlns:a16="http://schemas.microsoft.com/office/drawing/2014/main" id="{4B901AC4-2FFF-15F1-92B7-D8575D154D93}"/>
                </a:ext>
              </a:extLst>
            </p:cNvPr>
            <p:cNvSpPr/>
            <p:nvPr/>
          </p:nvSpPr>
          <p:spPr>
            <a:xfrm>
              <a:off x="2936167" y="3002478"/>
              <a:ext cx="149248" cy="170824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38" name="组合 1037">
            <a:extLst>
              <a:ext uri="{FF2B5EF4-FFF2-40B4-BE49-F238E27FC236}">
                <a16:creationId xmlns:a16="http://schemas.microsoft.com/office/drawing/2014/main" id="{2EDA0943-D25B-913C-44CA-A389DA44F56C}"/>
              </a:ext>
            </a:extLst>
          </p:cNvPr>
          <p:cNvGrpSpPr/>
          <p:nvPr/>
        </p:nvGrpSpPr>
        <p:grpSpPr>
          <a:xfrm rot="5400000">
            <a:off x="7338965" y="4698197"/>
            <a:ext cx="436540" cy="285963"/>
            <a:chOff x="2936167" y="2944909"/>
            <a:chExt cx="436540" cy="285963"/>
          </a:xfrm>
          <a:gradFill flip="none" rotWithShape="1">
            <a:gsLst>
              <a:gs pos="0">
                <a:schemeClr val="accent1">
                  <a:lumMod val="60000"/>
                  <a:lumOff val="40000"/>
                  <a:alpha val="50000"/>
                </a:schemeClr>
              </a:gs>
              <a:gs pos="40000">
                <a:schemeClr val="accent2">
                  <a:lumMod val="75000"/>
                  <a:alpha val="50000"/>
                </a:schemeClr>
              </a:gs>
              <a:gs pos="96000">
                <a:schemeClr val="accent1">
                  <a:lumMod val="90000"/>
                  <a:lumOff val="10000"/>
                  <a:alpha val="50000"/>
                </a:schemeClr>
              </a:gs>
            </a:gsLst>
            <a:lin ang="0" scaled="1"/>
            <a:tileRect/>
          </a:gradFill>
        </p:grpSpPr>
        <p:sp>
          <p:nvSpPr>
            <p:cNvPr id="1039" name="箭头: V 形 1038">
              <a:extLst>
                <a:ext uri="{FF2B5EF4-FFF2-40B4-BE49-F238E27FC236}">
                  <a16:creationId xmlns:a16="http://schemas.microsoft.com/office/drawing/2014/main" id="{0B1600F9-0DD8-C3D9-1B7C-11CD17F522AC}"/>
                </a:ext>
              </a:extLst>
            </p:cNvPr>
            <p:cNvSpPr/>
            <p:nvPr/>
          </p:nvSpPr>
          <p:spPr>
            <a:xfrm>
              <a:off x="3122862" y="2944909"/>
              <a:ext cx="249845" cy="285963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0" name="箭头: V 形 1039">
              <a:extLst>
                <a:ext uri="{FF2B5EF4-FFF2-40B4-BE49-F238E27FC236}">
                  <a16:creationId xmlns:a16="http://schemas.microsoft.com/office/drawing/2014/main" id="{8DF47FEA-5119-2583-D812-D4A3EB4AC135}"/>
                </a:ext>
              </a:extLst>
            </p:cNvPr>
            <p:cNvSpPr/>
            <p:nvPr/>
          </p:nvSpPr>
          <p:spPr>
            <a:xfrm>
              <a:off x="3047968" y="3002478"/>
              <a:ext cx="149248" cy="170824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41" name="箭头: V 形 1040">
              <a:extLst>
                <a:ext uri="{FF2B5EF4-FFF2-40B4-BE49-F238E27FC236}">
                  <a16:creationId xmlns:a16="http://schemas.microsoft.com/office/drawing/2014/main" id="{3D04F5B6-18D6-3BEC-361C-232AFDA01F94}"/>
                </a:ext>
              </a:extLst>
            </p:cNvPr>
            <p:cNvSpPr/>
            <p:nvPr/>
          </p:nvSpPr>
          <p:spPr>
            <a:xfrm>
              <a:off x="2936167" y="3002478"/>
              <a:ext cx="149248" cy="170824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46" name="矩形: 对角圆角 1045">
            <a:extLst>
              <a:ext uri="{FF2B5EF4-FFF2-40B4-BE49-F238E27FC236}">
                <a16:creationId xmlns:a16="http://schemas.microsoft.com/office/drawing/2014/main" id="{02E051BA-691D-F245-8C08-C572C20F3941}"/>
              </a:ext>
            </a:extLst>
          </p:cNvPr>
          <p:cNvSpPr/>
          <p:nvPr/>
        </p:nvSpPr>
        <p:spPr>
          <a:xfrm>
            <a:off x="6549238" y="5300841"/>
            <a:ext cx="2016000" cy="440769"/>
          </a:xfrm>
          <a:prstGeom prst="round2DiagRect">
            <a:avLst>
              <a:gd name="adj1" fmla="val 28135"/>
              <a:gd name="adj2" fmla="val 0"/>
            </a:avLst>
          </a:prstGeom>
          <a:gradFill flip="none" rotWithShape="1">
            <a:gsLst>
              <a:gs pos="38000">
                <a:schemeClr val="accent1">
                  <a:lumMod val="95000"/>
                  <a:lumOff val="5000"/>
                </a:schemeClr>
              </a:gs>
              <a:gs pos="92000">
                <a:schemeClr val="accent1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订单到货</a:t>
            </a:r>
          </a:p>
        </p:txBody>
      </p:sp>
      <p:sp>
        <p:nvSpPr>
          <p:cNvPr id="1047" name="矩形: 对角圆角 1046">
            <a:extLst>
              <a:ext uri="{FF2B5EF4-FFF2-40B4-BE49-F238E27FC236}">
                <a16:creationId xmlns:a16="http://schemas.microsoft.com/office/drawing/2014/main" id="{0C4F631B-DC6E-C5B8-C4C6-9C183F0ADA91}"/>
              </a:ext>
            </a:extLst>
          </p:cNvPr>
          <p:cNvSpPr/>
          <p:nvPr/>
        </p:nvSpPr>
        <p:spPr>
          <a:xfrm>
            <a:off x="9480671" y="1813312"/>
            <a:ext cx="2016000" cy="771346"/>
          </a:xfrm>
          <a:prstGeom prst="round2DiagRect">
            <a:avLst>
              <a:gd name="adj1" fmla="val 28135"/>
              <a:gd name="adj2" fmla="val 0"/>
            </a:avLst>
          </a:prstGeom>
          <a:gradFill flip="none" rotWithShape="1">
            <a:gsLst>
              <a:gs pos="38000">
                <a:schemeClr val="accent1">
                  <a:lumMod val="95000"/>
                  <a:lumOff val="5000"/>
                </a:schemeClr>
              </a:gs>
              <a:gs pos="92000">
                <a:schemeClr val="accent1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管理员查看缺货订单</a:t>
            </a:r>
          </a:p>
        </p:txBody>
      </p:sp>
      <p:sp>
        <p:nvSpPr>
          <p:cNvPr id="1048" name="矩形: 对角圆角 1047">
            <a:extLst>
              <a:ext uri="{FF2B5EF4-FFF2-40B4-BE49-F238E27FC236}">
                <a16:creationId xmlns:a16="http://schemas.microsoft.com/office/drawing/2014/main" id="{F78DBB5E-A77C-9239-B86D-BE06BF6FBE42}"/>
              </a:ext>
            </a:extLst>
          </p:cNvPr>
          <p:cNvSpPr/>
          <p:nvPr/>
        </p:nvSpPr>
        <p:spPr>
          <a:xfrm>
            <a:off x="9497606" y="3158392"/>
            <a:ext cx="2016000" cy="771346"/>
          </a:xfrm>
          <a:prstGeom prst="round2DiagRect">
            <a:avLst>
              <a:gd name="adj1" fmla="val 28135"/>
              <a:gd name="adj2" fmla="val 0"/>
            </a:avLst>
          </a:prstGeom>
          <a:gradFill flip="none" rotWithShape="1">
            <a:gsLst>
              <a:gs pos="38000">
                <a:schemeClr val="accent1">
                  <a:lumMod val="95000"/>
                  <a:lumOff val="5000"/>
                </a:schemeClr>
              </a:gs>
              <a:gs pos="92000">
                <a:schemeClr val="accent1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选择缺货订单生成采购单</a:t>
            </a:r>
          </a:p>
        </p:txBody>
      </p:sp>
      <p:grpSp>
        <p:nvGrpSpPr>
          <p:cNvPr id="1049" name="组合 1048">
            <a:extLst>
              <a:ext uri="{FF2B5EF4-FFF2-40B4-BE49-F238E27FC236}">
                <a16:creationId xmlns:a16="http://schemas.microsoft.com/office/drawing/2014/main" id="{DE896716-4C6A-2603-B642-99F3EB80463B}"/>
              </a:ext>
            </a:extLst>
          </p:cNvPr>
          <p:cNvGrpSpPr/>
          <p:nvPr/>
        </p:nvGrpSpPr>
        <p:grpSpPr>
          <a:xfrm rot="5400000">
            <a:off x="10290339" y="2733333"/>
            <a:ext cx="436540" cy="285963"/>
            <a:chOff x="2936167" y="2944909"/>
            <a:chExt cx="436540" cy="285963"/>
          </a:xfrm>
          <a:gradFill flip="none" rotWithShape="1">
            <a:gsLst>
              <a:gs pos="0">
                <a:schemeClr val="accent1">
                  <a:lumMod val="60000"/>
                  <a:lumOff val="40000"/>
                  <a:alpha val="50000"/>
                </a:schemeClr>
              </a:gs>
              <a:gs pos="40000">
                <a:schemeClr val="accent2">
                  <a:lumMod val="75000"/>
                  <a:alpha val="50000"/>
                </a:schemeClr>
              </a:gs>
              <a:gs pos="96000">
                <a:schemeClr val="accent1">
                  <a:lumMod val="90000"/>
                  <a:lumOff val="10000"/>
                  <a:alpha val="50000"/>
                </a:schemeClr>
              </a:gs>
            </a:gsLst>
            <a:lin ang="0" scaled="1"/>
            <a:tileRect/>
          </a:gradFill>
        </p:grpSpPr>
        <p:sp>
          <p:nvSpPr>
            <p:cNvPr id="1050" name="箭头: V 形 1049">
              <a:extLst>
                <a:ext uri="{FF2B5EF4-FFF2-40B4-BE49-F238E27FC236}">
                  <a16:creationId xmlns:a16="http://schemas.microsoft.com/office/drawing/2014/main" id="{FCF40508-41E3-7DF0-7F41-05B1882DCA53}"/>
                </a:ext>
              </a:extLst>
            </p:cNvPr>
            <p:cNvSpPr/>
            <p:nvPr/>
          </p:nvSpPr>
          <p:spPr>
            <a:xfrm>
              <a:off x="3122862" y="2944909"/>
              <a:ext cx="249845" cy="285963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51" name="箭头: V 形 1050">
              <a:extLst>
                <a:ext uri="{FF2B5EF4-FFF2-40B4-BE49-F238E27FC236}">
                  <a16:creationId xmlns:a16="http://schemas.microsoft.com/office/drawing/2014/main" id="{F48195CB-3371-6691-AE82-427DAD0C6147}"/>
                </a:ext>
              </a:extLst>
            </p:cNvPr>
            <p:cNvSpPr/>
            <p:nvPr/>
          </p:nvSpPr>
          <p:spPr>
            <a:xfrm>
              <a:off x="3047968" y="3002478"/>
              <a:ext cx="149248" cy="170824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2" name="箭头: V 形 1051">
              <a:extLst>
                <a:ext uri="{FF2B5EF4-FFF2-40B4-BE49-F238E27FC236}">
                  <a16:creationId xmlns:a16="http://schemas.microsoft.com/office/drawing/2014/main" id="{FDE025DA-2BB7-F44F-1093-DC7464B80759}"/>
                </a:ext>
              </a:extLst>
            </p:cNvPr>
            <p:cNvSpPr/>
            <p:nvPr/>
          </p:nvSpPr>
          <p:spPr>
            <a:xfrm>
              <a:off x="2936167" y="3002478"/>
              <a:ext cx="149248" cy="170824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53" name="组合 1052">
            <a:extLst>
              <a:ext uri="{FF2B5EF4-FFF2-40B4-BE49-F238E27FC236}">
                <a16:creationId xmlns:a16="http://schemas.microsoft.com/office/drawing/2014/main" id="{31624954-D987-2C54-1A4D-DA9599CFBB9F}"/>
              </a:ext>
            </a:extLst>
          </p:cNvPr>
          <p:cNvGrpSpPr/>
          <p:nvPr/>
        </p:nvGrpSpPr>
        <p:grpSpPr>
          <a:xfrm rot="5400000">
            <a:off x="10296540" y="4151800"/>
            <a:ext cx="436540" cy="285963"/>
            <a:chOff x="2936167" y="2944909"/>
            <a:chExt cx="436540" cy="285963"/>
          </a:xfrm>
          <a:gradFill flip="none" rotWithShape="1">
            <a:gsLst>
              <a:gs pos="0">
                <a:schemeClr val="accent1">
                  <a:lumMod val="60000"/>
                  <a:lumOff val="40000"/>
                  <a:alpha val="50000"/>
                </a:schemeClr>
              </a:gs>
              <a:gs pos="40000">
                <a:schemeClr val="accent2">
                  <a:lumMod val="75000"/>
                  <a:alpha val="50000"/>
                </a:schemeClr>
              </a:gs>
              <a:gs pos="96000">
                <a:schemeClr val="accent1">
                  <a:lumMod val="90000"/>
                  <a:lumOff val="10000"/>
                  <a:alpha val="50000"/>
                </a:schemeClr>
              </a:gs>
            </a:gsLst>
            <a:lin ang="0" scaled="1"/>
            <a:tileRect/>
          </a:gradFill>
        </p:grpSpPr>
        <p:sp>
          <p:nvSpPr>
            <p:cNvPr id="1054" name="箭头: V 形 1053">
              <a:extLst>
                <a:ext uri="{FF2B5EF4-FFF2-40B4-BE49-F238E27FC236}">
                  <a16:creationId xmlns:a16="http://schemas.microsoft.com/office/drawing/2014/main" id="{2E5DDA75-CFD3-9897-74CC-9B277A00B050}"/>
                </a:ext>
              </a:extLst>
            </p:cNvPr>
            <p:cNvSpPr/>
            <p:nvPr/>
          </p:nvSpPr>
          <p:spPr>
            <a:xfrm>
              <a:off x="3122862" y="2944909"/>
              <a:ext cx="249845" cy="285963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55" name="箭头: V 形 1054">
              <a:extLst>
                <a:ext uri="{FF2B5EF4-FFF2-40B4-BE49-F238E27FC236}">
                  <a16:creationId xmlns:a16="http://schemas.microsoft.com/office/drawing/2014/main" id="{7B68504A-ABB0-2EEC-000C-C38C97811D93}"/>
                </a:ext>
              </a:extLst>
            </p:cNvPr>
            <p:cNvSpPr/>
            <p:nvPr/>
          </p:nvSpPr>
          <p:spPr>
            <a:xfrm>
              <a:off x="3047968" y="3002478"/>
              <a:ext cx="149248" cy="170824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6" name="箭头: V 形 1055">
              <a:extLst>
                <a:ext uri="{FF2B5EF4-FFF2-40B4-BE49-F238E27FC236}">
                  <a16:creationId xmlns:a16="http://schemas.microsoft.com/office/drawing/2014/main" id="{350D16F4-86CA-C0E0-38F2-31C8D4D2FDA9}"/>
                </a:ext>
              </a:extLst>
            </p:cNvPr>
            <p:cNvSpPr/>
            <p:nvPr/>
          </p:nvSpPr>
          <p:spPr>
            <a:xfrm>
              <a:off x="2936167" y="3002478"/>
              <a:ext cx="149248" cy="170824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57" name="矩形: 对角圆角 1056">
            <a:extLst>
              <a:ext uri="{FF2B5EF4-FFF2-40B4-BE49-F238E27FC236}">
                <a16:creationId xmlns:a16="http://schemas.microsoft.com/office/drawing/2014/main" id="{606A11D3-6FB2-2B4F-8A99-BD801C825C04}"/>
              </a:ext>
            </a:extLst>
          </p:cNvPr>
          <p:cNvSpPr/>
          <p:nvPr/>
        </p:nvSpPr>
        <p:spPr>
          <a:xfrm>
            <a:off x="9458774" y="4597884"/>
            <a:ext cx="2166780" cy="1432500"/>
          </a:xfrm>
          <a:prstGeom prst="round2DiagRect">
            <a:avLst>
              <a:gd name="adj1" fmla="val 28135"/>
              <a:gd name="adj2" fmla="val 0"/>
            </a:avLst>
          </a:prstGeom>
          <a:gradFill flip="none" rotWithShape="1">
            <a:gsLst>
              <a:gs pos="38000">
                <a:schemeClr val="accent1">
                  <a:lumMod val="95000"/>
                  <a:lumOff val="5000"/>
                </a:schemeClr>
              </a:gs>
              <a:gs pos="92000">
                <a:schemeClr val="accent1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完成采购单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删除缺货订单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书籍增加库存量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78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:a16="http://schemas.microsoft.com/office/drawing/2014/main" xmlns="">
      <p:transition advClick="0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4A5D80-3A93-4BFE-A68C-6EE605F6B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9625" y="2518111"/>
            <a:ext cx="6761975" cy="769441"/>
          </a:xfrm>
        </p:spPr>
        <p:txBody>
          <a:bodyPr>
            <a:spAutoFit/>
          </a:bodyPr>
          <a:lstStyle/>
          <a:p>
            <a:r>
              <a:rPr lang="en-US" altLang="zh-CN" dirty="0"/>
              <a:t>01 </a:t>
            </a:r>
            <a:r>
              <a:rPr lang="zh-CN" altLang="en-US" dirty="0"/>
              <a:t>需求分析</a:t>
            </a:r>
          </a:p>
        </p:txBody>
      </p:sp>
    </p:spTree>
    <p:extLst>
      <p:ext uri="{BB962C8B-B14F-4D97-AF65-F5344CB8AC3E}">
        <p14:creationId xmlns:p14="http://schemas.microsoft.com/office/powerpoint/2010/main" val="1023151395"/>
      </p:ext>
    </p:extLst>
  </p:cSld>
  <p:clrMapOvr>
    <a:masterClrMapping/>
  </p:clrMapOvr>
  <p:transition spd="slow" advClick="0" advTm="3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C58CE-BFF7-90E3-76D0-863E0150F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1169E89-3579-DE65-2287-3326EFEC5A1A}"/>
              </a:ext>
            </a:extLst>
          </p:cNvPr>
          <p:cNvSpPr/>
          <p:nvPr/>
        </p:nvSpPr>
        <p:spPr>
          <a:xfrm>
            <a:off x="1283304" y="4461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需求分析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A63C30-318E-76EF-8FEA-2E1E17BA6E50}"/>
              </a:ext>
            </a:extLst>
          </p:cNvPr>
          <p:cNvSpPr/>
          <p:nvPr/>
        </p:nvSpPr>
        <p:spPr>
          <a:xfrm>
            <a:off x="3122592" y="4461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概念设计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CB90B1-C0D4-DB14-0548-6981AFD51E0A}"/>
              </a:ext>
            </a:extLst>
          </p:cNvPr>
          <p:cNvSpPr/>
          <p:nvPr/>
        </p:nvSpPr>
        <p:spPr>
          <a:xfrm>
            <a:off x="5576459" y="4461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逻辑设计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16D207-40C8-4BD9-FC1D-8CCDF9B3CF7B}"/>
              </a:ext>
            </a:extLst>
          </p:cNvPr>
          <p:cNvSpPr/>
          <p:nvPr/>
        </p:nvSpPr>
        <p:spPr>
          <a:xfrm>
            <a:off x="8286807" y="44619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技术栈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CA82407-CEC2-6B47-4FD1-BE0A82D2AD5E}"/>
              </a:ext>
            </a:extLst>
          </p:cNvPr>
          <p:cNvCxnSpPr/>
          <p:nvPr/>
        </p:nvCxnSpPr>
        <p:spPr>
          <a:xfrm>
            <a:off x="2598660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052508E-74EC-8ADF-D7DF-C0C9B4E14FA7}"/>
              </a:ext>
            </a:extLst>
          </p:cNvPr>
          <p:cNvCxnSpPr/>
          <p:nvPr/>
        </p:nvCxnSpPr>
        <p:spPr>
          <a:xfrm>
            <a:off x="5167688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005850B-4DE0-7A9B-13AA-C1379E8F4DDA}"/>
              </a:ext>
            </a:extLst>
          </p:cNvPr>
          <p:cNvCxnSpPr/>
          <p:nvPr/>
        </p:nvCxnSpPr>
        <p:spPr>
          <a:xfrm>
            <a:off x="7802031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10">
            <a:extLst>
              <a:ext uri="{FF2B5EF4-FFF2-40B4-BE49-F238E27FC236}">
                <a16:creationId xmlns:a16="http://schemas.microsoft.com/office/drawing/2014/main" id="{C99ADF5C-8A6D-4280-8114-C44D5CCF8E00}"/>
              </a:ext>
            </a:extLst>
          </p:cNvPr>
          <p:cNvSpPr txBox="1"/>
          <p:nvPr/>
        </p:nvSpPr>
        <p:spPr>
          <a:xfrm>
            <a:off x="1217525" y="130431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chemeClr val="accent1"/>
                </a:solidFill>
              </a:rPr>
              <a:t>功能模块拆解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4A8B8CD-5068-4FA6-BF18-C74D193FB53C}"/>
              </a:ext>
            </a:extLst>
          </p:cNvPr>
          <p:cNvSpPr/>
          <p:nvPr/>
        </p:nvSpPr>
        <p:spPr>
          <a:xfrm>
            <a:off x="698500" y="1304314"/>
            <a:ext cx="136071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81D5BC5-51B2-4F0E-9F55-32A9BD9B167C}"/>
              </a:ext>
            </a:extLst>
          </p:cNvPr>
          <p:cNvSpPr/>
          <p:nvPr/>
        </p:nvSpPr>
        <p:spPr>
          <a:xfrm>
            <a:off x="880133" y="1391146"/>
            <a:ext cx="136071" cy="28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6043DD3-6634-425A-8B60-E002555D5299}"/>
              </a:ext>
            </a:extLst>
          </p:cNvPr>
          <p:cNvSpPr/>
          <p:nvPr/>
        </p:nvSpPr>
        <p:spPr>
          <a:xfrm>
            <a:off x="706113" y="3303923"/>
            <a:ext cx="2626352" cy="27003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1F39E2F-8118-42CD-9A3C-04E485182F13}"/>
              </a:ext>
            </a:extLst>
          </p:cNvPr>
          <p:cNvSpPr/>
          <p:nvPr/>
        </p:nvSpPr>
        <p:spPr>
          <a:xfrm>
            <a:off x="3428838" y="3303923"/>
            <a:ext cx="2626352" cy="27003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A6B2B75-CB47-4C6B-A862-265555E7B83E}"/>
              </a:ext>
            </a:extLst>
          </p:cNvPr>
          <p:cNvSpPr/>
          <p:nvPr/>
        </p:nvSpPr>
        <p:spPr>
          <a:xfrm>
            <a:off x="6151563" y="3303923"/>
            <a:ext cx="2626352" cy="2700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C90A764-52B8-4C56-8537-3F2EFC86210D}"/>
              </a:ext>
            </a:extLst>
          </p:cNvPr>
          <p:cNvSpPr/>
          <p:nvPr/>
        </p:nvSpPr>
        <p:spPr>
          <a:xfrm>
            <a:off x="8874288" y="3303923"/>
            <a:ext cx="2626352" cy="27003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71DD039-7B50-467F-9D77-F26110CE07C9}"/>
              </a:ext>
            </a:extLst>
          </p:cNvPr>
          <p:cNvSpPr/>
          <p:nvPr/>
        </p:nvSpPr>
        <p:spPr>
          <a:xfrm>
            <a:off x="693677" y="2638383"/>
            <a:ext cx="2628000" cy="5356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F51CF66-8D9F-467A-AD4F-CDAA873BCA84}"/>
              </a:ext>
            </a:extLst>
          </p:cNvPr>
          <p:cNvSpPr/>
          <p:nvPr/>
        </p:nvSpPr>
        <p:spPr>
          <a:xfrm>
            <a:off x="3428014" y="2638383"/>
            <a:ext cx="2628000" cy="53561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B608050-A47F-47DE-BF9F-8AB457823D31}"/>
              </a:ext>
            </a:extLst>
          </p:cNvPr>
          <p:cNvSpPr/>
          <p:nvPr/>
        </p:nvSpPr>
        <p:spPr>
          <a:xfrm>
            <a:off x="6150739" y="2638383"/>
            <a:ext cx="2628000" cy="5356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C89FFCD-7616-4914-980A-01D477E051E2}"/>
              </a:ext>
            </a:extLst>
          </p:cNvPr>
          <p:cNvSpPr/>
          <p:nvPr/>
        </p:nvSpPr>
        <p:spPr>
          <a:xfrm>
            <a:off x="8873463" y="2638383"/>
            <a:ext cx="2628000" cy="5356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4" name="文本框 24">
            <a:extLst>
              <a:ext uri="{FF2B5EF4-FFF2-40B4-BE49-F238E27FC236}">
                <a16:creationId xmlns:a16="http://schemas.microsoft.com/office/drawing/2014/main" id="{267D372E-F3ED-40B9-9C3B-88B0B9FBBB45}"/>
              </a:ext>
            </a:extLst>
          </p:cNvPr>
          <p:cNvSpPr txBox="1"/>
          <p:nvPr/>
        </p:nvSpPr>
        <p:spPr>
          <a:xfrm>
            <a:off x="880133" y="2713789"/>
            <a:ext cx="289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01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cs typeface="Arial" pitchFamily="34" charset="0"/>
              </a:rPr>
              <a:t>供书目录及库存管理</a:t>
            </a:r>
            <a:endParaRPr lang="en-US" altLang="zh-CN" sz="1600" dirty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65" name="文本框 25">
            <a:extLst>
              <a:ext uri="{FF2B5EF4-FFF2-40B4-BE49-F238E27FC236}">
                <a16:creationId xmlns:a16="http://schemas.microsoft.com/office/drawing/2014/main" id="{A79DCFF6-E7D4-4F7B-8D96-8F323712114D}"/>
              </a:ext>
            </a:extLst>
          </p:cNvPr>
          <p:cNvSpPr txBox="1"/>
          <p:nvPr/>
        </p:nvSpPr>
        <p:spPr>
          <a:xfrm>
            <a:off x="4111054" y="2674603"/>
            <a:ext cx="2371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</a:rPr>
              <a:t>02</a:t>
            </a:r>
            <a:r>
              <a:rPr lang="zh-CN" altLang="en-US" sz="1600" b="1" dirty="0">
                <a:solidFill>
                  <a:schemeClr val="bg1"/>
                </a:solidFill>
              </a:rPr>
              <a:t>采购管理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66" name="文本框 26">
            <a:extLst>
              <a:ext uri="{FF2B5EF4-FFF2-40B4-BE49-F238E27FC236}">
                <a16:creationId xmlns:a16="http://schemas.microsoft.com/office/drawing/2014/main" id="{91C13D9C-5EDD-452F-9C5D-E4E46053F573}"/>
              </a:ext>
            </a:extLst>
          </p:cNvPr>
          <p:cNvSpPr txBox="1"/>
          <p:nvPr/>
        </p:nvSpPr>
        <p:spPr>
          <a:xfrm>
            <a:off x="6762381" y="2684309"/>
            <a:ext cx="1301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</a:rPr>
              <a:t>03</a:t>
            </a:r>
            <a:r>
              <a:rPr lang="zh-CN" altLang="en-US" sz="1600" dirty="0">
                <a:solidFill>
                  <a:schemeClr val="bg1"/>
                </a:solidFill>
              </a:rPr>
              <a:t>客户管理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67" name="文本框 27">
            <a:extLst>
              <a:ext uri="{FF2B5EF4-FFF2-40B4-BE49-F238E27FC236}">
                <a16:creationId xmlns:a16="http://schemas.microsoft.com/office/drawing/2014/main" id="{66574130-46CC-402E-BC5E-3147EC680610}"/>
              </a:ext>
            </a:extLst>
          </p:cNvPr>
          <p:cNvSpPr txBox="1"/>
          <p:nvPr/>
        </p:nvSpPr>
        <p:spPr>
          <a:xfrm>
            <a:off x="8857334" y="2675411"/>
            <a:ext cx="2797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</a:rPr>
              <a:t>04</a:t>
            </a:r>
            <a:r>
              <a:rPr lang="zh-CN" altLang="en-US" sz="1600" dirty="0">
                <a:solidFill>
                  <a:schemeClr val="bg1"/>
                </a:solidFill>
              </a:rPr>
              <a:t>顾客订单管理和发货管理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F84619B0-C192-4D80-A4EC-0A478BF29D4A}"/>
              </a:ext>
            </a:extLst>
          </p:cNvPr>
          <p:cNvCxnSpPr/>
          <p:nvPr/>
        </p:nvCxnSpPr>
        <p:spPr>
          <a:xfrm>
            <a:off x="695325" y="2261380"/>
            <a:ext cx="1080135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B74CDA4C-05F0-4E96-9AFF-373606EF0768}"/>
              </a:ext>
            </a:extLst>
          </p:cNvPr>
          <p:cNvSpPr/>
          <p:nvPr/>
        </p:nvSpPr>
        <p:spPr>
          <a:xfrm>
            <a:off x="1888598" y="2140946"/>
            <a:ext cx="212759" cy="212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002824F-04B0-48A4-B2FB-D53BB623DAA6}"/>
              </a:ext>
            </a:extLst>
          </p:cNvPr>
          <p:cNvSpPr/>
          <p:nvPr/>
        </p:nvSpPr>
        <p:spPr>
          <a:xfrm>
            <a:off x="4625064" y="2140946"/>
            <a:ext cx="212759" cy="212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1642D8B0-0FE8-4CCA-BCDF-3D51C9966E95}"/>
              </a:ext>
            </a:extLst>
          </p:cNvPr>
          <p:cNvSpPr/>
          <p:nvPr/>
        </p:nvSpPr>
        <p:spPr>
          <a:xfrm>
            <a:off x="7361530" y="2140946"/>
            <a:ext cx="212759" cy="212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CAFFE85E-2197-4486-A0CF-C44003C1ABB4}"/>
              </a:ext>
            </a:extLst>
          </p:cNvPr>
          <p:cNvSpPr/>
          <p:nvPr/>
        </p:nvSpPr>
        <p:spPr>
          <a:xfrm>
            <a:off x="9553492" y="2140946"/>
            <a:ext cx="212759" cy="212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7F78A1AF-1F42-4697-BD4E-136C83FD4064}"/>
              </a:ext>
            </a:extLst>
          </p:cNvPr>
          <p:cNvGrpSpPr/>
          <p:nvPr/>
        </p:nvGrpSpPr>
        <p:grpSpPr>
          <a:xfrm>
            <a:off x="3189089" y="2100775"/>
            <a:ext cx="436540" cy="285963"/>
            <a:chOff x="2936167" y="2944909"/>
            <a:chExt cx="436540" cy="285963"/>
          </a:xfr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0000">
                <a:schemeClr val="accent2">
                  <a:lumMod val="75000"/>
                </a:schemeClr>
              </a:gs>
              <a:gs pos="96000">
                <a:schemeClr val="accent1">
                  <a:lumMod val="90000"/>
                  <a:lumOff val="10000"/>
                </a:schemeClr>
              </a:gs>
            </a:gsLst>
            <a:lin ang="0" scaled="1"/>
            <a:tileRect/>
          </a:gradFill>
        </p:grpSpPr>
        <p:sp>
          <p:nvSpPr>
            <p:cNvPr id="86" name="箭头: V 形 85">
              <a:extLst>
                <a:ext uri="{FF2B5EF4-FFF2-40B4-BE49-F238E27FC236}">
                  <a16:creationId xmlns:a16="http://schemas.microsoft.com/office/drawing/2014/main" id="{89A914D0-6EAB-447E-BB86-A5264DB7B281}"/>
                </a:ext>
              </a:extLst>
            </p:cNvPr>
            <p:cNvSpPr/>
            <p:nvPr/>
          </p:nvSpPr>
          <p:spPr>
            <a:xfrm>
              <a:off x="3122862" y="2944909"/>
              <a:ext cx="249845" cy="285963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箭头: V 形 86">
              <a:extLst>
                <a:ext uri="{FF2B5EF4-FFF2-40B4-BE49-F238E27FC236}">
                  <a16:creationId xmlns:a16="http://schemas.microsoft.com/office/drawing/2014/main" id="{9F9301AA-ED7E-499D-B493-3506E81ACB96}"/>
                </a:ext>
              </a:extLst>
            </p:cNvPr>
            <p:cNvSpPr/>
            <p:nvPr/>
          </p:nvSpPr>
          <p:spPr>
            <a:xfrm>
              <a:off x="3047968" y="3002478"/>
              <a:ext cx="149248" cy="170824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箭头: V 形 87">
              <a:extLst>
                <a:ext uri="{FF2B5EF4-FFF2-40B4-BE49-F238E27FC236}">
                  <a16:creationId xmlns:a16="http://schemas.microsoft.com/office/drawing/2014/main" id="{ACA58248-5DB4-4C9A-BFA6-39D1340280F7}"/>
                </a:ext>
              </a:extLst>
            </p:cNvPr>
            <p:cNvSpPr/>
            <p:nvPr/>
          </p:nvSpPr>
          <p:spPr>
            <a:xfrm>
              <a:off x="2936167" y="3002478"/>
              <a:ext cx="149248" cy="170824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C08B18D3-338F-409E-B111-60E6C1F18585}"/>
              </a:ext>
            </a:extLst>
          </p:cNvPr>
          <p:cNvGrpSpPr/>
          <p:nvPr/>
        </p:nvGrpSpPr>
        <p:grpSpPr>
          <a:xfrm>
            <a:off x="5877730" y="2100775"/>
            <a:ext cx="436540" cy="285963"/>
            <a:chOff x="2936167" y="2944909"/>
            <a:chExt cx="436540" cy="285963"/>
          </a:xfr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0000">
                <a:schemeClr val="accent2">
                  <a:lumMod val="75000"/>
                </a:schemeClr>
              </a:gs>
              <a:gs pos="96000">
                <a:schemeClr val="accent1">
                  <a:lumMod val="90000"/>
                  <a:lumOff val="10000"/>
                </a:schemeClr>
              </a:gs>
            </a:gsLst>
            <a:lin ang="0" scaled="1"/>
            <a:tileRect/>
          </a:gradFill>
        </p:grpSpPr>
        <p:sp>
          <p:nvSpPr>
            <p:cNvPr id="83" name="箭头: V 形 82">
              <a:extLst>
                <a:ext uri="{FF2B5EF4-FFF2-40B4-BE49-F238E27FC236}">
                  <a16:creationId xmlns:a16="http://schemas.microsoft.com/office/drawing/2014/main" id="{30315763-A15E-405A-885E-8E8980995D67}"/>
                </a:ext>
              </a:extLst>
            </p:cNvPr>
            <p:cNvSpPr/>
            <p:nvPr/>
          </p:nvSpPr>
          <p:spPr>
            <a:xfrm>
              <a:off x="3122862" y="2944909"/>
              <a:ext cx="249845" cy="285963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箭头: V 形 83">
              <a:extLst>
                <a:ext uri="{FF2B5EF4-FFF2-40B4-BE49-F238E27FC236}">
                  <a16:creationId xmlns:a16="http://schemas.microsoft.com/office/drawing/2014/main" id="{18BA1BA0-E21F-435E-AD59-110387101C85}"/>
                </a:ext>
              </a:extLst>
            </p:cNvPr>
            <p:cNvSpPr/>
            <p:nvPr/>
          </p:nvSpPr>
          <p:spPr>
            <a:xfrm>
              <a:off x="3047968" y="3002478"/>
              <a:ext cx="149248" cy="170824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箭头: V 形 84">
              <a:extLst>
                <a:ext uri="{FF2B5EF4-FFF2-40B4-BE49-F238E27FC236}">
                  <a16:creationId xmlns:a16="http://schemas.microsoft.com/office/drawing/2014/main" id="{356AD36F-C1F2-48D1-A356-A436A1E928A5}"/>
                </a:ext>
              </a:extLst>
            </p:cNvPr>
            <p:cNvSpPr/>
            <p:nvPr/>
          </p:nvSpPr>
          <p:spPr>
            <a:xfrm>
              <a:off x="2936167" y="3002478"/>
              <a:ext cx="149248" cy="170824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18491000-11FD-440E-A9F8-435BCC4815AE}"/>
              </a:ext>
            </a:extLst>
          </p:cNvPr>
          <p:cNvGrpSpPr/>
          <p:nvPr/>
        </p:nvGrpSpPr>
        <p:grpSpPr>
          <a:xfrm>
            <a:off x="8533607" y="2100775"/>
            <a:ext cx="436540" cy="285963"/>
            <a:chOff x="2936167" y="2944909"/>
            <a:chExt cx="436540" cy="285963"/>
          </a:xfr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0000">
                <a:schemeClr val="accent2">
                  <a:lumMod val="75000"/>
                </a:schemeClr>
              </a:gs>
              <a:gs pos="96000">
                <a:schemeClr val="accent1">
                  <a:lumMod val="90000"/>
                  <a:lumOff val="10000"/>
                </a:schemeClr>
              </a:gs>
            </a:gsLst>
            <a:lin ang="0" scaled="1"/>
            <a:tileRect/>
          </a:gradFill>
        </p:grpSpPr>
        <p:sp>
          <p:nvSpPr>
            <p:cNvPr id="80" name="箭头: V 形 79">
              <a:extLst>
                <a:ext uri="{FF2B5EF4-FFF2-40B4-BE49-F238E27FC236}">
                  <a16:creationId xmlns:a16="http://schemas.microsoft.com/office/drawing/2014/main" id="{78D26523-C705-4DF0-AACF-A29274C3CD4B}"/>
                </a:ext>
              </a:extLst>
            </p:cNvPr>
            <p:cNvSpPr/>
            <p:nvPr/>
          </p:nvSpPr>
          <p:spPr>
            <a:xfrm>
              <a:off x="3122862" y="2944909"/>
              <a:ext cx="249845" cy="285963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箭头: V 形 80">
              <a:extLst>
                <a:ext uri="{FF2B5EF4-FFF2-40B4-BE49-F238E27FC236}">
                  <a16:creationId xmlns:a16="http://schemas.microsoft.com/office/drawing/2014/main" id="{EEB3B5FB-982F-426B-9D2D-C27B09A42D5F}"/>
                </a:ext>
              </a:extLst>
            </p:cNvPr>
            <p:cNvSpPr/>
            <p:nvPr/>
          </p:nvSpPr>
          <p:spPr>
            <a:xfrm>
              <a:off x="3047968" y="3002478"/>
              <a:ext cx="149248" cy="170824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箭头: V 形 81">
              <a:extLst>
                <a:ext uri="{FF2B5EF4-FFF2-40B4-BE49-F238E27FC236}">
                  <a16:creationId xmlns:a16="http://schemas.microsoft.com/office/drawing/2014/main" id="{A247254A-D066-4D62-9757-04CDF00F1A3F}"/>
                </a:ext>
              </a:extLst>
            </p:cNvPr>
            <p:cNvSpPr/>
            <p:nvPr/>
          </p:nvSpPr>
          <p:spPr>
            <a:xfrm>
              <a:off x="2936167" y="3002478"/>
              <a:ext cx="149248" cy="170824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AF89D3F6-C549-4B55-BF0A-22D4FB7ABAFA}"/>
              </a:ext>
            </a:extLst>
          </p:cNvPr>
          <p:cNvSpPr/>
          <p:nvPr/>
        </p:nvSpPr>
        <p:spPr>
          <a:xfrm>
            <a:off x="880968" y="3454567"/>
            <a:ext cx="2368717" cy="185730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供书目录管理及库存管理为书店的主要日常业务，应包括建立和更新供书目录，新书入库功能等。</a:t>
            </a:r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259C5701-421C-4018-BF2E-07ECF2AE852A}"/>
              </a:ext>
            </a:extLst>
          </p:cNvPr>
          <p:cNvSpPr/>
          <p:nvPr/>
        </p:nvSpPr>
        <p:spPr>
          <a:xfrm>
            <a:off x="3547084" y="3454567"/>
            <a:ext cx="2368717" cy="22178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采购管理为书店的主要日常业务之一，包括缺书登记管理及采购单管理。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缺书登记可通过三种方法生成。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97A1910-CCBC-4874-8812-C129555FC126}"/>
              </a:ext>
            </a:extLst>
          </p:cNvPr>
          <p:cNvSpPr/>
          <p:nvPr/>
        </p:nvSpPr>
        <p:spPr>
          <a:xfrm>
            <a:off x="6254342" y="3454567"/>
            <a:ext cx="2368717" cy="221785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客户管理包括客户信息管理及信用管理。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有关客户信息的管理，分别由书店管理和客户网上管理完成。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信用等级分为五级。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B8168FC-23E8-4DE9-93B8-065774FB5F1C}"/>
              </a:ext>
            </a:extLst>
          </p:cNvPr>
          <p:cNvSpPr/>
          <p:nvPr/>
        </p:nvSpPr>
        <p:spPr>
          <a:xfrm>
            <a:off x="9044035" y="3454567"/>
            <a:ext cx="2368717" cy="25779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订单由顾客在网上申请生成。一个订单可订多本书。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发货管理必须根据订单情况及客户的信用等级进行一定判断，才能发货。</a:t>
            </a:r>
          </a:p>
        </p:txBody>
      </p:sp>
    </p:spTree>
    <p:extLst>
      <p:ext uri="{BB962C8B-B14F-4D97-AF65-F5344CB8AC3E}">
        <p14:creationId xmlns:p14="http://schemas.microsoft.com/office/powerpoint/2010/main" val="282831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:a16="http://schemas.microsoft.com/office/drawing/2014/main" xmlns="">
      <p:transition advClick="0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49CEB-F9F7-8746-62F8-B4109311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56B4F3-F38A-FF99-5DEB-DE285D58576E}"/>
              </a:ext>
            </a:extLst>
          </p:cNvPr>
          <p:cNvSpPr/>
          <p:nvPr/>
        </p:nvSpPr>
        <p:spPr>
          <a:xfrm>
            <a:off x="1283304" y="4461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需求分析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58D32A-6B8C-E573-68FB-501535FC0CC1}"/>
              </a:ext>
            </a:extLst>
          </p:cNvPr>
          <p:cNvSpPr/>
          <p:nvPr/>
        </p:nvSpPr>
        <p:spPr>
          <a:xfrm>
            <a:off x="3122592" y="4461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概念设计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0AF441-2B91-3848-8AC7-9AACB1CD1B26}"/>
              </a:ext>
            </a:extLst>
          </p:cNvPr>
          <p:cNvSpPr/>
          <p:nvPr/>
        </p:nvSpPr>
        <p:spPr>
          <a:xfrm>
            <a:off x="5576459" y="4461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逻辑设计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411910-0D77-B230-1882-6DE4E52F1486}"/>
              </a:ext>
            </a:extLst>
          </p:cNvPr>
          <p:cNvSpPr/>
          <p:nvPr/>
        </p:nvSpPr>
        <p:spPr>
          <a:xfrm>
            <a:off x="8286807" y="44619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技术栈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12A6856-7AC6-C696-4F87-C3E1E8A69A19}"/>
              </a:ext>
            </a:extLst>
          </p:cNvPr>
          <p:cNvCxnSpPr/>
          <p:nvPr/>
        </p:nvCxnSpPr>
        <p:spPr>
          <a:xfrm>
            <a:off x="2598660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4B07E5F-9DBC-6BE2-690E-78C5609789E3}"/>
              </a:ext>
            </a:extLst>
          </p:cNvPr>
          <p:cNvCxnSpPr/>
          <p:nvPr/>
        </p:nvCxnSpPr>
        <p:spPr>
          <a:xfrm>
            <a:off x="5167688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62E3B28-1115-5FBC-6BC4-0798BA68D3B0}"/>
              </a:ext>
            </a:extLst>
          </p:cNvPr>
          <p:cNvCxnSpPr/>
          <p:nvPr/>
        </p:nvCxnSpPr>
        <p:spPr>
          <a:xfrm>
            <a:off x="7802031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10">
            <a:extLst>
              <a:ext uri="{FF2B5EF4-FFF2-40B4-BE49-F238E27FC236}">
                <a16:creationId xmlns:a16="http://schemas.microsoft.com/office/drawing/2014/main" id="{39C62FC8-F270-8243-3548-CD493BF5B650}"/>
              </a:ext>
            </a:extLst>
          </p:cNvPr>
          <p:cNvSpPr txBox="1"/>
          <p:nvPr/>
        </p:nvSpPr>
        <p:spPr>
          <a:xfrm>
            <a:off x="1217525" y="130431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chemeClr val="accent1"/>
                </a:solidFill>
              </a:rPr>
              <a:t>功能模块拆解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075809E-21C7-72E8-999A-AD8F6B4D53EF}"/>
              </a:ext>
            </a:extLst>
          </p:cNvPr>
          <p:cNvSpPr/>
          <p:nvPr/>
        </p:nvSpPr>
        <p:spPr>
          <a:xfrm>
            <a:off x="698500" y="1304314"/>
            <a:ext cx="136071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3FDF5F0-6AA0-2D4F-1A3D-7823F85A786B}"/>
              </a:ext>
            </a:extLst>
          </p:cNvPr>
          <p:cNvSpPr/>
          <p:nvPr/>
        </p:nvSpPr>
        <p:spPr>
          <a:xfrm>
            <a:off x="880133" y="1391146"/>
            <a:ext cx="136071" cy="28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B8DA421-A38A-0152-ED11-08B6390659F2}"/>
              </a:ext>
            </a:extLst>
          </p:cNvPr>
          <p:cNvSpPr/>
          <p:nvPr/>
        </p:nvSpPr>
        <p:spPr>
          <a:xfrm>
            <a:off x="706113" y="3303923"/>
            <a:ext cx="2626352" cy="27003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B036B3C-CCC7-9C5D-5235-0CEDDEDD4459}"/>
              </a:ext>
            </a:extLst>
          </p:cNvPr>
          <p:cNvSpPr/>
          <p:nvPr/>
        </p:nvSpPr>
        <p:spPr>
          <a:xfrm>
            <a:off x="3428838" y="3303923"/>
            <a:ext cx="2626352" cy="270033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7265AF1-56C6-3D7A-DCA0-0B5F4C4863A9}"/>
              </a:ext>
            </a:extLst>
          </p:cNvPr>
          <p:cNvSpPr/>
          <p:nvPr/>
        </p:nvSpPr>
        <p:spPr>
          <a:xfrm>
            <a:off x="6151563" y="3303923"/>
            <a:ext cx="2626352" cy="27003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3DE50EA-38BE-2F54-23B8-4935A8C99B0F}"/>
              </a:ext>
            </a:extLst>
          </p:cNvPr>
          <p:cNvSpPr/>
          <p:nvPr/>
        </p:nvSpPr>
        <p:spPr>
          <a:xfrm>
            <a:off x="8874288" y="3303923"/>
            <a:ext cx="2626352" cy="27003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6DDF65E-26EA-9D06-89AD-B4A31E7EC348}"/>
              </a:ext>
            </a:extLst>
          </p:cNvPr>
          <p:cNvSpPr/>
          <p:nvPr/>
        </p:nvSpPr>
        <p:spPr>
          <a:xfrm>
            <a:off x="693677" y="2638383"/>
            <a:ext cx="2628000" cy="5356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B055E13-CF92-41B3-8404-42A275DA01D5}"/>
              </a:ext>
            </a:extLst>
          </p:cNvPr>
          <p:cNvSpPr/>
          <p:nvPr/>
        </p:nvSpPr>
        <p:spPr>
          <a:xfrm>
            <a:off x="3428014" y="2638383"/>
            <a:ext cx="2628000" cy="53561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D1C1186-7F21-3CD9-7CA3-7FDB19D4B5AA}"/>
              </a:ext>
            </a:extLst>
          </p:cNvPr>
          <p:cNvSpPr/>
          <p:nvPr/>
        </p:nvSpPr>
        <p:spPr>
          <a:xfrm>
            <a:off x="6150739" y="2638383"/>
            <a:ext cx="2628000" cy="5356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DF30AA11-60CB-B3D9-C204-EB192CAB5516}"/>
              </a:ext>
            </a:extLst>
          </p:cNvPr>
          <p:cNvSpPr/>
          <p:nvPr/>
        </p:nvSpPr>
        <p:spPr>
          <a:xfrm>
            <a:off x="8873463" y="2638383"/>
            <a:ext cx="2628000" cy="5356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4" name="文本框 24">
            <a:extLst>
              <a:ext uri="{FF2B5EF4-FFF2-40B4-BE49-F238E27FC236}">
                <a16:creationId xmlns:a16="http://schemas.microsoft.com/office/drawing/2014/main" id="{C8625C61-1772-33E2-4B11-08F8D9B8DAAD}"/>
              </a:ext>
            </a:extLst>
          </p:cNvPr>
          <p:cNvSpPr txBox="1"/>
          <p:nvPr/>
        </p:nvSpPr>
        <p:spPr>
          <a:xfrm>
            <a:off x="880133" y="2713789"/>
            <a:ext cx="289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05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cs typeface="Arial" pitchFamily="34" charset="0"/>
              </a:rPr>
              <a:t>供应商管理</a:t>
            </a:r>
            <a:endParaRPr lang="en-US" altLang="zh-CN" sz="1600" dirty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  <p:sp>
        <p:nvSpPr>
          <p:cNvPr id="65" name="文本框 25">
            <a:extLst>
              <a:ext uri="{FF2B5EF4-FFF2-40B4-BE49-F238E27FC236}">
                <a16:creationId xmlns:a16="http://schemas.microsoft.com/office/drawing/2014/main" id="{7063E740-98D2-D7D7-BB77-BBB291C8719F}"/>
              </a:ext>
            </a:extLst>
          </p:cNvPr>
          <p:cNvSpPr txBox="1"/>
          <p:nvPr/>
        </p:nvSpPr>
        <p:spPr>
          <a:xfrm>
            <a:off x="6565230" y="2730707"/>
            <a:ext cx="1799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solidFill>
                  <a:schemeClr val="bg1"/>
                </a:solidFill>
              </a:rPr>
              <a:t>06</a:t>
            </a:r>
            <a:r>
              <a:rPr lang="zh-CN" altLang="en-US" sz="1600" b="1" dirty="0">
                <a:solidFill>
                  <a:schemeClr val="bg1"/>
                </a:solidFill>
              </a:rPr>
              <a:t>网上浏览查询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D0284A1A-B3D4-0302-2CB9-62AE95261C3A}"/>
              </a:ext>
            </a:extLst>
          </p:cNvPr>
          <p:cNvCxnSpPr/>
          <p:nvPr/>
        </p:nvCxnSpPr>
        <p:spPr>
          <a:xfrm>
            <a:off x="695325" y="2261380"/>
            <a:ext cx="10801350" cy="0"/>
          </a:xfrm>
          <a:prstGeom prst="line">
            <a:avLst/>
          </a:prstGeom>
          <a:ln w="25400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175A4803-A1AE-319B-75E0-B912D25F8073}"/>
              </a:ext>
            </a:extLst>
          </p:cNvPr>
          <p:cNvSpPr/>
          <p:nvPr/>
        </p:nvSpPr>
        <p:spPr>
          <a:xfrm>
            <a:off x="1888598" y="2140946"/>
            <a:ext cx="212759" cy="212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1AEE7CC2-7BD1-67FB-46AC-AAE4C9A82163}"/>
              </a:ext>
            </a:extLst>
          </p:cNvPr>
          <p:cNvSpPr/>
          <p:nvPr/>
        </p:nvSpPr>
        <p:spPr>
          <a:xfrm>
            <a:off x="4625064" y="2140946"/>
            <a:ext cx="212759" cy="212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9E2629DA-A9A5-34D2-BE56-885A1490A9F4}"/>
              </a:ext>
            </a:extLst>
          </p:cNvPr>
          <p:cNvSpPr/>
          <p:nvPr/>
        </p:nvSpPr>
        <p:spPr>
          <a:xfrm>
            <a:off x="7361530" y="2140946"/>
            <a:ext cx="212759" cy="212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F537503A-BD40-8FAF-BF44-487191045678}"/>
              </a:ext>
            </a:extLst>
          </p:cNvPr>
          <p:cNvSpPr/>
          <p:nvPr/>
        </p:nvSpPr>
        <p:spPr>
          <a:xfrm>
            <a:off x="9553492" y="2140946"/>
            <a:ext cx="212759" cy="2127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DDA2BC27-C5BC-9651-135D-EB5A1D559BBA}"/>
              </a:ext>
            </a:extLst>
          </p:cNvPr>
          <p:cNvGrpSpPr/>
          <p:nvPr/>
        </p:nvGrpSpPr>
        <p:grpSpPr>
          <a:xfrm>
            <a:off x="3189089" y="2100775"/>
            <a:ext cx="436540" cy="285963"/>
            <a:chOff x="2936167" y="2944909"/>
            <a:chExt cx="436540" cy="285963"/>
          </a:xfr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0000">
                <a:schemeClr val="accent2">
                  <a:lumMod val="75000"/>
                </a:schemeClr>
              </a:gs>
              <a:gs pos="96000">
                <a:schemeClr val="accent1">
                  <a:lumMod val="90000"/>
                  <a:lumOff val="10000"/>
                </a:schemeClr>
              </a:gs>
            </a:gsLst>
            <a:lin ang="0" scaled="1"/>
            <a:tileRect/>
          </a:gradFill>
        </p:grpSpPr>
        <p:sp>
          <p:nvSpPr>
            <p:cNvPr id="86" name="箭头: V 形 85">
              <a:extLst>
                <a:ext uri="{FF2B5EF4-FFF2-40B4-BE49-F238E27FC236}">
                  <a16:creationId xmlns:a16="http://schemas.microsoft.com/office/drawing/2014/main" id="{B9DF03C1-6BD4-68A1-2C7D-F7411B1ED0EA}"/>
                </a:ext>
              </a:extLst>
            </p:cNvPr>
            <p:cNvSpPr/>
            <p:nvPr/>
          </p:nvSpPr>
          <p:spPr>
            <a:xfrm>
              <a:off x="3122862" y="2944909"/>
              <a:ext cx="249845" cy="285963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箭头: V 形 86">
              <a:extLst>
                <a:ext uri="{FF2B5EF4-FFF2-40B4-BE49-F238E27FC236}">
                  <a16:creationId xmlns:a16="http://schemas.microsoft.com/office/drawing/2014/main" id="{DAB1F5B0-7136-ABAE-18C3-E07C8AF3AE72}"/>
                </a:ext>
              </a:extLst>
            </p:cNvPr>
            <p:cNvSpPr/>
            <p:nvPr/>
          </p:nvSpPr>
          <p:spPr>
            <a:xfrm>
              <a:off x="3047968" y="3002478"/>
              <a:ext cx="149248" cy="170824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箭头: V 形 87">
              <a:extLst>
                <a:ext uri="{FF2B5EF4-FFF2-40B4-BE49-F238E27FC236}">
                  <a16:creationId xmlns:a16="http://schemas.microsoft.com/office/drawing/2014/main" id="{50171BE2-2839-F7E3-0CE3-CA9851B36656}"/>
                </a:ext>
              </a:extLst>
            </p:cNvPr>
            <p:cNvSpPr/>
            <p:nvPr/>
          </p:nvSpPr>
          <p:spPr>
            <a:xfrm>
              <a:off x="2936167" y="3002478"/>
              <a:ext cx="149248" cy="170824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8A542DF5-D580-D012-3B95-B3387B79309D}"/>
              </a:ext>
            </a:extLst>
          </p:cNvPr>
          <p:cNvGrpSpPr/>
          <p:nvPr/>
        </p:nvGrpSpPr>
        <p:grpSpPr>
          <a:xfrm>
            <a:off x="5877730" y="2100775"/>
            <a:ext cx="436540" cy="285963"/>
            <a:chOff x="2936167" y="2944909"/>
            <a:chExt cx="436540" cy="285963"/>
          </a:xfr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0000">
                <a:schemeClr val="accent2">
                  <a:lumMod val="75000"/>
                </a:schemeClr>
              </a:gs>
              <a:gs pos="96000">
                <a:schemeClr val="accent1">
                  <a:lumMod val="90000"/>
                  <a:lumOff val="10000"/>
                </a:schemeClr>
              </a:gs>
            </a:gsLst>
            <a:lin ang="0" scaled="1"/>
            <a:tileRect/>
          </a:gradFill>
        </p:grpSpPr>
        <p:sp>
          <p:nvSpPr>
            <p:cNvPr id="83" name="箭头: V 形 82">
              <a:extLst>
                <a:ext uri="{FF2B5EF4-FFF2-40B4-BE49-F238E27FC236}">
                  <a16:creationId xmlns:a16="http://schemas.microsoft.com/office/drawing/2014/main" id="{91DD4E39-74AF-D3B2-30F6-50ACC00D92A0}"/>
                </a:ext>
              </a:extLst>
            </p:cNvPr>
            <p:cNvSpPr/>
            <p:nvPr/>
          </p:nvSpPr>
          <p:spPr>
            <a:xfrm>
              <a:off x="3122862" y="2944909"/>
              <a:ext cx="249845" cy="285963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箭头: V 形 83">
              <a:extLst>
                <a:ext uri="{FF2B5EF4-FFF2-40B4-BE49-F238E27FC236}">
                  <a16:creationId xmlns:a16="http://schemas.microsoft.com/office/drawing/2014/main" id="{38D41839-9BDF-1BF4-8381-9C45BE92DA63}"/>
                </a:ext>
              </a:extLst>
            </p:cNvPr>
            <p:cNvSpPr/>
            <p:nvPr/>
          </p:nvSpPr>
          <p:spPr>
            <a:xfrm>
              <a:off x="3047968" y="3002478"/>
              <a:ext cx="149248" cy="170824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箭头: V 形 84">
              <a:extLst>
                <a:ext uri="{FF2B5EF4-FFF2-40B4-BE49-F238E27FC236}">
                  <a16:creationId xmlns:a16="http://schemas.microsoft.com/office/drawing/2014/main" id="{B840AD52-957B-FFDC-6C18-903F2E13A191}"/>
                </a:ext>
              </a:extLst>
            </p:cNvPr>
            <p:cNvSpPr/>
            <p:nvPr/>
          </p:nvSpPr>
          <p:spPr>
            <a:xfrm>
              <a:off x="2936167" y="3002478"/>
              <a:ext cx="149248" cy="170824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EBAD33D8-1DB6-BBC6-CCE6-8B1FBCDD27D4}"/>
              </a:ext>
            </a:extLst>
          </p:cNvPr>
          <p:cNvGrpSpPr/>
          <p:nvPr/>
        </p:nvGrpSpPr>
        <p:grpSpPr>
          <a:xfrm>
            <a:off x="8533607" y="2100775"/>
            <a:ext cx="436540" cy="285963"/>
            <a:chOff x="2936167" y="2944909"/>
            <a:chExt cx="436540" cy="285963"/>
          </a:xfr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0000">
                <a:schemeClr val="accent2">
                  <a:lumMod val="75000"/>
                </a:schemeClr>
              </a:gs>
              <a:gs pos="96000">
                <a:schemeClr val="accent1">
                  <a:lumMod val="90000"/>
                  <a:lumOff val="10000"/>
                </a:schemeClr>
              </a:gs>
            </a:gsLst>
            <a:lin ang="0" scaled="1"/>
            <a:tileRect/>
          </a:gradFill>
        </p:grpSpPr>
        <p:sp>
          <p:nvSpPr>
            <p:cNvPr id="80" name="箭头: V 形 79">
              <a:extLst>
                <a:ext uri="{FF2B5EF4-FFF2-40B4-BE49-F238E27FC236}">
                  <a16:creationId xmlns:a16="http://schemas.microsoft.com/office/drawing/2014/main" id="{9455315A-FB36-8E63-00FE-A5A6DE5EB141}"/>
                </a:ext>
              </a:extLst>
            </p:cNvPr>
            <p:cNvSpPr/>
            <p:nvPr/>
          </p:nvSpPr>
          <p:spPr>
            <a:xfrm>
              <a:off x="3122862" y="2944909"/>
              <a:ext cx="249845" cy="285963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箭头: V 形 80">
              <a:extLst>
                <a:ext uri="{FF2B5EF4-FFF2-40B4-BE49-F238E27FC236}">
                  <a16:creationId xmlns:a16="http://schemas.microsoft.com/office/drawing/2014/main" id="{77FC4E7A-6D2B-AB90-BB35-94521A098494}"/>
                </a:ext>
              </a:extLst>
            </p:cNvPr>
            <p:cNvSpPr/>
            <p:nvPr/>
          </p:nvSpPr>
          <p:spPr>
            <a:xfrm>
              <a:off x="3047968" y="3002478"/>
              <a:ext cx="149248" cy="170824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箭头: V 形 81">
              <a:extLst>
                <a:ext uri="{FF2B5EF4-FFF2-40B4-BE49-F238E27FC236}">
                  <a16:creationId xmlns:a16="http://schemas.microsoft.com/office/drawing/2014/main" id="{056B40C7-4FEF-1CBE-78F0-543DFA644D33}"/>
                </a:ext>
              </a:extLst>
            </p:cNvPr>
            <p:cNvSpPr/>
            <p:nvPr/>
          </p:nvSpPr>
          <p:spPr>
            <a:xfrm>
              <a:off x="2936167" y="3002478"/>
              <a:ext cx="149248" cy="170824"/>
            </a:xfrm>
            <a:prstGeom prst="chevron">
              <a:avLst>
                <a:gd name="adj" fmla="val 4820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D22D0BF7-37F2-0DB6-6D33-2A03CBE62ED6}"/>
              </a:ext>
            </a:extLst>
          </p:cNvPr>
          <p:cNvSpPr/>
          <p:nvPr/>
        </p:nvSpPr>
        <p:spPr>
          <a:xfrm>
            <a:off x="880968" y="3454567"/>
            <a:ext cx="2368717" cy="185730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供应商相关信息，包括：供应商基本信息，供应商供货信息，并且不同的供应商发布自己现有书目信息。</a:t>
            </a:r>
            <a:endParaRPr lang="zh-CN" alt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BDB338A-39B4-5A3F-1A50-F9DC70009465}"/>
              </a:ext>
            </a:extLst>
          </p:cNvPr>
          <p:cNvSpPr/>
          <p:nvPr/>
        </p:nvSpPr>
        <p:spPr>
          <a:xfrm>
            <a:off x="6314138" y="3365117"/>
            <a:ext cx="2368717" cy="25779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可以查询书目信息与用户信息。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书目信息：可按照书号，关键字（可指定匹配程度）等进行查询，并可进行模糊查询。</a:t>
            </a:r>
          </a:p>
        </p:txBody>
      </p:sp>
    </p:spTree>
    <p:extLst>
      <p:ext uri="{BB962C8B-B14F-4D97-AF65-F5344CB8AC3E}">
        <p14:creationId xmlns:p14="http://schemas.microsoft.com/office/powerpoint/2010/main" val="161149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:a16="http://schemas.microsoft.com/office/drawing/2014/main" xmlns="">
      <p:transition advClick="0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A49F5-28A6-3E8A-6938-42FC0F119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030B2557-A178-09FF-A748-A8ACA8D5E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11" y="2535460"/>
            <a:ext cx="5674254" cy="359387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F55ACB0-68C3-8DBA-3E3C-9A3C6A55F118}"/>
              </a:ext>
            </a:extLst>
          </p:cNvPr>
          <p:cNvSpPr/>
          <p:nvPr/>
        </p:nvSpPr>
        <p:spPr>
          <a:xfrm>
            <a:off x="1217525" y="42607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需求分析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5BF409-8591-9C77-2761-A47F3E5DB129}"/>
              </a:ext>
            </a:extLst>
          </p:cNvPr>
          <p:cNvSpPr/>
          <p:nvPr/>
        </p:nvSpPr>
        <p:spPr>
          <a:xfrm>
            <a:off x="3122592" y="4461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概念设计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B1050A-3939-FA21-1C1D-5E9F38B2605F}"/>
              </a:ext>
            </a:extLst>
          </p:cNvPr>
          <p:cNvSpPr/>
          <p:nvPr/>
        </p:nvSpPr>
        <p:spPr>
          <a:xfrm>
            <a:off x="5576459" y="4461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逻辑设计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F67D6BB-8A4E-EEB9-8BBE-C65998543E79}"/>
              </a:ext>
            </a:extLst>
          </p:cNvPr>
          <p:cNvSpPr/>
          <p:nvPr/>
        </p:nvSpPr>
        <p:spPr>
          <a:xfrm>
            <a:off x="8286807" y="44619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技术栈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8225305-077E-ADC7-3B59-6C4FAAD33164}"/>
              </a:ext>
            </a:extLst>
          </p:cNvPr>
          <p:cNvCxnSpPr/>
          <p:nvPr/>
        </p:nvCxnSpPr>
        <p:spPr>
          <a:xfrm>
            <a:off x="2598660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2F9ECBC-BB84-8368-018C-FBCFF169574E}"/>
              </a:ext>
            </a:extLst>
          </p:cNvPr>
          <p:cNvCxnSpPr/>
          <p:nvPr/>
        </p:nvCxnSpPr>
        <p:spPr>
          <a:xfrm>
            <a:off x="5167688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C3F0ECA-B4D6-D53C-D8D7-AA2BBB709669}"/>
              </a:ext>
            </a:extLst>
          </p:cNvPr>
          <p:cNvCxnSpPr/>
          <p:nvPr/>
        </p:nvCxnSpPr>
        <p:spPr>
          <a:xfrm>
            <a:off x="7802031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66D46B2-CF8F-95D6-E6A2-D8A27FA2C2A0}"/>
              </a:ext>
            </a:extLst>
          </p:cNvPr>
          <p:cNvSpPr txBox="1"/>
          <p:nvPr/>
        </p:nvSpPr>
        <p:spPr>
          <a:xfrm>
            <a:off x="1217525" y="136509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功能用例图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E3CEF7-8C62-9E14-1E55-C6D8413D1E21}"/>
              </a:ext>
            </a:extLst>
          </p:cNvPr>
          <p:cNvSpPr/>
          <p:nvPr/>
        </p:nvSpPr>
        <p:spPr>
          <a:xfrm>
            <a:off x="698500" y="1365094"/>
            <a:ext cx="136071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137ADD-B375-3C93-1320-2EFEFE212F53}"/>
              </a:ext>
            </a:extLst>
          </p:cNvPr>
          <p:cNvSpPr/>
          <p:nvPr/>
        </p:nvSpPr>
        <p:spPr>
          <a:xfrm>
            <a:off x="880133" y="1451926"/>
            <a:ext cx="136071" cy="28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A8774D-3E46-2925-F172-A933134E20E3}"/>
              </a:ext>
            </a:extLst>
          </p:cNvPr>
          <p:cNvSpPr/>
          <p:nvPr/>
        </p:nvSpPr>
        <p:spPr>
          <a:xfrm>
            <a:off x="6104265" y="2535460"/>
            <a:ext cx="5392410" cy="3593878"/>
          </a:xfrm>
          <a:prstGeom prst="rect">
            <a:avLst/>
          </a:prstGeom>
          <a:gradFill>
            <a:gsLst>
              <a:gs pos="44000">
                <a:schemeClr val="accent1"/>
              </a:gs>
              <a:gs pos="97000">
                <a:schemeClr val="accent1">
                  <a:lumMod val="5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: 对角圆角 12">
            <a:extLst>
              <a:ext uri="{FF2B5EF4-FFF2-40B4-BE49-F238E27FC236}">
                <a16:creationId xmlns:a16="http://schemas.microsoft.com/office/drawing/2014/main" id="{4981C532-2EAC-D9B2-1DDF-987B3D6D5027}"/>
              </a:ext>
            </a:extLst>
          </p:cNvPr>
          <p:cNvSpPr/>
          <p:nvPr/>
        </p:nvSpPr>
        <p:spPr>
          <a:xfrm>
            <a:off x="1021830" y="2064238"/>
            <a:ext cx="1980000" cy="562630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0000">
                <a:schemeClr val="accent2">
                  <a:lumMod val="75000"/>
                </a:schemeClr>
              </a:gs>
              <a:gs pos="96000">
                <a:schemeClr val="accent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000" dirty="0"/>
              <a:t>用例图</a:t>
            </a:r>
          </a:p>
        </p:txBody>
      </p:sp>
      <p:sp>
        <p:nvSpPr>
          <p:cNvPr id="14" name="矩形: 对角圆角 13">
            <a:extLst>
              <a:ext uri="{FF2B5EF4-FFF2-40B4-BE49-F238E27FC236}">
                <a16:creationId xmlns:a16="http://schemas.microsoft.com/office/drawing/2014/main" id="{09537E7D-4B35-6795-8A37-B805980759A8}"/>
              </a:ext>
            </a:extLst>
          </p:cNvPr>
          <p:cNvSpPr/>
          <p:nvPr/>
        </p:nvSpPr>
        <p:spPr>
          <a:xfrm>
            <a:off x="6467579" y="2064238"/>
            <a:ext cx="1980000" cy="562630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0000">
                <a:schemeClr val="accent2">
                  <a:lumMod val="75000"/>
                </a:schemeClr>
              </a:gs>
              <a:gs pos="96000">
                <a:schemeClr val="accent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sz="2000" dirty="0"/>
              <a:t>用例图介绍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EA41ACF-BEE7-FF52-4201-A243EBD4709D}"/>
              </a:ext>
            </a:extLst>
          </p:cNvPr>
          <p:cNvSpPr txBox="1"/>
          <p:nvPr/>
        </p:nvSpPr>
        <p:spPr>
          <a:xfrm>
            <a:off x="6505786" y="305002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系统分为三类参与者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D6F1F5-D690-B14E-5082-760EA59A842D}"/>
              </a:ext>
            </a:extLst>
          </p:cNvPr>
          <p:cNvSpPr txBox="1"/>
          <p:nvPr/>
        </p:nvSpPr>
        <p:spPr>
          <a:xfrm>
            <a:off x="6505786" y="3664424"/>
            <a:ext cx="2682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用户</a:t>
            </a:r>
            <a:r>
              <a:rPr lang="en-US" altLang="zh-CN" sz="2400" b="1" dirty="0">
                <a:solidFill>
                  <a:schemeClr val="bg1"/>
                </a:solidFill>
              </a:rPr>
              <a:t>10</a:t>
            </a:r>
            <a:r>
              <a:rPr lang="zh-CN" altLang="en-US" sz="2400" b="1" dirty="0">
                <a:solidFill>
                  <a:schemeClr val="bg1"/>
                </a:solidFill>
              </a:rPr>
              <a:t>个初始用例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72348D2-C5F3-C412-C4CC-593E15962DBB}"/>
              </a:ext>
            </a:extLst>
          </p:cNvPr>
          <p:cNvSpPr txBox="1"/>
          <p:nvPr/>
        </p:nvSpPr>
        <p:spPr>
          <a:xfrm>
            <a:off x="6505786" y="4278826"/>
            <a:ext cx="2682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商家</a:t>
            </a:r>
            <a:r>
              <a:rPr lang="en-US" altLang="zh-CN" sz="2400" b="1" dirty="0">
                <a:solidFill>
                  <a:schemeClr val="bg1"/>
                </a:solidFill>
              </a:rPr>
              <a:t>10</a:t>
            </a:r>
            <a:r>
              <a:rPr lang="zh-CN" altLang="en-US" sz="2400" b="1" dirty="0">
                <a:solidFill>
                  <a:schemeClr val="bg1"/>
                </a:solidFill>
              </a:rPr>
              <a:t>个初始用例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882ACCD-26C9-03FF-F2B5-3926903F657D}"/>
              </a:ext>
            </a:extLst>
          </p:cNvPr>
          <p:cNvSpPr txBox="1"/>
          <p:nvPr/>
        </p:nvSpPr>
        <p:spPr>
          <a:xfrm>
            <a:off x="6505786" y="4893227"/>
            <a:ext cx="2510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系统</a:t>
            </a:r>
            <a:r>
              <a:rPr lang="en-US" altLang="zh-CN" sz="2400" b="1" dirty="0">
                <a:solidFill>
                  <a:schemeClr val="bg1"/>
                </a:solidFill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</a:rPr>
              <a:t>个初始用例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4874F1-425A-611C-4AEC-577598710957}"/>
              </a:ext>
            </a:extLst>
          </p:cNvPr>
          <p:cNvSpPr txBox="1"/>
          <p:nvPr/>
        </p:nvSpPr>
        <p:spPr>
          <a:xfrm>
            <a:off x="9573787" y="3433591"/>
            <a:ext cx="696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gradFill flip="none" rotWithShape="1">
                  <a:gsLst>
                    <a:gs pos="5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</a:rPr>
              <a:t>功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190C4CD-088E-A554-2E76-87F4974A6E14}"/>
              </a:ext>
            </a:extLst>
          </p:cNvPr>
          <p:cNvSpPr txBox="1"/>
          <p:nvPr/>
        </p:nvSpPr>
        <p:spPr>
          <a:xfrm>
            <a:off x="10178004" y="4021831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gradFill flip="none" rotWithShape="1">
                  <a:gsLst>
                    <a:gs pos="5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  <a:tileRect/>
                </a:gradFill>
              </a:rPr>
              <a:t>能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FE91A8C-B544-E905-FE15-C0C5E6C8C8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321933" y="5075507"/>
            <a:ext cx="859888" cy="954081"/>
          </a:xfrm>
          <a:custGeom>
            <a:avLst/>
            <a:gdLst/>
            <a:ahLst/>
            <a:cxnLst/>
            <a:rect l="l" t="t" r="r" b="b"/>
            <a:pathLst>
              <a:path w="859888" h="954081">
                <a:moveTo>
                  <a:pt x="543887" y="0"/>
                </a:moveTo>
                <a:lnTo>
                  <a:pt x="859888" y="0"/>
                </a:lnTo>
                <a:lnTo>
                  <a:pt x="859888" y="297771"/>
                </a:lnTo>
                <a:cubicBezTo>
                  <a:pt x="859888" y="441592"/>
                  <a:pt x="833048" y="574272"/>
                  <a:pt x="779369" y="695811"/>
                </a:cubicBezTo>
                <a:cubicBezTo>
                  <a:pt x="725689" y="817350"/>
                  <a:pt x="649220" y="903440"/>
                  <a:pt x="549964" y="954081"/>
                </a:cubicBezTo>
                <a:lnTo>
                  <a:pt x="486156" y="850773"/>
                </a:lnTo>
                <a:cubicBezTo>
                  <a:pt x="642131" y="773799"/>
                  <a:pt x="720118" y="597567"/>
                  <a:pt x="720118" y="322079"/>
                </a:cubicBezTo>
                <a:lnTo>
                  <a:pt x="543887" y="322079"/>
                </a:lnTo>
                <a:close/>
                <a:moveTo>
                  <a:pt x="57731" y="0"/>
                </a:moveTo>
                <a:lnTo>
                  <a:pt x="373732" y="0"/>
                </a:lnTo>
                <a:lnTo>
                  <a:pt x="373732" y="297771"/>
                </a:lnTo>
                <a:cubicBezTo>
                  <a:pt x="373732" y="441592"/>
                  <a:pt x="346892" y="574272"/>
                  <a:pt x="293213" y="695811"/>
                </a:cubicBezTo>
                <a:cubicBezTo>
                  <a:pt x="239533" y="817350"/>
                  <a:pt x="163065" y="903440"/>
                  <a:pt x="63808" y="954081"/>
                </a:cubicBezTo>
                <a:lnTo>
                  <a:pt x="0" y="850773"/>
                </a:lnTo>
                <a:cubicBezTo>
                  <a:pt x="155975" y="773799"/>
                  <a:pt x="233962" y="597567"/>
                  <a:pt x="233962" y="322079"/>
                </a:cubicBezTo>
                <a:lnTo>
                  <a:pt x="57731" y="322079"/>
                </a:lnTo>
                <a:close/>
              </a:path>
            </a:pathLst>
          </a:custGeom>
          <a:gradFill flip="none" rotWithShape="1">
            <a:gsLst>
              <a:gs pos="34000">
                <a:schemeClr val="accent2">
                  <a:lumMod val="75000"/>
                </a:schemeClr>
              </a:gs>
              <a:gs pos="98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CN" altLang="en-US" sz="23900" dirty="0">
              <a:gradFill flip="none" rotWithShape="1">
                <a:gsLst>
                  <a:gs pos="23000">
                    <a:schemeClr val="accent2">
                      <a:lumMod val="75000"/>
                    </a:schemeClr>
                  </a:gs>
                  <a:gs pos="49000">
                    <a:schemeClr val="accent1">
                      <a:lumMod val="50000"/>
                    </a:schemeClr>
                  </a:gs>
                </a:gsLst>
                <a:lin ang="27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694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:a16="http://schemas.microsoft.com/office/drawing/2014/main" xmlns="">
      <p:transition advClick="0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B8117-C07D-E4FA-D364-44AFBCFC2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16299FF-15E4-1E32-60AF-6EC29FC26C56}"/>
              </a:ext>
            </a:extLst>
          </p:cNvPr>
          <p:cNvSpPr/>
          <p:nvPr/>
        </p:nvSpPr>
        <p:spPr>
          <a:xfrm>
            <a:off x="1217525" y="42607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需求分析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21CC17-59C6-5CA7-F7AE-DD6959BD9A93}"/>
              </a:ext>
            </a:extLst>
          </p:cNvPr>
          <p:cNvSpPr/>
          <p:nvPr/>
        </p:nvSpPr>
        <p:spPr>
          <a:xfrm>
            <a:off x="3122592" y="4461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概念设计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94C909-EFFD-71EC-459A-D00626C58F1B}"/>
              </a:ext>
            </a:extLst>
          </p:cNvPr>
          <p:cNvSpPr/>
          <p:nvPr/>
        </p:nvSpPr>
        <p:spPr>
          <a:xfrm>
            <a:off x="5576459" y="4461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逻辑设计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E36F73-6B55-5FFA-6B7D-DF41228853A0}"/>
              </a:ext>
            </a:extLst>
          </p:cNvPr>
          <p:cNvSpPr/>
          <p:nvPr/>
        </p:nvSpPr>
        <p:spPr>
          <a:xfrm>
            <a:off x="8286807" y="44619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技术栈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5C677D4-8F1C-A4D5-F4ED-DD63636456E6}"/>
              </a:ext>
            </a:extLst>
          </p:cNvPr>
          <p:cNvCxnSpPr/>
          <p:nvPr/>
        </p:nvCxnSpPr>
        <p:spPr>
          <a:xfrm>
            <a:off x="2598660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FA327D3-F639-5F91-85E6-021CCB1A587D}"/>
              </a:ext>
            </a:extLst>
          </p:cNvPr>
          <p:cNvCxnSpPr/>
          <p:nvPr/>
        </p:nvCxnSpPr>
        <p:spPr>
          <a:xfrm>
            <a:off x="5167688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7C40DE5-A84C-2071-6C11-39D8B0EDB1D4}"/>
              </a:ext>
            </a:extLst>
          </p:cNvPr>
          <p:cNvCxnSpPr/>
          <p:nvPr/>
        </p:nvCxnSpPr>
        <p:spPr>
          <a:xfrm>
            <a:off x="7802031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6CB8EAA-5785-A207-1104-76029BF99F96}"/>
              </a:ext>
            </a:extLst>
          </p:cNvPr>
          <p:cNvSpPr txBox="1"/>
          <p:nvPr/>
        </p:nvSpPr>
        <p:spPr>
          <a:xfrm>
            <a:off x="1275221" y="165664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非功能因素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A659767-F581-CE8E-AF7C-2C0613F69593}"/>
              </a:ext>
            </a:extLst>
          </p:cNvPr>
          <p:cNvSpPr/>
          <p:nvPr/>
        </p:nvSpPr>
        <p:spPr>
          <a:xfrm>
            <a:off x="756196" y="1656642"/>
            <a:ext cx="136071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E6DCAE0-7614-C137-DE7E-67CC020AC5C5}"/>
              </a:ext>
            </a:extLst>
          </p:cNvPr>
          <p:cNvSpPr/>
          <p:nvPr/>
        </p:nvSpPr>
        <p:spPr>
          <a:xfrm>
            <a:off x="937829" y="1743474"/>
            <a:ext cx="136071" cy="28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" name="箭头: V 形 25">
            <a:extLst>
              <a:ext uri="{FF2B5EF4-FFF2-40B4-BE49-F238E27FC236}">
                <a16:creationId xmlns:a16="http://schemas.microsoft.com/office/drawing/2014/main" id="{C47A8819-2901-0A67-81AB-D7EE93B5C881}"/>
              </a:ext>
            </a:extLst>
          </p:cNvPr>
          <p:cNvSpPr/>
          <p:nvPr/>
        </p:nvSpPr>
        <p:spPr>
          <a:xfrm>
            <a:off x="7705546" y="3459229"/>
            <a:ext cx="3852000" cy="1648814"/>
          </a:xfrm>
          <a:prstGeom prst="chevron">
            <a:avLst>
              <a:gd name="adj" fmla="val 40152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7" name="箭头: V 形 26">
            <a:extLst>
              <a:ext uri="{FF2B5EF4-FFF2-40B4-BE49-F238E27FC236}">
                <a16:creationId xmlns:a16="http://schemas.microsoft.com/office/drawing/2014/main" id="{E15D7235-7047-23F6-CCFC-C7380B99BD30}"/>
              </a:ext>
            </a:extLst>
          </p:cNvPr>
          <p:cNvSpPr/>
          <p:nvPr/>
        </p:nvSpPr>
        <p:spPr>
          <a:xfrm>
            <a:off x="774921" y="3459229"/>
            <a:ext cx="3852000" cy="1648814"/>
          </a:xfrm>
          <a:prstGeom prst="chevron">
            <a:avLst>
              <a:gd name="adj" fmla="val 4015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8" name="箭头: V 形 27">
            <a:extLst>
              <a:ext uri="{FF2B5EF4-FFF2-40B4-BE49-F238E27FC236}">
                <a16:creationId xmlns:a16="http://schemas.microsoft.com/office/drawing/2014/main" id="{299BC2AB-F909-2751-2809-A9C8FAC87BAF}"/>
              </a:ext>
            </a:extLst>
          </p:cNvPr>
          <p:cNvSpPr/>
          <p:nvPr/>
        </p:nvSpPr>
        <p:spPr>
          <a:xfrm>
            <a:off x="4240234" y="3459229"/>
            <a:ext cx="3852000" cy="1648814"/>
          </a:xfrm>
          <a:prstGeom prst="chevron">
            <a:avLst>
              <a:gd name="adj" fmla="val 401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3C5CAD9-3EF7-1D19-C276-0DADFBF78996}"/>
              </a:ext>
            </a:extLst>
          </p:cNvPr>
          <p:cNvCxnSpPr>
            <a:cxnSpLocks/>
          </p:cNvCxnSpPr>
          <p:nvPr/>
        </p:nvCxnSpPr>
        <p:spPr>
          <a:xfrm flipH="1">
            <a:off x="4087966" y="4295380"/>
            <a:ext cx="659711" cy="8235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8C934EE-8EE0-71D2-5ECA-0660580963A7}"/>
              </a:ext>
            </a:extLst>
          </p:cNvPr>
          <p:cNvCxnSpPr>
            <a:cxnSpLocks/>
          </p:cNvCxnSpPr>
          <p:nvPr/>
        </p:nvCxnSpPr>
        <p:spPr>
          <a:xfrm flipH="1" flipV="1">
            <a:off x="4085170" y="3456678"/>
            <a:ext cx="671816" cy="83870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786AD19-742E-F681-5B8D-0434E84B2B2F}"/>
              </a:ext>
            </a:extLst>
          </p:cNvPr>
          <p:cNvSpPr txBox="1"/>
          <p:nvPr/>
        </p:nvSpPr>
        <p:spPr>
          <a:xfrm>
            <a:off x="1247317" y="4293446"/>
            <a:ext cx="2903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	</a:t>
            </a:r>
            <a:r>
              <a:rPr lang="zh-CN" altLang="en-US" sz="2000" b="1" dirty="0">
                <a:solidFill>
                  <a:schemeClr val="bg1"/>
                </a:solidFill>
              </a:rPr>
              <a:t>用户充值、购书</a:t>
            </a:r>
            <a:br>
              <a:rPr lang="en-US" altLang="zh-CN" sz="2000" b="1" dirty="0">
                <a:solidFill>
                  <a:schemeClr val="bg1"/>
                </a:solidFill>
              </a:rPr>
            </a:br>
            <a:r>
              <a:rPr lang="zh-CN" altLang="en-US" sz="2000" b="1" dirty="0">
                <a:solidFill>
                  <a:schemeClr val="bg1"/>
                </a:solidFill>
              </a:rPr>
              <a:t>商家采购、发货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59B2F7A-A8EA-A23E-F6AF-3C478EEA53BB}"/>
              </a:ext>
            </a:extLst>
          </p:cNvPr>
          <p:cNvSpPr txBox="1"/>
          <p:nvPr/>
        </p:nvSpPr>
        <p:spPr>
          <a:xfrm>
            <a:off x="1507091" y="3657652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数据完整性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876A672-EC6D-AAB8-9FEF-B220BB27F558}"/>
              </a:ext>
            </a:extLst>
          </p:cNvPr>
          <p:cNvSpPr/>
          <p:nvPr/>
        </p:nvSpPr>
        <p:spPr>
          <a:xfrm>
            <a:off x="2221861" y="2866244"/>
            <a:ext cx="718457" cy="71845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gradFill>
              <a:gsLst>
                <a:gs pos="100000">
                  <a:schemeClr val="accent1"/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000" dirty="0"/>
              <a:t>01</a:t>
            </a:r>
            <a:endParaRPr lang="zh-CN" altLang="en-US" sz="2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B4C9CD1-0833-34DE-D008-44A6D95843B6}"/>
              </a:ext>
            </a:extLst>
          </p:cNvPr>
          <p:cNvSpPr txBox="1"/>
          <p:nvPr/>
        </p:nvSpPr>
        <p:spPr>
          <a:xfrm>
            <a:off x="4545929" y="4315188"/>
            <a:ext cx="3313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		</a:t>
            </a:r>
            <a:r>
              <a:rPr lang="zh-CN" altLang="en-US" sz="2000" b="1" dirty="0">
                <a:solidFill>
                  <a:schemeClr val="bg1"/>
                </a:solidFill>
              </a:rPr>
              <a:t>数据表索引</a:t>
            </a:r>
            <a:br>
              <a:rPr lang="en-US" altLang="zh-CN" sz="2000" b="1" dirty="0">
                <a:solidFill>
                  <a:schemeClr val="bg1"/>
                </a:solidFill>
              </a:rPr>
            </a:br>
            <a:r>
              <a:rPr lang="zh-CN" altLang="en-US" sz="2000" b="1" dirty="0">
                <a:solidFill>
                  <a:schemeClr val="bg1"/>
                </a:solidFill>
              </a:rPr>
              <a:t>查询语句优化、视图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070F29B-1115-5E40-2411-5BC58621F037}"/>
              </a:ext>
            </a:extLst>
          </p:cNvPr>
          <p:cNvSpPr txBox="1"/>
          <p:nvPr/>
        </p:nvSpPr>
        <p:spPr>
          <a:xfrm>
            <a:off x="5203834" y="365265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查询效率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A916528-3501-C8FD-541F-9B6711A6AF81}"/>
              </a:ext>
            </a:extLst>
          </p:cNvPr>
          <p:cNvSpPr txBox="1"/>
          <p:nvPr/>
        </p:nvSpPr>
        <p:spPr>
          <a:xfrm>
            <a:off x="8763860" y="444733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网站界面简洁美观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1193B93-6FDB-E424-01D2-4CE41AA108DD}"/>
              </a:ext>
            </a:extLst>
          </p:cNvPr>
          <p:cNvSpPr txBox="1"/>
          <p:nvPr/>
        </p:nvSpPr>
        <p:spPr>
          <a:xfrm>
            <a:off x="8409364" y="367073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界面易用性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DA52152-C7F1-8BFE-7E6F-260AE820667D}"/>
              </a:ext>
            </a:extLst>
          </p:cNvPr>
          <p:cNvCxnSpPr>
            <a:cxnSpLocks/>
          </p:cNvCxnSpPr>
          <p:nvPr/>
        </p:nvCxnSpPr>
        <p:spPr>
          <a:xfrm flipH="1">
            <a:off x="7573942" y="4295380"/>
            <a:ext cx="659711" cy="8235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BD453AC-316D-20EC-006B-C153EFC5C274}"/>
              </a:ext>
            </a:extLst>
          </p:cNvPr>
          <p:cNvCxnSpPr>
            <a:cxnSpLocks/>
          </p:cNvCxnSpPr>
          <p:nvPr/>
        </p:nvCxnSpPr>
        <p:spPr>
          <a:xfrm flipH="1" flipV="1">
            <a:off x="7571146" y="3456678"/>
            <a:ext cx="671816" cy="83870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DF869E62-E1BB-3777-5080-DEDC44ECB819}"/>
              </a:ext>
            </a:extLst>
          </p:cNvPr>
          <p:cNvSpPr/>
          <p:nvPr/>
        </p:nvSpPr>
        <p:spPr>
          <a:xfrm>
            <a:off x="5771773" y="2866244"/>
            <a:ext cx="718457" cy="718457"/>
          </a:xfrm>
          <a:prstGeom prst="ellipse">
            <a:avLst/>
          </a:prstGeom>
          <a:solidFill>
            <a:schemeClr val="accent1"/>
          </a:solidFill>
          <a:ln>
            <a:gradFill>
              <a:gsLst>
                <a:gs pos="100000">
                  <a:schemeClr val="accent1">
                    <a:lumMod val="5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000" dirty="0"/>
              <a:t>02</a:t>
            </a:r>
            <a:endParaRPr lang="zh-CN" altLang="en-US" sz="2000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54A5E413-123C-4FE1-326D-394F629FEC73}"/>
              </a:ext>
            </a:extLst>
          </p:cNvPr>
          <p:cNvSpPr/>
          <p:nvPr/>
        </p:nvSpPr>
        <p:spPr>
          <a:xfrm>
            <a:off x="9053301" y="2866244"/>
            <a:ext cx="718457" cy="71845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gradFill>
              <a:gsLst>
                <a:gs pos="100000">
                  <a:schemeClr val="accent1"/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000" dirty="0"/>
              <a:t>03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5868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:a16="http://schemas.microsoft.com/office/drawing/2014/main" xmlns="">
      <p:transition advClick="0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3056A60-5EDF-4F23-A509-CD664A87BB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9625" y="2518111"/>
            <a:ext cx="6761975" cy="769441"/>
          </a:xfrm>
        </p:spPr>
        <p:txBody>
          <a:bodyPr>
            <a:spAutoFit/>
          </a:bodyPr>
          <a:lstStyle/>
          <a:p>
            <a:r>
              <a:rPr lang="en-US" altLang="zh-CN" dirty="0"/>
              <a:t>02 </a:t>
            </a:r>
            <a:r>
              <a:rPr lang="zh-CN" altLang="en-US" dirty="0"/>
              <a:t>概念设计</a:t>
            </a:r>
          </a:p>
        </p:txBody>
      </p:sp>
    </p:spTree>
    <p:extLst>
      <p:ext uri="{BB962C8B-B14F-4D97-AF65-F5344CB8AC3E}">
        <p14:creationId xmlns:p14="http://schemas.microsoft.com/office/powerpoint/2010/main" val="344073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a16="http://schemas.microsoft.com/office/drawing/2014/main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0C571-DB8C-CC9F-DEF0-517C92B9F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1C9F8E76-2215-946C-D3BD-E9E9EE0A7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019" y="2026456"/>
            <a:ext cx="6445550" cy="410764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051A862-00C5-B260-C937-9DAD14D10DE1}"/>
              </a:ext>
            </a:extLst>
          </p:cNvPr>
          <p:cNvSpPr/>
          <p:nvPr/>
        </p:nvSpPr>
        <p:spPr>
          <a:xfrm>
            <a:off x="1217525" y="42607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需求分析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B1D5B4-83DA-6B15-E540-893FE08EF56F}"/>
              </a:ext>
            </a:extLst>
          </p:cNvPr>
          <p:cNvSpPr/>
          <p:nvPr/>
        </p:nvSpPr>
        <p:spPr>
          <a:xfrm>
            <a:off x="3122592" y="4461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概念设计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2F45CC-34F2-E7DD-ED7A-F6B28ACAA55F}"/>
              </a:ext>
            </a:extLst>
          </p:cNvPr>
          <p:cNvSpPr/>
          <p:nvPr/>
        </p:nvSpPr>
        <p:spPr>
          <a:xfrm>
            <a:off x="5576459" y="44619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逻辑设计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4AA2A8-3927-D9F9-3A9A-A8D8EC1910B4}"/>
              </a:ext>
            </a:extLst>
          </p:cNvPr>
          <p:cNvSpPr/>
          <p:nvPr/>
        </p:nvSpPr>
        <p:spPr>
          <a:xfrm>
            <a:off x="8286807" y="44619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技术栈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DCD735A-AE40-EEE2-489F-A144EBAEFC81}"/>
              </a:ext>
            </a:extLst>
          </p:cNvPr>
          <p:cNvCxnSpPr/>
          <p:nvPr/>
        </p:nvCxnSpPr>
        <p:spPr>
          <a:xfrm>
            <a:off x="2598660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EC4A5FEE-A2D9-97DA-8790-16379A08C56B}"/>
              </a:ext>
            </a:extLst>
          </p:cNvPr>
          <p:cNvCxnSpPr/>
          <p:nvPr/>
        </p:nvCxnSpPr>
        <p:spPr>
          <a:xfrm>
            <a:off x="5167688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7A8A418-607D-6DE5-BFF5-2DB924C1ABD7}"/>
              </a:ext>
            </a:extLst>
          </p:cNvPr>
          <p:cNvCxnSpPr/>
          <p:nvPr/>
        </p:nvCxnSpPr>
        <p:spPr>
          <a:xfrm>
            <a:off x="7802031" y="446190"/>
            <a:ext cx="0" cy="4001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BA4ABD2-4E48-96BE-9EB5-26D786FD38FA}"/>
              </a:ext>
            </a:extLst>
          </p:cNvPr>
          <p:cNvSpPr txBox="1"/>
          <p:nvPr/>
        </p:nvSpPr>
        <p:spPr>
          <a:xfrm>
            <a:off x="1214350" y="136509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供书目录及库存管理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DF2B9A-3D1B-E6D7-FF65-3E35DAB9386B}"/>
              </a:ext>
            </a:extLst>
          </p:cNvPr>
          <p:cNvSpPr/>
          <p:nvPr/>
        </p:nvSpPr>
        <p:spPr>
          <a:xfrm>
            <a:off x="695325" y="1365094"/>
            <a:ext cx="136071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61BE32-CC2E-1496-6ABA-F5C431AF9536}"/>
              </a:ext>
            </a:extLst>
          </p:cNvPr>
          <p:cNvSpPr/>
          <p:nvPr/>
        </p:nvSpPr>
        <p:spPr>
          <a:xfrm>
            <a:off x="876958" y="1451926"/>
            <a:ext cx="136071" cy="28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: 对角圆角 8">
            <a:extLst>
              <a:ext uri="{FF2B5EF4-FFF2-40B4-BE49-F238E27FC236}">
                <a16:creationId xmlns:a16="http://schemas.microsoft.com/office/drawing/2014/main" id="{B12FFDE4-A4B6-AAF1-3CFE-706A5A9CCAF6}"/>
              </a:ext>
            </a:extLst>
          </p:cNvPr>
          <p:cNvSpPr/>
          <p:nvPr/>
        </p:nvSpPr>
        <p:spPr>
          <a:xfrm>
            <a:off x="695325" y="2688582"/>
            <a:ext cx="1732788" cy="519351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0000">
                <a:schemeClr val="accent2">
                  <a:lumMod val="75000"/>
                </a:schemeClr>
              </a:gs>
              <a:gs pos="96000">
                <a:schemeClr val="accent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dirty="0"/>
              <a:t>简要说明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FC79B3C-DA72-7E99-8B47-652B484C7330}"/>
              </a:ext>
            </a:extLst>
          </p:cNvPr>
          <p:cNvSpPr/>
          <p:nvPr/>
        </p:nvSpPr>
        <p:spPr>
          <a:xfrm>
            <a:off x="695325" y="3207498"/>
            <a:ext cx="4373633" cy="1745555"/>
          </a:xfrm>
          <a:prstGeom prst="rect">
            <a:avLst/>
          </a:prstGeom>
          <a:gradFill flip="none" rotWithShape="1">
            <a:gsLst>
              <a:gs pos="38000">
                <a:schemeClr val="accent1"/>
              </a:gs>
              <a:gs pos="92000">
                <a:schemeClr val="accent1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: 对角圆角 16">
            <a:extLst>
              <a:ext uri="{FF2B5EF4-FFF2-40B4-BE49-F238E27FC236}">
                <a16:creationId xmlns:a16="http://schemas.microsoft.com/office/drawing/2014/main" id="{C3739E15-28B1-900D-237B-C34E2F46914E}"/>
              </a:ext>
            </a:extLst>
          </p:cNvPr>
          <p:cNvSpPr/>
          <p:nvPr/>
        </p:nvSpPr>
        <p:spPr>
          <a:xfrm>
            <a:off x="5368019" y="1568781"/>
            <a:ext cx="1944000" cy="519351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0000">
                <a:schemeClr val="accent2">
                  <a:lumMod val="75000"/>
                </a:schemeClr>
              </a:gs>
              <a:gs pos="96000">
                <a:schemeClr val="accent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zh-CN" altLang="en-US" dirty="0"/>
              <a:t>子</a:t>
            </a:r>
            <a:r>
              <a:rPr lang="en-US" altLang="zh-CN" dirty="0"/>
              <a:t>E-R</a:t>
            </a:r>
            <a:r>
              <a:rPr lang="zh-CN" altLang="en-US" dirty="0"/>
              <a:t>图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2CD31A-D117-4A34-B0A5-39CB9B4E3D0B}"/>
              </a:ext>
            </a:extLst>
          </p:cNvPr>
          <p:cNvSpPr/>
          <p:nvPr/>
        </p:nvSpPr>
        <p:spPr>
          <a:xfrm>
            <a:off x="763360" y="3511940"/>
            <a:ext cx="4130705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初步设计时考虑书籍的多作者、多出版社使用同一属性存储，使用时根据属性值切割字符串。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680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:a16="http://schemas.microsoft.com/office/drawing/2014/main" xmlns="">
      <p:transition advClick="0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4"/>
</p:tagLst>
</file>

<file path=ppt/theme/theme1.xml><?xml version="1.0" encoding="utf-8"?>
<a:theme xmlns:a="http://schemas.openxmlformats.org/drawingml/2006/main" name="毕业论文主题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7331</TotalTime>
  <Words>1233</Words>
  <Application>Microsoft Office PowerPoint</Application>
  <PresentationFormat>宽屏</PresentationFormat>
  <Paragraphs>295</Paragraphs>
  <Slides>24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等线</vt:lpstr>
      <vt:lpstr>微软雅黑</vt:lpstr>
      <vt:lpstr>Arial</vt:lpstr>
      <vt:lpstr>Calibri</vt:lpstr>
      <vt:lpstr>毕业论文主题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东霖 吴</cp:lastModifiedBy>
  <cp:revision>813</cp:revision>
  <dcterms:created xsi:type="dcterms:W3CDTF">2016-04-18T02:22:00Z</dcterms:created>
  <dcterms:modified xsi:type="dcterms:W3CDTF">2025-01-02T13:07:40Z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