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CB99-FE6A-4354-823C-83C6ABB7A3F7}" type="datetimeFigureOut">
              <a:rPr lang="zh-CN" altLang="en-US" smtClean="0"/>
              <a:t>2015-3-8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06F7E-155B-4055-B788-47C59FFCBA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CB99-FE6A-4354-823C-83C6ABB7A3F7}" type="datetimeFigureOut">
              <a:rPr lang="zh-CN" altLang="en-US" smtClean="0"/>
              <a:t>2015-3-8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06F7E-155B-4055-B788-47C59FFCBA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CB99-FE6A-4354-823C-83C6ABB7A3F7}" type="datetimeFigureOut">
              <a:rPr lang="zh-CN" altLang="en-US" smtClean="0"/>
              <a:t>2015-3-8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06F7E-155B-4055-B788-47C59FFCBA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CB99-FE6A-4354-823C-83C6ABB7A3F7}" type="datetimeFigureOut">
              <a:rPr lang="zh-CN" altLang="en-US" smtClean="0"/>
              <a:t>2015-3-8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06F7E-155B-4055-B788-47C59FFCBA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CB99-FE6A-4354-823C-83C6ABB7A3F7}" type="datetimeFigureOut">
              <a:rPr lang="zh-CN" altLang="en-US" smtClean="0"/>
              <a:t>2015-3-8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06F7E-155B-4055-B788-47C59FFCBA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CB99-FE6A-4354-823C-83C6ABB7A3F7}" type="datetimeFigureOut">
              <a:rPr lang="zh-CN" altLang="en-US" smtClean="0"/>
              <a:t>2015-3-8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06F7E-155B-4055-B788-47C59FFCBA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CB99-FE6A-4354-823C-83C6ABB7A3F7}" type="datetimeFigureOut">
              <a:rPr lang="zh-CN" altLang="en-US" smtClean="0"/>
              <a:t>2015-3-8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06F7E-155B-4055-B788-47C59FFCBA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CB99-FE6A-4354-823C-83C6ABB7A3F7}" type="datetimeFigureOut">
              <a:rPr lang="zh-CN" altLang="en-US" smtClean="0"/>
              <a:t>2015-3-8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06F7E-155B-4055-B788-47C59FFCBA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CB99-FE6A-4354-823C-83C6ABB7A3F7}" type="datetimeFigureOut">
              <a:rPr lang="zh-CN" altLang="en-US" smtClean="0"/>
              <a:t>2015-3-8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06F7E-155B-4055-B788-47C59FFCBA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CB99-FE6A-4354-823C-83C6ABB7A3F7}" type="datetimeFigureOut">
              <a:rPr lang="zh-CN" altLang="en-US" smtClean="0"/>
              <a:t>2015-3-8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06F7E-155B-4055-B788-47C59FFCBA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CB99-FE6A-4354-823C-83C6ABB7A3F7}" type="datetimeFigureOut">
              <a:rPr lang="zh-CN" altLang="en-US" smtClean="0"/>
              <a:t>2015-3-8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06F7E-155B-4055-B788-47C59FFCBA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CB99-FE6A-4354-823C-83C6ABB7A3F7}" type="datetimeFigureOut">
              <a:rPr lang="zh-CN" altLang="en-US" smtClean="0"/>
              <a:t>2015-3-8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06F7E-155B-4055-B788-47C59FFCBA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photo.blog.sina.com.cn/showpic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 descr="http://s13.sinaimg.cn/middle/520aeb0btb91315828dbc&amp;690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442" y="0"/>
            <a:ext cx="513853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5357826"/>
            <a:ext cx="9144000" cy="1500174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sz="3600" dirty="0" smtClean="0">
                <a:latin typeface="华文楷体" pitchFamily="2" charset="-122"/>
                <a:ea typeface="华文楷体" pitchFamily="2" charset="-122"/>
              </a:rPr>
              <a:t>一块巧克力正好落在迪克家门口，兄弟俩配合默契，“嗨呦”“嗨呦”地喊着号子，把这块巧克力连推带拉地运回了迪克家，等他们把战利品放好，俩人都累得出了一身汗。他们把巧克力放到储藏室里，这个新储藏室就只剩下一半的空间了。为了补充体力，同时也为了庆祝一下，哈克和迪克每人掰了一块巧克力，美美地吃了起来。</a:t>
            </a:r>
          </a:p>
          <a:p>
            <a:endParaRPr lang="zh-CN" altLang="en-US" dirty="0"/>
          </a:p>
        </p:txBody>
      </p:sp>
      <p:pic>
        <p:nvPicPr>
          <p:cNvPr id="9220" name="Picture 4" descr="《牙齿大街的新鲜事》完整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0"/>
            <a:ext cx="7500952" cy="50006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5072074"/>
            <a:ext cx="9144000" cy="1785926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有一天，一块食物被舌头直接塞进了哈克家。看到送上门的食物，哈克别提多高兴了。他觉得这食物很像橘色棒棒糖，心想它的味道一定很不错，于是满心欢喜地吃了起来。谁知，他越吃越感觉不对，原来这是一块奶酪，哈克可吃不了这种东西。哈克大病了一场，好几天都下不了床。迪克在家照顾哈克，没法工作，他们的扩建计划因此暂停了几天。</a:t>
            </a:r>
          </a:p>
          <a:p>
            <a:endParaRPr lang="zh-CN" altLang="en-US" dirty="0"/>
          </a:p>
        </p:txBody>
      </p:sp>
      <p:pic>
        <p:nvPicPr>
          <p:cNvPr id="21508" name="Picture 4" descr="《牙齿大街的新鲜事》完整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0"/>
            <a:ext cx="7536627" cy="50244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5143512"/>
            <a:ext cx="9144000" cy="1714488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哈克病好以后，兄弟俩重新开始计划，他们想对所有的牙齿都进行改建，出租盈利。哈克已经给新的牙齿大街起了个响亮的名字，就叫“龋齿大街”！他们计划把最后面的一颗槽牙挖空，改建成游泳池。兄弟俩觉得，房客们肯定会喜欢这样的配套设施，龋齿大街的房租一定要订的高一些，他们要做成功的商人。</a:t>
            </a:r>
            <a:endParaRPr lang="zh-CN" altLang="en-US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22532" name="Picture 4" descr="《牙齿大街的新鲜事》完整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0"/>
            <a:ext cx="7393796" cy="49291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5500702"/>
            <a:ext cx="9144000" cy="1357298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上面的牙齿建成办公楼，也就是物业大楼。哈克来做物业公司的董事长，迪克嘛，就坐副董事长。如果这个伟大的计划能快点实现该多好呀！可是他们很清楚，要实现这个创业梦想，还有很长的一段路要走。</a:t>
            </a:r>
            <a:endParaRPr lang="zh-CN" altLang="en-US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23554" name="Picture 2" descr="http://s4.sinaimg.cn/middle/520aeb0btb9131c963dc3&amp;69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0509" y="0"/>
            <a:ext cx="7150676" cy="53578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5429264"/>
            <a:ext cx="9144000" cy="1428736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有一天发生了一件可怕的事情：一把巨大的刷子在牙齿大街上横冲直撞，刷子上还坐着很多牙齿警察。牙齿警察身上还散发着一种刺鼻的味道，这让哈克和迪克感到很不舒服。</a:t>
            </a:r>
          </a:p>
          <a:p>
            <a:endParaRPr lang="zh-CN" altLang="en-US" dirty="0"/>
          </a:p>
        </p:txBody>
      </p:sp>
      <p:pic>
        <p:nvPicPr>
          <p:cNvPr id="24578" name="Picture 2" descr="http://s11.sinaimg.cn/middle/520aeb0btb9131cba04aa&amp;69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3" y="0"/>
            <a:ext cx="7150398" cy="53576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5715016"/>
            <a:ext cx="9144000" cy="1142984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sz="3800" dirty="0" smtClean="0">
                <a:latin typeface="华文楷体" pitchFamily="2" charset="-122"/>
                <a:ea typeface="华文楷体" pitchFamily="2" charset="-122"/>
              </a:rPr>
              <a:t>牙齿警察很快从刷子上跳下来，分散到牙齿大街的各个角落，他们认真检查了每一道缝隙，打扫了每一个卫生死角，最后连门牌都摘走了。糕点、巧克力、肉、水果、蔬菜、冰淇淋和麦片的碎屑真多！牙齿警察一旦发现它们，就会快速清洗、冲刷，直到这些碎屑完全融化、消失为止。</a:t>
            </a:r>
            <a:endParaRPr lang="zh-CN" altLang="en-US" sz="2400" dirty="0"/>
          </a:p>
        </p:txBody>
      </p:sp>
      <p:pic>
        <p:nvPicPr>
          <p:cNvPr id="25602" name="Picture 2" descr="http://s14.sinaimg.cn/middle/520aeb0btb9131d04a7ad&amp;69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5" y="-1"/>
            <a:ext cx="7269646" cy="54469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5214950"/>
            <a:ext cx="9144000" cy="1643050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哈克和迪克的房间也被搜查了一遍，他们储藏的食物被发现了，还好兄弟俩反应快，躲起来逃过了这一劫。牙齿警察把哈克的百宝箱清空后就离开了。辛辛苦苦攒的粮食，就这样被牙齿警察毁了，所有的努力都白费了。幸运的是，迪克的新储藏室每有被发现，多亏门口挂着帘子，里面的巧克力才幸免于难。</a:t>
            </a:r>
          </a:p>
          <a:p>
            <a:endParaRPr lang="zh-CN" altLang="en-US" dirty="0"/>
          </a:p>
        </p:txBody>
      </p:sp>
      <p:pic>
        <p:nvPicPr>
          <p:cNvPr id="26628" name="Picture 4" descr="《牙齿大街的新鲜事》完整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0"/>
            <a:ext cx="7608145" cy="50720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5000636"/>
            <a:ext cx="9144000" cy="1857364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sz="3600" dirty="0" smtClean="0">
                <a:latin typeface="华文楷体" pitchFamily="2" charset="-122"/>
                <a:ea typeface="华文楷体" pitchFamily="2" charset="-122"/>
              </a:rPr>
              <a:t>兄弟俩决定将这个储藏室挖的更深些，这样就可以在里面放更多的食物了。他们现在只能用巧克力来充饥，各方面的营养都跟不上，所以身体变得很虚弱，只能干一会歇一会。几天后，牙神经上面的保护层也被挖开了。兄弟俩的储藏室已经足够大了，他们把那些巧克力重新放进去。这下牙神经可受不了了，它开始向大脑发送求救信号，大脑接到信号，知道有人在牙齿里修建违章建筑，但它无法阻止这些事情，只得让腮帮子鼓起来，通过这种方式告诉人们，有人正在口腔里干坏事。</a:t>
            </a:r>
          </a:p>
          <a:p>
            <a:endParaRPr lang="zh-CN" altLang="en-US" dirty="0"/>
          </a:p>
        </p:txBody>
      </p:sp>
      <p:pic>
        <p:nvPicPr>
          <p:cNvPr id="27652" name="Picture 4" descr="《牙齿大街的新鲜事》完整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2979" y="0"/>
            <a:ext cx="7465235" cy="49768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500702"/>
            <a:ext cx="8229600" cy="1357298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sz="3800" dirty="0" smtClean="0">
                <a:latin typeface="华文楷体" pitchFamily="2" charset="-122"/>
                <a:ea typeface="华文楷体" pitchFamily="2" charset="-122"/>
              </a:rPr>
              <a:t>嘴巴张开了。一束亮光照进了牙齿大街，哈克和迪克被照的睁不开眼，一个钩子伸了进来，钓走了哈克家的沙发，接着，这个钩子又钓走了哈克的床、百宝箱、柜子、地毯，最后连兄弟俩</a:t>
            </a:r>
            <a:r>
              <a:rPr lang="zh-CN" altLang="en-US" sz="3800" dirty="0">
                <a:latin typeface="华文楷体" pitchFamily="2" charset="-122"/>
                <a:ea typeface="华文楷体" pitchFamily="2" charset="-122"/>
              </a:rPr>
              <a:t>帅气</a:t>
            </a:r>
            <a:r>
              <a:rPr lang="zh-CN" altLang="en-US" sz="3800" dirty="0" smtClean="0">
                <a:latin typeface="华文楷体" pitchFamily="2" charset="-122"/>
                <a:ea typeface="华文楷体" pitchFamily="2" charset="-122"/>
              </a:rPr>
              <a:t>的合影也被钓走了。</a:t>
            </a:r>
            <a:endParaRPr lang="zh-CN" altLang="en-US" dirty="0"/>
          </a:p>
        </p:txBody>
      </p:sp>
      <p:pic>
        <p:nvPicPr>
          <p:cNvPr id="28676" name="Picture 4" descr="《牙齿大街的新鲜事》完整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0103" y="0"/>
            <a:ext cx="7393797" cy="49291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5357826"/>
            <a:ext cx="8929718" cy="1500174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zh-CN" altLang="en-US" dirty="0" smtClean="0"/>
              <a:t>有一个钩子伸进来，在哈克家填了很多类似于黏土的东西，下面这张图的牙，就是哈克过去的安乐窝。这颗牙接受了牙医的治疗，看起来就像是一颗新牙一样，正在闪闪发光。第三个钩子里装有麻醉剂，它在迪克家滴了两滴。原来，这颗牙已经被彻底蛀空了，不能修补，只能拔掉了。强光又照了进来，一把钳子夹住了这颗牙，钳子先是向两边摇了摇，然后突然用力一拔，好，拔掉了！现在不好的牙和犬牙之间空荡荡的，迪克连同坏牙一起消失了。</a:t>
            </a:r>
          </a:p>
          <a:p>
            <a:endParaRPr lang="zh-CN" altLang="en-US" dirty="0"/>
          </a:p>
        </p:txBody>
      </p:sp>
      <p:pic>
        <p:nvPicPr>
          <p:cNvPr id="29700" name="Picture 4" descr="《牙齿大街的新鲜事》完整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1" y="0"/>
            <a:ext cx="7286638" cy="48577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5429264"/>
            <a:ext cx="9144000" cy="1428736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你知道吗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?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在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你的嘴巴里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,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生活着这样两个小家伙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: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他们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的生活很舒适，每天都会有好吃的东西自动送上门来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。他们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的储藏室里有巧克力，水龙头里流着他们最爱喝的“可可可乐”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。但是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，他们还在努力地干活，因为他们梦想着改建整条牙齿大街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：把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每颗牙齿都变成一座房子，有露台，有游泳池，还有老板的办公室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……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但是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有一天，牙齿大街突然被扫荡一空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！到底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出了什么事呢？两个小家伙的梦想还能实现吗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？这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本特别的图画书会带你一起经历牙齿大街意想不到的故事。</a:t>
            </a:r>
          </a:p>
          <a:p>
            <a:endParaRPr lang="zh-CN" altLang="en-US" dirty="0"/>
          </a:p>
        </p:txBody>
      </p:sp>
      <p:pic>
        <p:nvPicPr>
          <p:cNvPr id="35842" name="Picture 2" descr="《牙齿大街的新鲜事》完整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47602"/>
            <a:ext cx="7751020" cy="51673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214950"/>
            <a:ext cx="8472518" cy="1643050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哈克顿时暴跳如雷，，他气急败坏的用锤子敲着牙，边敲边喊：“谁也不能阻止我们扩建牙齿大街！我们要把每一颗牙都蛀空，一切都是属于我们的！”就在他发疯般的敲打牙齿时，又伸进来一个钩子。哦，狂躁的哈克也被钓走了。</a:t>
            </a:r>
          </a:p>
          <a:p>
            <a:endParaRPr lang="zh-CN" altLang="en-US" dirty="0"/>
          </a:p>
        </p:txBody>
      </p:sp>
      <p:pic>
        <p:nvPicPr>
          <p:cNvPr id="30724" name="Picture 4" descr="《牙齿大街的新鲜事》完整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7" y="-1"/>
            <a:ext cx="7393794" cy="49291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5072074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        牙齿</a:t>
            </a:r>
            <a:r>
              <a:rPr lang="zh-CN" altLang="en-US" sz="2000" dirty="0"/>
              <a:t>大街又恢复了往日的平静。牙齿刚刚嚼完一根富含维生素的胡萝卜，需要好好休息一下</a:t>
            </a:r>
            <a:r>
              <a:rPr lang="zh-CN" altLang="en-US" sz="2000" dirty="0" smtClean="0"/>
              <a:t>。什么</a:t>
            </a:r>
            <a:r>
              <a:rPr lang="zh-CN" altLang="en-US" sz="2000" dirty="0"/>
              <a:t>？你真的认为牙齿应该成为住房？不不不</a:t>
            </a:r>
            <a:r>
              <a:rPr lang="en-US" altLang="zh-CN" sz="2000" dirty="0" smtClean="0"/>
              <a:t>……</a:t>
            </a:r>
            <a:r>
              <a:rPr lang="zh-CN" altLang="en-US" sz="2000" dirty="0" smtClean="0"/>
              <a:t>食物</a:t>
            </a:r>
            <a:r>
              <a:rPr lang="zh-CN" altLang="en-US" sz="2000" dirty="0"/>
              <a:t>必须被牙齿咬碎，胃才能很好地消化它们。如果牙齿被蛀坏了，咬不了食物，胃很快就会吃不消</a:t>
            </a:r>
            <a:r>
              <a:rPr lang="zh-CN" altLang="en-US" sz="2000" dirty="0" smtClean="0"/>
              <a:t>。牙齿警察现在经常</a:t>
            </a:r>
            <a:r>
              <a:rPr lang="zh-CN" altLang="en-US" sz="2000" dirty="0"/>
              <a:t>到牙齿大街来巡逻，他们感觉这里就像自己家里一样舒服</a:t>
            </a:r>
            <a:r>
              <a:rPr lang="zh-CN" altLang="en-US" sz="2000" dirty="0" smtClean="0"/>
              <a:t>。如果</a:t>
            </a:r>
            <a:r>
              <a:rPr lang="zh-CN" altLang="en-US" sz="2000" dirty="0"/>
              <a:t>遇到像哈克和迪克这样破坏牙齿的小东西，你们会怎样呢</a:t>
            </a:r>
            <a:r>
              <a:rPr lang="zh-CN" altLang="en-US" sz="2000" dirty="0" smtClean="0"/>
              <a:t>？想</a:t>
            </a:r>
            <a:r>
              <a:rPr lang="zh-CN" altLang="en-US" sz="2000" dirty="0"/>
              <a:t>知道哈克和迪克的下落吗</a:t>
            </a:r>
            <a:r>
              <a:rPr lang="zh-CN" altLang="en-US" sz="2000" dirty="0" smtClean="0"/>
              <a:t>？跟</a:t>
            </a:r>
            <a:r>
              <a:rPr lang="zh-CN" altLang="en-US" sz="2000" dirty="0"/>
              <a:t>我来</a:t>
            </a:r>
            <a:r>
              <a:rPr lang="en-US" altLang="zh-CN" sz="2000" dirty="0" smtClean="0"/>
              <a:t>……</a:t>
            </a:r>
            <a:endParaRPr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1748" name="Picture 4" descr="《牙齿大街的新鲜事》完整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7" y="-47648"/>
            <a:ext cx="7572425" cy="50482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357826"/>
            <a:ext cx="8229600" cy="1500174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牙医冲洗钩子的时候，哈克和迪克先后被冲到了污水中，他们顺着排水管漂到了一条河里，然后沿着这条河漂呀漂，漂到了地中海。从此以后，它们就在海滩上晒晒太阳，聊聊天，再也没有找过牙齿的麻烦。</a:t>
            </a:r>
          </a:p>
          <a:p>
            <a:endParaRPr lang="zh-CN" altLang="en-US" dirty="0"/>
          </a:p>
        </p:txBody>
      </p:sp>
      <p:pic>
        <p:nvPicPr>
          <p:cNvPr id="32772" name="Picture 4" descr="《牙齿大街的新鲜事》完整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0"/>
            <a:ext cx="7286638" cy="48577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3796" name="Picture 4" descr="《牙齿大街的新鲜事》完整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357166"/>
            <a:ext cx="8322525" cy="55483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4818" name="Picture 2" descr="C:\Documents and Settings\Administrator\桌面\60895125hb4fe79ad6098&amp;69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0"/>
            <a:ext cx="5248175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6866" name="Picture 2" descr="《牙齿大街的新鲜事》完整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693" y="0"/>
            <a:ext cx="9108307" cy="60722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5072074"/>
            <a:ext cx="9144000" cy="178592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照片上的这两位是兄弟俩，一个叫哈克，一个叫迪克。请大家注意，这是一张放大后的照片。他们兄弟俩的个头其实都很小，即使放大成百上千倍，也就是右图上显示的那么丁点儿大。</a:t>
            </a:r>
          </a:p>
          <a:p>
            <a:endParaRPr lang="zh-CN" altLang="en-US" dirty="0"/>
          </a:p>
        </p:txBody>
      </p:sp>
      <p:pic>
        <p:nvPicPr>
          <p:cNvPr id="4098" name="Picture 2" descr="http://s9.sinaimg.cn/middle/520aeb0btb9131aad05e8&amp;69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0"/>
            <a:ext cx="6715172" cy="48921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5072074"/>
            <a:ext cx="9144000" cy="1785926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哈克住在迪克的隔壁。牙齿上的牙洞就是他们的家，房子都是兄弟俩自己动手修建的。</a:t>
            </a:r>
          </a:p>
          <a:p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哈克把他的家布置得很舒适，但是他很少在家待着。他整天在旁边的牙齿里忙活，忙得连整理床铺的时间都没有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。</a:t>
            </a:r>
            <a:endParaRPr lang="zh-CN" altLang="en-US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3076" name="Picture 4" descr="《牙齿大街的新鲜事》完整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0059" y="0"/>
            <a:ext cx="7286638" cy="48577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5000636"/>
            <a:ext cx="9144000" cy="1857364"/>
          </a:xfrm>
        </p:spPr>
        <p:txBody>
          <a:bodyPr>
            <a:no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哈克家的柜子里堆满了甘草块。他还有一个百宝箱，里面是各种各样的糖果。这些糖果原来都粘在牙齿上，是哈克辛辛苦苦把他们搬回来的。哈克是个工作狂，百宝箱里的糖果堆成了小山他还不休息。我给大家介绍一下这座糖果山吧！黄色的是柠檬，棕色的是咖啡糖、巧克力糖，橘色的大块石香橙糖，紫色的小块是香芋糖。至于那些白色的，很明显是饼干上的白糖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嘛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！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2052" name="Picture 4" descr="《牙齿大街的新鲜事》完整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5811" y="0"/>
            <a:ext cx="7179481" cy="47863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4929198"/>
            <a:ext cx="9144000" cy="178592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这时</a:t>
            </a:r>
            <a:r>
              <a:rPr lang="zh-CN" altLang="en-US" sz="1800" dirty="0">
                <a:latin typeface="华文楷体" pitchFamily="2" charset="-122"/>
                <a:ea typeface="华文楷体" pitchFamily="2" charset="-122"/>
              </a:rPr>
              <a:t>，迪克正坐在摇摇椅上休息。他刚刚完成了一项大工程</a:t>
            </a: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。看</a:t>
            </a:r>
            <a:r>
              <a:rPr lang="zh-CN" altLang="en-US" sz="1800" dirty="0">
                <a:latin typeface="华文楷体" pitchFamily="2" charset="-122"/>
                <a:ea typeface="华文楷体" pitchFamily="2" charset="-122"/>
              </a:rPr>
              <a:t>，一个全新的入口出现了，那就是迪克家新贮藏室的入口。入口的门帘也已经缝好了，就放在桌子上</a:t>
            </a: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。迪克</a:t>
            </a:r>
            <a:r>
              <a:rPr lang="zh-CN" altLang="en-US" sz="1800" dirty="0">
                <a:latin typeface="华文楷体" pitchFamily="2" charset="-122"/>
                <a:ea typeface="华文楷体" pitchFamily="2" charset="-122"/>
              </a:rPr>
              <a:t>惬意地喝着“可可可乐”</a:t>
            </a:r>
            <a:r>
              <a:rPr lang="en-US" altLang="zh-CN" sz="1800" dirty="0">
                <a:latin typeface="华文楷体" pitchFamily="2" charset="-122"/>
                <a:ea typeface="华文楷体" pitchFamily="2" charset="-122"/>
              </a:rPr>
              <a:t>——</a:t>
            </a:r>
            <a:r>
              <a:rPr lang="zh-CN" altLang="en-US" sz="1800" dirty="0">
                <a:latin typeface="华文楷体" pitchFamily="2" charset="-122"/>
                <a:ea typeface="华文楷体" pitchFamily="2" charset="-122"/>
              </a:rPr>
              <a:t>热乐乐与可乐兑成的一种饮料</a:t>
            </a: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。为了</a:t>
            </a:r>
            <a:r>
              <a:rPr lang="zh-CN" altLang="en-US" sz="1800" dirty="0">
                <a:latin typeface="华文楷体" pitchFamily="2" charset="-122"/>
                <a:ea typeface="华文楷体" pitchFamily="2" charset="-122"/>
              </a:rPr>
              <a:t>保证自己随时能喝上这种饮料，迪克还设计了一种管道装置，把屋顶上积蓄的饮料引到屋里来。他想喝“可可可乐”了，只要拧开管道上的龙头，马上就能接到满满一杯“可可可乐”。他在摇摇椅上摇晃的时候非常小心，生怕心爱的饮料洒出来</a:t>
            </a: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。这</a:t>
            </a:r>
            <a:r>
              <a:rPr lang="zh-CN" altLang="en-US" sz="1800" dirty="0">
                <a:latin typeface="华文楷体" pitchFamily="2" charset="-122"/>
                <a:ea typeface="华文楷体" pitchFamily="2" charset="-122"/>
              </a:rPr>
              <a:t>是一张示意图，大家可以在上面清楚地看到，饮料是如何流入房中的</a:t>
            </a: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。</a:t>
            </a:r>
            <a:endParaRPr lang="zh-CN" altLang="en-US" sz="1400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028" name="Picture 4" descr="《牙齿大街的新鲜事》完整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0"/>
            <a:ext cx="7179481" cy="47863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5357826"/>
            <a:ext cx="9144000" cy="1500174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迪克住在牙齿大街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号，哈克住在牙齿大街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号。他们的家都在犬齿的后面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。哈克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正在忙着敲一颗牙。这是一颗刚长出来的新牙，所以没有周围的牙高。他挥汗如雨地工作着，忽然感到有一阵风扑面而来。</a:t>
            </a:r>
          </a:p>
          <a:p>
            <a:endParaRPr lang="zh-CN" altLang="en-US" dirty="0"/>
          </a:p>
        </p:txBody>
      </p:sp>
      <p:pic>
        <p:nvPicPr>
          <p:cNvPr id="11268" name="Picture 4" descr="《牙齿大街的新鲜事》完整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0"/>
            <a:ext cx="7465189" cy="49767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5500702"/>
            <a:ext cx="9144000" cy="1214446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哈克知道，马上会有新的事物进入牙齿大街。他迅速撤回家中，和迪克一起急切的等待着还吃的东西落下来。很快，兄弟俩看到了诱人的巧克力被舌头卷起，扔到了唾液里。</a:t>
            </a:r>
            <a:endParaRPr lang="zh-CN" altLang="en-US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0242" name="Picture 2" descr="http://s9.sinaimg.cn/middle/520aeb0btb9131bb6aff8&amp;69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7" y="0"/>
            <a:ext cx="6864647" cy="51435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1812</Words>
  <Application>Microsoft Office PowerPoint</Application>
  <PresentationFormat>全屏显示(4:3)</PresentationFormat>
  <Paragraphs>21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微软用户</cp:lastModifiedBy>
  <cp:revision>10</cp:revision>
  <dcterms:created xsi:type="dcterms:W3CDTF">2015-03-08T01:41:12Z</dcterms:created>
  <dcterms:modified xsi:type="dcterms:W3CDTF">2015-03-08T03:05:36Z</dcterms:modified>
</cp:coreProperties>
</file>