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Libre Franklin"/>
      <p:regular r:id="rId39"/>
      <p:bold r:id="rId40"/>
      <p:italic r:id="rId41"/>
      <p:boldItalic r:id="rId42"/>
    </p:embeddedFont>
    <p:embeddedFont>
      <p:font typeface="Orbitron"/>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ibreFranklin-bold.fntdata"/><Relationship Id="rId20" Type="http://schemas.openxmlformats.org/officeDocument/2006/relationships/slide" Target="slides/slide15.xml"/><Relationship Id="rId42" Type="http://schemas.openxmlformats.org/officeDocument/2006/relationships/font" Target="fonts/LibreFranklin-boldItalic.fntdata"/><Relationship Id="rId41" Type="http://schemas.openxmlformats.org/officeDocument/2006/relationships/font" Target="fonts/LibreFranklin-italic.fntdata"/><Relationship Id="rId22" Type="http://schemas.openxmlformats.org/officeDocument/2006/relationships/slide" Target="slides/slide17.xml"/><Relationship Id="rId44" Type="http://schemas.openxmlformats.org/officeDocument/2006/relationships/font" Target="fonts/Orbitron-bold.fntdata"/><Relationship Id="rId21" Type="http://schemas.openxmlformats.org/officeDocument/2006/relationships/slide" Target="slides/slide16.xml"/><Relationship Id="rId43" Type="http://schemas.openxmlformats.org/officeDocument/2006/relationships/font" Target="fonts/Orbitron-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LibreFranklin-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6" name="Google Shape;108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4" name="Shape 1644"/>
        <p:cNvGrpSpPr/>
        <p:nvPr/>
      </p:nvGrpSpPr>
      <p:grpSpPr>
        <a:xfrm>
          <a:off x="0" y="0"/>
          <a:ext cx="0" cy="0"/>
          <a:chOff x="0" y="0"/>
          <a:chExt cx="0" cy="0"/>
        </a:xfrm>
      </p:grpSpPr>
      <p:sp>
        <p:nvSpPr>
          <p:cNvPr id="1645" name="Google Shape;164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6" name="Google Shape;164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3" name="Shape 1673"/>
        <p:cNvGrpSpPr/>
        <p:nvPr/>
      </p:nvGrpSpPr>
      <p:grpSpPr>
        <a:xfrm>
          <a:off x="0" y="0"/>
          <a:ext cx="0" cy="0"/>
          <a:chOff x="0" y="0"/>
          <a:chExt cx="0" cy="0"/>
        </a:xfrm>
      </p:grpSpPr>
      <p:sp>
        <p:nvSpPr>
          <p:cNvPr id="1674" name="Google Shape;167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5" name="Google Shape;167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9" name="Shape 1709"/>
        <p:cNvGrpSpPr/>
        <p:nvPr/>
      </p:nvGrpSpPr>
      <p:grpSpPr>
        <a:xfrm>
          <a:off x="0" y="0"/>
          <a:ext cx="0" cy="0"/>
          <a:chOff x="0" y="0"/>
          <a:chExt cx="0" cy="0"/>
        </a:xfrm>
      </p:grpSpPr>
      <p:sp>
        <p:nvSpPr>
          <p:cNvPr id="1710" name="Google Shape;1710;g11b3d4ef10a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1" name="Google Shape;1711;g11b3d4ef10a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6" name="Shape 1716"/>
        <p:cNvGrpSpPr/>
        <p:nvPr/>
      </p:nvGrpSpPr>
      <p:grpSpPr>
        <a:xfrm>
          <a:off x="0" y="0"/>
          <a:ext cx="0" cy="0"/>
          <a:chOff x="0" y="0"/>
          <a:chExt cx="0" cy="0"/>
        </a:xfrm>
      </p:grpSpPr>
      <p:sp>
        <p:nvSpPr>
          <p:cNvPr id="1717" name="Google Shape;1717;g11b3d4ef10a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8" name="Google Shape;1718;g11b3d4ef10a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11b3d4ef10a_0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7" name="Google Shape;1727;g11b3d4ef10a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4" name="Shape 1734"/>
        <p:cNvGrpSpPr/>
        <p:nvPr/>
      </p:nvGrpSpPr>
      <p:grpSpPr>
        <a:xfrm>
          <a:off x="0" y="0"/>
          <a:ext cx="0" cy="0"/>
          <a:chOff x="0" y="0"/>
          <a:chExt cx="0" cy="0"/>
        </a:xfrm>
      </p:grpSpPr>
      <p:sp>
        <p:nvSpPr>
          <p:cNvPr id="1735" name="Google Shape;1735;g11b3d4ef10a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6" name="Google Shape;1736;g11b3d4ef10a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3" name="Shape 1743"/>
        <p:cNvGrpSpPr/>
        <p:nvPr/>
      </p:nvGrpSpPr>
      <p:grpSpPr>
        <a:xfrm>
          <a:off x="0" y="0"/>
          <a:ext cx="0" cy="0"/>
          <a:chOff x="0" y="0"/>
          <a:chExt cx="0" cy="0"/>
        </a:xfrm>
      </p:grpSpPr>
      <p:sp>
        <p:nvSpPr>
          <p:cNvPr id="1744" name="Google Shape;174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5" name="Google Shape;174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7" name="Google Shape;187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0" name="Shape 1950"/>
        <p:cNvGrpSpPr/>
        <p:nvPr/>
      </p:nvGrpSpPr>
      <p:grpSpPr>
        <a:xfrm>
          <a:off x="0" y="0"/>
          <a:ext cx="0" cy="0"/>
          <a:chOff x="0" y="0"/>
          <a:chExt cx="0" cy="0"/>
        </a:xfrm>
      </p:grpSpPr>
      <p:sp>
        <p:nvSpPr>
          <p:cNvPr id="1951" name="Google Shape;195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2" name="Google Shape;195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5" name="Shape 1995"/>
        <p:cNvGrpSpPr/>
        <p:nvPr/>
      </p:nvGrpSpPr>
      <p:grpSpPr>
        <a:xfrm>
          <a:off x="0" y="0"/>
          <a:ext cx="0" cy="0"/>
          <a:chOff x="0" y="0"/>
          <a:chExt cx="0" cy="0"/>
        </a:xfrm>
      </p:grpSpPr>
      <p:sp>
        <p:nvSpPr>
          <p:cNvPr id="1996" name="Google Shape;199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7" name="Google Shape;199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4" name="Shape 1234"/>
        <p:cNvGrpSpPr/>
        <p:nvPr/>
      </p:nvGrpSpPr>
      <p:grpSpPr>
        <a:xfrm>
          <a:off x="0" y="0"/>
          <a:ext cx="0" cy="0"/>
          <a:chOff x="0" y="0"/>
          <a:chExt cx="0" cy="0"/>
        </a:xfrm>
      </p:grpSpPr>
      <p:sp>
        <p:nvSpPr>
          <p:cNvPr id="1235" name="Google Shape;123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6" name="Google Shape;123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0" name="Shape 2070"/>
        <p:cNvGrpSpPr/>
        <p:nvPr/>
      </p:nvGrpSpPr>
      <p:grpSpPr>
        <a:xfrm>
          <a:off x="0" y="0"/>
          <a:ext cx="0" cy="0"/>
          <a:chOff x="0" y="0"/>
          <a:chExt cx="0" cy="0"/>
        </a:xfrm>
      </p:grpSpPr>
      <p:sp>
        <p:nvSpPr>
          <p:cNvPr id="2071" name="Google Shape;207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2" name="Google Shape;207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1" name="Shape 2151"/>
        <p:cNvGrpSpPr/>
        <p:nvPr/>
      </p:nvGrpSpPr>
      <p:grpSpPr>
        <a:xfrm>
          <a:off x="0" y="0"/>
          <a:ext cx="0" cy="0"/>
          <a:chOff x="0" y="0"/>
          <a:chExt cx="0" cy="0"/>
        </a:xfrm>
      </p:grpSpPr>
      <p:sp>
        <p:nvSpPr>
          <p:cNvPr id="2152" name="Google Shape;215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3" name="Google Shape;215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6" name="Shape 2226"/>
        <p:cNvGrpSpPr/>
        <p:nvPr/>
      </p:nvGrpSpPr>
      <p:grpSpPr>
        <a:xfrm>
          <a:off x="0" y="0"/>
          <a:ext cx="0" cy="0"/>
          <a:chOff x="0" y="0"/>
          <a:chExt cx="0" cy="0"/>
        </a:xfrm>
      </p:grpSpPr>
      <p:sp>
        <p:nvSpPr>
          <p:cNvPr id="2227" name="Google Shape;222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8" name="Google Shape;222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4" name="Shape 2304"/>
        <p:cNvGrpSpPr/>
        <p:nvPr/>
      </p:nvGrpSpPr>
      <p:grpSpPr>
        <a:xfrm>
          <a:off x="0" y="0"/>
          <a:ext cx="0" cy="0"/>
          <a:chOff x="0" y="0"/>
          <a:chExt cx="0" cy="0"/>
        </a:xfrm>
      </p:grpSpPr>
      <p:sp>
        <p:nvSpPr>
          <p:cNvPr id="2305" name="Google Shape;2305;g11b3d4ef10a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6" name="Google Shape;2306;g11b3d4ef10a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6" name="Shape 2336"/>
        <p:cNvGrpSpPr/>
        <p:nvPr/>
      </p:nvGrpSpPr>
      <p:grpSpPr>
        <a:xfrm>
          <a:off x="0" y="0"/>
          <a:ext cx="0" cy="0"/>
          <a:chOff x="0" y="0"/>
          <a:chExt cx="0" cy="0"/>
        </a:xfrm>
      </p:grpSpPr>
      <p:sp>
        <p:nvSpPr>
          <p:cNvPr id="2337" name="Google Shape;233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8" name="Google Shape;233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1" name="Shape 2411"/>
        <p:cNvGrpSpPr/>
        <p:nvPr/>
      </p:nvGrpSpPr>
      <p:grpSpPr>
        <a:xfrm>
          <a:off x="0" y="0"/>
          <a:ext cx="0" cy="0"/>
          <a:chOff x="0" y="0"/>
          <a:chExt cx="0" cy="0"/>
        </a:xfrm>
      </p:grpSpPr>
      <p:sp>
        <p:nvSpPr>
          <p:cNvPr id="2412" name="Google Shape;2412;g11b3d4ef10a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3" name="Google Shape;2413;g11b3d4ef10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7" name="Shape 2427"/>
        <p:cNvGrpSpPr/>
        <p:nvPr/>
      </p:nvGrpSpPr>
      <p:grpSpPr>
        <a:xfrm>
          <a:off x="0" y="0"/>
          <a:ext cx="0" cy="0"/>
          <a:chOff x="0" y="0"/>
          <a:chExt cx="0" cy="0"/>
        </a:xfrm>
      </p:grpSpPr>
      <p:sp>
        <p:nvSpPr>
          <p:cNvPr id="2428" name="Google Shape;2428;g11b3d4ef10a_0_1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9" name="Google Shape;2429;g11b3d4ef10a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5" name="Shape 2455"/>
        <p:cNvGrpSpPr/>
        <p:nvPr/>
      </p:nvGrpSpPr>
      <p:grpSpPr>
        <a:xfrm>
          <a:off x="0" y="0"/>
          <a:ext cx="0" cy="0"/>
          <a:chOff x="0" y="0"/>
          <a:chExt cx="0" cy="0"/>
        </a:xfrm>
      </p:grpSpPr>
      <p:sp>
        <p:nvSpPr>
          <p:cNvPr id="2456" name="Google Shape;2456;g11b3d4ef10a_0_2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7" name="Google Shape;2457;g11b3d4ef10a_0_2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0" name="Shape 2460"/>
        <p:cNvGrpSpPr/>
        <p:nvPr/>
      </p:nvGrpSpPr>
      <p:grpSpPr>
        <a:xfrm>
          <a:off x="0" y="0"/>
          <a:ext cx="0" cy="0"/>
          <a:chOff x="0" y="0"/>
          <a:chExt cx="0" cy="0"/>
        </a:xfrm>
      </p:grpSpPr>
      <p:sp>
        <p:nvSpPr>
          <p:cNvPr id="2461" name="Google Shape;246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2" name="Google Shape;246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9" name="Shape 2489"/>
        <p:cNvGrpSpPr/>
        <p:nvPr/>
      </p:nvGrpSpPr>
      <p:grpSpPr>
        <a:xfrm>
          <a:off x="0" y="0"/>
          <a:ext cx="0" cy="0"/>
          <a:chOff x="0" y="0"/>
          <a:chExt cx="0" cy="0"/>
        </a:xfrm>
      </p:grpSpPr>
      <p:sp>
        <p:nvSpPr>
          <p:cNvPr id="2490" name="Google Shape;249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1" name="Google Shape;249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3" name="Google Shape;128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8" name="Shape 2518"/>
        <p:cNvGrpSpPr/>
        <p:nvPr/>
      </p:nvGrpSpPr>
      <p:grpSpPr>
        <a:xfrm>
          <a:off x="0" y="0"/>
          <a:ext cx="0" cy="0"/>
          <a:chOff x="0" y="0"/>
          <a:chExt cx="0" cy="0"/>
        </a:xfrm>
      </p:grpSpPr>
      <p:sp>
        <p:nvSpPr>
          <p:cNvPr id="2519" name="Google Shape;251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0" name="Google Shape;252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4" name="Shape 2614"/>
        <p:cNvGrpSpPr/>
        <p:nvPr/>
      </p:nvGrpSpPr>
      <p:grpSpPr>
        <a:xfrm>
          <a:off x="0" y="0"/>
          <a:ext cx="0" cy="0"/>
          <a:chOff x="0" y="0"/>
          <a:chExt cx="0" cy="0"/>
        </a:xfrm>
      </p:grpSpPr>
      <p:sp>
        <p:nvSpPr>
          <p:cNvPr id="2615" name="Google Shape;261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6" name="Google Shape;261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1" name="Shape 2621"/>
        <p:cNvGrpSpPr/>
        <p:nvPr/>
      </p:nvGrpSpPr>
      <p:grpSpPr>
        <a:xfrm>
          <a:off x="0" y="0"/>
          <a:ext cx="0" cy="0"/>
          <a:chOff x="0" y="0"/>
          <a:chExt cx="0" cy="0"/>
        </a:xfrm>
      </p:grpSpPr>
      <p:sp>
        <p:nvSpPr>
          <p:cNvPr id="2622" name="Google Shape;262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3" name="Google Shape;262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8" name="Shape 2628"/>
        <p:cNvGrpSpPr/>
        <p:nvPr/>
      </p:nvGrpSpPr>
      <p:grpSpPr>
        <a:xfrm>
          <a:off x="0" y="0"/>
          <a:ext cx="0" cy="0"/>
          <a:chOff x="0" y="0"/>
          <a:chExt cx="0" cy="0"/>
        </a:xfrm>
      </p:grpSpPr>
      <p:sp>
        <p:nvSpPr>
          <p:cNvPr id="2629" name="Google Shape;262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0" name="Google Shape;263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1" name="Google Shape;135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3" name="Google Shape;139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3" name="Shape 1433"/>
        <p:cNvGrpSpPr/>
        <p:nvPr/>
      </p:nvGrpSpPr>
      <p:grpSpPr>
        <a:xfrm>
          <a:off x="0" y="0"/>
          <a:ext cx="0" cy="0"/>
          <a:chOff x="0" y="0"/>
          <a:chExt cx="0" cy="0"/>
        </a:xfrm>
      </p:grpSpPr>
      <p:sp>
        <p:nvSpPr>
          <p:cNvPr id="1434" name="Google Shape;143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5" name="Google Shape;143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2" name="Shape 1462"/>
        <p:cNvGrpSpPr/>
        <p:nvPr/>
      </p:nvGrpSpPr>
      <p:grpSpPr>
        <a:xfrm>
          <a:off x="0" y="0"/>
          <a:ext cx="0" cy="0"/>
          <a:chOff x="0" y="0"/>
          <a:chExt cx="0" cy="0"/>
        </a:xfrm>
      </p:grpSpPr>
      <p:sp>
        <p:nvSpPr>
          <p:cNvPr id="1463" name="Google Shape;146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4" name="Google Shape;146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8" name="Shape 1528"/>
        <p:cNvGrpSpPr/>
        <p:nvPr/>
      </p:nvGrpSpPr>
      <p:grpSpPr>
        <a:xfrm>
          <a:off x="0" y="0"/>
          <a:ext cx="0" cy="0"/>
          <a:chOff x="0" y="0"/>
          <a:chExt cx="0" cy="0"/>
        </a:xfrm>
      </p:grpSpPr>
      <p:sp>
        <p:nvSpPr>
          <p:cNvPr id="1529" name="Google Shape;152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0" name="Google Shape;153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9" name="Shape 1599"/>
        <p:cNvGrpSpPr/>
        <p:nvPr/>
      </p:nvGrpSpPr>
      <p:grpSpPr>
        <a:xfrm>
          <a:off x="0" y="0"/>
          <a:ext cx="0" cy="0"/>
          <a:chOff x="0" y="0"/>
          <a:chExt cx="0" cy="0"/>
        </a:xfrm>
      </p:grpSpPr>
      <p:sp>
        <p:nvSpPr>
          <p:cNvPr id="1600" name="Google Shape;160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1" name="Google Shape;160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944156" y="-907193"/>
            <a:ext cx="6921994" cy="6773146"/>
            <a:chOff x="944156" y="-907193"/>
            <a:chExt cx="6921994" cy="6773146"/>
          </a:xfrm>
        </p:grpSpPr>
        <p:sp>
          <p:nvSpPr>
            <p:cNvPr id="10" name="Google Shape;10;p2"/>
            <p:cNvSpPr/>
            <p:nvPr/>
          </p:nvSpPr>
          <p:spPr>
            <a:xfrm>
              <a:off x="1986750" y="-13500"/>
              <a:ext cx="5170500" cy="5170500"/>
            </a:xfrm>
            <a:prstGeom prst="donut">
              <a:avLst>
                <a:gd fmla="val 5641" name="adj"/>
              </a:avLst>
            </a:prstGeom>
            <a:gradFill>
              <a:gsLst>
                <a:gs pos="0">
                  <a:schemeClr val="lt1"/>
                </a:gs>
                <a:gs pos="50000">
                  <a:schemeClr val="lt1"/>
                </a:gs>
                <a:gs pos="100000">
                  <a:schemeClr val="accent1"/>
                </a:gs>
              </a:gsLst>
              <a:lin ang="5400700" scaled="0"/>
            </a:gradFill>
            <a:ln>
              <a:noFill/>
            </a:ln>
            <a:effectLst>
              <a:outerShdw blurRad="57150" rotWithShape="0" algn="bl" dir="5400000" dist="19050">
                <a:srgbClr val="000000">
                  <a:alpha val="2039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944156" y="-907193"/>
              <a:ext cx="6921994" cy="6773146"/>
              <a:chOff x="944156" y="-907193"/>
              <a:chExt cx="6921994" cy="6773146"/>
            </a:xfrm>
          </p:grpSpPr>
          <p:sp>
            <p:nvSpPr>
              <p:cNvPr id="12" name="Google Shape;12;p2"/>
              <p:cNvSpPr/>
              <p:nvPr/>
            </p:nvSpPr>
            <p:spPr>
              <a:xfrm>
                <a:off x="6658236" y="480620"/>
                <a:ext cx="47211" cy="48267"/>
              </a:xfrm>
              <a:custGeom>
                <a:rect b="b" l="l" r="r" t="t"/>
                <a:pathLst>
                  <a:path extrusionOk="0" h="777" w="760">
                    <a:moveTo>
                      <a:pt x="135" y="134"/>
                    </a:moveTo>
                    <a:cubicBezTo>
                      <a:pt x="277" y="1"/>
                      <a:pt x="492" y="1"/>
                      <a:pt x="625" y="143"/>
                    </a:cubicBezTo>
                    <a:cubicBezTo>
                      <a:pt x="759" y="286"/>
                      <a:pt x="759" y="509"/>
                      <a:pt x="616" y="643"/>
                    </a:cubicBezTo>
                    <a:cubicBezTo>
                      <a:pt x="483" y="777"/>
                      <a:pt x="260" y="768"/>
                      <a:pt x="135" y="634"/>
                    </a:cubicBezTo>
                    <a:cubicBezTo>
                      <a:pt x="1" y="491"/>
                      <a:pt x="1" y="268"/>
                      <a:pt x="135" y="13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 name="Google Shape;13;p2"/>
              <p:cNvGrpSpPr/>
              <p:nvPr/>
            </p:nvGrpSpPr>
            <p:grpSpPr>
              <a:xfrm>
                <a:off x="944156" y="-907193"/>
                <a:ext cx="6921994" cy="6773146"/>
                <a:chOff x="944156" y="-814718"/>
                <a:chExt cx="6921994" cy="6773146"/>
              </a:xfrm>
            </p:grpSpPr>
            <p:grpSp>
              <p:nvGrpSpPr>
                <p:cNvPr id="14" name="Google Shape;14;p2"/>
                <p:cNvGrpSpPr/>
                <p:nvPr/>
              </p:nvGrpSpPr>
              <p:grpSpPr>
                <a:xfrm>
                  <a:off x="2060505" y="153496"/>
                  <a:ext cx="5026989" cy="5025681"/>
                  <a:chOff x="2525403" y="1252291"/>
                  <a:chExt cx="2282505" cy="2281911"/>
                </a:xfrm>
              </p:grpSpPr>
              <p:sp>
                <p:nvSpPr>
                  <p:cNvPr id="15" name="Google Shape;15;p2"/>
                  <p:cNvSpPr/>
                  <p:nvPr/>
                </p:nvSpPr>
                <p:spPr>
                  <a:xfrm>
                    <a:off x="2525997" y="2352028"/>
                    <a:ext cx="59180" cy="10028"/>
                  </a:xfrm>
                  <a:custGeom>
                    <a:rect b="b" l="l" r="r" t="t"/>
                    <a:pathLst>
                      <a:path extrusionOk="0" h="304" w="1794">
                        <a:moveTo>
                          <a:pt x="1794" y="63"/>
                        </a:moveTo>
                        <a:lnTo>
                          <a:pt x="1785" y="304"/>
                        </a:lnTo>
                        <a:lnTo>
                          <a:pt x="0" y="250"/>
                        </a:lnTo>
                        <a:lnTo>
                          <a:pt x="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2527779" y="2310827"/>
                    <a:ext cx="59476" cy="12106"/>
                  </a:xfrm>
                  <a:custGeom>
                    <a:rect b="b" l="l" r="r" t="t"/>
                    <a:pathLst>
                      <a:path extrusionOk="0" h="367" w="1803">
                        <a:moveTo>
                          <a:pt x="1802" y="125"/>
                        </a:moveTo>
                        <a:lnTo>
                          <a:pt x="1784" y="366"/>
                        </a:lnTo>
                        <a:lnTo>
                          <a:pt x="0" y="250"/>
                        </a:lnTo>
                        <a:lnTo>
                          <a:pt x="2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2531011" y="2269923"/>
                    <a:ext cx="59476" cy="13855"/>
                  </a:xfrm>
                  <a:custGeom>
                    <a:rect b="b" l="l" r="r" t="t"/>
                    <a:pathLst>
                      <a:path extrusionOk="0" h="420" w="1803">
                        <a:moveTo>
                          <a:pt x="1802" y="188"/>
                        </a:moveTo>
                        <a:cubicBezTo>
                          <a:pt x="1793" y="268"/>
                          <a:pt x="1775" y="339"/>
                          <a:pt x="1775" y="420"/>
                        </a:cubicBezTo>
                        <a:lnTo>
                          <a:pt x="0" y="241"/>
                        </a:lnTo>
                        <a:cubicBezTo>
                          <a:pt x="9" y="161"/>
                          <a:pt x="18" y="81"/>
                          <a:pt x="2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2536289" y="2229018"/>
                    <a:ext cx="59180" cy="16230"/>
                  </a:xfrm>
                  <a:custGeom>
                    <a:rect b="b" l="l" r="r" t="t"/>
                    <a:pathLst>
                      <a:path extrusionOk="0" h="492" w="1794">
                        <a:moveTo>
                          <a:pt x="1794" y="250"/>
                        </a:moveTo>
                        <a:lnTo>
                          <a:pt x="1758" y="491"/>
                        </a:lnTo>
                        <a:lnTo>
                          <a:pt x="1" y="241"/>
                        </a:lnTo>
                        <a:lnTo>
                          <a:pt x="2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2542491" y="2188410"/>
                    <a:ext cx="59180" cy="17978"/>
                  </a:xfrm>
                  <a:custGeom>
                    <a:rect b="b" l="l" r="r" t="t"/>
                    <a:pathLst>
                      <a:path extrusionOk="0" h="545" w="1794">
                        <a:moveTo>
                          <a:pt x="1793" y="313"/>
                        </a:moveTo>
                        <a:lnTo>
                          <a:pt x="1758" y="545"/>
                        </a:lnTo>
                        <a:lnTo>
                          <a:pt x="0" y="241"/>
                        </a:lnTo>
                        <a:lnTo>
                          <a:pt x="4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2550144" y="2147803"/>
                    <a:ext cx="59180" cy="20320"/>
                  </a:xfrm>
                  <a:custGeom>
                    <a:rect b="b" l="l" r="r" t="t"/>
                    <a:pathLst>
                      <a:path extrusionOk="0" h="616" w="1794">
                        <a:moveTo>
                          <a:pt x="1793" y="384"/>
                        </a:moveTo>
                        <a:lnTo>
                          <a:pt x="1740" y="616"/>
                        </a:lnTo>
                        <a:lnTo>
                          <a:pt x="0" y="250"/>
                        </a:lnTo>
                        <a:lnTo>
                          <a:pt x="5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2559546" y="2107789"/>
                    <a:ext cx="58586" cy="22102"/>
                  </a:xfrm>
                  <a:custGeom>
                    <a:rect b="b" l="l" r="r" t="t"/>
                    <a:pathLst>
                      <a:path extrusionOk="0" h="670" w="1776">
                        <a:moveTo>
                          <a:pt x="1776" y="446"/>
                        </a:moveTo>
                        <a:lnTo>
                          <a:pt x="1722" y="669"/>
                        </a:lnTo>
                        <a:lnTo>
                          <a:pt x="0" y="241"/>
                        </a:lnTo>
                        <a:lnTo>
                          <a:pt x="5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2570135" y="2068039"/>
                    <a:ext cx="58883" cy="24180"/>
                  </a:xfrm>
                  <a:custGeom>
                    <a:rect b="b" l="l" r="r" t="t"/>
                    <a:pathLst>
                      <a:path extrusionOk="0" h="733" w="1785">
                        <a:moveTo>
                          <a:pt x="1785" y="509"/>
                        </a:moveTo>
                        <a:lnTo>
                          <a:pt x="1713" y="732"/>
                        </a:lnTo>
                        <a:lnTo>
                          <a:pt x="1" y="242"/>
                        </a:lnTo>
                        <a:lnTo>
                          <a:pt x="7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2582505" y="2028916"/>
                    <a:ext cx="58289" cy="25928"/>
                  </a:xfrm>
                  <a:custGeom>
                    <a:rect b="b" l="l" r="r" t="t"/>
                    <a:pathLst>
                      <a:path extrusionOk="0" h="786" w="1767">
                        <a:moveTo>
                          <a:pt x="1767" y="562"/>
                        </a:moveTo>
                        <a:lnTo>
                          <a:pt x="1686" y="785"/>
                        </a:lnTo>
                        <a:lnTo>
                          <a:pt x="0" y="232"/>
                        </a:lnTo>
                        <a:lnTo>
                          <a:pt x="8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2595733" y="1990057"/>
                    <a:ext cx="58025" cy="28006"/>
                  </a:xfrm>
                  <a:custGeom>
                    <a:rect b="b" l="l" r="r" t="t"/>
                    <a:pathLst>
                      <a:path extrusionOk="0" h="849" w="1759">
                        <a:moveTo>
                          <a:pt x="1758" y="625"/>
                        </a:moveTo>
                        <a:lnTo>
                          <a:pt x="1669" y="848"/>
                        </a:lnTo>
                        <a:lnTo>
                          <a:pt x="1" y="233"/>
                        </a:lnTo>
                        <a:lnTo>
                          <a:pt x="9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2610742" y="1951494"/>
                    <a:ext cx="57431" cy="30052"/>
                  </a:xfrm>
                  <a:custGeom>
                    <a:rect b="b" l="l" r="r" t="t"/>
                    <a:pathLst>
                      <a:path extrusionOk="0" h="911" w="1741">
                        <a:moveTo>
                          <a:pt x="1740" y="697"/>
                        </a:moveTo>
                        <a:lnTo>
                          <a:pt x="1651" y="911"/>
                        </a:lnTo>
                        <a:lnTo>
                          <a:pt x="1" y="233"/>
                        </a:lnTo>
                        <a:lnTo>
                          <a:pt x="9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2627236" y="1913856"/>
                    <a:ext cx="56837" cy="32097"/>
                  </a:xfrm>
                  <a:custGeom>
                    <a:rect b="b" l="l" r="r" t="t"/>
                    <a:pathLst>
                      <a:path extrusionOk="0" h="973" w="1723">
                        <a:moveTo>
                          <a:pt x="1722" y="749"/>
                        </a:moveTo>
                        <a:lnTo>
                          <a:pt x="1624" y="972"/>
                        </a:lnTo>
                        <a:lnTo>
                          <a:pt x="0" y="232"/>
                        </a:lnTo>
                        <a:lnTo>
                          <a:pt x="10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2645181" y="1877041"/>
                    <a:ext cx="55947" cy="33581"/>
                  </a:xfrm>
                  <a:custGeom>
                    <a:rect b="b" l="l" r="r" t="t"/>
                    <a:pathLst>
                      <a:path extrusionOk="0" h="1018" w="1696">
                        <a:moveTo>
                          <a:pt x="1696" y="804"/>
                        </a:moveTo>
                        <a:lnTo>
                          <a:pt x="1588" y="1018"/>
                        </a:lnTo>
                        <a:lnTo>
                          <a:pt x="1" y="215"/>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2664017" y="1840557"/>
                    <a:ext cx="55353" cy="35363"/>
                  </a:xfrm>
                  <a:custGeom>
                    <a:rect b="b" l="l" r="r" t="t"/>
                    <a:pathLst>
                      <a:path extrusionOk="0" h="1072" w="1678">
                        <a:moveTo>
                          <a:pt x="1678" y="866"/>
                        </a:moveTo>
                        <a:lnTo>
                          <a:pt x="1562" y="1071"/>
                        </a:lnTo>
                        <a:lnTo>
                          <a:pt x="0" y="215"/>
                        </a:lnTo>
                        <a:lnTo>
                          <a:pt x="12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2684337" y="1804667"/>
                    <a:ext cx="54462" cy="37111"/>
                  </a:xfrm>
                  <a:custGeom>
                    <a:rect b="b" l="l" r="r" t="t"/>
                    <a:pathLst>
                      <a:path extrusionOk="0" h="1125" w="1651">
                        <a:moveTo>
                          <a:pt x="1650" y="919"/>
                        </a:moveTo>
                        <a:lnTo>
                          <a:pt x="1534" y="1124"/>
                        </a:lnTo>
                        <a:lnTo>
                          <a:pt x="0" y="223"/>
                        </a:lnTo>
                        <a:lnTo>
                          <a:pt x="12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2706109" y="1769931"/>
                    <a:ext cx="53869" cy="38892"/>
                  </a:xfrm>
                  <a:custGeom>
                    <a:rect b="b" l="l" r="r" t="t"/>
                    <a:pathLst>
                      <a:path extrusionOk="0" h="1179" w="1633">
                        <a:moveTo>
                          <a:pt x="1633" y="973"/>
                        </a:moveTo>
                        <a:lnTo>
                          <a:pt x="1499" y="1178"/>
                        </a:lnTo>
                        <a:lnTo>
                          <a:pt x="0" y="215"/>
                        </a:lnTo>
                        <a:lnTo>
                          <a:pt x="13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2729068" y="1735789"/>
                    <a:ext cx="52681" cy="40377"/>
                  </a:xfrm>
                  <a:custGeom>
                    <a:rect b="b" l="l" r="r" t="t"/>
                    <a:pathLst>
                      <a:path extrusionOk="0" h="1224" w="1597">
                        <a:moveTo>
                          <a:pt x="1597" y="1027"/>
                        </a:moveTo>
                        <a:lnTo>
                          <a:pt x="1463" y="1223"/>
                        </a:lnTo>
                        <a:lnTo>
                          <a:pt x="0" y="206"/>
                        </a:lnTo>
                        <a:lnTo>
                          <a:pt x="14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2752885" y="1702538"/>
                    <a:ext cx="51823" cy="41828"/>
                  </a:xfrm>
                  <a:custGeom>
                    <a:rect b="b" l="l" r="r" t="t"/>
                    <a:pathLst>
                      <a:path extrusionOk="0" h="1268" w="1571">
                        <a:moveTo>
                          <a:pt x="1571" y="1080"/>
                        </a:moveTo>
                        <a:lnTo>
                          <a:pt x="1428" y="1268"/>
                        </a:lnTo>
                        <a:lnTo>
                          <a:pt x="1" y="197"/>
                        </a:lnTo>
                        <a:lnTo>
                          <a:pt x="16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2778484" y="1670177"/>
                    <a:ext cx="50669" cy="43576"/>
                  </a:xfrm>
                  <a:custGeom>
                    <a:rect b="b" l="l" r="r" t="t"/>
                    <a:pathLst>
                      <a:path extrusionOk="0" h="1321" w="1536">
                        <a:moveTo>
                          <a:pt x="1535" y="1133"/>
                        </a:moveTo>
                        <a:lnTo>
                          <a:pt x="1384" y="1321"/>
                        </a:lnTo>
                        <a:lnTo>
                          <a:pt x="1" y="197"/>
                        </a:lnTo>
                        <a:lnTo>
                          <a:pt x="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2804973" y="1638971"/>
                    <a:ext cx="49481" cy="44764"/>
                  </a:xfrm>
                  <a:custGeom>
                    <a:rect b="b" l="l" r="r" t="t"/>
                    <a:pathLst>
                      <a:path extrusionOk="0" h="1357" w="1500">
                        <a:moveTo>
                          <a:pt x="1499" y="1178"/>
                        </a:moveTo>
                        <a:lnTo>
                          <a:pt x="1348" y="1357"/>
                        </a:lnTo>
                        <a:lnTo>
                          <a:pt x="1" y="188"/>
                        </a:lnTo>
                        <a:lnTo>
                          <a:pt x="16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2832649" y="1608655"/>
                    <a:ext cx="48294" cy="45952"/>
                  </a:xfrm>
                  <a:custGeom>
                    <a:rect b="b" l="l" r="r" t="t"/>
                    <a:pathLst>
                      <a:path extrusionOk="0" h="1393" w="1464">
                        <a:moveTo>
                          <a:pt x="1463" y="1223"/>
                        </a:moveTo>
                        <a:lnTo>
                          <a:pt x="1294" y="1393"/>
                        </a:lnTo>
                        <a:lnTo>
                          <a:pt x="0" y="179"/>
                        </a:lnTo>
                        <a:lnTo>
                          <a:pt x="17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2860886" y="1578933"/>
                    <a:ext cx="47403" cy="47436"/>
                  </a:xfrm>
                  <a:custGeom>
                    <a:rect b="b" l="l" r="r" t="t"/>
                    <a:pathLst>
                      <a:path extrusionOk="0" h="1438" w="1437">
                        <a:moveTo>
                          <a:pt x="1437" y="1277"/>
                        </a:moveTo>
                        <a:lnTo>
                          <a:pt x="1259" y="1437"/>
                        </a:lnTo>
                        <a:lnTo>
                          <a:pt x="1" y="179"/>
                        </a:lnTo>
                        <a:lnTo>
                          <a:pt x="18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2890905" y="1550696"/>
                    <a:ext cx="45655" cy="48591"/>
                  </a:xfrm>
                  <a:custGeom>
                    <a:rect b="b" l="l" r="r" t="t"/>
                    <a:pathLst>
                      <a:path extrusionOk="0" h="1473" w="1384">
                        <a:moveTo>
                          <a:pt x="1383" y="1312"/>
                        </a:moveTo>
                        <a:lnTo>
                          <a:pt x="1214" y="1473"/>
                        </a:lnTo>
                        <a:lnTo>
                          <a:pt x="1" y="170"/>
                        </a:lnTo>
                        <a:lnTo>
                          <a:pt x="17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2921517" y="1523613"/>
                    <a:ext cx="44467" cy="49778"/>
                  </a:xfrm>
                  <a:custGeom>
                    <a:rect b="b" l="l" r="r" t="t"/>
                    <a:pathLst>
                      <a:path extrusionOk="0" h="1509" w="1348">
                        <a:moveTo>
                          <a:pt x="1347" y="1357"/>
                        </a:moveTo>
                        <a:lnTo>
                          <a:pt x="1169" y="1508"/>
                        </a:lnTo>
                        <a:lnTo>
                          <a:pt x="0" y="161"/>
                        </a:lnTo>
                        <a:lnTo>
                          <a:pt x="19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2953284" y="1497421"/>
                    <a:ext cx="43016" cy="50966"/>
                  </a:xfrm>
                  <a:custGeom>
                    <a:rect b="b" l="l" r="r" t="t"/>
                    <a:pathLst>
                      <a:path extrusionOk="0" h="1545" w="1304">
                        <a:moveTo>
                          <a:pt x="1303" y="1401"/>
                        </a:moveTo>
                        <a:lnTo>
                          <a:pt x="1116" y="1544"/>
                        </a:lnTo>
                        <a:lnTo>
                          <a:pt x="1" y="153"/>
                        </a:lnTo>
                        <a:lnTo>
                          <a:pt x="19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2985678" y="1472417"/>
                    <a:ext cx="41531" cy="51823"/>
                  </a:xfrm>
                  <a:custGeom>
                    <a:rect b="b" l="l" r="r" t="t"/>
                    <a:pathLst>
                      <a:path extrusionOk="0" h="1571" w="1259">
                        <a:moveTo>
                          <a:pt x="1258" y="1437"/>
                        </a:moveTo>
                        <a:lnTo>
                          <a:pt x="1062" y="1571"/>
                        </a:lnTo>
                        <a:lnTo>
                          <a:pt x="0" y="143"/>
                        </a:ln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3019226" y="1448567"/>
                    <a:ext cx="39750" cy="53011"/>
                  </a:xfrm>
                  <a:custGeom>
                    <a:rect b="b" l="l" r="r" t="t"/>
                    <a:pathLst>
                      <a:path extrusionOk="0" h="1607" w="1205">
                        <a:moveTo>
                          <a:pt x="1205" y="1473"/>
                        </a:moveTo>
                        <a:lnTo>
                          <a:pt x="1017" y="1607"/>
                        </a:lnTo>
                        <a:lnTo>
                          <a:pt x="0" y="144"/>
                        </a:ln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3053632" y="1426201"/>
                    <a:ext cx="38298" cy="53902"/>
                  </a:xfrm>
                  <a:custGeom>
                    <a:rect b="b" l="l" r="r" t="t"/>
                    <a:pathLst>
                      <a:path extrusionOk="0" h="1634" w="1161">
                        <a:moveTo>
                          <a:pt x="1161" y="1509"/>
                        </a:moveTo>
                        <a:lnTo>
                          <a:pt x="964" y="1634"/>
                        </a:lnTo>
                        <a:lnTo>
                          <a:pt x="1" y="135"/>
                        </a:lnTo>
                        <a:lnTo>
                          <a:pt x="21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3088665" y="1405023"/>
                    <a:ext cx="36814" cy="54759"/>
                  </a:xfrm>
                  <a:custGeom>
                    <a:rect b="b" l="l" r="r" t="t"/>
                    <a:pathLst>
                      <a:path extrusionOk="0" h="1660" w="1116">
                        <a:moveTo>
                          <a:pt x="1116" y="1535"/>
                        </a:moveTo>
                        <a:lnTo>
                          <a:pt x="910" y="1660"/>
                        </a:lnTo>
                        <a:lnTo>
                          <a:pt x="1" y="126"/>
                        </a:lnTo>
                        <a:lnTo>
                          <a:pt x="22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3124555" y="1384736"/>
                    <a:ext cx="35066" cy="55650"/>
                  </a:xfrm>
                  <a:custGeom>
                    <a:rect b="b" l="l" r="r" t="t"/>
                    <a:pathLst>
                      <a:path extrusionOk="0" h="1687" w="1063">
                        <a:moveTo>
                          <a:pt x="1063" y="1579"/>
                        </a:moveTo>
                        <a:lnTo>
                          <a:pt x="848" y="1686"/>
                        </a:lnTo>
                        <a:lnTo>
                          <a:pt x="1" y="116"/>
                        </a:lnTo>
                        <a:lnTo>
                          <a:pt x="22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3161370" y="1366197"/>
                    <a:ext cx="32988" cy="56211"/>
                  </a:xfrm>
                  <a:custGeom>
                    <a:rect b="b" l="l" r="r" t="t"/>
                    <a:pathLst>
                      <a:path extrusionOk="0" h="1704" w="1000">
                        <a:moveTo>
                          <a:pt x="999" y="1597"/>
                        </a:moveTo>
                        <a:lnTo>
                          <a:pt x="785" y="1704"/>
                        </a:lnTo>
                        <a:lnTo>
                          <a:pt x="0" y="107"/>
                        </a:lnTo>
                        <a:lnTo>
                          <a:pt x="22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3198744" y="1348813"/>
                    <a:ext cx="31206" cy="57134"/>
                  </a:xfrm>
                  <a:custGeom>
                    <a:rect b="b" l="l" r="r" t="t"/>
                    <a:pathLst>
                      <a:path extrusionOk="0" h="1732" w="946">
                        <a:moveTo>
                          <a:pt x="946" y="1633"/>
                        </a:moveTo>
                        <a:lnTo>
                          <a:pt x="723" y="1731"/>
                        </a:lnTo>
                        <a:lnTo>
                          <a:pt x="0" y="108"/>
                        </a:lnTo>
                        <a:lnTo>
                          <a:pt x="22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3236383" y="1332946"/>
                    <a:ext cx="29458" cy="57398"/>
                  </a:xfrm>
                  <a:custGeom>
                    <a:rect b="b" l="l" r="r" t="t"/>
                    <a:pathLst>
                      <a:path extrusionOk="0" h="1740" w="893">
                        <a:moveTo>
                          <a:pt x="893" y="1659"/>
                        </a:moveTo>
                        <a:lnTo>
                          <a:pt x="670" y="1740"/>
                        </a:lnTo>
                        <a:lnTo>
                          <a:pt x="1" y="98"/>
                        </a:lnTo>
                        <a:lnTo>
                          <a:pt x="23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3274649" y="1318200"/>
                    <a:ext cx="27709" cy="58025"/>
                  </a:xfrm>
                  <a:custGeom>
                    <a:rect b="b" l="l" r="r" t="t"/>
                    <a:pathLst>
                      <a:path extrusionOk="0" h="1759" w="840">
                        <a:moveTo>
                          <a:pt x="839" y="1678"/>
                        </a:moveTo>
                        <a:lnTo>
                          <a:pt x="616" y="1758"/>
                        </a:lnTo>
                        <a:lnTo>
                          <a:pt x="1" y="81"/>
                        </a:lnTo>
                        <a:lnTo>
                          <a:pt x="24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3313805" y="1304972"/>
                    <a:ext cx="25631" cy="58586"/>
                  </a:xfrm>
                  <a:custGeom>
                    <a:rect b="b" l="l" r="r" t="t"/>
                    <a:pathLst>
                      <a:path extrusionOk="0" h="1776" w="777">
                        <a:moveTo>
                          <a:pt x="776" y="1704"/>
                        </a:moveTo>
                        <a:lnTo>
                          <a:pt x="553" y="1776"/>
                        </a:lnTo>
                        <a:lnTo>
                          <a:pt x="0" y="81"/>
                        </a:lnTo>
                        <a:lnTo>
                          <a:pt x="24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3353225" y="1293493"/>
                    <a:ext cx="23586" cy="58883"/>
                  </a:xfrm>
                  <a:custGeom>
                    <a:rect b="b" l="l" r="r" t="t"/>
                    <a:pathLst>
                      <a:path extrusionOk="0" h="1785" w="715">
                        <a:moveTo>
                          <a:pt x="714" y="1722"/>
                        </a:moveTo>
                        <a:lnTo>
                          <a:pt x="491" y="1785"/>
                        </a:lnTo>
                        <a:lnTo>
                          <a:pt x="1" y="72"/>
                        </a:lnTo>
                        <a:lnTo>
                          <a:pt x="24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a:off x="3392942" y="1283200"/>
                    <a:ext cx="21838" cy="58883"/>
                  </a:xfrm>
                  <a:custGeom>
                    <a:rect b="b" l="l" r="r" t="t"/>
                    <a:pathLst>
                      <a:path extrusionOk="0" h="1785" w="662">
                        <a:moveTo>
                          <a:pt x="661" y="1731"/>
                        </a:moveTo>
                        <a:lnTo>
                          <a:pt x="429" y="1785"/>
                        </a:lnTo>
                        <a:lnTo>
                          <a:pt x="1" y="63"/>
                        </a:lnTo>
                        <a:lnTo>
                          <a:pt x="25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3433285" y="1274360"/>
                    <a:ext cx="19727" cy="59180"/>
                  </a:xfrm>
                  <a:custGeom>
                    <a:rect b="b" l="l" r="r" t="t"/>
                    <a:pathLst>
                      <a:path extrusionOk="0" h="1794" w="598">
                        <a:moveTo>
                          <a:pt x="598" y="1740"/>
                        </a:moveTo>
                        <a:cubicBezTo>
                          <a:pt x="518" y="1758"/>
                          <a:pt x="437" y="1767"/>
                          <a:pt x="366" y="1794"/>
                        </a:cubicBezTo>
                        <a:lnTo>
                          <a:pt x="0" y="45"/>
                        </a:lnTo>
                        <a:cubicBezTo>
                          <a:pt x="80" y="28"/>
                          <a:pt x="161" y="10"/>
                          <a:pt x="24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3473893" y="1267004"/>
                    <a:ext cx="17384" cy="59476"/>
                  </a:xfrm>
                  <a:custGeom>
                    <a:rect b="b" l="l" r="r" t="t"/>
                    <a:pathLst>
                      <a:path extrusionOk="0" h="1803" w="527">
                        <a:moveTo>
                          <a:pt x="527" y="1758"/>
                        </a:moveTo>
                        <a:lnTo>
                          <a:pt x="295" y="1803"/>
                        </a:lnTo>
                        <a:lnTo>
                          <a:pt x="0" y="45"/>
                        </a:lnTo>
                        <a:lnTo>
                          <a:pt x="24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a:off x="3514501" y="1261132"/>
                    <a:ext cx="15636" cy="59476"/>
                  </a:xfrm>
                  <a:custGeom>
                    <a:rect b="b" l="l" r="r" t="t"/>
                    <a:pathLst>
                      <a:path extrusionOk="0" h="1803" w="474">
                        <a:moveTo>
                          <a:pt x="473" y="1767"/>
                        </a:moveTo>
                        <a:lnTo>
                          <a:pt x="241" y="1802"/>
                        </a:lnTo>
                        <a:lnTo>
                          <a:pt x="0" y="36"/>
                        </a:lnTo>
                        <a:lnTo>
                          <a:pt x="25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3555405" y="1256712"/>
                    <a:ext cx="13558" cy="59180"/>
                  </a:xfrm>
                  <a:custGeom>
                    <a:rect b="b" l="l" r="r" t="t"/>
                    <a:pathLst>
                      <a:path extrusionOk="0" h="1794" w="411">
                        <a:moveTo>
                          <a:pt x="411" y="1776"/>
                        </a:moveTo>
                        <a:lnTo>
                          <a:pt x="170" y="1794"/>
                        </a:lnTo>
                        <a:lnTo>
                          <a:pt x="0" y="18"/>
                        </a:lnTo>
                        <a:lnTo>
                          <a:pt x="25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3596607" y="1253776"/>
                    <a:ext cx="11216" cy="59180"/>
                  </a:xfrm>
                  <a:custGeom>
                    <a:rect b="b" l="l" r="r" t="t"/>
                    <a:pathLst>
                      <a:path extrusionOk="0" h="1794" w="340">
                        <a:moveTo>
                          <a:pt x="339" y="1776"/>
                        </a:moveTo>
                        <a:lnTo>
                          <a:pt x="107" y="1793"/>
                        </a:lnTo>
                        <a:lnTo>
                          <a:pt x="0" y="18"/>
                        </a:lnTo>
                        <a:lnTo>
                          <a:pt x="25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3637808" y="1252291"/>
                    <a:ext cx="9138" cy="59180"/>
                  </a:xfrm>
                  <a:custGeom>
                    <a:rect b="b" l="l" r="r" t="t"/>
                    <a:pathLst>
                      <a:path extrusionOk="0" h="1794" w="277">
                        <a:moveTo>
                          <a:pt x="277" y="1785"/>
                        </a:moveTo>
                        <a:lnTo>
                          <a:pt x="45" y="1794"/>
                        </a:lnTo>
                        <a:lnTo>
                          <a:pt x="0" y="10"/>
                        </a:lnTo>
                        <a:lnTo>
                          <a:pt x="25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3678119" y="1252291"/>
                    <a:ext cx="9138" cy="58883"/>
                  </a:xfrm>
                  <a:custGeom>
                    <a:rect b="b" l="l" r="r" t="t"/>
                    <a:pathLst>
                      <a:path extrusionOk="0" h="1785" w="277">
                        <a:moveTo>
                          <a:pt x="241" y="1785"/>
                        </a:moveTo>
                        <a:lnTo>
                          <a:pt x="0" y="1776"/>
                        </a:lnTo>
                        <a:lnTo>
                          <a:pt x="27" y="1"/>
                        </a:lnTo>
                        <a:lnTo>
                          <a:pt x="27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3717242" y="1253182"/>
                    <a:ext cx="10919" cy="59180"/>
                  </a:xfrm>
                  <a:custGeom>
                    <a:rect b="b" l="l" r="r" t="t"/>
                    <a:pathLst>
                      <a:path extrusionOk="0" h="1794" w="331">
                        <a:moveTo>
                          <a:pt x="242" y="1794"/>
                        </a:moveTo>
                        <a:cubicBezTo>
                          <a:pt x="161" y="1785"/>
                          <a:pt x="81" y="1785"/>
                          <a:pt x="1" y="1785"/>
                        </a:cubicBezTo>
                        <a:lnTo>
                          <a:pt x="90" y="0"/>
                        </a:lnTo>
                        <a:cubicBezTo>
                          <a:pt x="170" y="9"/>
                          <a:pt x="251" y="9"/>
                          <a:pt x="331" y="1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3756398" y="1256118"/>
                    <a:ext cx="12964" cy="59180"/>
                  </a:xfrm>
                  <a:custGeom>
                    <a:rect b="b" l="l" r="r" t="t"/>
                    <a:pathLst>
                      <a:path extrusionOk="0" h="1794" w="393">
                        <a:moveTo>
                          <a:pt x="232" y="1794"/>
                        </a:moveTo>
                        <a:lnTo>
                          <a:pt x="0" y="1776"/>
                        </a:lnTo>
                        <a:lnTo>
                          <a:pt x="143" y="1"/>
                        </a:lnTo>
                        <a:lnTo>
                          <a:pt x="393" y="1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3795224" y="1260241"/>
                    <a:ext cx="15042" cy="59180"/>
                  </a:xfrm>
                  <a:custGeom>
                    <a:rect b="b" l="l" r="r" t="t"/>
                    <a:pathLst>
                      <a:path extrusionOk="0" h="1794" w="456">
                        <a:moveTo>
                          <a:pt x="233" y="1794"/>
                        </a:moveTo>
                        <a:lnTo>
                          <a:pt x="1" y="1767"/>
                        </a:lnTo>
                        <a:lnTo>
                          <a:pt x="206" y="1"/>
                        </a:lnTo>
                        <a:lnTo>
                          <a:pt x="456" y="2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3834084" y="1265552"/>
                    <a:ext cx="17088" cy="59476"/>
                  </a:xfrm>
                  <a:custGeom>
                    <a:rect b="b" l="l" r="r" t="t"/>
                    <a:pathLst>
                      <a:path extrusionOk="0" h="1803" w="518">
                        <a:moveTo>
                          <a:pt x="232" y="1802"/>
                        </a:moveTo>
                        <a:lnTo>
                          <a:pt x="1" y="1758"/>
                        </a:lnTo>
                        <a:lnTo>
                          <a:pt x="268" y="0"/>
                        </a:lnTo>
                        <a:lnTo>
                          <a:pt x="518" y="4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3872349" y="1272908"/>
                    <a:ext cx="19463" cy="58883"/>
                  </a:xfrm>
                  <a:custGeom>
                    <a:rect b="b" l="l" r="r" t="t"/>
                    <a:pathLst>
                      <a:path extrusionOk="0" h="1785" w="590">
                        <a:moveTo>
                          <a:pt x="241" y="1784"/>
                        </a:moveTo>
                        <a:lnTo>
                          <a:pt x="0" y="1749"/>
                        </a:lnTo>
                        <a:lnTo>
                          <a:pt x="339" y="0"/>
                        </a:lnTo>
                        <a:lnTo>
                          <a:pt x="589" y="4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a:off x="3910615" y="1281419"/>
                    <a:ext cx="21211" cy="58916"/>
                  </a:xfrm>
                  <a:custGeom>
                    <a:rect b="b" l="l" r="r" t="t"/>
                    <a:pathLst>
                      <a:path extrusionOk="0" h="1786" w="643">
                        <a:moveTo>
                          <a:pt x="232" y="1785"/>
                        </a:moveTo>
                        <a:lnTo>
                          <a:pt x="0" y="1732"/>
                        </a:lnTo>
                        <a:lnTo>
                          <a:pt x="401" y="1"/>
                        </a:lnTo>
                        <a:lnTo>
                          <a:pt x="642" y="5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3948550" y="1291447"/>
                    <a:ext cx="23289" cy="58883"/>
                  </a:xfrm>
                  <a:custGeom>
                    <a:rect b="b" l="l" r="r" t="t"/>
                    <a:pathLst>
                      <a:path extrusionOk="0" h="1785" w="706">
                        <a:moveTo>
                          <a:pt x="233" y="1784"/>
                        </a:moveTo>
                        <a:lnTo>
                          <a:pt x="1" y="1713"/>
                        </a:lnTo>
                        <a:lnTo>
                          <a:pt x="465" y="0"/>
                        </a:lnTo>
                        <a:lnTo>
                          <a:pt x="706" y="6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a:off x="3986222" y="1302630"/>
                    <a:ext cx="25071" cy="58586"/>
                  </a:xfrm>
                  <a:custGeom>
                    <a:rect b="b" l="l" r="r" t="t"/>
                    <a:pathLst>
                      <a:path extrusionOk="0" h="1776" w="760">
                        <a:moveTo>
                          <a:pt x="224" y="1775"/>
                        </a:moveTo>
                        <a:cubicBezTo>
                          <a:pt x="152" y="1749"/>
                          <a:pt x="81" y="1722"/>
                          <a:pt x="1" y="1704"/>
                        </a:cubicBezTo>
                        <a:lnTo>
                          <a:pt x="527" y="0"/>
                        </a:lnTo>
                        <a:cubicBezTo>
                          <a:pt x="607" y="18"/>
                          <a:pt x="688" y="45"/>
                          <a:pt x="759" y="72"/>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a:off x="4023300" y="1315561"/>
                    <a:ext cx="27116" cy="58025"/>
                  </a:xfrm>
                  <a:custGeom>
                    <a:rect b="b" l="l" r="r" t="t"/>
                    <a:pathLst>
                      <a:path extrusionOk="0" h="1759" w="822">
                        <a:moveTo>
                          <a:pt x="224" y="1758"/>
                        </a:moveTo>
                        <a:lnTo>
                          <a:pt x="1" y="1687"/>
                        </a:lnTo>
                        <a:lnTo>
                          <a:pt x="590" y="1"/>
                        </a:lnTo>
                        <a:lnTo>
                          <a:pt x="822" y="8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4059784" y="1329977"/>
                    <a:ext cx="29194" cy="57728"/>
                  </a:xfrm>
                  <a:custGeom>
                    <a:rect b="b" l="l" r="r" t="t"/>
                    <a:pathLst>
                      <a:path extrusionOk="0" h="1750" w="885">
                        <a:moveTo>
                          <a:pt x="224" y="1749"/>
                        </a:moveTo>
                        <a:lnTo>
                          <a:pt x="1" y="1660"/>
                        </a:lnTo>
                        <a:lnTo>
                          <a:pt x="652" y="1"/>
                        </a:lnTo>
                        <a:lnTo>
                          <a:pt x="884" y="9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a:off x="4096004" y="1345580"/>
                    <a:ext cx="30909" cy="57134"/>
                  </a:xfrm>
                  <a:custGeom>
                    <a:rect b="b" l="l" r="r" t="t"/>
                    <a:pathLst>
                      <a:path extrusionOk="0" h="1732" w="937">
                        <a:moveTo>
                          <a:pt x="223" y="1731"/>
                        </a:moveTo>
                        <a:lnTo>
                          <a:pt x="0" y="1633"/>
                        </a:lnTo>
                        <a:lnTo>
                          <a:pt x="714" y="1"/>
                        </a:lnTo>
                        <a:lnTo>
                          <a:pt x="937" y="9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4131598" y="1362370"/>
                    <a:ext cx="32988" cy="56508"/>
                  </a:xfrm>
                  <a:custGeom>
                    <a:rect b="b" l="l" r="r" t="t"/>
                    <a:pathLst>
                      <a:path extrusionOk="0" h="1713" w="1000">
                        <a:moveTo>
                          <a:pt x="215" y="1713"/>
                        </a:moveTo>
                        <a:cubicBezTo>
                          <a:pt x="152" y="1677"/>
                          <a:pt x="72" y="1642"/>
                          <a:pt x="1" y="1615"/>
                        </a:cubicBezTo>
                        <a:lnTo>
                          <a:pt x="768" y="0"/>
                        </a:lnTo>
                        <a:cubicBezTo>
                          <a:pt x="848" y="36"/>
                          <a:pt x="920" y="71"/>
                          <a:pt x="1000" y="116"/>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4166631" y="1381206"/>
                    <a:ext cx="34472" cy="55650"/>
                  </a:xfrm>
                  <a:custGeom>
                    <a:rect b="b" l="l" r="r" t="t"/>
                    <a:pathLst>
                      <a:path extrusionOk="0" h="1687" w="1045">
                        <a:moveTo>
                          <a:pt x="214" y="1686"/>
                        </a:moveTo>
                        <a:lnTo>
                          <a:pt x="0" y="1579"/>
                        </a:lnTo>
                        <a:lnTo>
                          <a:pt x="821" y="0"/>
                        </a:lnTo>
                        <a:lnTo>
                          <a:pt x="1044" y="10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
                  <p:cNvSpPr/>
                  <p:nvPr/>
                </p:nvSpPr>
                <p:spPr>
                  <a:xfrm>
                    <a:off x="4200773" y="1400900"/>
                    <a:ext cx="36220" cy="54792"/>
                  </a:xfrm>
                  <a:custGeom>
                    <a:rect b="b" l="l" r="r" t="t"/>
                    <a:pathLst>
                      <a:path extrusionOk="0" h="1661" w="1098">
                        <a:moveTo>
                          <a:pt x="205" y="1660"/>
                        </a:moveTo>
                        <a:lnTo>
                          <a:pt x="0" y="1544"/>
                        </a:lnTo>
                        <a:lnTo>
                          <a:pt x="883" y="1"/>
                        </a:lnTo>
                        <a:lnTo>
                          <a:pt x="1097" y="12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4234618" y="1421814"/>
                    <a:ext cx="37672" cy="54165"/>
                  </a:xfrm>
                  <a:custGeom>
                    <a:rect b="b" l="l" r="r" t="t"/>
                    <a:pathLst>
                      <a:path extrusionOk="0" h="1642" w="1142">
                        <a:moveTo>
                          <a:pt x="196" y="1642"/>
                        </a:moveTo>
                        <a:lnTo>
                          <a:pt x="0" y="1517"/>
                        </a:lnTo>
                        <a:lnTo>
                          <a:pt x="937" y="0"/>
                        </a:lnTo>
                        <a:lnTo>
                          <a:pt x="1142" y="13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4267572" y="1443883"/>
                    <a:ext cx="39453" cy="53275"/>
                  </a:xfrm>
                  <a:custGeom>
                    <a:rect b="b" l="l" r="r" t="t"/>
                    <a:pathLst>
                      <a:path extrusionOk="0" h="1615" w="1196">
                        <a:moveTo>
                          <a:pt x="197" y="1615"/>
                        </a:moveTo>
                        <a:cubicBezTo>
                          <a:pt x="134" y="1570"/>
                          <a:pt x="63" y="1526"/>
                          <a:pt x="0" y="1481"/>
                        </a:cubicBezTo>
                        <a:lnTo>
                          <a:pt x="990" y="0"/>
                        </a:lnTo>
                        <a:cubicBezTo>
                          <a:pt x="1062" y="45"/>
                          <a:pt x="1133" y="89"/>
                          <a:pt x="1196" y="14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
                  <p:cNvSpPr/>
                  <p:nvPr/>
                </p:nvSpPr>
                <p:spPr>
                  <a:xfrm>
                    <a:off x="4299339" y="1467700"/>
                    <a:ext cx="41234" cy="52120"/>
                  </a:xfrm>
                  <a:custGeom>
                    <a:rect b="b" l="l" r="r" t="t"/>
                    <a:pathLst>
                      <a:path extrusionOk="0" h="1580" w="1250">
                        <a:moveTo>
                          <a:pt x="197" y="1580"/>
                        </a:moveTo>
                        <a:lnTo>
                          <a:pt x="1" y="1446"/>
                        </a:lnTo>
                        <a:lnTo>
                          <a:pt x="1044" y="1"/>
                        </a:lnTo>
                        <a:lnTo>
                          <a:pt x="1250" y="14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
                  <p:cNvSpPr/>
                  <p:nvPr/>
                </p:nvSpPr>
                <p:spPr>
                  <a:xfrm>
                    <a:off x="4330842" y="1492440"/>
                    <a:ext cx="42389" cy="51230"/>
                  </a:xfrm>
                  <a:custGeom>
                    <a:rect b="b" l="l" r="r" t="t"/>
                    <a:pathLst>
                      <a:path extrusionOk="0" h="1553" w="1285">
                        <a:moveTo>
                          <a:pt x="188" y="1552"/>
                        </a:moveTo>
                        <a:lnTo>
                          <a:pt x="0" y="1401"/>
                        </a:lnTo>
                        <a:lnTo>
                          <a:pt x="1089" y="0"/>
                        </a:lnTo>
                        <a:lnTo>
                          <a:pt x="1285" y="15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4361158" y="1518039"/>
                    <a:ext cx="44170" cy="50339"/>
                  </a:xfrm>
                  <a:custGeom>
                    <a:rect b="b" l="l" r="r" t="t"/>
                    <a:pathLst>
                      <a:path extrusionOk="0" h="1526" w="1339">
                        <a:moveTo>
                          <a:pt x="179" y="1526"/>
                        </a:moveTo>
                        <a:lnTo>
                          <a:pt x="0" y="1365"/>
                        </a:lnTo>
                        <a:lnTo>
                          <a:pt x="1151" y="0"/>
                        </a:lnTo>
                        <a:lnTo>
                          <a:pt x="1338" y="17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a:off x="4390880" y="1545121"/>
                    <a:ext cx="45325" cy="48854"/>
                  </a:xfrm>
                  <a:custGeom>
                    <a:rect b="b" l="l" r="r" t="t"/>
                    <a:pathLst>
                      <a:path extrusionOk="0" h="1481" w="1374">
                        <a:moveTo>
                          <a:pt x="170" y="1481"/>
                        </a:moveTo>
                        <a:cubicBezTo>
                          <a:pt x="116" y="1427"/>
                          <a:pt x="54" y="1374"/>
                          <a:pt x="0" y="1320"/>
                        </a:cubicBezTo>
                        <a:lnTo>
                          <a:pt x="1187" y="0"/>
                        </a:lnTo>
                        <a:cubicBezTo>
                          <a:pt x="1249" y="54"/>
                          <a:pt x="1320" y="107"/>
                          <a:pt x="1374" y="17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a:off x="4419117" y="1573359"/>
                    <a:ext cx="47106" cy="47700"/>
                  </a:xfrm>
                  <a:custGeom>
                    <a:rect b="b" l="l" r="r" t="t"/>
                    <a:pathLst>
                      <a:path extrusionOk="0" h="1446" w="1428">
                        <a:moveTo>
                          <a:pt x="179" y="1446"/>
                        </a:moveTo>
                        <a:lnTo>
                          <a:pt x="1" y="1276"/>
                        </a:lnTo>
                        <a:lnTo>
                          <a:pt x="1241" y="0"/>
                        </a:lnTo>
                        <a:lnTo>
                          <a:pt x="1428" y="17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4446793" y="1602486"/>
                    <a:ext cx="47997" cy="46545"/>
                  </a:xfrm>
                  <a:custGeom>
                    <a:rect b="b" l="l" r="r" t="t"/>
                    <a:pathLst>
                      <a:path extrusionOk="0" h="1411" w="1455">
                        <a:moveTo>
                          <a:pt x="161" y="1410"/>
                        </a:moveTo>
                        <a:lnTo>
                          <a:pt x="0" y="1241"/>
                        </a:lnTo>
                        <a:lnTo>
                          <a:pt x="1285" y="1"/>
                        </a:lnTo>
                        <a:lnTo>
                          <a:pt x="1454" y="18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4473546" y="1632802"/>
                    <a:ext cx="49184" cy="45061"/>
                  </a:xfrm>
                  <a:custGeom>
                    <a:rect b="b" l="l" r="r" t="t"/>
                    <a:pathLst>
                      <a:path extrusionOk="0" h="1366" w="1491">
                        <a:moveTo>
                          <a:pt x="153" y="1365"/>
                        </a:moveTo>
                        <a:lnTo>
                          <a:pt x="1" y="1187"/>
                        </a:lnTo>
                        <a:lnTo>
                          <a:pt x="1330" y="1"/>
                        </a:lnTo>
                        <a:lnTo>
                          <a:pt x="1491" y="18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4499178" y="1663711"/>
                    <a:ext cx="50339" cy="43873"/>
                  </a:xfrm>
                  <a:custGeom>
                    <a:rect b="b" l="l" r="r" t="t"/>
                    <a:pathLst>
                      <a:path extrusionOk="0" h="1330" w="1526">
                        <a:moveTo>
                          <a:pt x="152" y="1329"/>
                        </a:moveTo>
                        <a:cubicBezTo>
                          <a:pt x="98" y="1267"/>
                          <a:pt x="54" y="1205"/>
                          <a:pt x="0" y="1142"/>
                        </a:cubicBezTo>
                        <a:lnTo>
                          <a:pt x="1365" y="0"/>
                        </a:lnTo>
                        <a:cubicBezTo>
                          <a:pt x="1419" y="63"/>
                          <a:pt x="1472" y="134"/>
                          <a:pt x="1526" y="196"/>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a:off x="4523291" y="1696072"/>
                    <a:ext cx="51823" cy="42125"/>
                  </a:xfrm>
                  <a:custGeom>
                    <a:rect b="b" l="l" r="r" t="t"/>
                    <a:pathLst>
                      <a:path extrusionOk="0" h="1277" w="1571">
                        <a:moveTo>
                          <a:pt x="152" y="1276"/>
                        </a:moveTo>
                        <a:lnTo>
                          <a:pt x="1" y="1089"/>
                        </a:lnTo>
                        <a:lnTo>
                          <a:pt x="1410" y="1"/>
                        </a:lnTo>
                        <a:lnTo>
                          <a:pt x="1571" y="19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4546845" y="1729027"/>
                    <a:ext cx="52417" cy="40641"/>
                  </a:xfrm>
                  <a:custGeom>
                    <a:rect b="b" l="l" r="r" t="t"/>
                    <a:pathLst>
                      <a:path extrusionOk="0" h="1232" w="1589">
                        <a:moveTo>
                          <a:pt x="134" y="1232"/>
                        </a:moveTo>
                        <a:lnTo>
                          <a:pt x="0" y="1044"/>
                        </a:lnTo>
                        <a:lnTo>
                          <a:pt x="1446" y="1"/>
                        </a:lnTo>
                        <a:lnTo>
                          <a:pt x="1588" y="20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4568913" y="1762872"/>
                    <a:ext cx="53605" cy="39189"/>
                  </a:xfrm>
                  <a:custGeom>
                    <a:rect b="b" l="l" r="r" t="t"/>
                    <a:pathLst>
                      <a:path extrusionOk="0" h="1188" w="1625">
                        <a:moveTo>
                          <a:pt x="134" y="1187"/>
                        </a:moveTo>
                        <a:lnTo>
                          <a:pt x="0" y="991"/>
                        </a:lnTo>
                        <a:lnTo>
                          <a:pt x="1490" y="1"/>
                        </a:lnTo>
                        <a:lnTo>
                          <a:pt x="1624" y="21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a:off x="4590091" y="1797608"/>
                    <a:ext cx="54495" cy="37408"/>
                  </a:xfrm>
                  <a:custGeom>
                    <a:rect b="b" l="l" r="r" t="t"/>
                    <a:pathLst>
                      <a:path extrusionOk="0" h="1134" w="1652">
                        <a:moveTo>
                          <a:pt x="126" y="1133"/>
                        </a:moveTo>
                        <a:cubicBezTo>
                          <a:pt x="90" y="1071"/>
                          <a:pt x="45" y="999"/>
                          <a:pt x="1" y="937"/>
                        </a:cubicBezTo>
                        <a:lnTo>
                          <a:pt x="1517" y="0"/>
                        </a:lnTo>
                        <a:cubicBezTo>
                          <a:pt x="1562" y="72"/>
                          <a:pt x="1607" y="143"/>
                          <a:pt x="1651" y="214"/>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a:off x="4609818" y="1833201"/>
                    <a:ext cx="55353" cy="35956"/>
                  </a:xfrm>
                  <a:custGeom>
                    <a:rect b="b" l="l" r="r" t="t"/>
                    <a:pathLst>
                      <a:path extrusionOk="0" h="1090" w="1678">
                        <a:moveTo>
                          <a:pt x="116" y="1089"/>
                        </a:moveTo>
                        <a:lnTo>
                          <a:pt x="0" y="875"/>
                        </a:lnTo>
                        <a:lnTo>
                          <a:pt x="1553" y="1"/>
                        </a:lnTo>
                        <a:lnTo>
                          <a:pt x="1678" y="22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4628357" y="1869685"/>
                    <a:ext cx="55947" cy="33878"/>
                  </a:xfrm>
                  <a:custGeom>
                    <a:rect b="b" l="l" r="r" t="t"/>
                    <a:pathLst>
                      <a:path extrusionOk="0" h="1027" w="1696">
                        <a:moveTo>
                          <a:pt x="108" y="1027"/>
                        </a:moveTo>
                        <a:lnTo>
                          <a:pt x="0" y="813"/>
                        </a:lnTo>
                        <a:lnTo>
                          <a:pt x="1579" y="1"/>
                        </a:lnTo>
                        <a:lnTo>
                          <a:pt x="1695" y="22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
                  <p:cNvSpPr/>
                  <p:nvPr/>
                </p:nvSpPr>
                <p:spPr>
                  <a:xfrm>
                    <a:off x="4645708" y="1906499"/>
                    <a:ext cx="56541" cy="32097"/>
                  </a:xfrm>
                  <a:custGeom>
                    <a:rect b="b" l="l" r="r" t="t"/>
                    <a:pathLst>
                      <a:path extrusionOk="0" h="973" w="1714">
                        <a:moveTo>
                          <a:pt x="99" y="972"/>
                        </a:moveTo>
                        <a:lnTo>
                          <a:pt x="1" y="758"/>
                        </a:lnTo>
                        <a:lnTo>
                          <a:pt x="1615" y="0"/>
                        </a:lnTo>
                        <a:lnTo>
                          <a:pt x="1714" y="22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
                  <p:cNvSpPr/>
                  <p:nvPr/>
                </p:nvSpPr>
                <p:spPr>
                  <a:xfrm>
                    <a:off x="4661905" y="1944138"/>
                    <a:ext cx="57134" cy="30349"/>
                  </a:xfrm>
                  <a:custGeom>
                    <a:rect b="b" l="l" r="r" t="t"/>
                    <a:pathLst>
                      <a:path extrusionOk="0" h="920" w="1732">
                        <a:moveTo>
                          <a:pt x="90" y="920"/>
                        </a:moveTo>
                        <a:cubicBezTo>
                          <a:pt x="63" y="840"/>
                          <a:pt x="27" y="768"/>
                          <a:pt x="0" y="697"/>
                        </a:cubicBezTo>
                        <a:lnTo>
                          <a:pt x="1633" y="1"/>
                        </a:lnTo>
                        <a:cubicBezTo>
                          <a:pt x="1669" y="72"/>
                          <a:pt x="1704" y="144"/>
                          <a:pt x="1731" y="224"/>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
                  <p:cNvSpPr/>
                  <p:nvPr/>
                </p:nvSpPr>
                <p:spPr>
                  <a:xfrm>
                    <a:off x="4676320" y="1982107"/>
                    <a:ext cx="58025" cy="28600"/>
                  </a:xfrm>
                  <a:custGeom>
                    <a:rect b="b" l="l" r="r" t="t"/>
                    <a:pathLst>
                      <a:path extrusionOk="0" h="867" w="1759">
                        <a:moveTo>
                          <a:pt x="90" y="866"/>
                        </a:moveTo>
                        <a:lnTo>
                          <a:pt x="1" y="643"/>
                        </a:lnTo>
                        <a:lnTo>
                          <a:pt x="1669" y="1"/>
                        </a:lnTo>
                        <a:lnTo>
                          <a:pt x="1758" y="24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
                  <p:cNvSpPr/>
                  <p:nvPr/>
                </p:nvSpPr>
                <p:spPr>
                  <a:xfrm>
                    <a:off x="4689845" y="2020966"/>
                    <a:ext cx="58322" cy="26522"/>
                  </a:xfrm>
                  <a:custGeom>
                    <a:rect b="b" l="l" r="r" t="t"/>
                    <a:pathLst>
                      <a:path extrusionOk="0" h="804" w="1768">
                        <a:moveTo>
                          <a:pt x="72" y="803"/>
                        </a:moveTo>
                        <a:lnTo>
                          <a:pt x="1" y="580"/>
                        </a:lnTo>
                        <a:lnTo>
                          <a:pt x="1687" y="0"/>
                        </a:lnTo>
                        <a:lnTo>
                          <a:pt x="1767" y="24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
                  <p:cNvSpPr/>
                  <p:nvPr/>
                </p:nvSpPr>
                <p:spPr>
                  <a:xfrm>
                    <a:off x="4701919" y="2060089"/>
                    <a:ext cx="58586" cy="24774"/>
                  </a:xfrm>
                  <a:custGeom>
                    <a:rect b="b" l="l" r="r" t="t"/>
                    <a:pathLst>
                      <a:path extrusionOk="0" h="751" w="1776">
                        <a:moveTo>
                          <a:pt x="72" y="750"/>
                        </a:moveTo>
                        <a:lnTo>
                          <a:pt x="1" y="518"/>
                        </a:lnTo>
                        <a:lnTo>
                          <a:pt x="1705" y="1"/>
                        </a:lnTo>
                        <a:lnTo>
                          <a:pt x="1776" y="24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
                  <p:cNvSpPr/>
                  <p:nvPr/>
                </p:nvSpPr>
                <p:spPr>
                  <a:xfrm>
                    <a:off x="4712805" y="2099839"/>
                    <a:ext cx="58883" cy="22695"/>
                  </a:xfrm>
                  <a:custGeom>
                    <a:rect b="b" l="l" r="r" t="t"/>
                    <a:pathLst>
                      <a:path extrusionOk="0" h="688" w="1785">
                        <a:moveTo>
                          <a:pt x="63" y="687"/>
                        </a:moveTo>
                        <a:lnTo>
                          <a:pt x="1" y="455"/>
                        </a:lnTo>
                        <a:lnTo>
                          <a:pt x="1723" y="0"/>
                        </a:lnTo>
                        <a:lnTo>
                          <a:pt x="1785" y="24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
                  <p:cNvSpPr/>
                  <p:nvPr/>
                </p:nvSpPr>
                <p:spPr>
                  <a:xfrm>
                    <a:off x="4721942" y="2139853"/>
                    <a:ext cx="59180" cy="20617"/>
                  </a:xfrm>
                  <a:custGeom>
                    <a:rect b="b" l="l" r="r" t="t"/>
                    <a:pathLst>
                      <a:path extrusionOk="0" h="625" w="1794">
                        <a:moveTo>
                          <a:pt x="54" y="625"/>
                        </a:moveTo>
                        <a:lnTo>
                          <a:pt x="0" y="393"/>
                        </a:lnTo>
                        <a:lnTo>
                          <a:pt x="1740" y="0"/>
                        </a:lnTo>
                        <a:lnTo>
                          <a:pt x="1793" y="24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
                  <p:cNvSpPr/>
                  <p:nvPr/>
                </p:nvSpPr>
                <p:spPr>
                  <a:xfrm>
                    <a:off x="4729892" y="2180164"/>
                    <a:ext cx="59180" cy="18572"/>
                  </a:xfrm>
                  <a:custGeom>
                    <a:rect b="b" l="l" r="r" t="t"/>
                    <a:pathLst>
                      <a:path extrusionOk="0" h="563" w="1794">
                        <a:moveTo>
                          <a:pt x="45" y="563"/>
                        </a:moveTo>
                        <a:lnTo>
                          <a:pt x="0" y="331"/>
                        </a:lnTo>
                        <a:lnTo>
                          <a:pt x="1749" y="1"/>
                        </a:lnTo>
                        <a:lnTo>
                          <a:pt x="1793"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
                  <p:cNvSpPr/>
                  <p:nvPr/>
                </p:nvSpPr>
                <p:spPr>
                  <a:xfrm>
                    <a:off x="4736655" y="2220771"/>
                    <a:ext cx="59180" cy="16527"/>
                  </a:xfrm>
                  <a:custGeom>
                    <a:rect b="b" l="l" r="r" t="t"/>
                    <a:pathLst>
                      <a:path extrusionOk="0" h="501" w="1794">
                        <a:moveTo>
                          <a:pt x="36" y="500"/>
                        </a:moveTo>
                        <a:lnTo>
                          <a:pt x="0" y="268"/>
                        </a:lnTo>
                        <a:lnTo>
                          <a:pt x="1767" y="1"/>
                        </a:lnTo>
                        <a:lnTo>
                          <a:pt x="1794"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a:off x="4741669" y="2261676"/>
                    <a:ext cx="59476" cy="14449"/>
                  </a:xfrm>
                  <a:custGeom>
                    <a:rect b="b" l="l" r="r" t="t"/>
                    <a:pathLst>
                      <a:path extrusionOk="0" h="438" w="1803">
                        <a:moveTo>
                          <a:pt x="27" y="438"/>
                        </a:moveTo>
                        <a:lnTo>
                          <a:pt x="0" y="206"/>
                        </a:lnTo>
                        <a:lnTo>
                          <a:pt x="1766" y="1"/>
                        </a:lnTo>
                        <a:lnTo>
                          <a:pt x="1802"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
                  <p:cNvSpPr/>
                  <p:nvPr/>
                </p:nvSpPr>
                <p:spPr>
                  <a:xfrm>
                    <a:off x="4745198" y="2302580"/>
                    <a:ext cx="59476" cy="12403"/>
                  </a:xfrm>
                  <a:custGeom>
                    <a:rect b="b" l="l" r="r" t="t"/>
                    <a:pathLst>
                      <a:path extrusionOk="0" h="376" w="1803">
                        <a:moveTo>
                          <a:pt x="18" y="375"/>
                        </a:moveTo>
                        <a:lnTo>
                          <a:pt x="0" y="143"/>
                        </a:lnTo>
                        <a:lnTo>
                          <a:pt x="1775" y="1"/>
                        </a:lnTo>
                        <a:lnTo>
                          <a:pt x="1802"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4747837" y="2343782"/>
                    <a:ext cx="58883" cy="10325"/>
                  </a:xfrm>
                  <a:custGeom>
                    <a:rect b="b" l="l" r="r" t="t"/>
                    <a:pathLst>
                      <a:path extrusionOk="0" h="313" w="1785">
                        <a:moveTo>
                          <a:pt x="9" y="313"/>
                        </a:moveTo>
                        <a:lnTo>
                          <a:pt x="0" y="72"/>
                        </a:lnTo>
                        <a:lnTo>
                          <a:pt x="1776" y="1"/>
                        </a:lnTo>
                        <a:lnTo>
                          <a:pt x="1785"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4748728" y="2384983"/>
                    <a:ext cx="59180" cy="8280"/>
                  </a:xfrm>
                  <a:custGeom>
                    <a:rect b="b" l="l" r="r" t="t"/>
                    <a:pathLst>
                      <a:path extrusionOk="0" h="251" w="1794">
                        <a:moveTo>
                          <a:pt x="9" y="250"/>
                        </a:moveTo>
                        <a:lnTo>
                          <a:pt x="0" y="9"/>
                        </a:lnTo>
                        <a:lnTo>
                          <a:pt x="1784" y="1"/>
                        </a:lnTo>
                        <a:lnTo>
                          <a:pt x="1793"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a:off x="4748134" y="2424403"/>
                    <a:ext cx="58883" cy="10061"/>
                  </a:xfrm>
                  <a:custGeom>
                    <a:rect b="b" l="l" r="r" t="t"/>
                    <a:pathLst>
                      <a:path extrusionOk="0" h="305" w="1785">
                        <a:moveTo>
                          <a:pt x="0" y="242"/>
                        </a:moveTo>
                        <a:lnTo>
                          <a:pt x="0" y="1"/>
                        </a:lnTo>
                        <a:lnTo>
                          <a:pt x="1785" y="55"/>
                        </a:lnTo>
                        <a:lnTo>
                          <a:pt x="1776" y="30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
                  <p:cNvSpPr/>
                  <p:nvPr/>
                </p:nvSpPr>
                <p:spPr>
                  <a:xfrm>
                    <a:off x="4745759" y="2463559"/>
                    <a:ext cx="59476" cy="12106"/>
                  </a:xfrm>
                  <a:custGeom>
                    <a:rect b="b" l="l" r="r" t="t"/>
                    <a:pathLst>
                      <a:path extrusionOk="0" h="367" w="1803">
                        <a:moveTo>
                          <a:pt x="1" y="232"/>
                        </a:moveTo>
                        <a:lnTo>
                          <a:pt x="19" y="0"/>
                        </a:lnTo>
                        <a:lnTo>
                          <a:pt x="1803" y="116"/>
                        </a:lnTo>
                        <a:lnTo>
                          <a:pt x="1785" y="36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a:off x="4742526" y="2502418"/>
                    <a:ext cx="59476" cy="14152"/>
                  </a:xfrm>
                  <a:custGeom>
                    <a:rect b="b" l="l" r="r" t="t"/>
                    <a:pathLst>
                      <a:path extrusionOk="0" h="429" w="1803">
                        <a:moveTo>
                          <a:pt x="1" y="241"/>
                        </a:moveTo>
                        <a:cubicBezTo>
                          <a:pt x="10" y="161"/>
                          <a:pt x="28" y="80"/>
                          <a:pt x="28" y="0"/>
                        </a:cubicBezTo>
                        <a:lnTo>
                          <a:pt x="1803" y="178"/>
                        </a:lnTo>
                        <a:cubicBezTo>
                          <a:pt x="1794" y="259"/>
                          <a:pt x="1785" y="348"/>
                          <a:pt x="1776" y="42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4737842" y="2541245"/>
                    <a:ext cx="59180" cy="16230"/>
                  </a:xfrm>
                  <a:custGeom>
                    <a:rect b="b" l="l" r="r" t="t"/>
                    <a:pathLst>
                      <a:path extrusionOk="0" h="492" w="1794">
                        <a:moveTo>
                          <a:pt x="0" y="233"/>
                        </a:moveTo>
                        <a:lnTo>
                          <a:pt x="27" y="1"/>
                        </a:lnTo>
                        <a:lnTo>
                          <a:pt x="1793" y="241"/>
                        </a:lnTo>
                        <a:lnTo>
                          <a:pt x="1758" y="49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4731344" y="2579807"/>
                    <a:ext cx="59180" cy="18275"/>
                  </a:xfrm>
                  <a:custGeom>
                    <a:rect b="b" l="l" r="r" t="t"/>
                    <a:pathLst>
                      <a:path extrusionOk="0" h="554" w="1794">
                        <a:moveTo>
                          <a:pt x="1" y="232"/>
                        </a:moveTo>
                        <a:lnTo>
                          <a:pt x="36" y="0"/>
                        </a:lnTo>
                        <a:lnTo>
                          <a:pt x="1794" y="304"/>
                        </a:lnTo>
                        <a:lnTo>
                          <a:pt x="1749" y="55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4723690" y="2618337"/>
                    <a:ext cx="59180" cy="20056"/>
                  </a:xfrm>
                  <a:custGeom>
                    <a:rect b="b" l="l" r="r" t="t"/>
                    <a:pathLst>
                      <a:path extrusionOk="0" h="608" w="1794">
                        <a:moveTo>
                          <a:pt x="1" y="233"/>
                        </a:moveTo>
                        <a:lnTo>
                          <a:pt x="54" y="1"/>
                        </a:lnTo>
                        <a:lnTo>
                          <a:pt x="1794" y="367"/>
                        </a:lnTo>
                        <a:lnTo>
                          <a:pt x="1740" y="60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
                  <p:cNvSpPr/>
                  <p:nvPr/>
                </p:nvSpPr>
                <p:spPr>
                  <a:xfrm>
                    <a:off x="4714883" y="2656305"/>
                    <a:ext cx="58883" cy="22399"/>
                  </a:xfrm>
                  <a:custGeom>
                    <a:rect b="b" l="l" r="r" t="t"/>
                    <a:pathLst>
                      <a:path extrusionOk="0" h="679" w="1785">
                        <a:moveTo>
                          <a:pt x="0" y="233"/>
                        </a:moveTo>
                        <a:lnTo>
                          <a:pt x="54" y="1"/>
                        </a:lnTo>
                        <a:lnTo>
                          <a:pt x="1784" y="438"/>
                        </a:lnTo>
                        <a:lnTo>
                          <a:pt x="1722" y="67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
                  <p:cNvSpPr/>
                  <p:nvPr/>
                </p:nvSpPr>
                <p:spPr>
                  <a:xfrm>
                    <a:off x="4704294" y="2693977"/>
                    <a:ext cx="58586" cy="24477"/>
                  </a:xfrm>
                  <a:custGeom>
                    <a:rect b="b" l="l" r="r" t="t"/>
                    <a:pathLst>
                      <a:path extrusionOk="0" h="742" w="1776">
                        <a:moveTo>
                          <a:pt x="0" y="233"/>
                        </a:moveTo>
                        <a:lnTo>
                          <a:pt x="63" y="1"/>
                        </a:lnTo>
                        <a:lnTo>
                          <a:pt x="1775" y="500"/>
                        </a:lnTo>
                        <a:lnTo>
                          <a:pt x="1704" y="74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
                  <p:cNvSpPr/>
                  <p:nvPr/>
                </p:nvSpPr>
                <p:spPr>
                  <a:xfrm>
                    <a:off x="4692220" y="2731352"/>
                    <a:ext cx="58586" cy="26225"/>
                  </a:xfrm>
                  <a:custGeom>
                    <a:rect b="b" l="l" r="r" t="t"/>
                    <a:pathLst>
                      <a:path extrusionOk="0" h="795" w="1776">
                        <a:moveTo>
                          <a:pt x="0" y="224"/>
                        </a:moveTo>
                        <a:lnTo>
                          <a:pt x="81" y="1"/>
                        </a:lnTo>
                        <a:lnTo>
                          <a:pt x="1776" y="554"/>
                        </a:lnTo>
                        <a:lnTo>
                          <a:pt x="1695" y="79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
                  <p:cNvSpPr/>
                  <p:nvPr/>
                </p:nvSpPr>
                <p:spPr>
                  <a:xfrm>
                    <a:off x="4679256" y="2768430"/>
                    <a:ext cx="58025" cy="28006"/>
                  </a:xfrm>
                  <a:custGeom>
                    <a:rect b="b" l="l" r="r" t="t"/>
                    <a:pathLst>
                      <a:path extrusionOk="0" h="849" w="1759">
                        <a:moveTo>
                          <a:pt x="1" y="215"/>
                        </a:moveTo>
                        <a:lnTo>
                          <a:pt x="90" y="1"/>
                        </a:lnTo>
                        <a:lnTo>
                          <a:pt x="1758" y="616"/>
                        </a:lnTo>
                        <a:lnTo>
                          <a:pt x="1669" y="84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
                  <p:cNvSpPr/>
                  <p:nvPr/>
                </p:nvSpPr>
                <p:spPr>
                  <a:xfrm>
                    <a:off x="4664841" y="2804617"/>
                    <a:ext cx="57431" cy="30052"/>
                  </a:xfrm>
                  <a:custGeom>
                    <a:rect b="b" l="l" r="r" t="t"/>
                    <a:pathLst>
                      <a:path extrusionOk="0" h="911" w="1741">
                        <a:moveTo>
                          <a:pt x="1" y="224"/>
                        </a:moveTo>
                        <a:lnTo>
                          <a:pt x="90" y="1"/>
                        </a:lnTo>
                        <a:lnTo>
                          <a:pt x="1740" y="679"/>
                        </a:lnTo>
                        <a:lnTo>
                          <a:pt x="1642" y="91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
                  <p:cNvSpPr/>
                  <p:nvPr/>
                </p:nvSpPr>
                <p:spPr>
                  <a:xfrm>
                    <a:off x="4648941" y="2840540"/>
                    <a:ext cx="56837" cy="31800"/>
                  </a:xfrm>
                  <a:custGeom>
                    <a:rect b="b" l="l" r="r" t="t"/>
                    <a:pathLst>
                      <a:path extrusionOk="0" h="964" w="1723">
                        <a:moveTo>
                          <a:pt x="1" y="214"/>
                        </a:moveTo>
                        <a:lnTo>
                          <a:pt x="99" y="0"/>
                        </a:lnTo>
                        <a:lnTo>
                          <a:pt x="1723" y="741"/>
                        </a:lnTo>
                        <a:lnTo>
                          <a:pt x="1616" y="96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
                  <p:cNvSpPr/>
                  <p:nvPr/>
                </p:nvSpPr>
                <p:spPr>
                  <a:xfrm>
                    <a:off x="4631886" y="2875837"/>
                    <a:ext cx="56244" cy="33581"/>
                  </a:xfrm>
                  <a:custGeom>
                    <a:rect b="b" l="l" r="r" t="t"/>
                    <a:pathLst>
                      <a:path extrusionOk="0" h="1018" w="1705">
                        <a:moveTo>
                          <a:pt x="1" y="215"/>
                        </a:moveTo>
                        <a:lnTo>
                          <a:pt x="108" y="1"/>
                        </a:lnTo>
                        <a:lnTo>
                          <a:pt x="1704" y="795"/>
                        </a:lnTo>
                        <a:lnTo>
                          <a:pt x="1588" y="101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
                  <p:cNvSpPr/>
                  <p:nvPr/>
                </p:nvSpPr>
                <p:spPr>
                  <a:xfrm>
                    <a:off x="4613644" y="2910573"/>
                    <a:ext cx="55650" cy="35330"/>
                  </a:xfrm>
                  <a:custGeom>
                    <a:rect b="b" l="l" r="r" t="t"/>
                    <a:pathLst>
                      <a:path extrusionOk="0" h="1071" w="1687">
                        <a:moveTo>
                          <a:pt x="0" y="206"/>
                        </a:moveTo>
                        <a:lnTo>
                          <a:pt x="116" y="0"/>
                        </a:lnTo>
                        <a:lnTo>
                          <a:pt x="1686" y="857"/>
                        </a:lnTo>
                        <a:lnTo>
                          <a:pt x="1562" y="107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
                  <p:cNvSpPr/>
                  <p:nvPr/>
                </p:nvSpPr>
                <p:spPr>
                  <a:xfrm>
                    <a:off x="4594215" y="2944418"/>
                    <a:ext cx="54462" cy="37111"/>
                  </a:xfrm>
                  <a:custGeom>
                    <a:rect b="b" l="l" r="r" t="t"/>
                    <a:pathLst>
                      <a:path extrusionOk="0" h="1125" w="1651">
                        <a:moveTo>
                          <a:pt x="1" y="206"/>
                        </a:moveTo>
                        <a:lnTo>
                          <a:pt x="117" y="0"/>
                        </a:lnTo>
                        <a:lnTo>
                          <a:pt x="1651" y="910"/>
                        </a:lnTo>
                        <a:lnTo>
                          <a:pt x="1526" y="112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
                  <p:cNvSpPr/>
                  <p:nvPr/>
                </p:nvSpPr>
                <p:spPr>
                  <a:xfrm>
                    <a:off x="4573333" y="2977669"/>
                    <a:ext cx="53572" cy="38892"/>
                  </a:xfrm>
                  <a:custGeom>
                    <a:rect b="b" l="l" r="r" t="t"/>
                    <a:pathLst>
                      <a:path extrusionOk="0" h="1179" w="1624">
                        <a:moveTo>
                          <a:pt x="0" y="197"/>
                        </a:moveTo>
                        <a:lnTo>
                          <a:pt x="125" y="0"/>
                        </a:lnTo>
                        <a:lnTo>
                          <a:pt x="1624" y="964"/>
                        </a:lnTo>
                        <a:lnTo>
                          <a:pt x="1490" y="117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
                  <p:cNvSpPr/>
                  <p:nvPr/>
                </p:nvSpPr>
                <p:spPr>
                  <a:xfrm>
                    <a:off x="4551265" y="3010327"/>
                    <a:ext cx="52681" cy="40047"/>
                  </a:xfrm>
                  <a:custGeom>
                    <a:rect b="b" l="l" r="r" t="t"/>
                    <a:pathLst>
                      <a:path extrusionOk="0" h="1214" w="1597">
                        <a:moveTo>
                          <a:pt x="0" y="188"/>
                        </a:moveTo>
                        <a:lnTo>
                          <a:pt x="134" y="1"/>
                        </a:lnTo>
                        <a:lnTo>
                          <a:pt x="1597" y="1009"/>
                        </a:lnTo>
                        <a:lnTo>
                          <a:pt x="1454" y="121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
                  <p:cNvSpPr/>
                  <p:nvPr/>
                </p:nvSpPr>
                <p:spPr>
                  <a:xfrm>
                    <a:off x="4528306" y="3042127"/>
                    <a:ext cx="51823" cy="41531"/>
                  </a:xfrm>
                  <a:custGeom>
                    <a:rect b="b" l="l" r="r" t="t"/>
                    <a:pathLst>
                      <a:path extrusionOk="0" h="1259" w="1571">
                        <a:moveTo>
                          <a:pt x="0" y="188"/>
                        </a:moveTo>
                        <a:lnTo>
                          <a:pt x="143" y="0"/>
                        </a:lnTo>
                        <a:lnTo>
                          <a:pt x="1570" y="1062"/>
                        </a:lnTo>
                        <a:lnTo>
                          <a:pt x="1419" y="125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
                  <p:cNvSpPr/>
                  <p:nvPr/>
                </p:nvSpPr>
                <p:spPr>
                  <a:xfrm>
                    <a:off x="4504159" y="3072706"/>
                    <a:ext cx="50372" cy="43609"/>
                  </a:xfrm>
                  <a:custGeom>
                    <a:rect b="b" l="l" r="r" t="t"/>
                    <a:pathLst>
                      <a:path extrusionOk="0" h="1322" w="1527">
                        <a:moveTo>
                          <a:pt x="1" y="188"/>
                        </a:moveTo>
                        <a:lnTo>
                          <a:pt x="144" y="1"/>
                        </a:lnTo>
                        <a:lnTo>
                          <a:pt x="1526" y="1125"/>
                        </a:lnTo>
                        <a:lnTo>
                          <a:pt x="1375" y="132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
                  <p:cNvSpPr/>
                  <p:nvPr/>
                </p:nvSpPr>
                <p:spPr>
                  <a:xfrm>
                    <a:off x="4478560" y="3102725"/>
                    <a:ext cx="49481" cy="44764"/>
                  </a:xfrm>
                  <a:custGeom>
                    <a:rect b="b" l="l" r="r" t="t"/>
                    <a:pathLst>
                      <a:path extrusionOk="0" h="1357" w="1500">
                        <a:moveTo>
                          <a:pt x="1" y="179"/>
                        </a:moveTo>
                        <a:lnTo>
                          <a:pt x="152" y="1"/>
                        </a:lnTo>
                        <a:lnTo>
                          <a:pt x="1499" y="1170"/>
                        </a:lnTo>
                        <a:lnTo>
                          <a:pt x="1339" y="135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
                  <p:cNvSpPr/>
                  <p:nvPr/>
                </p:nvSpPr>
                <p:spPr>
                  <a:xfrm>
                    <a:off x="4452071" y="3131886"/>
                    <a:ext cx="48591" cy="45919"/>
                  </a:xfrm>
                  <a:custGeom>
                    <a:rect b="b" l="l" r="r" t="t"/>
                    <a:pathLst>
                      <a:path extrusionOk="0" h="1392" w="1473">
                        <a:moveTo>
                          <a:pt x="1" y="170"/>
                        </a:moveTo>
                        <a:lnTo>
                          <a:pt x="170" y="0"/>
                        </a:lnTo>
                        <a:lnTo>
                          <a:pt x="1473" y="1213"/>
                        </a:lnTo>
                        <a:lnTo>
                          <a:pt x="1294" y="139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
                  <p:cNvSpPr/>
                  <p:nvPr/>
                </p:nvSpPr>
                <p:spPr>
                  <a:xfrm>
                    <a:off x="4425022" y="3159826"/>
                    <a:ext cx="47106" cy="47403"/>
                  </a:xfrm>
                  <a:custGeom>
                    <a:rect b="b" l="l" r="r" t="t"/>
                    <a:pathLst>
                      <a:path extrusionOk="0" h="1437" w="1428">
                        <a:moveTo>
                          <a:pt x="0" y="170"/>
                        </a:moveTo>
                        <a:lnTo>
                          <a:pt x="170" y="1"/>
                        </a:lnTo>
                        <a:lnTo>
                          <a:pt x="1427" y="1267"/>
                        </a:lnTo>
                        <a:lnTo>
                          <a:pt x="1249" y="143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
                  <p:cNvSpPr/>
                  <p:nvPr/>
                </p:nvSpPr>
                <p:spPr>
                  <a:xfrm>
                    <a:off x="4396454" y="3186909"/>
                    <a:ext cx="45655" cy="48887"/>
                  </a:xfrm>
                  <a:custGeom>
                    <a:rect b="b" l="l" r="r" t="t"/>
                    <a:pathLst>
                      <a:path extrusionOk="0" h="1482" w="1384">
                        <a:moveTo>
                          <a:pt x="1" y="161"/>
                        </a:moveTo>
                        <a:lnTo>
                          <a:pt x="179" y="0"/>
                        </a:lnTo>
                        <a:lnTo>
                          <a:pt x="1383" y="1312"/>
                        </a:lnTo>
                        <a:lnTo>
                          <a:pt x="1205" y="148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
                  <p:cNvSpPr/>
                  <p:nvPr/>
                </p:nvSpPr>
                <p:spPr>
                  <a:xfrm>
                    <a:off x="4367030" y="3212804"/>
                    <a:ext cx="44467" cy="50042"/>
                  </a:xfrm>
                  <a:custGeom>
                    <a:rect b="b" l="l" r="r" t="t"/>
                    <a:pathLst>
                      <a:path extrusionOk="0" h="1517" w="1348">
                        <a:moveTo>
                          <a:pt x="1" y="161"/>
                        </a:moveTo>
                        <a:lnTo>
                          <a:pt x="179" y="0"/>
                        </a:lnTo>
                        <a:lnTo>
                          <a:pt x="1348" y="1356"/>
                        </a:lnTo>
                        <a:lnTo>
                          <a:pt x="1160" y="151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
                  <p:cNvSpPr/>
                  <p:nvPr/>
                </p:nvSpPr>
                <p:spPr>
                  <a:xfrm>
                    <a:off x="4337011" y="3237809"/>
                    <a:ext cx="42719" cy="51230"/>
                  </a:xfrm>
                  <a:custGeom>
                    <a:rect b="b" l="l" r="r" t="t"/>
                    <a:pathLst>
                      <a:path extrusionOk="0" h="1553" w="1295">
                        <a:moveTo>
                          <a:pt x="1" y="152"/>
                        </a:moveTo>
                        <a:lnTo>
                          <a:pt x="179" y="1"/>
                        </a:lnTo>
                        <a:lnTo>
                          <a:pt x="1294" y="1392"/>
                        </a:lnTo>
                        <a:lnTo>
                          <a:pt x="1098" y="155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
                  <p:cNvSpPr/>
                  <p:nvPr/>
                </p:nvSpPr>
                <p:spPr>
                  <a:xfrm>
                    <a:off x="4305805" y="3261956"/>
                    <a:ext cx="41531" cy="52120"/>
                  </a:xfrm>
                  <a:custGeom>
                    <a:rect b="b" l="l" r="r" t="t"/>
                    <a:pathLst>
                      <a:path extrusionOk="0" h="1580" w="1259">
                        <a:moveTo>
                          <a:pt x="1" y="143"/>
                        </a:moveTo>
                        <a:lnTo>
                          <a:pt x="197" y="0"/>
                        </a:lnTo>
                        <a:lnTo>
                          <a:pt x="1259" y="1428"/>
                        </a:lnTo>
                        <a:lnTo>
                          <a:pt x="1054" y="157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
                  <p:cNvSpPr/>
                  <p:nvPr/>
                </p:nvSpPr>
                <p:spPr>
                  <a:xfrm>
                    <a:off x="4274038" y="3284618"/>
                    <a:ext cx="39750" cy="53275"/>
                  </a:xfrm>
                  <a:custGeom>
                    <a:rect b="b" l="l" r="r" t="t"/>
                    <a:pathLst>
                      <a:path extrusionOk="0" h="1615" w="1205">
                        <a:moveTo>
                          <a:pt x="1" y="143"/>
                        </a:moveTo>
                        <a:lnTo>
                          <a:pt x="197" y="0"/>
                        </a:lnTo>
                        <a:lnTo>
                          <a:pt x="1205" y="1472"/>
                        </a:lnTo>
                        <a:lnTo>
                          <a:pt x="1000" y="161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
                  <p:cNvSpPr/>
                  <p:nvPr/>
                </p:nvSpPr>
                <p:spPr>
                  <a:xfrm>
                    <a:off x="4241083" y="3306093"/>
                    <a:ext cx="38298" cy="54165"/>
                  </a:xfrm>
                  <a:custGeom>
                    <a:rect b="b" l="l" r="r" t="t"/>
                    <a:pathLst>
                      <a:path extrusionOk="0" h="1642" w="1161">
                        <a:moveTo>
                          <a:pt x="0" y="134"/>
                        </a:moveTo>
                        <a:lnTo>
                          <a:pt x="206" y="0"/>
                        </a:lnTo>
                        <a:lnTo>
                          <a:pt x="1160" y="1508"/>
                        </a:lnTo>
                        <a:lnTo>
                          <a:pt x="946" y="164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
                  <p:cNvSpPr/>
                  <p:nvPr/>
                </p:nvSpPr>
                <p:spPr>
                  <a:xfrm>
                    <a:off x="4207535" y="3326677"/>
                    <a:ext cx="36814" cy="54792"/>
                  </a:xfrm>
                  <a:custGeom>
                    <a:rect b="b" l="l" r="r" t="t"/>
                    <a:pathLst>
                      <a:path extrusionOk="0" h="1661" w="1116">
                        <a:moveTo>
                          <a:pt x="0" y="117"/>
                        </a:moveTo>
                        <a:lnTo>
                          <a:pt x="206" y="1"/>
                        </a:lnTo>
                        <a:lnTo>
                          <a:pt x="1115" y="1535"/>
                        </a:lnTo>
                        <a:lnTo>
                          <a:pt x="892" y="166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
                  <p:cNvSpPr/>
                  <p:nvPr/>
                </p:nvSpPr>
                <p:spPr>
                  <a:xfrm>
                    <a:off x="4173690" y="3346107"/>
                    <a:ext cx="34769" cy="55353"/>
                  </a:xfrm>
                  <a:custGeom>
                    <a:rect b="b" l="l" r="r" t="t"/>
                    <a:pathLst>
                      <a:path extrusionOk="0" h="1678" w="1054">
                        <a:moveTo>
                          <a:pt x="0" y="108"/>
                        </a:moveTo>
                        <a:lnTo>
                          <a:pt x="206" y="1"/>
                        </a:lnTo>
                        <a:lnTo>
                          <a:pt x="1053" y="1562"/>
                        </a:lnTo>
                        <a:lnTo>
                          <a:pt x="830" y="167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
                  <p:cNvSpPr/>
                  <p:nvPr/>
                </p:nvSpPr>
                <p:spPr>
                  <a:xfrm>
                    <a:off x="4138657" y="3363755"/>
                    <a:ext cx="32988" cy="56541"/>
                  </a:xfrm>
                  <a:custGeom>
                    <a:rect b="b" l="l" r="r" t="t"/>
                    <a:pathLst>
                      <a:path extrusionOk="0" h="1714" w="1000">
                        <a:moveTo>
                          <a:pt x="1" y="108"/>
                        </a:moveTo>
                        <a:lnTo>
                          <a:pt x="215" y="1"/>
                        </a:lnTo>
                        <a:lnTo>
                          <a:pt x="1000" y="1598"/>
                        </a:lnTo>
                        <a:lnTo>
                          <a:pt x="786" y="171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
                  <p:cNvSpPr/>
                  <p:nvPr/>
                </p:nvSpPr>
                <p:spPr>
                  <a:xfrm>
                    <a:off x="4103361" y="3380546"/>
                    <a:ext cx="31206" cy="56837"/>
                  </a:xfrm>
                  <a:custGeom>
                    <a:rect b="b" l="l" r="r" t="t"/>
                    <a:pathLst>
                      <a:path extrusionOk="0" h="1723" w="946">
                        <a:moveTo>
                          <a:pt x="0" y="98"/>
                        </a:moveTo>
                        <a:lnTo>
                          <a:pt x="214" y="0"/>
                        </a:lnTo>
                        <a:lnTo>
                          <a:pt x="946" y="1624"/>
                        </a:lnTo>
                        <a:lnTo>
                          <a:pt x="714" y="172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
                  <p:cNvSpPr/>
                  <p:nvPr/>
                </p:nvSpPr>
                <p:spPr>
                  <a:xfrm>
                    <a:off x="4067173" y="3395852"/>
                    <a:ext cx="29458" cy="57398"/>
                  </a:xfrm>
                  <a:custGeom>
                    <a:rect b="b" l="l" r="r" t="t"/>
                    <a:pathLst>
                      <a:path extrusionOk="0" h="1740" w="893">
                        <a:moveTo>
                          <a:pt x="0" y="89"/>
                        </a:moveTo>
                        <a:lnTo>
                          <a:pt x="223" y="0"/>
                        </a:lnTo>
                        <a:lnTo>
                          <a:pt x="892" y="1651"/>
                        </a:lnTo>
                        <a:lnTo>
                          <a:pt x="660" y="174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
                  <p:cNvSpPr/>
                  <p:nvPr/>
                </p:nvSpPr>
                <p:spPr>
                  <a:xfrm>
                    <a:off x="4030656" y="3410267"/>
                    <a:ext cx="27710" cy="57695"/>
                  </a:xfrm>
                  <a:custGeom>
                    <a:rect b="b" l="l" r="r" t="t"/>
                    <a:pathLst>
                      <a:path extrusionOk="0" h="1749" w="840">
                        <a:moveTo>
                          <a:pt x="1" y="72"/>
                        </a:moveTo>
                        <a:lnTo>
                          <a:pt x="224" y="0"/>
                        </a:lnTo>
                        <a:lnTo>
                          <a:pt x="839" y="1669"/>
                        </a:lnTo>
                        <a:lnTo>
                          <a:pt x="599" y="174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
                  <p:cNvSpPr/>
                  <p:nvPr/>
                </p:nvSpPr>
                <p:spPr>
                  <a:xfrm>
                    <a:off x="3993578" y="3422638"/>
                    <a:ext cx="25631" cy="58586"/>
                  </a:xfrm>
                  <a:custGeom>
                    <a:rect b="b" l="l" r="r" t="t"/>
                    <a:pathLst>
                      <a:path extrusionOk="0" h="1776" w="777">
                        <a:moveTo>
                          <a:pt x="1" y="80"/>
                        </a:moveTo>
                        <a:lnTo>
                          <a:pt x="224" y="0"/>
                        </a:lnTo>
                        <a:lnTo>
                          <a:pt x="777" y="1695"/>
                        </a:lnTo>
                        <a:lnTo>
                          <a:pt x="536" y="177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
                  <p:cNvSpPr/>
                  <p:nvPr/>
                </p:nvSpPr>
                <p:spPr>
                  <a:xfrm>
                    <a:off x="3956203" y="3434084"/>
                    <a:ext cx="23586" cy="58619"/>
                  </a:xfrm>
                  <a:custGeom>
                    <a:rect b="b" l="l" r="r" t="t"/>
                    <a:pathLst>
                      <a:path extrusionOk="0" h="1777" w="715">
                        <a:moveTo>
                          <a:pt x="1" y="63"/>
                        </a:moveTo>
                        <a:lnTo>
                          <a:pt x="224" y="1"/>
                        </a:lnTo>
                        <a:lnTo>
                          <a:pt x="714" y="1714"/>
                        </a:lnTo>
                        <a:lnTo>
                          <a:pt x="474" y="177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
                  <p:cNvSpPr/>
                  <p:nvPr/>
                </p:nvSpPr>
                <p:spPr>
                  <a:xfrm>
                    <a:off x="3918235" y="3444113"/>
                    <a:ext cx="21838" cy="58883"/>
                  </a:xfrm>
                  <a:custGeom>
                    <a:rect b="b" l="l" r="r" t="t"/>
                    <a:pathLst>
                      <a:path extrusionOk="0" h="1785" w="662">
                        <a:moveTo>
                          <a:pt x="1" y="54"/>
                        </a:moveTo>
                        <a:lnTo>
                          <a:pt x="233" y="0"/>
                        </a:lnTo>
                        <a:lnTo>
                          <a:pt x="661" y="1731"/>
                        </a:lnTo>
                        <a:lnTo>
                          <a:pt x="411" y="178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
                  <p:cNvSpPr/>
                  <p:nvPr/>
                </p:nvSpPr>
                <p:spPr>
                  <a:xfrm>
                    <a:off x="3880299" y="3452920"/>
                    <a:ext cx="19430" cy="59180"/>
                  </a:xfrm>
                  <a:custGeom>
                    <a:rect b="b" l="l" r="r" t="t"/>
                    <a:pathLst>
                      <a:path extrusionOk="0" h="1794" w="589">
                        <a:moveTo>
                          <a:pt x="0" y="45"/>
                        </a:moveTo>
                        <a:cubicBezTo>
                          <a:pt x="72" y="37"/>
                          <a:pt x="152" y="19"/>
                          <a:pt x="232" y="1"/>
                        </a:cubicBezTo>
                        <a:lnTo>
                          <a:pt x="589" y="1749"/>
                        </a:lnTo>
                        <a:cubicBezTo>
                          <a:pt x="509" y="1767"/>
                          <a:pt x="428" y="1776"/>
                          <a:pt x="348" y="1794"/>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
                  <p:cNvSpPr/>
                  <p:nvPr/>
                </p:nvSpPr>
                <p:spPr>
                  <a:xfrm>
                    <a:off x="3841737" y="3459980"/>
                    <a:ext cx="17384" cy="59509"/>
                  </a:xfrm>
                  <a:custGeom>
                    <a:rect b="b" l="l" r="r" t="t"/>
                    <a:pathLst>
                      <a:path extrusionOk="0" h="1804" w="527">
                        <a:moveTo>
                          <a:pt x="0" y="46"/>
                        </a:moveTo>
                        <a:lnTo>
                          <a:pt x="232" y="1"/>
                        </a:lnTo>
                        <a:lnTo>
                          <a:pt x="527" y="1758"/>
                        </a:lnTo>
                        <a:lnTo>
                          <a:pt x="286" y="180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
                  <p:cNvSpPr/>
                  <p:nvPr/>
                </p:nvSpPr>
                <p:spPr>
                  <a:xfrm>
                    <a:off x="3802877" y="3465884"/>
                    <a:ext cx="15636" cy="59180"/>
                  </a:xfrm>
                  <a:custGeom>
                    <a:rect b="b" l="l" r="r" t="t"/>
                    <a:pathLst>
                      <a:path extrusionOk="0" h="1794" w="474">
                        <a:moveTo>
                          <a:pt x="1" y="27"/>
                        </a:moveTo>
                        <a:lnTo>
                          <a:pt x="242" y="0"/>
                        </a:lnTo>
                        <a:lnTo>
                          <a:pt x="474" y="1767"/>
                        </a:lnTo>
                        <a:lnTo>
                          <a:pt x="224" y="179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
                  <p:cNvSpPr/>
                  <p:nvPr/>
                </p:nvSpPr>
                <p:spPr>
                  <a:xfrm>
                    <a:off x="3764051" y="3470602"/>
                    <a:ext cx="13558" cy="58883"/>
                  </a:xfrm>
                  <a:custGeom>
                    <a:rect b="b" l="l" r="r" t="t"/>
                    <a:pathLst>
                      <a:path extrusionOk="0" h="1785" w="411">
                        <a:moveTo>
                          <a:pt x="0" y="18"/>
                        </a:moveTo>
                        <a:lnTo>
                          <a:pt x="241" y="0"/>
                        </a:lnTo>
                        <a:lnTo>
                          <a:pt x="411" y="1766"/>
                        </a:lnTo>
                        <a:lnTo>
                          <a:pt x="161" y="178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
                  <p:cNvSpPr/>
                  <p:nvPr/>
                </p:nvSpPr>
                <p:spPr>
                  <a:xfrm>
                    <a:off x="3725192" y="3473538"/>
                    <a:ext cx="11216" cy="59180"/>
                  </a:xfrm>
                  <a:custGeom>
                    <a:rect b="b" l="l" r="r" t="t"/>
                    <a:pathLst>
                      <a:path extrusionOk="0" h="1794" w="340">
                        <a:moveTo>
                          <a:pt x="1" y="18"/>
                        </a:moveTo>
                        <a:lnTo>
                          <a:pt x="233" y="0"/>
                        </a:lnTo>
                        <a:lnTo>
                          <a:pt x="340" y="1776"/>
                        </a:lnTo>
                        <a:lnTo>
                          <a:pt x="90" y="179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
                  <p:cNvSpPr/>
                  <p:nvPr/>
                </p:nvSpPr>
                <p:spPr>
                  <a:xfrm>
                    <a:off x="3686069" y="3474989"/>
                    <a:ext cx="9434" cy="58916"/>
                  </a:xfrm>
                  <a:custGeom>
                    <a:rect b="b" l="l" r="r" t="t"/>
                    <a:pathLst>
                      <a:path extrusionOk="0" h="1786" w="286">
                        <a:moveTo>
                          <a:pt x="0" y="10"/>
                        </a:moveTo>
                        <a:lnTo>
                          <a:pt x="241" y="1"/>
                        </a:lnTo>
                        <a:lnTo>
                          <a:pt x="286" y="1776"/>
                        </a:lnTo>
                        <a:lnTo>
                          <a:pt x="36" y="178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
                  <p:cNvSpPr/>
                  <p:nvPr/>
                </p:nvSpPr>
                <p:spPr>
                  <a:xfrm>
                    <a:off x="3646022" y="3475286"/>
                    <a:ext cx="8874" cy="58916"/>
                  </a:xfrm>
                  <a:custGeom>
                    <a:rect b="b" l="l" r="r" t="t"/>
                    <a:pathLst>
                      <a:path extrusionOk="0" h="1786" w="269">
                        <a:moveTo>
                          <a:pt x="28" y="1"/>
                        </a:moveTo>
                        <a:lnTo>
                          <a:pt x="269" y="1"/>
                        </a:lnTo>
                        <a:lnTo>
                          <a:pt x="251" y="1785"/>
                        </a:lnTo>
                        <a:lnTo>
                          <a:pt x="1" y="177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
                  <p:cNvSpPr/>
                  <p:nvPr/>
                </p:nvSpPr>
                <p:spPr>
                  <a:xfrm>
                    <a:off x="3604853" y="3474131"/>
                    <a:ext cx="10919" cy="58883"/>
                  </a:xfrm>
                  <a:custGeom>
                    <a:rect b="b" l="l" r="r" t="t"/>
                    <a:pathLst>
                      <a:path extrusionOk="0" h="1785" w="331">
                        <a:moveTo>
                          <a:pt x="89" y="0"/>
                        </a:moveTo>
                        <a:cubicBezTo>
                          <a:pt x="170" y="9"/>
                          <a:pt x="250" y="9"/>
                          <a:pt x="330" y="9"/>
                        </a:cubicBezTo>
                        <a:lnTo>
                          <a:pt x="250" y="1784"/>
                        </a:lnTo>
                        <a:cubicBezTo>
                          <a:pt x="161" y="1784"/>
                          <a:pt x="80" y="1784"/>
                          <a:pt x="0" y="1775"/>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
                  <p:cNvSpPr/>
                  <p:nvPr/>
                </p:nvSpPr>
                <p:spPr>
                  <a:xfrm>
                    <a:off x="3563652" y="3471162"/>
                    <a:ext cx="12964" cy="59213"/>
                  </a:xfrm>
                  <a:custGeom>
                    <a:rect b="b" l="l" r="r" t="t"/>
                    <a:pathLst>
                      <a:path extrusionOk="0" h="1795" w="393">
                        <a:moveTo>
                          <a:pt x="161" y="1"/>
                        </a:moveTo>
                        <a:lnTo>
                          <a:pt x="393" y="19"/>
                        </a:lnTo>
                        <a:lnTo>
                          <a:pt x="250" y="1794"/>
                        </a:lnTo>
                        <a:lnTo>
                          <a:pt x="0" y="176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
                  <p:cNvSpPr/>
                  <p:nvPr/>
                </p:nvSpPr>
                <p:spPr>
                  <a:xfrm>
                    <a:off x="3522748" y="3466775"/>
                    <a:ext cx="15042" cy="59476"/>
                  </a:xfrm>
                  <a:custGeom>
                    <a:rect b="b" l="l" r="r" t="t"/>
                    <a:pathLst>
                      <a:path extrusionOk="0" h="1803" w="456">
                        <a:moveTo>
                          <a:pt x="223" y="0"/>
                        </a:moveTo>
                        <a:lnTo>
                          <a:pt x="455" y="27"/>
                        </a:lnTo>
                        <a:lnTo>
                          <a:pt x="250" y="1802"/>
                        </a:lnTo>
                        <a:lnTo>
                          <a:pt x="0" y="176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
                  <p:cNvSpPr/>
                  <p:nvPr/>
                </p:nvSpPr>
                <p:spPr>
                  <a:xfrm>
                    <a:off x="3481843" y="3461464"/>
                    <a:ext cx="17088" cy="59476"/>
                  </a:xfrm>
                  <a:custGeom>
                    <a:rect b="b" l="l" r="r" t="t"/>
                    <a:pathLst>
                      <a:path extrusionOk="0" h="1803" w="518">
                        <a:moveTo>
                          <a:pt x="286" y="1"/>
                        </a:moveTo>
                        <a:lnTo>
                          <a:pt x="517" y="36"/>
                        </a:lnTo>
                        <a:lnTo>
                          <a:pt x="250" y="1803"/>
                        </a:lnTo>
                        <a:lnTo>
                          <a:pt x="0" y="175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
                  <p:cNvSpPr/>
                  <p:nvPr/>
                </p:nvSpPr>
                <p:spPr>
                  <a:xfrm>
                    <a:off x="3441202" y="3454405"/>
                    <a:ext cx="19463" cy="59180"/>
                  </a:xfrm>
                  <a:custGeom>
                    <a:rect b="b" l="l" r="r" t="t"/>
                    <a:pathLst>
                      <a:path extrusionOk="0" h="1794" w="590">
                        <a:moveTo>
                          <a:pt x="358" y="0"/>
                        </a:moveTo>
                        <a:lnTo>
                          <a:pt x="590" y="45"/>
                        </a:lnTo>
                        <a:lnTo>
                          <a:pt x="251" y="1794"/>
                        </a:lnTo>
                        <a:lnTo>
                          <a:pt x="1" y="174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
                  <p:cNvSpPr/>
                  <p:nvPr/>
                </p:nvSpPr>
                <p:spPr>
                  <a:xfrm>
                    <a:off x="3401189" y="3445861"/>
                    <a:ext cx="21211" cy="59180"/>
                  </a:xfrm>
                  <a:custGeom>
                    <a:rect b="b" l="l" r="r" t="t"/>
                    <a:pathLst>
                      <a:path extrusionOk="0" h="1794" w="643">
                        <a:moveTo>
                          <a:pt x="411" y="1"/>
                        </a:moveTo>
                        <a:lnTo>
                          <a:pt x="643" y="54"/>
                        </a:lnTo>
                        <a:lnTo>
                          <a:pt x="242" y="1794"/>
                        </a:lnTo>
                        <a:lnTo>
                          <a:pt x="1" y="173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
                  <p:cNvSpPr/>
                  <p:nvPr/>
                </p:nvSpPr>
                <p:spPr>
                  <a:xfrm>
                    <a:off x="3361175" y="3436163"/>
                    <a:ext cx="23289" cy="58883"/>
                  </a:xfrm>
                  <a:custGeom>
                    <a:rect b="b" l="l" r="r" t="t"/>
                    <a:pathLst>
                      <a:path extrusionOk="0" h="1785" w="706">
                        <a:moveTo>
                          <a:pt x="473" y="0"/>
                        </a:moveTo>
                        <a:lnTo>
                          <a:pt x="705" y="63"/>
                        </a:lnTo>
                        <a:lnTo>
                          <a:pt x="241" y="1785"/>
                        </a:lnTo>
                        <a:lnTo>
                          <a:pt x="0" y="171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
                  <p:cNvSpPr/>
                  <p:nvPr/>
                </p:nvSpPr>
                <p:spPr>
                  <a:xfrm>
                    <a:off x="3321755" y="3425277"/>
                    <a:ext cx="25038" cy="58586"/>
                  </a:xfrm>
                  <a:custGeom>
                    <a:rect b="b" l="l" r="r" t="t"/>
                    <a:pathLst>
                      <a:path extrusionOk="0" h="1776" w="759">
                        <a:moveTo>
                          <a:pt x="535" y="0"/>
                        </a:moveTo>
                        <a:cubicBezTo>
                          <a:pt x="607" y="27"/>
                          <a:pt x="687" y="54"/>
                          <a:pt x="758" y="72"/>
                        </a:cubicBezTo>
                        <a:lnTo>
                          <a:pt x="232" y="1776"/>
                        </a:lnTo>
                        <a:cubicBezTo>
                          <a:pt x="152" y="1749"/>
                          <a:pt x="80" y="1722"/>
                          <a:pt x="0" y="1695"/>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
                  <p:cNvSpPr/>
                  <p:nvPr/>
                </p:nvSpPr>
                <p:spPr>
                  <a:xfrm>
                    <a:off x="3282599" y="3412610"/>
                    <a:ext cx="27116" cy="58025"/>
                  </a:xfrm>
                  <a:custGeom>
                    <a:rect b="b" l="l" r="r" t="t"/>
                    <a:pathLst>
                      <a:path extrusionOk="0" h="1759" w="822">
                        <a:moveTo>
                          <a:pt x="598" y="1"/>
                        </a:moveTo>
                        <a:lnTo>
                          <a:pt x="821" y="81"/>
                        </a:lnTo>
                        <a:lnTo>
                          <a:pt x="241" y="1758"/>
                        </a:lnTo>
                        <a:lnTo>
                          <a:pt x="1" y="167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
                  <p:cNvSpPr/>
                  <p:nvPr/>
                </p:nvSpPr>
                <p:spPr>
                  <a:xfrm>
                    <a:off x="3244036" y="3398788"/>
                    <a:ext cx="29194" cy="57695"/>
                  </a:xfrm>
                  <a:custGeom>
                    <a:rect b="b" l="l" r="r" t="t"/>
                    <a:pathLst>
                      <a:path extrusionOk="0" h="1749" w="885">
                        <a:moveTo>
                          <a:pt x="661" y="0"/>
                        </a:moveTo>
                        <a:lnTo>
                          <a:pt x="884" y="90"/>
                        </a:lnTo>
                        <a:lnTo>
                          <a:pt x="233" y="1749"/>
                        </a:lnTo>
                        <a:lnTo>
                          <a:pt x="1" y="165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
                  <p:cNvSpPr/>
                  <p:nvPr/>
                </p:nvSpPr>
                <p:spPr>
                  <a:xfrm>
                    <a:off x="3206101" y="3383779"/>
                    <a:ext cx="30909" cy="57134"/>
                  </a:xfrm>
                  <a:custGeom>
                    <a:rect b="b" l="l" r="r" t="t"/>
                    <a:pathLst>
                      <a:path extrusionOk="0" h="1732" w="937">
                        <a:moveTo>
                          <a:pt x="723" y="0"/>
                        </a:moveTo>
                        <a:lnTo>
                          <a:pt x="937" y="99"/>
                        </a:lnTo>
                        <a:lnTo>
                          <a:pt x="232" y="1731"/>
                        </a:lnTo>
                        <a:lnTo>
                          <a:pt x="0" y="162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
                  <p:cNvSpPr/>
                  <p:nvPr/>
                </p:nvSpPr>
                <p:spPr>
                  <a:xfrm>
                    <a:off x="3168726" y="3367285"/>
                    <a:ext cx="32691" cy="56541"/>
                  </a:xfrm>
                  <a:custGeom>
                    <a:rect b="b" l="l" r="r" t="t"/>
                    <a:pathLst>
                      <a:path extrusionOk="0" h="1714" w="991">
                        <a:moveTo>
                          <a:pt x="776" y="1"/>
                        </a:moveTo>
                        <a:cubicBezTo>
                          <a:pt x="848" y="45"/>
                          <a:pt x="919" y="72"/>
                          <a:pt x="990" y="108"/>
                        </a:cubicBezTo>
                        <a:lnTo>
                          <a:pt x="223" y="1714"/>
                        </a:lnTo>
                        <a:cubicBezTo>
                          <a:pt x="143" y="1678"/>
                          <a:pt x="71" y="1642"/>
                          <a:pt x="0" y="1607"/>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
                  <p:cNvSpPr/>
                  <p:nvPr/>
                </p:nvSpPr>
                <p:spPr>
                  <a:xfrm>
                    <a:off x="3131912" y="3349636"/>
                    <a:ext cx="34472" cy="55650"/>
                  </a:xfrm>
                  <a:custGeom>
                    <a:rect b="b" l="l" r="r" t="t"/>
                    <a:pathLst>
                      <a:path extrusionOk="0" h="1687" w="1045">
                        <a:moveTo>
                          <a:pt x="840" y="1"/>
                        </a:moveTo>
                        <a:lnTo>
                          <a:pt x="1045" y="108"/>
                        </a:lnTo>
                        <a:lnTo>
                          <a:pt x="224" y="1687"/>
                        </a:lnTo>
                        <a:lnTo>
                          <a:pt x="1" y="157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
                  <p:cNvSpPr/>
                  <p:nvPr/>
                </p:nvSpPr>
                <p:spPr>
                  <a:xfrm>
                    <a:off x="3096021" y="3330504"/>
                    <a:ext cx="36220" cy="55056"/>
                  </a:xfrm>
                  <a:custGeom>
                    <a:rect b="b" l="l" r="r" t="t"/>
                    <a:pathLst>
                      <a:path extrusionOk="0" h="1669" w="1098">
                        <a:moveTo>
                          <a:pt x="893" y="1"/>
                        </a:moveTo>
                        <a:lnTo>
                          <a:pt x="1098" y="117"/>
                        </a:lnTo>
                        <a:lnTo>
                          <a:pt x="215" y="1669"/>
                        </a:lnTo>
                        <a:lnTo>
                          <a:pt x="1" y="154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
                  <p:cNvSpPr/>
                  <p:nvPr/>
                </p:nvSpPr>
                <p:spPr>
                  <a:xfrm>
                    <a:off x="3060725" y="3310513"/>
                    <a:ext cx="37672" cy="54165"/>
                  </a:xfrm>
                  <a:custGeom>
                    <a:rect b="b" l="l" r="r" t="t"/>
                    <a:pathLst>
                      <a:path extrusionOk="0" h="1642" w="1142">
                        <a:moveTo>
                          <a:pt x="946" y="0"/>
                        </a:moveTo>
                        <a:lnTo>
                          <a:pt x="1142" y="125"/>
                        </a:lnTo>
                        <a:lnTo>
                          <a:pt x="205" y="1642"/>
                        </a:lnTo>
                        <a:lnTo>
                          <a:pt x="0" y="150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
                  <p:cNvSpPr/>
                  <p:nvPr/>
                </p:nvSpPr>
                <p:spPr>
                  <a:xfrm>
                    <a:off x="3025989" y="3289302"/>
                    <a:ext cx="39453" cy="53011"/>
                  </a:xfrm>
                  <a:custGeom>
                    <a:rect b="b" l="l" r="r" t="t"/>
                    <a:pathLst>
                      <a:path extrusionOk="0" h="1607" w="1196">
                        <a:moveTo>
                          <a:pt x="1000" y="1"/>
                        </a:moveTo>
                        <a:cubicBezTo>
                          <a:pt x="1062" y="45"/>
                          <a:pt x="1133" y="90"/>
                          <a:pt x="1196" y="126"/>
                        </a:cubicBezTo>
                        <a:lnTo>
                          <a:pt x="206" y="1607"/>
                        </a:lnTo>
                        <a:cubicBezTo>
                          <a:pt x="143" y="1562"/>
                          <a:pt x="72" y="1517"/>
                          <a:pt x="0" y="147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
                  <p:cNvSpPr/>
                  <p:nvPr/>
                </p:nvSpPr>
                <p:spPr>
                  <a:xfrm>
                    <a:off x="2992441" y="3266640"/>
                    <a:ext cx="41234" cy="52120"/>
                  </a:xfrm>
                  <a:custGeom>
                    <a:rect b="b" l="l" r="r" t="t"/>
                    <a:pathLst>
                      <a:path extrusionOk="0" h="1580" w="1250">
                        <a:moveTo>
                          <a:pt x="1053" y="1"/>
                        </a:moveTo>
                        <a:lnTo>
                          <a:pt x="1249" y="135"/>
                        </a:lnTo>
                        <a:lnTo>
                          <a:pt x="206" y="1580"/>
                        </a:lnTo>
                        <a:lnTo>
                          <a:pt x="0" y="143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
                  <p:cNvSpPr/>
                  <p:nvPr/>
                </p:nvSpPr>
                <p:spPr>
                  <a:xfrm>
                    <a:off x="2959783" y="3242823"/>
                    <a:ext cx="42686" cy="51230"/>
                  </a:xfrm>
                  <a:custGeom>
                    <a:rect b="b" l="l" r="r" t="t"/>
                    <a:pathLst>
                      <a:path extrusionOk="0" h="1553" w="1294">
                        <a:moveTo>
                          <a:pt x="1106" y="0"/>
                        </a:moveTo>
                        <a:lnTo>
                          <a:pt x="1294" y="143"/>
                        </a:lnTo>
                        <a:lnTo>
                          <a:pt x="196" y="1553"/>
                        </a:lnTo>
                        <a:lnTo>
                          <a:pt x="0" y="140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
                  <p:cNvSpPr/>
                  <p:nvPr/>
                </p:nvSpPr>
                <p:spPr>
                  <a:xfrm>
                    <a:off x="2927983" y="3218082"/>
                    <a:ext cx="43873" cy="50075"/>
                  </a:xfrm>
                  <a:custGeom>
                    <a:rect b="b" l="l" r="r" t="t"/>
                    <a:pathLst>
                      <a:path extrusionOk="0" h="1518" w="1330">
                        <a:moveTo>
                          <a:pt x="1151" y="1"/>
                        </a:moveTo>
                        <a:lnTo>
                          <a:pt x="1330" y="153"/>
                        </a:lnTo>
                        <a:lnTo>
                          <a:pt x="188" y="1517"/>
                        </a:lnTo>
                        <a:lnTo>
                          <a:pt x="1" y="135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
                  <p:cNvSpPr/>
                  <p:nvPr/>
                </p:nvSpPr>
                <p:spPr>
                  <a:xfrm>
                    <a:off x="2896810" y="3192187"/>
                    <a:ext cx="45325" cy="49184"/>
                  </a:xfrm>
                  <a:custGeom>
                    <a:rect b="b" l="l" r="r" t="t"/>
                    <a:pathLst>
                      <a:path extrusionOk="0" h="1491" w="1374">
                        <a:moveTo>
                          <a:pt x="1204" y="1"/>
                        </a:moveTo>
                        <a:cubicBezTo>
                          <a:pt x="1258" y="63"/>
                          <a:pt x="1320" y="108"/>
                          <a:pt x="1374" y="161"/>
                        </a:cubicBezTo>
                        <a:lnTo>
                          <a:pt x="187" y="1491"/>
                        </a:lnTo>
                        <a:cubicBezTo>
                          <a:pt x="125" y="1428"/>
                          <a:pt x="62" y="1375"/>
                          <a:pt x="0" y="132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
                  <p:cNvSpPr/>
                  <p:nvPr/>
                </p:nvSpPr>
                <p:spPr>
                  <a:xfrm>
                    <a:off x="2867055" y="3165434"/>
                    <a:ext cx="46842" cy="47700"/>
                  </a:xfrm>
                  <a:custGeom>
                    <a:rect b="b" l="l" r="r" t="t"/>
                    <a:pathLst>
                      <a:path extrusionOk="0" h="1446" w="1420">
                        <a:moveTo>
                          <a:pt x="1250" y="0"/>
                        </a:moveTo>
                        <a:lnTo>
                          <a:pt x="1419" y="161"/>
                        </a:lnTo>
                        <a:lnTo>
                          <a:pt x="179" y="1445"/>
                        </a:lnTo>
                        <a:lnTo>
                          <a:pt x="1" y="126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
                  <p:cNvSpPr/>
                  <p:nvPr/>
                </p:nvSpPr>
                <p:spPr>
                  <a:xfrm>
                    <a:off x="2838224" y="3137461"/>
                    <a:ext cx="47997" cy="46248"/>
                  </a:xfrm>
                  <a:custGeom>
                    <a:rect b="b" l="l" r="r" t="t"/>
                    <a:pathLst>
                      <a:path extrusionOk="0" h="1402" w="1455">
                        <a:moveTo>
                          <a:pt x="1294" y="1"/>
                        </a:moveTo>
                        <a:lnTo>
                          <a:pt x="1455" y="170"/>
                        </a:lnTo>
                        <a:lnTo>
                          <a:pt x="170" y="1401"/>
                        </a:lnTo>
                        <a:lnTo>
                          <a:pt x="1" y="122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
                  <p:cNvSpPr/>
                  <p:nvPr/>
                </p:nvSpPr>
                <p:spPr>
                  <a:xfrm>
                    <a:off x="2810284" y="3108630"/>
                    <a:ext cx="49184" cy="45061"/>
                  </a:xfrm>
                  <a:custGeom>
                    <a:rect b="b" l="l" r="r" t="t"/>
                    <a:pathLst>
                      <a:path extrusionOk="0" h="1366" w="1491">
                        <a:moveTo>
                          <a:pt x="1338" y="0"/>
                        </a:moveTo>
                        <a:lnTo>
                          <a:pt x="1490" y="179"/>
                        </a:lnTo>
                        <a:lnTo>
                          <a:pt x="170" y="1365"/>
                        </a:lnTo>
                        <a:lnTo>
                          <a:pt x="0" y="117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
                  <p:cNvSpPr/>
                  <p:nvPr/>
                </p:nvSpPr>
                <p:spPr>
                  <a:xfrm>
                    <a:off x="2783498" y="3078908"/>
                    <a:ext cx="50636" cy="43576"/>
                  </a:xfrm>
                  <a:custGeom>
                    <a:rect b="b" l="l" r="r" t="t"/>
                    <a:pathLst>
                      <a:path extrusionOk="0" h="1321" w="1535">
                        <a:moveTo>
                          <a:pt x="1383" y="0"/>
                        </a:moveTo>
                        <a:cubicBezTo>
                          <a:pt x="1428" y="63"/>
                          <a:pt x="1481" y="125"/>
                          <a:pt x="1535" y="179"/>
                        </a:cubicBezTo>
                        <a:lnTo>
                          <a:pt x="161" y="1321"/>
                        </a:lnTo>
                        <a:cubicBezTo>
                          <a:pt x="107" y="1258"/>
                          <a:pt x="54" y="1196"/>
                          <a:pt x="0" y="113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
                  <p:cNvSpPr/>
                  <p:nvPr/>
                </p:nvSpPr>
                <p:spPr>
                  <a:xfrm>
                    <a:off x="2758196" y="3048296"/>
                    <a:ext cx="51526" cy="41828"/>
                  </a:xfrm>
                  <a:custGeom>
                    <a:rect b="b" l="l" r="r" t="t"/>
                    <a:pathLst>
                      <a:path extrusionOk="0" h="1268" w="1562">
                        <a:moveTo>
                          <a:pt x="1410" y="1"/>
                        </a:moveTo>
                        <a:lnTo>
                          <a:pt x="1561" y="179"/>
                        </a:lnTo>
                        <a:lnTo>
                          <a:pt x="152" y="1267"/>
                        </a:lnTo>
                        <a:lnTo>
                          <a:pt x="0" y="107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
                  <p:cNvSpPr/>
                  <p:nvPr/>
                </p:nvSpPr>
                <p:spPr>
                  <a:xfrm>
                    <a:off x="2733753" y="3016529"/>
                    <a:ext cx="52714" cy="40641"/>
                  </a:xfrm>
                  <a:custGeom>
                    <a:rect b="b" l="l" r="r" t="t"/>
                    <a:pathLst>
                      <a:path extrusionOk="0" h="1232" w="1598">
                        <a:moveTo>
                          <a:pt x="1455" y="0"/>
                        </a:moveTo>
                        <a:lnTo>
                          <a:pt x="1598" y="196"/>
                        </a:lnTo>
                        <a:lnTo>
                          <a:pt x="143" y="1231"/>
                        </a:lnTo>
                        <a:lnTo>
                          <a:pt x="1" y="102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
                  <p:cNvSpPr/>
                  <p:nvPr/>
                </p:nvSpPr>
                <p:spPr>
                  <a:xfrm>
                    <a:off x="2710496" y="2984135"/>
                    <a:ext cx="53605" cy="39189"/>
                  </a:xfrm>
                  <a:custGeom>
                    <a:rect b="b" l="l" r="r" t="t"/>
                    <a:pathLst>
                      <a:path extrusionOk="0" h="1188" w="1625">
                        <a:moveTo>
                          <a:pt x="1500" y="1"/>
                        </a:moveTo>
                        <a:lnTo>
                          <a:pt x="1625" y="206"/>
                        </a:lnTo>
                        <a:lnTo>
                          <a:pt x="144" y="1187"/>
                        </a:lnTo>
                        <a:lnTo>
                          <a:pt x="1" y="98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
                  <p:cNvSpPr/>
                  <p:nvPr/>
                </p:nvSpPr>
                <p:spPr>
                  <a:xfrm>
                    <a:off x="2688428" y="2951180"/>
                    <a:ext cx="54495" cy="37408"/>
                  </a:xfrm>
                  <a:custGeom>
                    <a:rect b="b" l="l" r="r" t="t"/>
                    <a:pathLst>
                      <a:path extrusionOk="0" h="1134" w="1652">
                        <a:moveTo>
                          <a:pt x="1526" y="1"/>
                        </a:moveTo>
                        <a:cubicBezTo>
                          <a:pt x="1571" y="72"/>
                          <a:pt x="1607" y="143"/>
                          <a:pt x="1651" y="206"/>
                        </a:cubicBezTo>
                        <a:lnTo>
                          <a:pt x="135" y="1134"/>
                        </a:lnTo>
                        <a:cubicBezTo>
                          <a:pt x="90" y="1062"/>
                          <a:pt x="46" y="1000"/>
                          <a:pt x="1" y="919"/>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
                  <p:cNvSpPr/>
                  <p:nvPr/>
                </p:nvSpPr>
                <p:spPr>
                  <a:xfrm>
                    <a:off x="2668140" y="2917335"/>
                    <a:ext cx="55056" cy="35659"/>
                  </a:xfrm>
                  <a:custGeom>
                    <a:rect b="b" l="l" r="r" t="t"/>
                    <a:pathLst>
                      <a:path extrusionOk="0" h="1081" w="1669">
                        <a:moveTo>
                          <a:pt x="1553" y="1"/>
                        </a:moveTo>
                        <a:lnTo>
                          <a:pt x="1669" y="206"/>
                        </a:lnTo>
                        <a:lnTo>
                          <a:pt x="125" y="1080"/>
                        </a:lnTo>
                        <a:lnTo>
                          <a:pt x="0" y="86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
                  <p:cNvSpPr/>
                  <p:nvPr/>
                </p:nvSpPr>
                <p:spPr>
                  <a:xfrm>
                    <a:off x="2648711" y="2882896"/>
                    <a:ext cx="55947" cy="33878"/>
                  </a:xfrm>
                  <a:custGeom>
                    <a:rect b="b" l="l" r="r" t="t"/>
                    <a:pathLst>
                      <a:path extrusionOk="0" h="1027" w="1696">
                        <a:moveTo>
                          <a:pt x="1589" y="1"/>
                        </a:moveTo>
                        <a:lnTo>
                          <a:pt x="1696" y="206"/>
                        </a:lnTo>
                        <a:lnTo>
                          <a:pt x="117" y="1027"/>
                        </a:lnTo>
                        <a:lnTo>
                          <a:pt x="1" y="80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
                  <p:cNvSpPr/>
                  <p:nvPr/>
                </p:nvSpPr>
                <p:spPr>
                  <a:xfrm>
                    <a:off x="2630766" y="2847600"/>
                    <a:ext cx="56541" cy="32394"/>
                  </a:xfrm>
                  <a:custGeom>
                    <a:rect b="b" l="l" r="r" t="t"/>
                    <a:pathLst>
                      <a:path extrusionOk="0" h="982" w="1714">
                        <a:moveTo>
                          <a:pt x="1615" y="0"/>
                        </a:moveTo>
                        <a:lnTo>
                          <a:pt x="1713" y="214"/>
                        </a:lnTo>
                        <a:lnTo>
                          <a:pt x="107" y="982"/>
                        </a:lnTo>
                        <a:lnTo>
                          <a:pt x="0" y="7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
                  <p:cNvSpPr/>
                  <p:nvPr/>
                </p:nvSpPr>
                <p:spPr>
                  <a:xfrm>
                    <a:off x="2613975" y="2811973"/>
                    <a:ext cx="57134" cy="30349"/>
                  </a:xfrm>
                  <a:custGeom>
                    <a:rect b="b" l="l" r="r" t="t"/>
                    <a:pathLst>
                      <a:path extrusionOk="0" h="920" w="1732">
                        <a:moveTo>
                          <a:pt x="1642" y="1"/>
                        </a:moveTo>
                        <a:cubicBezTo>
                          <a:pt x="1669" y="72"/>
                          <a:pt x="1705" y="144"/>
                          <a:pt x="1732" y="215"/>
                        </a:cubicBezTo>
                        <a:lnTo>
                          <a:pt x="99" y="920"/>
                        </a:lnTo>
                        <a:cubicBezTo>
                          <a:pt x="63" y="848"/>
                          <a:pt x="28" y="768"/>
                          <a:pt x="1" y="68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
                  <p:cNvSpPr/>
                  <p:nvPr/>
                </p:nvSpPr>
                <p:spPr>
                  <a:xfrm>
                    <a:off x="2598669" y="2775489"/>
                    <a:ext cx="58025" cy="28600"/>
                  </a:xfrm>
                  <a:custGeom>
                    <a:rect b="b" l="l" r="r" t="t"/>
                    <a:pathLst>
                      <a:path extrusionOk="0" h="867" w="1759">
                        <a:moveTo>
                          <a:pt x="1669" y="1"/>
                        </a:moveTo>
                        <a:lnTo>
                          <a:pt x="1758" y="224"/>
                        </a:lnTo>
                        <a:lnTo>
                          <a:pt x="99" y="866"/>
                        </a:lnTo>
                        <a:lnTo>
                          <a:pt x="1" y="63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
                  <p:cNvSpPr/>
                  <p:nvPr/>
                </p:nvSpPr>
                <p:spPr>
                  <a:xfrm>
                    <a:off x="2585144" y="2738708"/>
                    <a:ext cx="58025" cy="26819"/>
                  </a:xfrm>
                  <a:custGeom>
                    <a:rect b="b" l="l" r="r" t="t"/>
                    <a:pathLst>
                      <a:path extrusionOk="0" h="813" w="1759">
                        <a:moveTo>
                          <a:pt x="1687" y="1"/>
                        </a:moveTo>
                        <a:lnTo>
                          <a:pt x="1758" y="224"/>
                        </a:lnTo>
                        <a:lnTo>
                          <a:pt x="81" y="812"/>
                        </a:lnTo>
                        <a:lnTo>
                          <a:pt x="1" y="57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
                  <p:cNvSpPr/>
                  <p:nvPr/>
                </p:nvSpPr>
                <p:spPr>
                  <a:xfrm>
                    <a:off x="2572510" y="2701630"/>
                    <a:ext cx="58586" cy="24741"/>
                  </a:xfrm>
                  <a:custGeom>
                    <a:rect b="b" l="l" r="r" t="t"/>
                    <a:pathLst>
                      <a:path extrusionOk="0" h="750" w="1776">
                        <a:moveTo>
                          <a:pt x="1713" y="1"/>
                        </a:moveTo>
                        <a:lnTo>
                          <a:pt x="1775" y="224"/>
                        </a:lnTo>
                        <a:lnTo>
                          <a:pt x="71" y="750"/>
                        </a:lnTo>
                        <a:lnTo>
                          <a:pt x="0" y="50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
                  <p:cNvSpPr/>
                  <p:nvPr/>
                </p:nvSpPr>
                <p:spPr>
                  <a:xfrm>
                    <a:off x="2561327" y="2663958"/>
                    <a:ext cx="58883" cy="22695"/>
                  </a:xfrm>
                  <a:custGeom>
                    <a:rect b="b" l="l" r="r" t="t"/>
                    <a:pathLst>
                      <a:path extrusionOk="0" h="688" w="1785">
                        <a:moveTo>
                          <a:pt x="1722" y="1"/>
                        </a:moveTo>
                        <a:lnTo>
                          <a:pt x="1784" y="233"/>
                        </a:lnTo>
                        <a:lnTo>
                          <a:pt x="62" y="688"/>
                        </a:lnTo>
                        <a:lnTo>
                          <a:pt x="0" y="44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
                  <p:cNvSpPr/>
                  <p:nvPr/>
                </p:nvSpPr>
                <p:spPr>
                  <a:xfrm>
                    <a:off x="2551892" y="2625990"/>
                    <a:ext cx="59180" cy="20650"/>
                  </a:xfrm>
                  <a:custGeom>
                    <a:rect b="b" l="l" r="r" t="t"/>
                    <a:pathLst>
                      <a:path extrusionOk="0" h="626" w="1794">
                        <a:moveTo>
                          <a:pt x="1740" y="1"/>
                        </a:moveTo>
                        <a:lnTo>
                          <a:pt x="1794" y="233"/>
                        </a:lnTo>
                        <a:lnTo>
                          <a:pt x="63" y="625"/>
                        </a:lnTo>
                        <a:lnTo>
                          <a:pt x="1" y="37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
                  <p:cNvSpPr/>
                  <p:nvPr/>
                </p:nvSpPr>
                <p:spPr>
                  <a:xfrm>
                    <a:off x="2543942" y="2587460"/>
                    <a:ext cx="59180" cy="18869"/>
                  </a:xfrm>
                  <a:custGeom>
                    <a:rect b="b" l="l" r="r" t="t"/>
                    <a:pathLst>
                      <a:path extrusionOk="0" h="572" w="1794">
                        <a:moveTo>
                          <a:pt x="1749" y="0"/>
                        </a:moveTo>
                        <a:lnTo>
                          <a:pt x="1794" y="241"/>
                        </a:lnTo>
                        <a:lnTo>
                          <a:pt x="45" y="571"/>
                        </a:lnTo>
                        <a:lnTo>
                          <a:pt x="1" y="32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
                  <p:cNvSpPr/>
                  <p:nvPr/>
                </p:nvSpPr>
                <p:spPr>
                  <a:xfrm>
                    <a:off x="2537180" y="2548898"/>
                    <a:ext cx="59180" cy="16824"/>
                  </a:xfrm>
                  <a:custGeom>
                    <a:rect b="b" l="l" r="r" t="t"/>
                    <a:pathLst>
                      <a:path extrusionOk="0" h="510" w="1794">
                        <a:moveTo>
                          <a:pt x="1767" y="1"/>
                        </a:moveTo>
                        <a:lnTo>
                          <a:pt x="1794" y="241"/>
                        </a:lnTo>
                        <a:lnTo>
                          <a:pt x="36" y="509"/>
                        </a:lnTo>
                        <a:lnTo>
                          <a:pt x="0" y="25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
                  <p:cNvSpPr/>
                  <p:nvPr/>
                </p:nvSpPr>
                <p:spPr>
                  <a:xfrm>
                    <a:off x="2531869" y="2510335"/>
                    <a:ext cx="59476" cy="14482"/>
                  </a:xfrm>
                  <a:custGeom>
                    <a:rect b="b" l="l" r="r" t="t"/>
                    <a:pathLst>
                      <a:path extrusionOk="0" h="439" w="1803">
                        <a:moveTo>
                          <a:pt x="1776" y="1"/>
                        </a:moveTo>
                        <a:lnTo>
                          <a:pt x="1803" y="233"/>
                        </a:lnTo>
                        <a:lnTo>
                          <a:pt x="37" y="438"/>
                        </a:lnTo>
                        <a:lnTo>
                          <a:pt x="1" y="18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
                  <p:cNvSpPr/>
                  <p:nvPr/>
                </p:nvSpPr>
                <p:spPr>
                  <a:xfrm>
                    <a:off x="2528636" y="2471212"/>
                    <a:ext cx="59180" cy="12403"/>
                  </a:xfrm>
                  <a:custGeom>
                    <a:rect b="b" l="l" r="r" t="t"/>
                    <a:pathLst>
                      <a:path extrusionOk="0" h="376" w="1794">
                        <a:moveTo>
                          <a:pt x="1776" y="0"/>
                        </a:moveTo>
                        <a:lnTo>
                          <a:pt x="1794" y="241"/>
                        </a:lnTo>
                        <a:lnTo>
                          <a:pt x="19" y="375"/>
                        </a:lnTo>
                        <a:lnTo>
                          <a:pt x="1" y="13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
                  <p:cNvSpPr/>
                  <p:nvPr/>
                </p:nvSpPr>
                <p:spPr>
                  <a:xfrm>
                    <a:off x="2526294" y="2432353"/>
                    <a:ext cx="58883" cy="10358"/>
                  </a:xfrm>
                  <a:custGeom>
                    <a:rect b="b" l="l" r="r" t="t"/>
                    <a:pathLst>
                      <a:path extrusionOk="0" h="314" w="1785">
                        <a:moveTo>
                          <a:pt x="1785" y="1"/>
                        </a:moveTo>
                        <a:lnTo>
                          <a:pt x="1785" y="233"/>
                        </a:lnTo>
                        <a:lnTo>
                          <a:pt x="9" y="313"/>
                        </a:lnTo>
                        <a:lnTo>
                          <a:pt x="0" y="6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
                  <p:cNvSpPr/>
                  <p:nvPr/>
                </p:nvSpPr>
                <p:spPr>
                  <a:xfrm>
                    <a:off x="2525403" y="2393230"/>
                    <a:ext cx="58883" cy="8280"/>
                  </a:xfrm>
                  <a:custGeom>
                    <a:rect b="b" l="l" r="r" t="t"/>
                    <a:pathLst>
                      <a:path extrusionOk="0" h="251" w="1785">
                        <a:moveTo>
                          <a:pt x="1776" y="0"/>
                        </a:moveTo>
                        <a:lnTo>
                          <a:pt x="1785" y="232"/>
                        </a:lnTo>
                        <a:lnTo>
                          <a:pt x="1" y="25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2"/>
                <p:cNvGrpSpPr/>
                <p:nvPr/>
              </p:nvGrpSpPr>
              <p:grpSpPr>
                <a:xfrm>
                  <a:off x="1581034" y="-325462"/>
                  <a:ext cx="5985514" cy="5983062"/>
                  <a:chOff x="2217300" y="944485"/>
                  <a:chExt cx="2898414" cy="2897226"/>
                </a:xfrm>
              </p:grpSpPr>
              <p:sp>
                <p:nvSpPr>
                  <p:cNvPr id="190" name="Google Shape;190;p2"/>
                  <p:cNvSpPr/>
                  <p:nvPr/>
                </p:nvSpPr>
                <p:spPr>
                  <a:xfrm>
                    <a:off x="2219049" y="2300535"/>
                    <a:ext cx="24180" cy="23850"/>
                  </a:xfrm>
                  <a:custGeom>
                    <a:rect b="b" l="l" r="r" t="t"/>
                    <a:pathLst>
                      <a:path extrusionOk="0" h="723" w="733">
                        <a:moveTo>
                          <a:pt x="349" y="714"/>
                        </a:moveTo>
                        <a:cubicBezTo>
                          <a:pt x="153" y="705"/>
                          <a:pt x="1" y="536"/>
                          <a:pt x="19" y="348"/>
                        </a:cubicBezTo>
                        <a:cubicBezTo>
                          <a:pt x="37" y="152"/>
                          <a:pt x="197" y="0"/>
                          <a:pt x="393" y="18"/>
                        </a:cubicBezTo>
                        <a:cubicBezTo>
                          <a:pt x="581" y="27"/>
                          <a:pt x="732" y="197"/>
                          <a:pt x="715" y="384"/>
                        </a:cubicBezTo>
                        <a:cubicBezTo>
                          <a:pt x="697" y="571"/>
                          <a:pt x="536" y="723"/>
                          <a:pt x="349" y="71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
                  <p:cNvSpPr/>
                  <p:nvPr/>
                </p:nvSpPr>
                <p:spPr>
                  <a:xfrm>
                    <a:off x="2227295" y="2208401"/>
                    <a:ext cx="24180" cy="24477"/>
                  </a:xfrm>
                  <a:custGeom>
                    <a:rect b="b" l="l" r="r" t="t"/>
                    <a:pathLst>
                      <a:path extrusionOk="0" h="742" w="733">
                        <a:moveTo>
                          <a:pt x="322" y="724"/>
                        </a:moveTo>
                        <a:cubicBezTo>
                          <a:pt x="134" y="697"/>
                          <a:pt x="1" y="527"/>
                          <a:pt x="18" y="331"/>
                        </a:cubicBezTo>
                        <a:cubicBezTo>
                          <a:pt x="45" y="144"/>
                          <a:pt x="224" y="1"/>
                          <a:pt x="411" y="28"/>
                        </a:cubicBezTo>
                        <a:cubicBezTo>
                          <a:pt x="598" y="55"/>
                          <a:pt x="732" y="224"/>
                          <a:pt x="714" y="420"/>
                        </a:cubicBezTo>
                        <a:cubicBezTo>
                          <a:pt x="688" y="608"/>
                          <a:pt x="518" y="741"/>
                          <a:pt x="322" y="72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
                  <p:cNvSpPr/>
                  <p:nvPr/>
                </p:nvSpPr>
                <p:spPr>
                  <a:xfrm>
                    <a:off x="2240853" y="2117190"/>
                    <a:ext cx="24741" cy="25038"/>
                  </a:xfrm>
                  <a:custGeom>
                    <a:rect b="b" l="l" r="r" t="t"/>
                    <a:pathLst>
                      <a:path extrusionOk="0" h="759" w="750">
                        <a:moveTo>
                          <a:pt x="312" y="723"/>
                        </a:moveTo>
                        <a:cubicBezTo>
                          <a:pt x="125" y="687"/>
                          <a:pt x="0" y="509"/>
                          <a:pt x="36" y="313"/>
                        </a:cubicBezTo>
                        <a:cubicBezTo>
                          <a:pt x="71" y="125"/>
                          <a:pt x="250" y="0"/>
                          <a:pt x="437" y="36"/>
                        </a:cubicBezTo>
                        <a:cubicBezTo>
                          <a:pt x="624" y="72"/>
                          <a:pt x="749" y="250"/>
                          <a:pt x="723" y="438"/>
                        </a:cubicBezTo>
                        <a:cubicBezTo>
                          <a:pt x="687" y="634"/>
                          <a:pt x="509" y="759"/>
                          <a:pt x="312"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
                  <p:cNvSpPr/>
                  <p:nvPr/>
                </p:nvSpPr>
                <p:spPr>
                  <a:xfrm>
                    <a:off x="2259953" y="2026838"/>
                    <a:ext cx="25071" cy="25334"/>
                  </a:xfrm>
                  <a:custGeom>
                    <a:rect b="b" l="l" r="r" t="t"/>
                    <a:pathLst>
                      <a:path extrusionOk="0" h="768" w="760">
                        <a:moveTo>
                          <a:pt x="304" y="723"/>
                        </a:moveTo>
                        <a:cubicBezTo>
                          <a:pt x="117" y="679"/>
                          <a:pt x="1" y="491"/>
                          <a:pt x="45" y="304"/>
                        </a:cubicBezTo>
                        <a:cubicBezTo>
                          <a:pt x="90" y="108"/>
                          <a:pt x="286" y="1"/>
                          <a:pt x="474" y="45"/>
                        </a:cubicBezTo>
                        <a:cubicBezTo>
                          <a:pt x="661" y="99"/>
                          <a:pt x="759" y="286"/>
                          <a:pt x="723" y="474"/>
                        </a:cubicBezTo>
                        <a:cubicBezTo>
                          <a:pt x="679" y="661"/>
                          <a:pt x="492" y="768"/>
                          <a:pt x="304"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
                  <p:cNvSpPr/>
                  <p:nvPr/>
                </p:nvSpPr>
                <p:spPr>
                  <a:xfrm>
                    <a:off x="2285287" y="1937969"/>
                    <a:ext cx="25928" cy="25928"/>
                  </a:xfrm>
                  <a:custGeom>
                    <a:rect b="b" l="l" r="r" t="t"/>
                    <a:pathLst>
                      <a:path extrusionOk="0" h="786" w="786">
                        <a:moveTo>
                          <a:pt x="286" y="723"/>
                        </a:moveTo>
                        <a:cubicBezTo>
                          <a:pt x="98" y="670"/>
                          <a:pt x="0" y="473"/>
                          <a:pt x="63" y="286"/>
                        </a:cubicBezTo>
                        <a:cubicBezTo>
                          <a:pt x="125" y="108"/>
                          <a:pt x="321" y="1"/>
                          <a:pt x="509" y="63"/>
                        </a:cubicBezTo>
                        <a:cubicBezTo>
                          <a:pt x="687" y="125"/>
                          <a:pt x="785" y="322"/>
                          <a:pt x="723" y="500"/>
                        </a:cubicBezTo>
                        <a:cubicBezTo>
                          <a:pt x="669" y="688"/>
                          <a:pt x="464" y="786"/>
                          <a:pt x="286"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
                  <p:cNvSpPr/>
                  <p:nvPr/>
                </p:nvSpPr>
                <p:spPr>
                  <a:xfrm>
                    <a:off x="2316461" y="1851146"/>
                    <a:ext cx="26225" cy="26225"/>
                  </a:xfrm>
                  <a:custGeom>
                    <a:rect b="b" l="l" r="r" t="t"/>
                    <a:pathLst>
                      <a:path extrusionOk="0" h="795" w="795">
                        <a:moveTo>
                          <a:pt x="268" y="723"/>
                        </a:moveTo>
                        <a:cubicBezTo>
                          <a:pt x="90" y="652"/>
                          <a:pt x="1" y="456"/>
                          <a:pt x="72" y="269"/>
                        </a:cubicBezTo>
                        <a:cubicBezTo>
                          <a:pt x="143" y="90"/>
                          <a:pt x="349" y="1"/>
                          <a:pt x="527" y="72"/>
                        </a:cubicBezTo>
                        <a:cubicBezTo>
                          <a:pt x="705" y="144"/>
                          <a:pt x="795" y="349"/>
                          <a:pt x="723" y="527"/>
                        </a:cubicBezTo>
                        <a:cubicBezTo>
                          <a:pt x="652" y="706"/>
                          <a:pt x="447" y="795"/>
                          <a:pt x="268"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
                  <p:cNvSpPr/>
                  <p:nvPr/>
                </p:nvSpPr>
                <p:spPr>
                  <a:xfrm>
                    <a:off x="2352945" y="1766401"/>
                    <a:ext cx="26225" cy="26522"/>
                  </a:xfrm>
                  <a:custGeom>
                    <a:rect b="b" l="l" r="r" t="t"/>
                    <a:pathLst>
                      <a:path extrusionOk="0" h="804" w="795">
                        <a:moveTo>
                          <a:pt x="251" y="723"/>
                        </a:moveTo>
                        <a:cubicBezTo>
                          <a:pt x="81" y="643"/>
                          <a:pt x="1" y="429"/>
                          <a:pt x="81" y="259"/>
                        </a:cubicBezTo>
                        <a:cubicBezTo>
                          <a:pt x="162" y="81"/>
                          <a:pt x="367" y="1"/>
                          <a:pt x="545" y="90"/>
                        </a:cubicBezTo>
                        <a:cubicBezTo>
                          <a:pt x="715" y="170"/>
                          <a:pt x="795" y="375"/>
                          <a:pt x="715" y="554"/>
                        </a:cubicBezTo>
                        <a:cubicBezTo>
                          <a:pt x="634" y="723"/>
                          <a:pt x="429" y="804"/>
                          <a:pt x="251"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
                  <p:cNvSpPr/>
                  <p:nvPr/>
                </p:nvSpPr>
                <p:spPr>
                  <a:xfrm>
                    <a:off x="2394740" y="1684592"/>
                    <a:ext cx="26522" cy="26225"/>
                  </a:xfrm>
                  <a:custGeom>
                    <a:rect b="b" l="l" r="r" t="t"/>
                    <a:pathLst>
                      <a:path extrusionOk="0" h="795" w="804">
                        <a:moveTo>
                          <a:pt x="233" y="696"/>
                        </a:moveTo>
                        <a:cubicBezTo>
                          <a:pt x="63" y="607"/>
                          <a:pt x="1" y="402"/>
                          <a:pt x="99" y="233"/>
                        </a:cubicBezTo>
                        <a:cubicBezTo>
                          <a:pt x="197" y="63"/>
                          <a:pt x="411" y="1"/>
                          <a:pt x="581" y="99"/>
                        </a:cubicBezTo>
                        <a:cubicBezTo>
                          <a:pt x="750" y="188"/>
                          <a:pt x="804" y="402"/>
                          <a:pt x="705" y="563"/>
                        </a:cubicBezTo>
                        <a:cubicBezTo>
                          <a:pt x="616" y="732"/>
                          <a:pt x="402" y="795"/>
                          <a:pt x="233" y="69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
                  <p:cNvSpPr/>
                  <p:nvPr/>
                </p:nvSpPr>
                <p:spPr>
                  <a:xfrm>
                    <a:off x="2442407" y="1605422"/>
                    <a:ext cx="26225" cy="26225"/>
                  </a:xfrm>
                  <a:custGeom>
                    <a:rect b="b" l="l" r="r" t="t"/>
                    <a:pathLst>
                      <a:path extrusionOk="0" h="795" w="795">
                        <a:moveTo>
                          <a:pt x="206" y="697"/>
                        </a:moveTo>
                        <a:cubicBezTo>
                          <a:pt x="46" y="590"/>
                          <a:pt x="1" y="376"/>
                          <a:pt x="99" y="215"/>
                        </a:cubicBezTo>
                        <a:cubicBezTo>
                          <a:pt x="206" y="45"/>
                          <a:pt x="420" y="1"/>
                          <a:pt x="581" y="108"/>
                        </a:cubicBezTo>
                        <a:cubicBezTo>
                          <a:pt x="741" y="215"/>
                          <a:pt x="795" y="429"/>
                          <a:pt x="688" y="590"/>
                        </a:cubicBezTo>
                        <a:cubicBezTo>
                          <a:pt x="590" y="750"/>
                          <a:pt x="367" y="795"/>
                          <a:pt x="206" y="69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
                  <p:cNvSpPr/>
                  <p:nvPr/>
                </p:nvSpPr>
                <p:spPr>
                  <a:xfrm>
                    <a:off x="2494494" y="1529518"/>
                    <a:ext cx="25928" cy="26225"/>
                  </a:xfrm>
                  <a:custGeom>
                    <a:rect b="b" l="l" r="r" t="t"/>
                    <a:pathLst>
                      <a:path extrusionOk="0" h="795" w="786">
                        <a:moveTo>
                          <a:pt x="188" y="678"/>
                        </a:moveTo>
                        <a:cubicBezTo>
                          <a:pt x="37" y="571"/>
                          <a:pt x="1" y="348"/>
                          <a:pt x="117" y="188"/>
                        </a:cubicBezTo>
                        <a:cubicBezTo>
                          <a:pt x="224" y="27"/>
                          <a:pt x="447" y="0"/>
                          <a:pt x="599" y="107"/>
                        </a:cubicBezTo>
                        <a:cubicBezTo>
                          <a:pt x="750" y="223"/>
                          <a:pt x="786" y="446"/>
                          <a:pt x="679" y="607"/>
                        </a:cubicBezTo>
                        <a:cubicBezTo>
                          <a:pt x="563" y="759"/>
                          <a:pt x="349" y="794"/>
                          <a:pt x="188" y="67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
                  <p:cNvSpPr/>
                  <p:nvPr/>
                </p:nvSpPr>
                <p:spPr>
                  <a:xfrm>
                    <a:off x="2551299" y="1457111"/>
                    <a:ext cx="25928" cy="25631"/>
                  </a:xfrm>
                  <a:custGeom>
                    <a:rect b="b" l="l" r="r" t="t"/>
                    <a:pathLst>
                      <a:path extrusionOk="0" h="777" w="786">
                        <a:moveTo>
                          <a:pt x="170" y="661"/>
                        </a:moveTo>
                        <a:cubicBezTo>
                          <a:pt x="19" y="536"/>
                          <a:pt x="1" y="322"/>
                          <a:pt x="135" y="170"/>
                        </a:cubicBezTo>
                        <a:cubicBezTo>
                          <a:pt x="259" y="27"/>
                          <a:pt x="482" y="1"/>
                          <a:pt x="625" y="134"/>
                        </a:cubicBezTo>
                        <a:cubicBezTo>
                          <a:pt x="777" y="259"/>
                          <a:pt x="786" y="473"/>
                          <a:pt x="661" y="616"/>
                        </a:cubicBezTo>
                        <a:cubicBezTo>
                          <a:pt x="536" y="759"/>
                          <a:pt x="322" y="777"/>
                          <a:pt x="170" y="66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
                  <p:cNvSpPr/>
                  <p:nvPr/>
                </p:nvSpPr>
                <p:spPr>
                  <a:xfrm>
                    <a:off x="2613117" y="1388859"/>
                    <a:ext cx="25631" cy="25334"/>
                  </a:xfrm>
                  <a:custGeom>
                    <a:rect b="b" l="l" r="r" t="t"/>
                    <a:pathLst>
                      <a:path extrusionOk="0" h="768" w="777">
                        <a:moveTo>
                          <a:pt x="152" y="633"/>
                        </a:moveTo>
                        <a:cubicBezTo>
                          <a:pt x="9" y="509"/>
                          <a:pt x="0" y="285"/>
                          <a:pt x="143" y="143"/>
                        </a:cubicBezTo>
                        <a:cubicBezTo>
                          <a:pt x="277" y="0"/>
                          <a:pt x="491" y="0"/>
                          <a:pt x="634" y="134"/>
                        </a:cubicBezTo>
                        <a:cubicBezTo>
                          <a:pt x="767" y="268"/>
                          <a:pt x="776" y="482"/>
                          <a:pt x="642" y="624"/>
                        </a:cubicBezTo>
                        <a:cubicBezTo>
                          <a:pt x="509" y="758"/>
                          <a:pt x="295" y="767"/>
                          <a:pt x="152" y="63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
                  <p:cNvSpPr/>
                  <p:nvPr/>
                </p:nvSpPr>
                <p:spPr>
                  <a:xfrm>
                    <a:off x="2678729" y="1323808"/>
                    <a:ext cx="25334" cy="25631"/>
                  </a:xfrm>
                  <a:custGeom>
                    <a:rect b="b" l="l" r="r" t="t"/>
                    <a:pathLst>
                      <a:path extrusionOk="0" h="777" w="768">
                        <a:moveTo>
                          <a:pt x="134" y="634"/>
                        </a:moveTo>
                        <a:cubicBezTo>
                          <a:pt x="1" y="491"/>
                          <a:pt x="9" y="268"/>
                          <a:pt x="152" y="134"/>
                        </a:cubicBezTo>
                        <a:cubicBezTo>
                          <a:pt x="295" y="0"/>
                          <a:pt x="509" y="9"/>
                          <a:pt x="643" y="152"/>
                        </a:cubicBezTo>
                        <a:cubicBezTo>
                          <a:pt x="768" y="295"/>
                          <a:pt x="768" y="518"/>
                          <a:pt x="625" y="652"/>
                        </a:cubicBezTo>
                        <a:cubicBezTo>
                          <a:pt x="491" y="777"/>
                          <a:pt x="268" y="777"/>
                          <a:pt x="134" y="63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
                  <p:cNvSpPr/>
                  <p:nvPr/>
                </p:nvSpPr>
                <p:spPr>
                  <a:xfrm>
                    <a:off x="2748168" y="1263474"/>
                    <a:ext cx="26225" cy="25631"/>
                  </a:xfrm>
                  <a:custGeom>
                    <a:rect b="b" l="l" r="r" t="t"/>
                    <a:pathLst>
                      <a:path extrusionOk="0" h="777" w="795">
                        <a:moveTo>
                          <a:pt x="126" y="607"/>
                        </a:moveTo>
                        <a:cubicBezTo>
                          <a:pt x="1" y="465"/>
                          <a:pt x="28" y="242"/>
                          <a:pt x="179" y="126"/>
                        </a:cubicBezTo>
                        <a:cubicBezTo>
                          <a:pt x="331" y="1"/>
                          <a:pt x="554" y="27"/>
                          <a:pt x="670" y="179"/>
                        </a:cubicBezTo>
                        <a:cubicBezTo>
                          <a:pt x="795" y="331"/>
                          <a:pt x="768" y="545"/>
                          <a:pt x="616" y="661"/>
                        </a:cubicBezTo>
                        <a:cubicBezTo>
                          <a:pt x="465" y="777"/>
                          <a:pt x="242" y="759"/>
                          <a:pt x="126" y="6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
                  <p:cNvSpPr/>
                  <p:nvPr/>
                </p:nvSpPr>
                <p:spPr>
                  <a:xfrm>
                    <a:off x="2821466" y="1207560"/>
                    <a:ext cx="26225" cy="26225"/>
                  </a:xfrm>
                  <a:custGeom>
                    <a:rect b="b" l="l" r="r" t="t"/>
                    <a:pathLst>
                      <a:path extrusionOk="0" h="795" w="795">
                        <a:moveTo>
                          <a:pt x="116" y="607"/>
                        </a:moveTo>
                        <a:cubicBezTo>
                          <a:pt x="0" y="447"/>
                          <a:pt x="45" y="233"/>
                          <a:pt x="196" y="117"/>
                        </a:cubicBezTo>
                        <a:cubicBezTo>
                          <a:pt x="357" y="1"/>
                          <a:pt x="580" y="45"/>
                          <a:pt x="687" y="197"/>
                        </a:cubicBezTo>
                        <a:cubicBezTo>
                          <a:pt x="794" y="358"/>
                          <a:pt x="759" y="572"/>
                          <a:pt x="607" y="688"/>
                        </a:cubicBezTo>
                        <a:cubicBezTo>
                          <a:pt x="446" y="795"/>
                          <a:pt x="232" y="759"/>
                          <a:pt x="116" y="6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
                  <p:cNvSpPr/>
                  <p:nvPr/>
                </p:nvSpPr>
                <p:spPr>
                  <a:xfrm>
                    <a:off x="2898261" y="1156364"/>
                    <a:ext cx="26225" cy="26522"/>
                  </a:xfrm>
                  <a:custGeom>
                    <a:rect b="b" l="l" r="r" t="t"/>
                    <a:pathLst>
                      <a:path extrusionOk="0" h="804" w="795">
                        <a:moveTo>
                          <a:pt x="108" y="589"/>
                        </a:moveTo>
                        <a:cubicBezTo>
                          <a:pt x="1" y="429"/>
                          <a:pt x="54" y="215"/>
                          <a:pt x="215" y="107"/>
                        </a:cubicBezTo>
                        <a:cubicBezTo>
                          <a:pt x="375" y="0"/>
                          <a:pt x="589" y="54"/>
                          <a:pt x="696" y="215"/>
                        </a:cubicBezTo>
                        <a:cubicBezTo>
                          <a:pt x="795" y="384"/>
                          <a:pt x="741" y="598"/>
                          <a:pt x="580" y="696"/>
                        </a:cubicBezTo>
                        <a:cubicBezTo>
                          <a:pt x="420" y="803"/>
                          <a:pt x="206" y="759"/>
                          <a:pt x="108" y="58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
                  <p:cNvSpPr/>
                  <p:nvPr/>
                </p:nvSpPr>
                <p:spPr>
                  <a:xfrm>
                    <a:off x="2978025" y="1110742"/>
                    <a:ext cx="26522" cy="25928"/>
                  </a:xfrm>
                  <a:custGeom>
                    <a:rect b="b" l="l" r="r" t="t"/>
                    <a:pathLst>
                      <a:path extrusionOk="0" h="786" w="804">
                        <a:moveTo>
                          <a:pt x="89" y="554"/>
                        </a:moveTo>
                        <a:cubicBezTo>
                          <a:pt x="0" y="384"/>
                          <a:pt x="63" y="179"/>
                          <a:pt x="241" y="90"/>
                        </a:cubicBezTo>
                        <a:cubicBezTo>
                          <a:pt x="411" y="1"/>
                          <a:pt x="625" y="63"/>
                          <a:pt x="714" y="233"/>
                        </a:cubicBezTo>
                        <a:cubicBezTo>
                          <a:pt x="803" y="402"/>
                          <a:pt x="741" y="616"/>
                          <a:pt x="562" y="705"/>
                        </a:cubicBezTo>
                        <a:cubicBezTo>
                          <a:pt x="393" y="786"/>
                          <a:pt x="188" y="723"/>
                          <a:pt x="89" y="55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
                  <p:cNvSpPr/>
                  <p:nvPr/>
                </p:nvSpPr>
                <p:spPr>
                  <a:xfrm>
                    <a:off x="3060989" y="1070134"/>
                    <a:ext cx="26225" cy="26225"/>
                  </a:xfrm>
                  <a:custGeom>
                    <a:rect b="b" l="l" r="r" t="t"/>
                    <a:pathLst>
                      <a:path extrusionOk="0" h="795" w="795">
                        <a:moveTo>
                          <a:pt x="81" y="545"/>
                        </a:moveTo>
                        <a:cubicBezTo>
                          <a:pt x="1" y="366"/>
                          <a:pt x="72" y="161"/>
                          <a:pt x="251" y="81"/>
                        </a:cubicBezTo>
                        <a:cubicBezTo>
                          <a:pt x="429" y="1"/>
                          <a:pt x="634" y="81"/>
                          <a:pt x="715" y="250"/>
                        </a:cubicBezTo>
                        <a:cubicBezTo>
                          <a:pt x="795" y="429"/>
                          <a:pt x="715" y="634"/>
                          <a:pt x="536" y="714"/>
                        </a:cubicBezTo>
                        <a:cubicBezTo>
                          <a:pt x="367" y="795"/>
                          <a:pt x="162" y="714"/>
                          <a:pt x="81" y="54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
                  <p:cNvSpPr/>
                  <p:nvPr/>
                </p:nvSpPr>
                <p:spPr>
                  <a:xfrm>
                    <a:off x="3146063" y="1034541"/>
                    <a:ext cx="25928" cy="26225"/>
                  </a:xfrm>
                  <a:custGeom>
                    <a:rect b="b" l="l" r="r" t="t"/>
                    <a:pathLst>
                      <a:path extrusionOk="0" h="795" w="786">
                        <a:moveTo>
                          <a:pt x="72" y="526"/>
                        </a:moveTo>
                        <a:cubicBezTo>
                          <a:pt x="0" y="348"/>
                          <a:pt x="89" y="143"/>
                          <a:pt x="277" y="71"/>
                        </a:cubicBezTo>
                        <a:cubicBezTo>
                          <a:pt x="455" y="0"/>
                          <a:pt x="651" y="89"/>
                          <a:pt x="723" y="277"/>
                        </a:cubicBezTo>
                        <a:cubicBezTo>
                          <a:pt x="785" y="455"/>
                          <a:pt x="696" y="660"/>
                          <a:pt x="518" y="723"/>
                        </a:cubicBezTo>
                        <a:cubicBezTo>
                          <a:pt x="339" y="794"/>
                          <a:pt x="143" y="705"/>
                          <a:pt x="72" y="52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
                  <p:cNvSpPr/>
                  <p:nvPr/>
                </p:nvSpPr>
                <p:spPr>
                  <a:xfrm>
                    <a:off x="3233447" y="1005116"/>
                    <a:ext cx="25928" cy="25334"/>
                  </a:xfrm>
                  <a:custGeom>
                    <a:rect b="b" l="l" r="r" t="t"/>
                    <a:pathLst>
                      <a:path extrusionOk="0" h="768" w="786">
                        <a:moveTo>
                          <a:pt x="54" y="491"/>
                        </a:moveTo>
                        <a:cubicBezTo>
                          <a:pt x="1" y="303"/>
                          <a:pt x="99" y="107"/>
                          <a:pt x="286" y="54"/>
                        </a:cubicBezTo>
                        <a:cubicBezTo>
                          <a:pt x="474" y="0"/>
                          <a:pt x="670" y="107"/>
                          <a:pt x="723" y="294"/>
                        </a:cubicBezTo>
                        <a:cubicBezTo>
                          <a:pt x="786" y="482"/>
                          <a:pt x="679" y="669"/>
                          <a:pt x="491" y="723"/>
                        </a:cubicBezTo>
                        <a:cubicBezTo>
                          <a:pt x="304" y="767"/>
                          <a:pt x="117" y="669"/>
                          <a:pt x="54" y="49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
                  <p:cNvSpPr/>
                  <p:nvPr/>
                </p:nvSpPr>
                <p:spPr>
                  <a:xfrm>
                    <a:off x="3322612" y="981563"/>
                    <a:ext cx="25334" cy="25334"/>
                  </a:xfrm>
                  <a:custGeom>
                    <a:rect b="b" l="l" r="r" t="t"/>
                    <a:pathLst>
                      <a:path extrusionOk="0" h="768" w="768">
                        <a:moveTo>
                          <a:pt x="45" y="464"/>
                        </a:moveTo>
                        <a:cubicBezTo>
                          <a:pt x="1" y="277"/>
                          <a:pt x="117" y="90"/>
                          <a:pt x="304" y="45"/>
                        </a:cubicBezTo>
                        <a:cubicBezTo>
                          <a:pt x="500" y="0"/>
                          <a:pt x="688" y="116"/>
                          <a:pt x="723" y="304"/>
                        </a:cubicBezTo>
                        <a:cubicBezTo>
                          <a:pt x="768" y="491"/>
                          <a:pt x="652" y="678"/>
                          <a:pt x="465" y="723"/>
                        </a:cubicBezTo>
                        <a:cubicBezTo>
                          <a:pt x="277" y="768"/>
                          <a:pt x="90" y="652"/>
                          <a:pt x="45" y="46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
                  <p:cNvSpPr/>
                  <p:nvPr/>
                </p:nvSpPr>
                <p:spPr>
                  <a:xfrm>
                    <a:off x="3413262" y="963321"/>
                    <a:ext cx="24741" cy="25038"/>
                  </a:xfrm>
                  <a:custGeom>
                    <a:rect b="b" l="l" r="r" t="t"/>
                    <a:pathLst>
                      <a:path extrusionOk="0" h="759" w="750">
                        <a:moveTo>
                          <a:pt x="36" y="437"/>
                        </a:moveTo>
                        <a:cubicBezTo>
                          <a:pt x="0" y="250"/>
                          <a:pt x="125" y="72"/>
                          <a:pt x="322" y="36"/>
                        </a:cubicBezTo>
                        <a:cubicBezTo>
                          <a:pt x="509" y="0"/>
                          <a:pt x="687" y="125"/>
                          <a:pt x="723" y="321"/>
                        </a:cubicBezTo>
                        <a:cubicBezTo>
                          <a:pt x="750" y="509"/>
                          <a:pt x="625" y="687"/>
                          <a:pt x="438" y="723"/>
                        </a:cubicBezTo>
                        <a:cubicBezTo>
                          <a:pt x="250" y="759"/>
                          <a:pt x="63" y="634"/>
                          <a:pt x="36" y="43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
                  <p:cNvSpPr/>
                  <p:nvPr/>
                </p:nvSpPr>
                <p:spPr>
                  <a:xfrm>
                    <a:off x="3504769" y="950950"/>
                    <a:ext cx="24180" cy="24477"/>
                  </a:xfrm>
                  <a:custGeom>
                    <a:rect b="b" l="l" r="r" t="t"/>
                    <a:pathLst>
                      <a:path extrusionOk="0" h="742" w="733">
                        <a:moveTo>
                          <a:pt x="28" y="411"/>
                        </a:moveTo>
                        <a:cubicBezTo>
                          <a:pt x="1" y="224"/>
                          <a:pt x="144" y="45"/>
                          <a:pt x="331" y="27"/>
                        </a:cubicBezTo>
                        <a:cubicBezTo>
                          <a:pt x="527" y="1"/>
                          <a:pt x="697" y="152"/>
                          <a:pt x="715" y="340"/>
                        </a:cubicBezTo>
                        <a:cubicBezTo>
                          <a:pt x="732" y="536"/>
                          <a:pt x="599" y="696"/>
                          <a:pt x="402" y="714"/>
                        </a:cubicBezTo>
                        <a:cubicBezTo>
                          <a:pt x="215" y="741"/>
                          <a:pt x="45" y="607"/>
                          <a:pt x="28" y="41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
                  <p:cNvSpPr/>
                  <p:nvPr/>
                </p:nvSpPr>
                <p:spPr>
                  <a:xfrm>
                    <a:off x="3597200" y="945079"/>
                    <a:ext cx="23553" cy="23553"/>
                  </a:xfrm>
                  <a:custGeom>
                    <a:rect b="b" l="l" r="r" t="t"/>
                    <a:pathLst>
                      <a:path extrusionOk="0" h="714" w="714">
                        <a:moveTo>
                          <a:pt x="9" y="366"/>
                        </a:moveTo>
                        <a:cubicBezTo>
                          <a:pt x="0" y="170"/>
                          <a:pt x="152" y="18"/>
                          <a:pt x="339" y="9"/>
                        </a:cubicBezTo>
                        <a:cubicBezTo>
                          <a:pt x="535" y="0"/>
                          <a:pt x="696" y="152"/>
                          <a:pt x="705" y="348"/>
                        </a:cubicBezTo>
                        <a:cubicBezTo>
                          <a:pt x="714" y="544"/>
                          <a:pt x="562" y="696"/>
                          <a:pt x="366" y="705"/>
                        </a:cubicBezTo>
                        <a:cubicBezTo>
                          <a:pt x="179" y="714"/>
                          <a:pt x="18" y="562"/>
                          <a:pt x="9" y="36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
                  <p:cNvSpPr/>
                  <p:nvPr/>
                </p:nvSpPr>
                <p:spPr>
                  <a:xfrm>
                    <a:off x="3689598" y="944485"/>
                    <a:ext cx="23289" cy="23553"/>
                  </a:xfrm>
                  <a:custGeom>
                    <a:rect b="b" l="l" r="r" t="t"/>
                    <a:pathLst>
                      <a:path extrusionOk="0" h="714" w="706">
                        <a:moveTo>
                          <a:pt x="0" y="348"/>
                        </a:moveTo>
                        <a:cubicBezTo>
                          <a:pt x="0" y="152"/>
                          <a:pt x="161" y="0"/>
                          <a:pt x="357" y="9"/>
                        </a:cubicBezTo>
                        <a:cubicBezTo>
                          <a:pt x="553" y="18"/>
                          <a:pt x="705" y="170"/>
                          <a:pt x="696" y="366"/>
                        </a:cubicBezTo>
                        <a:cubicBezTo>
                          <a:pt x="687" y="562"/>
                          <a:pt x="536" y="714"/>
                          <a:pt x="339" y="705"/>
                        </a:cubicBezTo>
                        <a:cubicBezTo>
                          <a:pt x="152" y="696"/>
                          <a:pt x="0" y="544"/>
                          <a:pt x="0" y="34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
                  <p:cNvSpPr/>
                  <p:nvPr/>
                </p:nvSpPr>
                <p:spPr>
                  <a:xfrm>
                    <a:off x="3781106" y="949202"/>
                    <a:ext cx="24180" cy="23850"/>
                  </a:xfrm>
                  <a:custGeom>
                    <a:rect b="b" l="l" r="r" t="t"/>
                    <a:pathLst>
                      <a:path extrusionOk="0" h="723" w="733">
                        <a:moveTo>
                          <a:pt x="19" y="339"/>
                        </a:moveTo>
                        <a:cubicBezTo>
                          <a:pt x="28" y="152"/>
                          <a:pt x="197" y="0"/>
                          <a:pt x="393" y="18"/>
                        </a:cubicBezTo>
                        <a:cubicBezTo>
                          <a:pt x="590" y="36"/>
                          <a:pt x="732" y="205"/>
                          <a:pt x="714" y="393"/>
                        </a:cubicBezTo>
                        <a:cubicBezTo>
                          <a:pt x="697" y="580"/>
                          <a:pt x="527" y="723"/>
                          <a:pt x="331" y="714"/>
                        </a:cubicBezTo>
                        <a:cubicBezTo>
                          <a:pt x="143" y="696"/>
                          <a:pt x="1" y="535"/>
                          <a:pt x="19" y="33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
                  <p:cNvSpPr/>
                  <p:nvPr/>
                </p:nvSpPr>
                <p:spPr>
                  <a:xfrm>
                    <a:off x="3872349" y="959791"/>
                    <a:ext cx="24741" cy="24444"/>
                  </a:xfrm>
                  <a:custGeom>
                    <a:rect b="b" l="l" r="r" t="t"/>
                    <a:pathLst>
                      <a:path extrusionOk="0" h="741" w="750">
                        <a:moveTo>
                          <a:pt x="27" y="321"/>
                        </a:moveTo>
                        <a:cubicBezTo>
                          <a:pt x="54" y="134"/>
                          <a:pt x="232" y="0"/>
                          <a:pt x="428" y="18"/>
                        </a:cubicBezTo>
                        <a:cubicBezTo>
                          <a:pt x="616" y="54"/>
                          <a:pt x="750" y="241"/>
                          <a:pt x="714" y="428"/>
                        </a:cubicBezTo>
                        <a:cubicBezTo>
                          <a:pt x="687" y="616"/>
                          <a:pt x="509" y="741"/>
                          <a:pt x="321" y="714"/>
                        </a:cubicBezTo>
                        <a:cubicBezTo>
                          <a:pt x="134" y="687"/>
                          <a:pt x="0" y="509"/>
                          <a:pt x="27" y="32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
                  <p:cNvSpPr/>
                  <p:nvPr/>
                </p:nvSpPr>
                <p:spPr>
                  <a:xfrm>
                    <a:off x="3962702" y="976252"/>
                    <a:ext cx="25334" cy="25334"/>
                  </a:xfrm>
                  <a:custGeom>
                    <a:rect b="b" l="l" r="r" t="t"/>
                    <a:pathLst>
                      <a:path extrusionOk="0" h="768" w="768">
                        <a:moveTo>
                          <a:pt x="36" y="304"/>
                        </a:moveTo>
                        <a:cubicBezTo>
                          <a:pt x="80" y="117"/>
                          <a:pt x="268" y="1"/>
                          <a:pt x="455" y="45"/>
                        </a:cubicBezTo>
                        <a:cubicBezTo>
                          <a:pt x="642" y="90"/>
                          <a:pt x="767" y="277"/>
                          <a:pt x="723" y="465"/>
                        </a:cubicBezTo>
                        <a:cubicBezTo>
                          <a:pt x="678" y="652"/>
                          <a:pt x="491" y="768"/>
                          <a:pt x="303" y="723"/>
                        </a:cubicBezTo>
                        <a:cubicBezTo>
                          <a:pt x="116" y="679"/>
                          <a:pt x="0" y="491"/>
                          <a:pt x="36" y="30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
                  <p:cNvSpPr/>
                  <p:nvPr/>
                </p:nvSpPr>
                <p:spPr>
                  <a:xfrm>
                    <a:off x="4051867" y="998914"/>
                    <a:ext cx="25631" cy="25631"/>
                  </a:xfrm>
                  <a:custGeom>
                    <a:rect b="b" l="l" r="r" t="t"/>
                    <a:pathLst>
                      <a:path extrusionOk="0" h="777" w="777">
                        <a:moveTo>
                          <a:pt x="45" y="295"/>
                        </a:moveTo>
                        <a:cubicBezTo>
                          <a:pt x="98" y="108"/>
                          <a:pt x="295" y="1"/>
                          <a:pt x="482" y="54"/>
                        </a:cubicBezTo>
                        <a:cubicBezTo>
                          <a:pt x="669" y="108"/>
                          <a:pt x="776" y="295"/>
                          <a:pt x="723" y="482"/>
                        </a:cubicBezTo>
                        <a:cubicBezTo>
                          <a:pt x="669" y="670"/>
                          <a:pt x="473" y="777"/>
                          <a:pt x="286" y="723"/>
                        </a:cubicBezTo>
                        <a:cubicBezTo>
                          <a:pt x="107" y="670"/>
                          <a:pt x="0" y="474"/>
                          <a:pt x="45" y="29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
                  <p:cNvSpPr/>
                  <p:nvPr/>
                </p:nvSpPr>
                <p:spPr>
                  <a:xfrm>
                    <a:off x="4139251" y="1026888"/>
                    <a:ext cx="26225" cy="25631"/>
                  </a:xfrm>
                  <a:custGeom>
                    <a:rect b="b" l="l" r="r" t="t"/>
                    <a:pathLst>
                      <a:path extrusionOk="0" h="777" w="795">
                        <a:moveTo>
                          <a:pt x="63" y="277"/>
                        </a:moveTo>
                        <a:cubicBezTo>
                          <a:pt x="126" y="98"/>
                          <a:pt x="331" y="0"/>
                          <a:pt x="518" y="63"/>
                        </a:cubicBezTo>
                        <a:cubicBezTo>
                          <a:pt x="697" y="125"/>
                          <a:pt x="795" y="321"/>
                          <a:pt x="723" y="509"/>
                        </a:cubicBezTo>
                        <a:cubicBezTo>
                          <a:pt x="661" y="687"/>
                          <a:pt x="465" y="776"/>
                          <a:pt x="277" y="714"/>
                        </a:cubicBezTo>
                        <a:cubicBezTo>
                          <a:pt x="99" y="660"/>
                          <a:pt x="1" y="455"/>
                          <a:pt x="63" y="27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
                  <p:cNvSpPr/>
                  <p:nvPr/>
                </p:nvSpPr>
                <p:spPr>
                  <a:xfrm>
                    <a:off x="4224887" y="1060436"/>
                    <a:ext cx="26225" cy="26522"/>
                  </a:xfrm>
                  <a:custGeom>
                    <a:rect b="b" l="l" r="r" t="t"/>
                    <a:pathLst>
                      <a:path extrusionOk="0" h="804" w="795">
                        <a:moveTo>
                          <a:pt x="81" y="259"/>
                        </a:moveTo>
                        <a:cubicBezTo>
                          <a:pt x="152" y="80"/>
                          <a:pt x="358" y="0"/>
                          <a:pt x="536" y="80"/>
                        </a:cubicBezTo>
                        <a:cubicBezTo>
                          <a:pt x="714" y="161"/>
                          <a:pt x="795" y="375"/>
                          <a:pt x="714" y="544"/>
                        </a:cubicBezTo>
                        <a:cubicBezTo>
                          <a:pt x="634" y="723"/>
                          <a:pt x="429" y="803"/>
                          <a:pt x="259" y="723"/>
                        </a:cubicBezTo>
                        <a:cubicBezTo>
                          <a:pt x="81" y="642"/>
                          <a:pt x="1" y="437"/>
                          <a:pt x="81" y="25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
                  <p:cNvSpPr/>
                  <p:nvPr/>
                </p:nvSpPr>
                <p:spPr>
                  <a:xfrm>
                    <a:off x="4308180" y="1100153"/>
                    <a:ext cx="26225" cy="26225"/>
                  </a:xfrm>
                  <a:custGeom>
                    <a:rect b="b" l="l" r="r" t="t"/>
                    <a:pathLst>
                      <a:path extrusionOk="0" h="795" w="795">
                        <a:moveTo>
                          <a:pt x="90" y="241"/>
                        </a:moveTo>
                        <a:cubicBezTo>
                          <a:pt x="170" y="63"/>
                          <a:pt x="384" y="1"/>
                          <a:pt x="553" y="90"/>
                        </a:cubicBezTo>
                        <a:cubicBezTo>
                          <a:pt x="732" y="179"/>
                          <a:pt x="794" y="384"/>
                          <a:pt x="705" y="554"/>
                        </a:cubicBezTo>
                        <a:cubicBezTo>
                          <a:pt x="616" y="723"/>
                          <a:pt x="411" y="794"/>
                          <a:pt x="241" y="705"/>
                        </a:cubicBezTo>
                        <a:cubicBezTo>
                          <a:pt x="72" y="616"/>
                          <a:pt x="0" y="411"/>
                          <a:pt x="90" y="24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
                  <p:cNvSpPr/>
                  <p:nvPr/>
                </p:nvSpPr>
                <p:spPr>
                  <a:xfrm>
                    <a:off x="4388801" y="1144587"/>
                    <a:ext cx="26522" cy="26225"/>
                  </a:xfrm>
                  <a:custGeom>
                    <a:rect b="b" l="l" r="r" t="t"/>
                    <a:pathLst>
                      <a:path extrusionOk="0" h="795" w="804">
                        <a:moveTo>
                          <a:pt x="99" y="224"/>
                        </a:moveTo>
                        <a:cubicBezTo>
                          <a:pt x="197" y="54"/>
                          <a:pt x="411" y="1"/>
                          <a:pt x="581" y="99"/>
                        </a:cubicBezTo>
                        <a:cubicBezTo>
                          <a:pt x="750" y="197"/>
                          <a:pt x="804" y="411"/>
                          <a:pt x="705" y="572"/>
                        </a:cubicBezTo>
                        <a:cubicBezTo>
                          <a:pt x="598" y="741"/>
                          <a:pt x="384" y="795"/>
                          <a:pt x="224" y="696"/>
                        </a:cubicBezTo>
                        <a:cubicBezTo>
                          <a:pt x="54" y="598"/>
                          <a:pt x="1" y="393"/>
                          <a:pt x="99" y="22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
                  <p:cNvSpPr/>
                  <p:nvPr/>
                </p:nvSpPr>
                <p:spPr>
                  <a:xfrm>
                    <a:off x="4466487" y="1194332"/>
                    <a:ext cx="26225" cy="26225"/>
                  </a:xfrm>
                  <a:custGeom>
                    <a:rect b="b" l="l" r="r" t="t"/>
                    <a:pathLst>
                      <a:path extrusionOk="0" h="795" w="795">
                        <a:moveTo>
                          <a:pt x="108" y="196"/>
                        </a:moveTo>
                        <a:cubicBezTo>
                          <a:pt x="224" y="36"/>
                          <a:pt x="438" y="0"/>
                          <a:pt x="590" y="107"/>
                        </a:cubicBezTo>
                        <a:cubicBezTo>
                          <a:pt x="750" y="223"/>
                          <a:pt x="795" y="446"/>
                          <a:pt x="679" y="598"/>
                        </a:cubicBezTo>
                        <a:cubicBezTo>
                          <a:pt x="572" y="759"/>
                          <a:pt x="358" y="794"/>
                          <a:pt x="197" y="687"/>
                        </a:cubicBezTo>
                        <a:cubicBezTo>
                          <a:pt x="45" y="571"/>
                          <a:pt x="1" y="357"/>
                          <a:pt x="108" y="19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
                  <p:cNvSpPr/>
                  <p:nvPr/>
                </p:nvSpPr>
                <p:spPr>
                  <a:xfrm>
                    <a:off x="4540643" y="1249058"/>
                    <a:ext cx="26225" cy="25928"/>
                  </a:xfrm>
                  <a:custGeom>
                    <a:rect b="b" l="l" r="r" t="t"/>
                    <a:pathLst>
                      <a:path extrusionOk="0" h="786" w="795">
                        <a:moveTo>
                          <a:pt x="126" y="179"/>
                        </a:moveTo>
                        <a:cubicBezTo>
                          <a:pt x="242" y="27"/>
                          <a:pt x="456" y="1"/>
                          <a:pt x="608" y="125"/>
                        </a:cubicBezTo>
                        <a:cubicBezTo>
                          <a:pt x="768" y="241"/>
                          <a:pt x="795" y="464"/>
                          <a:pt x="670" y="616"/>
                        </a:cubicBezTo>
                        <a:cubicBezTo>
                          <a:pt x="554" y="768"/>
                          <a:pt x="331" y="786"/>
                          <a:pt x="179" y="670"/>
                        </a:cubicBezTo>
                        <a:cubicBezTo>
                          <a:pt x="28" y="554"/>
                          <a:pt x="1" y="331"/>
                          <a:pt x="126" y="17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
                  <p:cNvSpPr/>
                  <p:nvPr/>
                </p:nvSpPr>
                <p:spPr>
                  <a:xfrm>
                    <a:off x="4611566" y="1308502"/>
                    <a:ext cx="25928" cy="25334"/>
                  </a:xfrm>
                  <a:custGeom>
                    <a:rect b="b" l="l" r="r" t="t"/>
                    <a:pathLst>
                      <a:path extrusionOk="0" h="768" w="786">
                        <a:moveTo>
                          <a:pt x="126" y="161"/>
                        </a:moveTo>
                        <a:cubicBezTo>
                          <a:pt x="251" y="9"/>
                          <a:pt x="474" y="1"/>
                          <a:pt x="625" y="125"/>
                        </a:cubicBezTo>
                        <a:cubicBezTo>
                          <a:pt x="768" y="259"/>
                          <a:pt x="786" y="473"/>
                          <a:pt x="652" y="616"/>
                        </a:cubicBezTo>
                        <a:cubicBezTo>
                          <a:pt x="527" y="759"/>
                          <a:pt x="304" y="768"/>
                          <a:pt x="162" y="643"/>
                        </a:cubicBezTo>
                        <a:cubicBezTo>
                          <a:pt x="10" y="518"/>
                          <a:pt x="1" y="304"/>
                          <a:pt x="126" y="16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
                  <p:cNvSpPr/>
                  <p:nvPr/>
                </p:nvSpPr>
                <p:spPr>
                  <a:xfrm>
                    <a:off x="4740778" y="1439759"/>
                    <a:ext cx="25631" cy="25631"/>
                  </a:xfrm>
                  <a:custGeom>
                    <a:rect b="b" l="l" r="r" t="t"/>
                    <a:pathLst>
                      <a:path extrusionOk="0" h="777" w="777">
                        <a:moveTo>
                          <a:pt x="161" y="125"/>
                        </a:moveTo>
                        <a:cubicBezTo>
                          <a:pt x="304" y="0"/>
                          <a:pt x="527" y="18"/>
                          <a:pt x="652" y="161"/>
                        </a:cubicBezTo>
                        <a:cubicBezTo>
                          <a:pt x="776" y="313"/>
                          <a:pt x="759" y="536"/>
                          <a:pt x="616" y="660"/>
                        </a:cubicBezTo>
                        <a:cubicBezTo>
                          <a:pt x="473" y="776"/>
                          <a:pt x="250" y="768"/>
                          <a:pt x="125" y="616"/>
                        </a:cubicBezTo>
                        <a:cubicBezTo>
                          <a:pt x="0" y="473"/>
                          <a:pt x="18" y="259"/>
                          <a:pt x="161" y="12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
                  <p:cNvSpPr/>
                  <p:nvPr/>
                </p:nvSpPr>
                <p:spPr>
                  <a:xfrm>
                    <a:off x="4798737" y="1511276"/>
                    <a:ext cx="26225" cy="25631"/>
                  </a:xfrm>
                  <a:custGeom>
                    <a:rect b="b" l="l" r="r" t="t"/>
                    <a:pathLst>
                      <a:path extrusionOk="0" h="777" w="795">
                        <a:moveTo>
                          <a:pt x="179" y="116"/>
                        </a:moveTo>
                        <a:cubicBezTo>
                          <a:pt x="331" y="0"/>
                          <a:pt x="554" y="27"/>
                          <a:pt x="670" y="179"/>
                        </a:cubicBezTo>
                        <a:cubicBezTo>
                          <a:pt x="795" y="330"/>
                          <a:pt x="768" y="553"/>
                          <a:pt x="607" y="660"/>
                        </a:cubicBezTo>
                        <a:cubicBezTo>
                          <a:pt x="456" y="776"/>
                          <a:pt x="233" y="750"/>
                          <a:pt x="117" y="598"/>
                        </a:cubicBezTo>
                        <a:cubicBezTo>
                          <a:pt x="1" y="446"/>
                          <a:pt x="27" y="232"/>
                          <a:pt x="179" y="11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
                  <p:cNvSpPr/>
                  <p:nvPr/>
                </p:nvSpPr>
                <p:spPr>
                  <a:xfrm>
                    <a:off x="4852309" y="1586026"/>
                    <a:ext cx="25928" cy="26489"/>
                  </a:xfrm>
                  <a:custGeom>
                    <a:rect b="b" l="l" r="r" t="t"/>
                    <a:pathLst>
                      <a:path extrusionOk="0" h="803" w="786">
                        <a:moveTo>
                          <a:pt x="197" y="107"/>
                        </a:moveTo>
                        <a:cubicBezTo>
                          <a:pt x="357" y="0"/>
                          <a:pt x="571" y="45"/>
                          <a:pt x="678" y="205"/>
                        </a:cubicBezTo>
                        <a:cubicBezTo>
                          <a:pt x="785" y="375"/>
                          <a:pt x="741" y="589"/>
                          <a:pt x="580" y="696"/>
                        </a:cubicBezTo>
                        <a:cubicBezTo>
                          <a:pt x="420" y="803"/>
                          <a:pt x="206" y="758"/>
                          <a:pt x="98" y="598"/>
                        </a:cubicBezTo>
                        <a:cubicBezTo>
                          <a:pt x="0" y="428"/>
                          <a:pt x="45" y="214"/>
                          <a:pt x="197" y="1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
                  <p:cNvSpPr/>
                  <p:nvPr/>
                </p:nvSpPr>
                <p:spPr>
                  <a:xfrm>
                    <a:off x="4900273" y="1664569"/>
                    <a:ext cx="26522" cy="26225"/>
                  </a:xfrm>
                  <a:custGeom>
                    <a:rect b="b" l="l" r="r" t="t"/>
                    <a:pathLst>
                      <a:path extrusionOk="0" h="795" w="804">
                        <a:moveTo>
                          <a:pt x="224" y="99"/>
                        </a:moveTo>
                        <a:cubicBezTo>
                          <a:pt x="393" y="1"/>
                          <a:pt x="607" y="55"/>
                          <a:pt x="705" y="224"/>
                        </a:cubicBezTo>
                        <a:cubicBezTo>
                          <a:pt x="803" y="394"/>
                          <a:pt x="741" y="608"/>
                          <a:pt x="571" y="706"/>
                        </a:cubicBezTo>
                        <a:cubicBezTo>
                          <a:pt x="411" y="795"/>
                          <a:pt x="197" y="741"/>
                          <a:pt x="99" y="572"/>
                        </a:cubicBezTo>
                        <a:cubicBezTo>
                          <a:pt x="0" y="402"/>
                          <a:pt x="63" y="197"/>
                          <a:pt x="224" y="9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
                  <p:cNvSpPr/>
                  <p:nvPr/>
                </p:nvSpPr>
                <p:spPr>
                  <a:xfrm>
                    <a:off x="4943816" y="1745817"/>
                    <a:ext cx="26522" cy="26225"/>
                  </a:xfrm>
                  <a:custGeom>
                    <a:rect b="b" l="l" r="r" t="t"/>
                    <a:pathLst>
                      <a:path extrusionOk="0" h="795" w="804">
                        <a:moveTo>
                          <a:pt x="242" y="89"/>
                        </a:moveTo>
                        <a:cubicBezTo>
                          <a:pt x="411" y="0"/>
                          <a:pt x="625" y="72"/>
                          <a:pt x="714" y="241"/>
                        </a:cubicBezTo>
                        <a:cubicBezTo>
                          <a:pt x="804" y="419"/>
                          <a:pt x="732" y="625"/>
                          <a:pt x="563" y="714"/>
                        </a:cubicBezTo>
                        <a:cubicBezTo>
                          <a:pt x="384" y="794"/>
                          <a:pt x="170" y="723"/>
                          <a:pt x="90" y="553"/>
                        </a:cubicBezTo>
                        <a:cubicBezTo>
                          <a:pt x="1" y="384"/>
                          <a:pt x="72" y="179"/>
                          <a:pt x="242" y="8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
                  <p:cNvSpPr/>
                  <p:nvPr/>
                </p:nvSpPr>
                <p:spPr>
                  <a:xfrm>
                    <a:off x="4982082" y="1829671"/>
                    <a:ext cx="25928" cy="26225"/>
                  </a:xfrm>
                  <a:custGeom>
                    <a:rect b="b" l="l" r="r" t="t"/>
                    <a:pathLst>
                      <a:path extrusionOk="0" h="795" w="786">
                        <a:moveTo>
                          <a:pt x="259" y="81"/>
                        </a:moveTo>
                        <a:cubicBezTo>
                          <a:pt x="438" y="1"/>
                          <a:pt x="643" y="90"/>
                          <a:pt x="714" y="268"/>
                        </a:cubicBezTo>
                        <a:cubicBezTo>
                          <a:pt x="786" y="447"/>
                          <a:pt x="696" y="652"/>
                          <a:pt x="518" y="723"/>
                        </a:cubicBezTo>
                        <a:cubicBezTo>
                          <a:pt x="340" y="795"/>
                          <a:pt x="143" y="714"/>
                          <a:pt x="72" y="536"/>
                        </a:cubicBezTo>
                        <a:cubicBezTo>
                          <a:pt x="1" y="357"/>
                          <a:pt x="90" y="152"/>
                          <a:pt x="259" y="8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
                  <p:cNvSpPr/>
                  <p:nvPr/>
                </p:nvSpPr>
                <p:spPr>
                  <a:xfrm>
                    <a:off x="5014442" y="1916198"/>
                    <a:ext cx="25928" cy="25928"/>
                  </a:xfrm>
                  <a:custGeom>
                    <a:rect b="b" l="l" r="r" t="t"/>
                    <a:pathLst>
                      <a:path extrusionOk="0" h="786" w="786">
                        <a:moveTo>
                          <a:pt x="277" y="63"/>
                        </a:moveTo>
                        <a:cubicBezTo>
                          <a:pt x="465" y="0"/>
                          <a:pt x="661" y="99"/>
                          <a:pt x="723" y="286"/>
                        </a:cubicBezTo>
                        <a:cubicBezTo>
                          <a:pt x="786" y="464"/>
                          <a:pt x="688" y="670"/>
                          <a:pt x="500" y="723"/>
                        </a:cubicBezTo>
                        <a:cubicBezTo>
                          <a:pt x="322" y="785"/>
                          <a:pt x="126" y="687"/>
                          <a:pt x="63" y="509"/>
                        </a:cubicBezTo>
                        <a:cubicBezTo>
                          <a:pt x="1" y="322"/>
                          <a:pt x="99" y="125"/>
                          <a:pt x="277" y="6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
                  <p:cNvSpPr/>
                  <p:nvPr/>
                </p:nvSpPr>
                <p:spPr>
                  <a:xfrm>
                    <a:off x="5041525" y="2004472"/>
                    <a:ext cx="25631" cy="25631"/>
                  </a:xfrm>
                  <a:custGeom>
                    <a:rect b="b" l="l" r="r" t="t"/>
                    <a:pathLst>
                      <a:path extrusionOk="0" h="777" w="777">
                        <a:moveTo>
                          <a:pt x="295" y="54"/>
                        </a:moveTo>
                        <a:cubicBezTo>
                          <a:pt x="482" y="1"/>
                          <a:pt x="670" y="108"/>
                          <a:pt x="723" y="295"/>
                        </a:cubicBezTo>
                        <a:cubicBezTo>
                          <a:pt x="777" y="482"/>
                          <a:pt x="670" y="679"/>
                          <a:pt x="482" y="723"/>
                        </a:cubicBezTo>
                        <a:cubicBezTo>
                          <a:pt x="295" y="777"/>
                          <a:pt x="108" y="661"/>
                          <a:pt x="54" y="482"/>
                        </a:cubicBezTo>
                        <a:cubicBezTo>
                          <a:pt x="1" y="295"/>
                          <a:pt x="108" y="108"/>
                          <a:pt x="295" y="5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
                  <p:cNvSpPr/>
                  <p:nvPr/>
                </p:nvSpPr>
                <p:spPr>
                  <a:xfrm>
                    <a:off x="5063297" y="2094528"/>
                    <a:ext cx="24774" cy="25038"/>
                  </a:xfrm>
                  <a:custGeom>
                    <a:rect b="b" l="l" r="r" t="t"/>
                    <a:pathLst>
                      <a:path extrusionOk="0" h="759" w="751">
                        <a:moveTo>
                          <a:pt x="304" y="36"/>
                        </a:moveTo>
                        <a:cubicBezTo>
                          <a:pt x="491" y="1"/>
                          <a:pt x="688" y="117"/>
                          <a:pt x="714" y="313"/>
                        </a:cubicBezTo>
                        <a:cubicBezTo>
                          <a:pt x="750" y="500"/>
                          <a:pt x="625" y="687"/>
                          <a:pt x="438" y="723"/>
                        </a:cubicBezTo>
                        <a:cubicBezTo>
                          <a:pt x="251" y="759"/>
                          <a:pt x="72" y="634"/>
                          <a:pt x="36" y="447"/>
                        </a:cubicBezTo>
                        <a:cubicBezTo>
                          <a:pt x="1" y="259"/>
                          <a:pt x="117" y="72"/>
                          <a:pt x="304" y="3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
                  <p:cNvSpPr/>
                  <p:nvPr/>
                </p:nvSpPr>
                <p:spPr>
                  <a:xfrm>
                    <a:off x="5078603" y="2185475"/>
                    <a:ext cx="24477" cy="24741"/>
                  </a:xfrm>
                  <a:custGeom>
                    <a:rect b="b" l="l" r="r" t="t"/>
                    <a:pathLst>
                      <a:path extrusionOk="0" h="750" w="742">
                        <a:moveTo>
                          <a:pt x="322" y="27"/>
                        </a:moveTo>
                        <a:cubicBezTo>
                          <a:pt x="518" y="0"/>
                          <a:pt x="688" y="134"/>
                          <a:pt x="714" y="330"/>
                        </a:cubicBezTo>
                        <a:cubicBezTo>
                          <a:pt x="741" y="526"/>
                          <a:pt x="607" y="696"/>
                          <a:pt x="411" y="723"/>
                        </a:cubicBezTo>
                        <a:cubicBezTo>
                          <a:pt x="224" y="750"/>
                          <a:pt x="45" y="616"/>
                          <a:pt x="27" y="419"/>
                        </a:cubicBezTo>
                        <a:cubicBezTo>
                          <a:pt x="1" y="232"/>
                          <a:pt x="134" y="54"/>
                          <a:pt x="322" y="2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
                  <p:cNvSpPr/>
                  <p:nvPr/>
                </p:nvSpPr>
                <p:spPr>
                  <a:xfrm>
                    <a:off x="5088334" y="2277576"/>
                    <a:ext cx="23850" cy="23883"/>
                  </a:xfrm>
                  <a:custGeom>
                    <a:rect b="b" l="l" r="r" t="t"/>
                    <a:pathLst>
                      <a:path extrusionOk="0" h="724" w="723">
                        <a:moveTo>
                          <a:pt x="330" y="18"/>
                        </a:moveTo>
                        <a:cubicBezTo>
                          <a:pt x="526" y="0"/>
                          <a:pt x="696" y="143"/>
                          <a:pt x="705" y="339"/>
                        </a:cubicBezTo>
                        <a:cubicBezTo>
                          <a:pt x="723" y="536"/>
                          <a:pt x="580" y="696"/>
                          <a:pt x="384" y="714"/>
                        </a:cubicBezTo>
                        <a:cubicBezTo>
                          <a:pt x="196" y="723"/>
                          <a:pt x="27" y="580"/>
                          <a:pt x="9" y="393"/>
                        </a:cubicBezTo>
                        <a:cubicBezTo>
                          <a:pt x="0" y="197"/>
                          <a:pt x="143" y="27"/>
                          <a:pt x="330" y="1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
                  <p:cNvSpPr/>
                  <p:nvPr/>
                </p:nvSpPr>
                <p:spPr>
                  <a:xfrm>
                    <a:off x="5092425" y="2369974"/>
                    <a:ext cx="23289" cy="23289"/>
                  </a:xfrm>
                  <a:custGeom>
                    <a:rect b="b" l="l" r="r" t="t"/>
                    <a:pathLst>
                      <a:path extrusionOk="0" h="706" w="706">
                        <a:moveTo>
                          <a:pt x="340" y="10"/>
                        </a:moveTo>
                        <a:cubicBezTo>
                          <a:pt x="536" y="1"/>
                          <a:pt x="697" y="161"/>
                          <a:pt x="697" y="349"/>
                        </a:cubicBezTo>
                        <a:cubicBezTo>
                          <a:pt x="706" y="545"/>
                          <a:pt x="554" y="705"/>
                          <a:pt x="358" y="705"/>
                        </a:cubicBezTo>
                        <a:cubicBezTo>
                          <a:pt x="170" y="705"/>
                          <a:pt x="10" y="545"/>
                          <a:pt x="1" y="357"/>
                        </a:cubicBezTo>
                        <a:cubicBezTo>
                          <a:pt x="1" y="170"/>
                          <a:pt x="153" y="10"/>
                          <a:pt x="340" y="1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
                  <p:cNvSpPr/>
                  <p:nvPr/>
                </p:nvSpPr>
                <p:spPr>
                  <a:xfrm>
                    <a:off x="5090083" y="2462075"/>
                    <a:ext cx="23883" cy="23586"/>
                  </a:xfrm>
                  <a:custGeom>
                    <a:rect b="b" l="l" r="r" t="t"/>
                    <a:pathLst>
                      <a:path extrusionOk="0" h="715" w="724">
                        <a:moveTo>
                          <a:pt x="375" y="10"/>
                        </a:moveTo>
                        <a:cubicBezTo>
                          <a:pt x="572" y="19"/>
                          <a:pt x="723" y="179"/>
                          <a:pt x="705" y="376"/>
                        </a:cubicBezTo>
                        <a:cubicBezTo>
                          <a:pt x="696" y="572"/>
                          <a:pt x="527" y="715"/>
                          <a:pt x="331" y="706"/>
                        </a:cubicBezTo>
                        <a:cubicBezTo>
                          <a:pt x="143" y="688"/>
                          <a:pt x="1" y="527"/>
                          <a:pt x="9" y="340"/>
                        </a:cubicBezTo>
                        <a:cubicBezTo>
                          <a:pt x="27" y="144"/>
                          <a:pt x="188" y="1"/>
                          <a:pt x="375" y="1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
                  <p:cNvSpPr/>
                  <p:nvPr/>
                </p:nvSpPr>
                <p:spPr>
                  <a:xfrm>
                    <a:off x="5081539" y="2553318"/>
                    <a:ext cx="24477" cy="24444"/>
                  </a:xfrm>
                  <a:custGeom>
                    <a:rect b="b" l="l" r="r" t="t"/>
                    <a:pathLst>
                      <a:path extrusionOk="0" h="741" w="742">
                        <a:moveTo>
                          <a:pt x="411" y="27"/>
                        </a:moveTo>
                        <a:cubicBezTo>
                          <a:pt x="607" y="45"/>
                          <a:pt x="741" y="223"/>
                          <a:pt x="715" y="411"/>
                        </a:cubicBezTo>
                        <a:cubicBezTo>
                          <a:pt x="688" y="607"/>
                          <a:pt x="518" y="741"/>
                          <a:pt x="322" y="714"/>
                        </a:cubicBezTo>
                        <a:cubicBezTo>
                          <a:pt x="135" y="696"/>
                          <a:pt x="1" y="518"/>
                          <a:pt x="19" y="330"/>
                        </a:cubicBezTo>
                        <a:cubicBezTo>
                          <a:pt x="45" y="143"/>
                          <a:pt x="224" y="0"/>
                          <a:pt x="411" y="2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
                  <p:cNvSpPr/>
                  <p:nvPr/>
                </p:nvSpPr>
                <p:spPr>
                  <a:xfrm>
                    <a:off x="5067420" y="2644232"/>
                    <a:ext cx="24774" cy="25071"/>
                  </a:xfrm>
                  <a:custGeom>
                    <a:rect b="b" l="l" r="r" t="t"/>
                    <a:pathLst>
                      <a:path extrusionOk="0" h="760" w="751">
                        <a:moveTo>
                          <a:pt x="438" y="37"/>
                        </a:moveTo>
                        <a:cubicBezTo>
                          <a:pt x="625" y="63"/>
                          <a:pt x="750" y="251"/>
                          <a:pt x="714" y="438"/>
                        </a:cubicBezTo>
                        <a:cubicBezTo>
                          <a:pt x="688" y="634"/>
                          <a:pt x="500" y="759"/>
                          <a:pt x="313" y="724"/>
                        </a:cubicBezTo>
                        <a:cubicBezTo>
                          <a:pt x="126" y="688"/>
                          <a:pt x="1" y="501"/>
                          <a:pt x="36" y="313"/>
                        </a:cubicBezTo>
                        <a:cubicBezTo>
                          <a:pt x="63" y="126"/>
                          <a:pt x="250" y="1"/>
                          <a:pt x="438" y="3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
                  <p:cNvSpPr/>
                  <p:nvPr/>
                </p:nvSpPr>
                <p:spPr>
                  <a:xfrm>
                    <a:off x="5047991" y="2733991"/>
                    <a:ext cx="25071" cy="25631"/>
                  </a:xfrm>
                  <a:custGeom>
                    <a:rect b="b" l="l" r="r" t="t"/>
                    <a:pathLst>
                      <a:path extrusionOk="0" h="777" w="760">
                        <a:moveTo>
                          <a:pt x="456" y="45"/>
                        </a:moveTo>
                        <a:cubicBezTo>
                          <a:pt x="643" y="90"/>
                          <a:pt x="759" y="286"/>
                          <a:pt x="715" y="474"/>
                        </a:cubicBezTo>
                        <a:cubicBezTo>
                          <a:pt x="670" y="661"/>
                          <a:pt x="474" y="777"/>
                          <a:pt x="286" y="723"/>
                        </a:cubicBezTo>
                        <a:cubicBezTo>
                          <a:pt x="99" y="679"/>
                          <a:pt x="1" y="492"/>
                          <a:pt x="37" y="304"/>
                        </a:cubicBezTo>
                        <a:cubicBezTo>
                          <a:pt x="81" y="117"/>
                          <a:pt x="268" y="1"/>
                          <a:pt x="456" y="4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
                  <p:cNvSpPr/>
                  <p:nvPr/>
                </p:nvSpPr>
                <p:spPr>
                  <a:xfrm>
                    <a:off x="5021799" y="2822595"/>
                    <a:ext cx="25928" cy="25631"/>
                  </a:xfrm>
                  <a:custGeom>
                    <a:rect b="b" l="l" r="r" t="t"/>
                    <a:pathLst>
                      <a:path extrusionOk="0" h="777" w="786">
                        <a:moveTo>
                          <a:pt x="500" y="54"/>
                        </a:moveTo>
                        <a:cubicBezTo>
                          <a:pt x="688" y="116"/>
                          <a:pt x="786" y="312"/>
                          <a:pt x="723" y="491"/>
                        </a:cubicBezTo>
                        <a:cubicBezTo>
                          <a:pt x="661" y="678"/>
                          <a:pt x="465" y="776"/>
                          <a:pt x="277" y="714"/>
                        </a:cubicBezTo>
                        <a:cubicBezTo>
                          <a:pt x="99" y="651"/>
                          <a:pt x="1" y="464"/>
                          <a:pt x="63" y="277"/>
                        </a:cubicBezTo>
                        <a:cubicBezTo>
                          <a:pt x="126" y="98"/>
                          <a:pt x="322" y="0"/>
                          <a:pt x="500" y="5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
                  <p:cNvSpPr/>
                  <p:nvPr/>
                </p:nvSpPr>
                <p:spPr>
                  <a:xfrm>
                    <a:off x="4990625" y="2909088"/>
                    <a:ext cx="25928" cy="25928"/>
                  </a:xfrm>
                  <a:custGeom>
                    <a:rect b="b" l="l" r="r" t="t"/>
                    <a:pathLst>
                      <a:path extrusionOk="0" h="786" w="786">
                        <a:moveTo>
                          <a:pt x="518" y="63"/>
                        </a:moveTo>
                        <a:cubicBezTo>
                          <a:pt x="696" y="135"/>
                          <a:pt x="785" y="340"/>
                          <a:pt x="714" y="518"/>
                        </a:cubicBezTo>
                        <a:cubicBezTo>
                          <a:pt x="643" y="697"/>
                          <a:pt x="437" y="786"/>
                          <a:pt x="259" y="715"/>
                        </a:cubicBezTo>
                        <a:cubicBezTo>
                          <a:pt x="81" y="643"/>
                          <a:pt x="0" y="438"/>
                          <a:pt x="63" y="260"/>
                        </a:cubicBezTo>
                        <a:cubicBezTo>
                          <a:pt x="134" y="90"/>
                          <a:pt x="339" y="1"/>
                          <a:pt x="518" y="6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
                  <p:cNvSpPr/>
                  <p:nvPr/>
                </p:nvSpPr>
                <p:spPr>
                  <a:xfrm>
                    <a:off x="4954141" y="2993569"/>
                    <a:ext cx="25928" cy="26522"/>
                  </a:xfrm>
                  <a:custGeom>
                    <a:rect b="b" l="l" r="r" t="t"/>
                    <a:pathLst>
                      <a:path extrusionOk="0" h="804" w="786">
                        <a:moveTo>
                          <a:pt x="535" y="80"/>
                        </a:moveTo>
                        <a:cubicBezTo>
                          <a:pt x="705" y="161"/>
                          <a:pt x="785" y="366"/>
                          <a:pt x="705" y="544"/>
                        </a:cubicBezTo>
                        <a:cubicBezTo>
                          <a:pt x="625" y="723"/>
                          <a:pt x="419" y="803"/>
                          <a:pt x="250" y="714"/>
                        </a:cubicBezTo>
                        <a:cubicBezTo>
                          <a:pt x="71" y="634"/>
                          <a:pt x="0" y="419"/>
                          <a:pt x="71" y="250"/>
                        </a:cubicBezTo>
                        <a:cubicBezTo>
                          <a:pt x="152" y="72"/>
                          <a:pt x="357" y="0"/>
                          <a:pt x="535" y="8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
                  <p:cNvSpPr/>
                  <p:nvPr/>
                </p:nvSpPr>
                <p:spPr>
                  <a:xfrm>
                    <a:off x="4911752" y="3075675"/>
                    <a:ext cx="26522" cy="26225"/>
                  </a:xfrm>
                  <a:custGeom>
                    <a:rect b="b" l="l" r="r" t="t"/>
                    <a:pathLst>
                      <a:path extrusionOk="0" h="795" w="804">
                        <a:moveTo>
                          <a:pt x="571" y="89"/>
                        </a:moveTo>
                        <a:cubicBezTo>
                          <a:pt x="741" y="179"/>
                          <a:pt x="803" y="393"/>
                          <a:pt x="705" y="562"/>
                        </a:cubicBezTo>
                        <a:cubicBezTo>
                          <a:pt x="607" y="732"/>
                          <a:pt x="393" y="794"/>
                          <a:pt x="223" y="696"/>
                        </a:cubicBezTo>
                        <a:cubicBezTo>
                          <a:pt x="63" y="598"/>
                          <a:pt x="0" y="393"/>
                          <a:pt x="99" y="223"/>
                        </a:cubicBezTo>
                        <a:cubicBezTo>
                          <a:pt x="188" y="63"/>
                          <a:pt x="402" y="0"/>
                          <a:pt x="571" y="8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
                  <p:cNvSpPr/>
                  <p:nvPr/>
                </p:nvSpPr>
                <p:spPr>
                  <a:xfrm>
                    <a:off x="4864382" y="3154515"/>
                    <a:ext cx="26522" cy="26225"/>
                  </a:xfrm>
                  <a:custGeom>
                    <a:rect b="b" l="l" r="r" t="t"/>
                    <a:pathLst>
                      <a:path extrusionOk="0" h="795" w="804">
                        <a:moveTo>
                          <a:pt x="589" y="108"/>
                        </a:moveTo>
                        <a:cubicBezTo>
                          <a:pt x="749" y="206"/>
                          <a:pt x="803" y="420"/>
                          <a:pt x="696" y="590"/>
                        </a:cubicBezTo>
                        <a:cubicBezTo>
                          <a:pt x="589" y="750"/>
                          <a:pt x="375" y="795"/>
                          <a:pt x="214" y="697"/>
                        </a:cubicBezTo>
                        <a:cubicBezTo>
                          <a:pt x="54" y="590"/>
                          <a:pt x="0" y="376"/>
                          <a:pt x="107" y="215"/>
                        </a:cubicBezTo>
                        <a:cubicBezTo>
                          <a:pt x="214" y="55"/>
                          <a:pt x="428" y="1"/>
                          <a:pt x="589" y="10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
                  <p:cNvSpPr/>
                  <p:nvPr/>
                </p:nvSpPr>
                <p:spPr>
                  <a:xfrm>
                    <a:off x="4812592" y="3230750"/>
                    <a:ext cx="25928" cy="26225"/>
                  </a:xfrm>
                  <a:custGeom>
                    <a:rect b="b" l="l" r="r" t="t"/>
                    <a:pathLst>
                      <a:path extrusionOk="0" h="795" w="786">
                        <a:moveTo>
                          <a:pt x="598" y="108"/>
                        </a:moveTo>
                        <a:cubicBezTo>
                          <a:pt x="749" y="224"/>
                          <a:pt x="785" y="447"/>
                          <a:pt x="678" y="598"/>
                        </a:cubicBezTo>
                        <a:cubicBezTo>
                          <a:pt x="562" y="759"/>
                          <a:pt x="348" y="794"/>
                          <a:pt x="187" y="679"/>
                        </a:cubicBezTo>
                        <a:cubicBezTo>
                          <a:pt x="36" y="563"/>
                          <a:pt x="0" y="348"/>
                          <a:pt x="116" y="188"/>
                        </a:cubicBezTo>
                        <a:cubicBezTo>
                          <a:pt x="223" y="36"/>
                          <a:pt x="437" y="1"/>
                          <a:pt x="598" y="10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
                  <p:cNvSpPr/>
                  <p:nvPr/>
                </p:nvSpPr>
                <p:spPr>
                  <a:xfrm>
                    <a:off x="4755787" y="3303454"/>
                    <a:ext cx="25928" cy="25631"/>
                  </a:xfrm>
                  <a:custGeom>
                    <a:rect b="b" l="l" r="r" t="t"/>
                    <a:pathLst>
                      <a:path extrusionOk="0" h="777" w="786">
                        <a:moveTo>
                          <a:pt x="616" y="125"/>
                        </a:moveTo>
                        <a:cubicBezTo>
                          <a:pt x="767" y="250"/>
                          <a:pt x="785" y="464"/>
                          <a:pt x="660" y="616"/>
                        </a:cubicBezTo>
                        <a:cubicBezTo>
                          <a:pt x="527" y="758"/>
                          <a:pt x="304" y="776"/>
                          <a:pt x="161" y="651"/>
                        </a:cubicBezTo>
                        <a:cubicBezTo>
                          <a:pt x="18" y="526"/>
                          <a:pt x="0" y="312"/>
                          <a:pt x="125" y="161"/>
                        </a:cubicBezTo>
                        <a:cubicBezTo>
                          <a:pt x="250" y="18"/>
                          <a:pt x="473" y="0"/>
                          <a:pt x="616" y="12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
                  <p:cNvSpPr/>
                  <p:nvPr/>
                </p:nvSpPr>
                <p:spPr>
                  <a:xfrm>
                    <a:off x="4694266" y="3372002"/>
                    <a:ext cx="25631" cy="25631"/>
                  </a:xfrm>
                  <a:custGeom>
                    <a:rect b="b" l="l" r="r" t="t"/>
                    <a:pathLst>
                      <a:path extrusionOk="0" h="777" w="777">
                        <a:moveTo>
                          <a:pt x="625" y="134"/>
                        </a:moveTo>
                        <a:cubicBezTo>
                          <a:pt x="768" y="268"/>
                          <a:pt x="777" y="491"/>
                          <a:pt x="643" y="625"/>
                        </a:cubicBezTo>
                        <a:cubicBezTo>
                          <a:pt x="509" y="768"/>
                          <a:pt x="286" y="777"/>
                          <a:pt x="143" y="643"/>
                        </a:cubicBezTo>
                        <a:cubicBezTo>
                          <a:pt x="10" y="509"/>
                          <a:pt x="1" y="286"/>
                          <a:pt x="135" y="152"/>
                        </a:cubicBezTo>
                        <a:cubicBezTo>
                          <a:pt x="268" y="10"/>
                          <a:pt x="491" y="1"/>
                          <a:pt x="625" y="13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
                  <p:cNvSpPr/>
                  <p:nvPr/>
                </p:nvSpPr>
                <p:spPr>
                  <a:xfrm>
                    <a:off x="4628950" y="3436756"/>
                    <a:ext cx="25334" cy="25631"/>
                  </a:xfrm>
                  <a:custGeom>
                    <a:rect b="b" l="l" r="r" t="t"/>
                    <a:pathLst>
                      <a:path extrusionOk="0" h="777" w="768">
                        <a:moveTo>
                          <a:pt x="634" y="152"/>
                        </a:moveTo>
                        <a:cubicBezTo>
                          <a:pt x="768" y="286"/>
                          <a:pt x="759" y="509"/>
                          <a:pt x="616" y="643"/>
                        </a:cubicBezTo>
                        <a:cubicBezTo>
                          <a:pt x="473" y="776"/>
                          <a:pt x="259" y="776"/>
                          <a:pt x="125" y="634"/>
                        </a:cubicBezTo>
                        <a:cubicBezTo>
                          <a:pt x="0" y="491"/>
                          <a:pt x="9" y="268"/>
                          <a:pt x="143" y="134"/>
                        </a:cubicBezTo>
                        <a:cubicBezTo>
                          <a:pt x="286" y="0"/>
                          <a:pt x="500" y="9"/>
                          <a:pt x="634" y="15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
                  <p:cNvSpPr/>
                  <p:nvPr/>
                </p:nvSpPr>
                <p:spPr>
                  <a:xfrm>
                    <a:off x="4558918" y="3497091"/>
                    <a:ext cx="25928" cy="25631"/>
                  </a:xfrm>
                  <a:custGeom>
                    <a:rect b="b" l="l" r="r" t="t"/>
                    <a:pathLst>
                      <a:path extrusionOk="0" h="777" w="786">
                        <a:moveTo>
                          <a:pt x="669" y="170"/>
                        </a:moveTo>
                        <a:cubicBezTo>
                          <a:pt x="785" y="321"/>
                          <a:pt x="767" y="535"/>
                          <a:pt x="607" y="660"/>
                        </a:cubicBezTo>
                        <a:cubicBezTo>
                          <a:pt x="455" y="776"/>
                          <a:pt x="241" y="758"/>
                          <a:pt x="116" y="607"/>
                        </a:cubicBezTo>
                        <a:cubicBezTo>
                          <a:pt x="0" y="455"/>
                          <a:pt x="18" y="241"/>
                          <a:pt x="170" y="116"/>
                        </a:cubicBezTo>
                        <a:cubicBezTo>
                          <a:pt x="321" y="0"/>
                          <a:pt x="544" y="27"/>
                          <a:pt x="669" y="17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
                  <p:cNvSpPr/>
                  <p:nvPr/>
                </p:nvSpPr>
                <p:spPr>
                  <a:xfrm>
                    <a:off x="4485323" y="3552411"/>
                    <a:ext cx="26225" cy="26225"/>
                  </a:xfrm>
                  <a:custGeom>
                    <a:rect b="b" l="l" r="r" t="t"/>
                    <a:pathLst>
                      <a:path extrusionOk="0" h="795" w="795">
                        <a:moveTo>
                          <a:pt x="679" y="196"/>
                        </a:moveTo>
                        <a:cubicBezTo>
                          <a:pt x="795" y="348"/>
                          <a:pt x="759" y="571"/>
                          <a:pt x="599" y="678"/>
                        </a:cubicBezTo>
                        <a:cubicBezTo>
                          <a:pt x="438" y="794"/>
                          <a:pt x="224" y="758"/>
                          <a:pt x="108" y="598"/>
                        </a:cubicBezTo>
                        <a:cubicBezTo>
                          <a:pt x="1" y="446"/>
                          <a:pt x="37" y="223"/>
                          <a:pt x="197" y="116"/>
                        </a:cubicBezTo>
                        <a:cubicBezTo>
                          <a:pt x="349" y="0"/>
                          <a:pt x="563" y="45"/>
                          <a:pt x="679" y="19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
                  <p:cNvSpPr/>
                  <p:nvPr/>
                </p:nvSpPr>
                <p:spPr>
                  <a:xfrm>
                    <a:off x="4408528" y="3603607"/>
                    <a:ext cx="26225" cy="26225"/>
                  </a:xfrm>
                  <a:custGeom>
                    <a:rect b="b" l="l" r="r" t="t"/>
                    <a:pathLst>
                      <a:path extrusionOk="0" h="795" w="795">
                        <a:moveTo>
                          <a:pt x="696" y="206"/>
                        </a:moveTo>
                        <a:cubicBezTo>
                          <a:pt x="794" y="366"/>
                          <a:pt x="741" y="589"/>
                          <a:pt x="580" y="696"/>
                        </a:cubicBezTo>
                        <a:cubicBezTo>
                          <a:pt x="420" y="794"/>
                          <a:pt x="206" y="750"/>
                          <a:pt x="107" y="580"/>
                        </a:cubicBezTo>
                        <a:cubicBezTo>
                          <a:pt x="0" y="420"/>
                          <a:pt x="54" y="206"/>
                          <a:pt x="215" y="99"/>
                        </a:cubicBezTo>
                        <a:cubicBezTo>
                          <a:pt x="375" y="0"/>
                          <a:pt x="589" y="45"/>
                          <a:pt x="696" y="20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
                  <p:cNvSpPr/>
                  <p:nvPr/>
                </p:nvSpPr>
                <p:spPr>
                  <a:xfrm>
                    <a:off x="4328467" y="3649526"/>
                    <a:ext cx="26522" cy="26225"/>
                  </a:xfrm>
                  <a:custGeom>
                    <a:rect b="b" l="l" r="r" t="t"/>
                    <a:pathLst>
                      <a:path extrusionOk="0" h="795" w="804">
                        <a:moveTo>
                          <a:pt x="715" y="241"/>
                        </a:moveTo>
                        <a:cubicBezTo>
                          <a:pt x="804" y="410"/>
                          <a:pt x="741" y="616"/>
                          <a:pt x="563" y="705"/>
                        </a:cubicBezTo>
                        <a:cubicBezTo>
                          <a:pt x="393" y="794"/>
                          <a:pt x="179" y="723"/>
                          <a:pt x="90" y="553"/>
                        </a:cubicBezTo>
                        <a:cubicBezTo>
                          <a:pt x="1" y="384"/>
                          <a:pt x="72" y="179"/>
                          <a:pt x="242" y="89"/>
                        </a:cubicBezTo>
                        <a:cubicBezTo>
                          <a:pt x="411" y="0"/>
                          <a:pt x="625" y="71"/>
                          <a:pt x="715" y="24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
                  <p:cNvSpPr/>
                  <p:nvPr/>
                </p:nvSpPr>
                <p:spPr>
                  <a:xfrm>
                    <a:off x="4245801" y="3690133"/>
                    <a:ext cx="26489" cy="26225"/>
                  </a:xfrm>
                  <a:custGeom>
                    <a:rect b="b" l="l" r="r" t="t"/>
                    <a:pathLst>
                      <a:path extrusionOk="0" h="795" w="803">
                        <a:moveTo>
                          <a:pt x="723" y="250"/>
                        </a:moveTo>
                        <a:cubicBezTo>
                          <a:pt x="803" y="428"/>
                          <a:pt x="723" y="634"/>
                          <a:pt x="544" y="714"/>
                        </a:cubicBezTo>
                        <a:cubicBezTo>
                          <a:pt x="366" y="794"/>
                          <a:pt x="161" y="714"/>
                          <a:pt x="80" y="535"/>
                        </a:cubicBezTo>
                        <a:cubicBezTo>
                          <a:pt x="0" y="366"/>
                          <a:pt x="80" y="152"/>
                          <a:pt x="259" y="80"/>
                        </a:cubicBezTo>
                        <a:cubicBezTo>
                          <a:pt x="428" y="0"/>
                          <a:pt x="633" y="80"/>
                          <a:pt x="723" y="25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
                  <p:cNvSpPr/>
                  <p:nvPr/>
                </p:nvSpPr>
                <p:spPr>
                  <a:xfrm>
                    <a:off x="4161023" y="3725430"/>
                    <a:ext cx="25928" cy="26225"/>
                  </a:xfrm>
                  <a:custGeom>
                    <a:rect b="b" l="l" r="r" t="t"/>
                    <a:pathLst>
                      <a:path extrusionOk="0" h="795" w="786">
                        <a:moveTo>
                          <a:pt x="715" y="268"/>
                        </a:moveTo>
                        <a:cubicBezTo>
                          <a:pt x="786" y="447"/>
                          <a:pt x="697" y="652"/>
                          <a:pt x="518" y="723"/>
                        </a:cubicBezTo>
                        <a:cubicBezTo>
                          <a:pt x="331" y="795"/>
                          <a:pt x="135" y="705"/>
                          <a:pt x="63" y="527"/>
                        </a:cubicBezTo>
                        <a:cubicBezTo>
                          <a:pt x="1" y="349"/>
                          <a:pt x="90" y="143"/>
                          <a:pt x="268" y="72"/>
                        </a:cubicBezTo>
                        <a:cubicBezTo>
                          <a:pt x="447" y="1"/>
                          <a:pt x="643" y="90"/>
                          <a:pt x="715" y="26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
                  <p:cNvSpPr/>
                  <p:nvPr/>
                </p:nvSpPr>
                <p:spPr>
                  <a:xfrm>
                    <a:off x="4073936" y="3755746"/>
                    <a:ext cx="25631" cy="25334"/>
                  </a:xfrm>
                  <a:custGeom>
                    <a:rect b="b" l="l" r="r" t="t"/>
                    <a:pathLst>
                      <a:path extrusionOk="0" h="768" w="777">
                        <a:moveTo>
                          <a:pt x="723" y="286"/>
                        </a:moveTo>
                        <a:cubicBezTo>
                          <a:pt x="776" y="464"/>
                          <a:pt x="678" y="670"/>
                          <a:pt x="491" y="714"/>
                        </a:cubicBezTo>
                        <a:cubicBezTo>
                          <a:pt x="304" y="768"/>
                          <a:pt x="107" y="661"/>
                          <a:pt x="54" y="482"/>
                        </a:cubicBezTo>
                        <a:cubicBezTo>
                          <a:pt x="0" y="295"/>
                          <a:pt x="98" y="108"/>
                          <a:pt x="286" y="54"/>
                        </a:cubicBezTo>
                        <a:cubicBezTo>
                          <a:pt x="473" y="1"/>
                          <a:pt x="660" y="99"/>
                          <a:pt x="723" y="28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
                  <p:cNvSpPr/>
                  <p:nvPr/>
                </p:nvSpPr>
                <p:spPr>
                  <a:xfrm>
                    <a:off x="3985067" y="3779596"/>
                    <a:ext cx="25334" cy="25334"/>
                  </a:xfrm>
                  <a:custGeom>
                    <a:rect b="b" l="l" r="r" t="t"/>
                    <a:pathLst>
                      <a:path extrusionOk="0" h="768" w="768">
                        <a:moveTo>
                          <a:pt x="723" y="303"/>
                        </a:moveTo>
                        <a:cubicBezTo>
                          <a:pt x="767" y="491"/>
                          <a:pt x="651" y="678"/>
                          <a:pt x="464" y="723"/>
                        </a:cubicBezTo>
                        <a:cubicBezTo>
                          <a:pt x="277" y="767"/>
                          <a:pt x="80" y="651"/>
                          <a:pt x="45" y="464"/>
                        </a:cubicBezTo>
                        <a:cubicBezTo>
                          <a:pt x="0" y="277"/>
                          <a:pt x="116" y="89"/>
                          <a:pt x="303" y="45"/>
                        </a:cubicBezTo>
                        <a:cubicBezTo>
                          <a:pt x="491" y="0"/>
                          <a:pt x="678" y="116"/>
                          <a:pt x="723" y="30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
                  <p:cNvSpPr/>
                  <p:nvPr/>
                </p:nvSpPr>
                <p:spPr>
                  <a:xfrm>
                    <a:off x="3895012" y="3798135"/>
                    <a:ext cx="24741" cy="24741"/>
                  </a:xfrm>
                  <a:custGeom>
                    <a:rect b="b" l="l" r="r" t="t"/>
                    <a:pathLst>
                      <a:path extrusionOk="0" h="750" w="750">
                        <a:moveTo>
                          <a:pt x="723" y="312"/>
                        </a:moveTo>
                        <a:cubicBezTo>
                          <a:pt x="750" y="500"/>
                          <a:pt x="625" y="687"/>
                          <a:pt x="428" y="714"/>
                        </a:cubicBezTo>
                        <a:cubicBezTo>
                          <a:pt x="241" y="750"/>
                          <a:pt x="63" y="625"/>
                          <a:pt x="27" y="437"/>
                        </a:cubicBezTo>
                        <a:cubicBezTo>
                          <a:pt x="0" y="250"/>
                          <a:pt x="125" y="63"/>
                          <a:pt x="312" y="36"/>
                        </a:cubicBezTo>
                        <a:cubicBezTo>
                          <a:pt x="509" y="0"/>
                          <a:pt x="687" y="125"/>
                          <a:pt x="723" y="31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
                  <p:cNvSpPr/>
                  <p:nvPr/>
                </p:nvSpPr>
                <p:spPr>
                  <a:xfrm>
                    <a:off x="3804065" y="3811066"/>
                    <a:ext cx="24180" cy="24477"/>
                  </a:xfrm>
                  <a:custGeom>
                    <a:rect b="b" l="l" r="r" t="t"/>
                    <a:pathLst>
                      <a:path extrusionOk="0" h="742" w="733">
                        <a:moveTo>
                          <a:pt x="714" y="322"/>
                        </a:moveTo>
                        <a:cubicBezTo>
                          <a:pt x="732" y="518"/>
                          <a:pt x="589" y="688"/>
                          <a:pt x="402" y="714"/>
                        </a:cubicBezTo>
                        <a:cubicBezTo>
                          <a:pt x="206" y="741"/>
                          <a:pt x="36" y="590"/>
                          <a:pt x="18" y="402"/>
                        </a:cubicBezTo>
                        <a:cubicBezTo>
                          <a:pt x="1" y="206"/>
                          <a:pt x="134" y="45"/>
                          <a:pt x="331" y="19"/>
                        </a:cubicBezTo>
                        <a:cubicBezTo>
                          <a:pt x="518" y="1"/>
                          <a:pt x="688" y="135"/>
                          <a:pt x="714" y="32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
                  <p:cNvSpPr/>
                  <p:nvPr/>
                </p:nvSpPr>
                <p:spPr>
                  <a:xfrm>
                    <a:off x="3712558" y="3817828"/>
                    <a:ext cx="23553" cy="23289"/>
                  </a:xfrm>
                  <a:custGeom>
                    <a:rect b="b" l="l" r="r" t="t"/>
                    <a:pathLst>
                      <a:path extrusionOk="0" h="706" w="714">
                        <a:moveTo>
                          <a:pt x="696" y="349"/>
                        </a:moveTo>
                        <a:cubicBezTo>
                          <a:pt x="714" y="536"/>
                          <a:pt x="562" y="697"/>
                          <a:pt x="366" y="706"/>
                        </a:cubicBezTo>
                        <a:cubicBezTo>
                          <a:pt x="170" y="706"/>
                          <a:pt x="9" y="554"/>
                          <a:pt x="0" y="367"/>
                        </a:cubicBezTo>
                        <a:cubicBezTo>
                          <a:pt x="0" y="170"/>
                          <a:pt x="143" y="10"/>
                          <a:pt x="339" y="10"/>
                        </a:cubicBezTo>
                        <a:cubicBezTo>
                          <a:pt x="526" y="1"/>
                          <a:pt x="687" y="153"/>
                          <a:pt x="696" y="34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
                  <p:cNvSpPr/>
                  <p:nvPr/>
                </p:nvSpPr>
                <p:spPr>
                  <a:xfrm>
                    <a:off x="3620127" y="3818422"/>
                    <a:ext cx="23586" cy="23289"/>
                  </a:xfrm>
                  <a:custGeom>
                    <a:rect b="b" l="l" r="r" t="t"/>
                    <a:pathLst>
                      <a:path extrusionOk="0" h="706" w="715">
                        <a:moveTo>
                          <a:pt x="706" y="367"/>
                        </a:moveTo>
                        <a:cubicBezTo>
                          <a:pt x="706" y="554"/>
                          <a:pt x="545" y="706"/>
                          <a:pt x="349" y="706"/>
                        </a:cubicBezTo>
                        <a:cubicBezTo>
                          <a:pt x="153" y="697"/>
                          <a:pt x="1" y="536"/>
                          <a:pt x="10" y="349"/>
                        </a:cubicBezTo>
                        <a:cubicBezTo>
                          <a:pt x="19" y="152"/>
                          <a:pt x="179" y="1"/>
                          <a:pt x="367" y="10"/>
                        </a:cubicBezTo>
                        <a:cubicBezTo>
                          <a:pt x="563" y="10"/>
                          <a:pt x="715" y="170"/>
                          <a:pt x="706" y="36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
                  <p:cNvSpPr/>
                  <p:nvPr/>
                </p:nvSpPr>
                <p:spPr>
                  <a:xfrm>
                    <a:off x="3527729" y="3813144"/>
                    <a:ext cx="24180" cy="23850"/>
                  </a:xfrm>
                  <a:custGeom>
                    <a:rect b="b" l="l" r="r" t="t"/>
                    <a:pathLst>
                      <a:path extrusionOk="0" h="723" w="733">
                        <a:moveTo>
                          <a:pt x="723" y="393"/>
                        </a:moveTo>
                        <a:cubicBezTo>
                          <a:pt x="705" y="580"/>
                          <a:pt x="536" y="723"/>
                          <a:pt x="340" y="705"/>
                        </a:cubicBezTo>
                        <a:cubicBezTo>
                          <a:pt x="143" y="696"/>
                          <a:pt x="1" y="527"/>
                          <a:pt x="19" y="339"/>
                        </a:cubicBezTo>
                        <a:cubicBezTo>
                          <a:pt x="36" y="143"/>
                          <a:pt x="206" y="0"/>
                          <a:pt x="402" y="18"/>
                        </a:cubicBezTo>
                        <a:cubicBezTo>
                          <a:pt x="590" y="27"/>
                          <a:pt x="732" y="196"/>
                          <a:pt x="723" y="39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
                  <p:cNvSpPr/>
                  <p:nvPr/>
                </p:nvSpPr>
                <p:spPr>
                  <a:xfrm>
                    <a:off x="3435924" y="3802258"/>
                    <a:ext cx="24741" cy="24444"/>
                  </a:xfrm>
                  <a:custGeom>
                    <a:rect b="b" l="l" r="r" t="t"/>
                    <a:pathLst>
                      <a:path extrusionOk="0" h="741" w="750">
                        <a:moveTo>
                          <a:pt x="723" y="419"/>
                        </a:moveTo>
                        <a:cubicBezTo>
                          <a:pt x="696" y="607"/>
                          <a:pt x="518" y="741"/>
                          <a:pt x="322" y="714"/>
                        </a:cubicBezTo>
                        <a:cubicBezTo>
                          <a:pt x="134" y="687"/>
                          <a:pt x="0" y="500"/>
                          <a:pt x="36" y="312"/>
                        </a:cubicBezTo>
                        <a:cubicBezTo>
                          <a:pt x="63" y="125"/>
                          <a:pt x="241" y="0"/>
                          <a:pt x="429" y="27"/>
                        </a:cubicBezTo>
                        <a:cubicBezTo>
                          <a:pt x="616" y="54"/>
                          <a:pt x="750" y="223"/>
                          <a:pt x="723" y="41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
                  <p:cNvSpPr/>
                  <p:nvPr/>
                </p:nvSpPr>
                <p:spPr>
                  <a:xfrm>
                    <a:off x="3345275" y="3784874"/>
                    <a:ext cx="25038" cy="25071"/>
                  </a:xfrm>
                  <a:custGeom>
                    <a:rect b="b" l="l" r="r" t="t"/>
                    <a:pathLst>
                      <a:path extrusionOk="0" h="760" w="759">
                        <a:moveTo>
                          <a:pt x="723" y="456"/>
                        </a:moveTo>
                        <a:cubicBezTo>
                          <a:pt x="679" y="643"/>
                          <a:pt x="500" y="759"/>
                          <a:pt x="304" y="723"/>
                        </a:cubicBezTo>
                        <a:cubicBezTo>
                          <a:pt x="117" y="679"/>
                          <a:pt x="1" y="491"/>
                          <a:pt x="36" y="304"/>
                        </a:cubicBezTo>
                        <a:cubicBezTo>
                          <a:pt x="81" y="117"/>
                          <a:pt x="268" y="1"/>
                          <a:pt x="456" y="36"/>
                        </a:cubicBezTo>
                        <a:cubicBezTo>
                          <a:pt x="643" y="81"/>
                          <a:pt x="759" y="268"/>
                          <a:pt x="723" y="45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
                  <p:cNvSpPr/>
                  <p:nvPr/>
                </p:nvSpPr>
                <p:spPr>
                  <a:xfrm>
                    <a:off x="3255516" y="3761914"/>
                    <a:ext cx="25928" cy="25664"/>
                  </a:xfrm>
                  <a:custGeom>
                    <a:rect b="b" l="l" r="r" t="t"/>
                    <a:pathLst>
                      <a:path extrusionOk="0" h="778" w="786">
                        <a:moveTo>
                          <a:pt x="732" y="483"/>
                        </a:moveTo>
                        <a:cubicBezTo>
                          <a:pt x="679" y="670"/>
                          <a:pt x="483" y="777"/>
                          <a:pt x="295" y="724"/>
                        </a:cubicBezTo>
                        <a:cubicBezTo>
                          <a:pt x="108" y="670"/>
                          <a:pt x="1" y="474"/>
                          <a:pt x="54" y="295"/>
                        </a:cubicBezTo>
                        <a:cubicBezTo>
                          <a:pt x="117" y="108"/>
                          <a:pt x="304" y="1"/>
                          <a:pt x="491" y="54"/>
                        </a:cubicBezTo>
                        <a:cubicBezTo>
                          <a:pt x="670" y="108"/>
                          <a:pt x="786" y="295"/>
                          <a:pt x="732" y="48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
                  <p:cNvSpPr/>
                  <p:nvPr/>
                </p:nvSpPr>
                <p:spPr>
                  <a:xfrm>
                    <a:off x="3167538" y="3733974"/>
                    <a:ext cx="26225" cy="25631"/>
                  </a:xfrm>
                  <a:custGeom>
                    <a:rect b="b" l="l" r="r" t="t"/>
                    <a:pathLst>
                      <a:path extrusionOk="0" h="777" w="795">
                        <a:moveTo>
                          <a:pt x="732" y="491"/>
                        </a:moveTo>
                        <a:cubicBezTo>
                          <a:pt x="669" y="678"/>
                          <a:pt x="464" y="777"/>
                          <a:pt x="286" y="714"/>
                        </a:cubicBezTo>
                        <a:cubicBezTo>
                          <a:pt x="99" y="652"/>
                          <a:pt x="0" y="446"/>
                          <a:pt x="72" y="268"/>
                        </a:cubicBezTo>
                        <a:cubicBezTo>
                          <a:pt x="134" y="90"/>
                          <a:pt x="339" y="0"/>
                          <a:pt x="518" y="54"/>
                        </a:cubicBezTo>
                        <a:cubicBezTo>
                          <a:pt x="696" y="116"/>
                          <a:pt x="794" y="313"/>
                          <a:pt x="732" y="49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
                  <p:cNvSpPr/>
                  <p:nvPr/>
                </p:nvSpPr>
                <p:spPr>
                  <a:xfrm>
                    <a:off x="3081903" y="3699535"/>
                    <a:ext cx="26225" cy="26225"/>
                  </a:xfrm>
                  <a:custGeom>
                    <a:rect b="b" l="l" r="r" t="t"/>
                    <a:pathLst>
                      <a:path extrusionOk="0" h="795" w="795">
                        <a:moveTo>
                          <a:pt x="714" y="545"/>
                        </a:moveTo>
                        <a:cubicBezTo>
                          <a:pt x="643" y="714"/>
                          <a:pt x="437" y="795"/>
                          <a:pt x="259" y="714"/>
                        </a:cubicBezTo>
                        <a:cubicBezTo>
                          <a:pt x="81" y="634"/>
                          <a:pt x="0" y="429"/>
                          <a:pt x="81" y="250"/>
                        </a:cubicBezTo>
                        <a:cubicBezTo>
                          <a:pt x="161" y="81"/>
                          <a:pt x="366" y="1"/>
                          <a:pt x="536" y="81"/>
                        </a:cubicBezTo>
                        <a:cubicBezTo>
                          <a:pt x="714" y="152"/>
                          <a:pt x="794" y="366"/>
                          <a:pt x="714" y="54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
                  <p:cNvSpPr/>
                  <p:nvPr/>
                </p:nvSpPr>
                <p:spPr>
                  <a:xfrm>
                    <a:off x="2998609" y="3660115"/>
                    <a:ext cx="26225" cy="26225"/>
                  </a:xfrm>
                  <a:custGeom>
                    <a:rect b="b" l="l" r="r" t="t"/>
                    <a:pathLst>
                      <a:path extrusionOk="0" h="795" w="795">
                        <a:moveTo>
                          <a:pt x="714" y="553"/>
                        </a:moveTo>
                        <a:cubicBezTo>
                          <a:pt x="625" y="723"/>
                          <a:pt x="411" y="794"/>
                          <a:pt x="242" y="705"/>
                        </a:cubicBezTo>
                        <a:cubicBezTo>
                          <a:pt x="72" y="616"/>
                          <a:pt x="1" y="402"/>
                          <a:pt x="90" y="232"/>
                        </a:cubicBezTo>
                        <a:cubicBezTo>
                          <a:pt x="179" y="63"/>
                          <a:pt x="393" y="0"/>
                          <a:pt x="563" y="81"/>
                        </a:cubicBezTo>
                        <a:cubicBezTo>
                          <a:pt x="732" y="170"/>
                          <a:pt x="795" y="384"/>
                          <a:pt x="714" y="55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
                  <p:cNvSpPr/>
                  <p:nvPr/>
                </p:nvSpPr>
                <p:spPr>
                  <a:xfrm>
                    <a:off x="2917691" y="3615681"/>
                    <a:ext cx="26522" cy="25928"/>
                  </a:xfrm>
                  <a:custGeom>
                    <a:rect b="b" l="l" r="r" t="t"/>
                    <a:pathLst>
                      <a:path extrusionOk="0" h="786" w="804">
                        <a:moveTo>
                          <a:pt x="705" y="571"/>
                        </a:moveTo>
                        <a:cubicBezTo>
                          <a:pt x="616" y="732"/>
                          <a:pt x="393" y="785"/>
                          <a:pt x="232" y="687"/>
                        </a:cubicBezTo>
                        <a:cubicBezTo>
                          <a:pt x="63" y="598"/>
                          <a:pt x="0" y="384"/>
                          <a:pt x="107" y="214"/>
                        </a:cubicBezTo>
                        <a:cubicBezTo>
                          <a:pt x="206" y="54"/>
                          <a:pt x="420" y="0"/>
                          <a:pt x="589" y="89"/>
                        </a:cubicBezTo>
                        <a:cubicBezTo>
                          <a:pt x="750" y="188"/>
                          <a:pt x="803" y="402"/>
                          <a:pt x="705" y="57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
                  <p:cNvSpPr/>
                  <p:nvPr/>
                </p:nvSpPr>
                <p:spPr>
                  <a:xfrm>
                    <a:off x="2840599" y="3565639"/>
                    <a:ext cx="25928" cy="26522"/>
                  </a:xfrm>
                  <a:custGeom>
                    <a:rect b="b" l="l" r="r" t="t"/>
                    <a:pathLst>
                      <a:path extrusionOk="0" h="804" w="786">
                        <a:moveTo>
                          <a:pt x="678" y="607"/>
                        </a:moveTo>
                        <a:cubicBezTo>
                          <a:pt x="571" y="768"/>
                          <a:pt x="357" y="804"/>
                          <a:pt x="196" y="688"/>
                        </a:cubicBezTo>
                        <a:cubicBezTo>
                          <a:pt x="36" y="580"/>
                          <a:pt x="0" y="357"/>
                          <a:pt x="107" y="197"/>
                        </a:cubicBezTo>
                        <a:cubicBezTo>
                          <a:pt x="214" y="45"/>
                          <a:pt x="428" y="1"/>
                          <a:pt x="589" y="117"/>
                        </a:cubicBezTo>
                        <a:cubicBezTo>
                          <a:pt x="741" y="224"/>
                          <a:pt x="785" y="447"/>
                          <a:pt x="678" y="6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
                  <p:cNvSpPr/>
                  <p:nvPr/>
                </p:nvSpPr>
                <p:spPr>
                  <a:xfrm>
                    <a:off x="2766410" y="3511209"/>
                    <a:ext cx="25961" cy="25928"/>
                  </a:xfrm>
                  <a:custGeom>
                    <a:rect b="b" l="l" r="r" t="t"/>
                    <a:pathLst>
                      <a:path extrusionOk="0" h="786" w="787">
                        <a:moveTo>
                          <a:pt x="670" y="607"/>
                        </a:moveTo>
                        <a:cubicBezTo>
                          <a:pt x="554" y="759"/>
                          <a:pt x="331" y="785"/>
                          <a:pt x="179" y="669"/>
                        </a:cubicBezTo>
                        <a:cubicBezTo>
                          <a:pt x="28" y="544"/>
                          <a:pt x="1" y="330"/>
                          <a:pt x="117" y="179"/>
                        </a:cubicBezTo>
                        <a:cubicBezTo>
                          <a:pt x="242" y="27"/>
                          <a:pt x="456" y="0"/>
                          <a:pt x="608" y="116"/>
                        </a:cubicBezTo>
                        <a:cubicBezTo>
                          <a:pt x="759" y="241"/>
                          <a:pt x="786" y="455"/>
                          <a:pt x="670" y="6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
                  <p:cNvSpPr/>
                  <p:nvPr/>
                </p:nvSpPr>
                <p:spPr>
                  <a:xfrm>
                    <a:off x="2695520" y="3452360"/>
                    <a:ext cx="25928" cy="25631"/>
                  </a:xfrm>
                  <a:custGeom>
                    <a:rect b="b" l="l" r="r" t="t"/>
                    <a:pathLst>
                      <a:path extrusionOk="0" h="777" w="786">
                        <a:moveTo>
                          <a:pt x="660" y="616"/>
                        </a:moveTo>
                        <a:cubicBezTo>
                          <a:pt x="535" y="758"/>
                          <a:pt x="312" y="776"/>
                          <a:pt x="170" y="642"/>
                        </a:cubicBezTo>
                        <a:cubicBezTo>
                          <a:pt x="18" y="517"/>
                          <a:pt x="0" y="303"/>
                          <a:pt x="134" y="161"/>
                        </a:cubicBezTo>
                        <a:cubicBezTo>
                          <a:pt x="259" y="18"/>
                          <a:pt x="482" y="0"/>
                          <a:pt x="633" y="125"/>
                        </a:cubicBezTo>
                        <a:cubicBezTo>
                          <a:pt x="776" y="250"/>
                          <a:pt x="785" y="473"/>
                          <a:pt x="660" y="61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
                  <p:cNvSpPr/>
                  <p:nvPr/>
                </p:nvSpPr>
                <p:spPr>
                  <a:xfrm>
                    <a:off x="2629281" y="3388793"/>
                    <a:ext cx="25071" cy="25631"/>
                  </a:xfrm>
                  <a:custGeom>
                    <a:rect b="b" l="l" r="r" t="t"/>
                    <a:pathLst>
                      <a:path extrusionOk="0" h="777" w="760">
                        <a:moveTo>
                          <a:pt x="625" y="642"/>
                        </a:moveTo>
                        <a:cubicBezTo>
                          <a:pt x="491" y="776"/>
                          <a:pt x="268" y="767"/>
                          <a:pt x="135" y="633"/>
                        </a:cubicBezTo>
                        <a:cubicBezTo>
                          <a:pt x="1" y="491"/>
                          <a:pt x="1" y="268"/>
                          <a:pt x="144" y="134"/>
                        </a:cubicBezTo>
                        <a:cubicBezTo>
                          <a:pt x="277" y="0"/>
                          <a:pt x="500" y="0"/>
                          <a:pt x="634" y="143"/>
                        </a:cubicBezTo>
                        <a:cubicBezTo>
                          <a:pt x="759" y="277"/>
                          <a:pt x="759" y="500"/>
                          <a:pt x="625" y="64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
                  <p:cNvSpPr/>
                  <p:nvPr/>
                </p:nvSpPr>
                <p:spPr>
                  <a:xfrm>
                    <a:off x="2566605" y="3320805"/>
                    <a:ext cx="25631" cy="25928"/>
                  </a:xfrm>
                  <a:custGeom>
                    <a:rect b="b" l="l" r="r" t="t"/>
                    <a:pathLst>
                      <a:path extrusionOk="0" h="786" w="777">
                        <a:moveTo>
                          <a:pt x="616" y="652"/>
                        </a:moveTo>
                        <a:cubicBezTo>
                          <a:pt x="473" y="785"/>
                          <a:pt x="259" y="768"/>
                          <a:pt x="125" y="616"/>
                        </a:cubicBezTo>
                        <a:cubicBezTo>
                          <a:pt x="1" y="473"/>
                          <a:pt x="18" y="250"/>
                          <a:pt x="161" y="125"/>
                        </a:cubicBezTo>
                        <a:cubicBezTo>
                          <a:pt x="313" y="0"/>
                          <a:pt x="527" y="18"/>
                          <a:pt x="652" y="161"/>
                        </a:cubicBezTo>
                        <a:cubicBezTo>
                          <a:pt x="777" y="304"/>
                          <a:pt x="768" y="527"/>
                          <a:pt x="616" y="65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
                  <p:cNvSpPr/>
                  <p:nvPr/>
                </p:nvSpPr>
                <p:spPr>
                  <a:xfrm>
                    <a:off x="2508052" y="3249288"/>
                    <a:ext cx="26225" cy="25928"/>
                  </a:xfrm>
                  <a:custGeom>
                    <a:rect b="b" l="l" r="r" t="t"/>
                    <a:pathLst>
                      <a:path extrusionOk="0" h="786" w="795">
                        <a:moveTo>
                          <a:pt x="616" y="670"/>
                        </a:moveTo>
                        <a:cubicBezTo>
                          <a:pt x="464" y="786"/>
                          <a:pt x="241" y="759"/>
                          <a:pt x="125" y="607"/>
                        </a:cubicBezTo>
                        <a:cubicBezTo>
                          <a:pt x="0" y="447"/>
                          <a:pt x="27" y="232"/>
                          <a:pt x="188" y="117"/>
                        </a:cubicBezTo>
                        <a:cubicBezTo>
                          <a:pt x="339" y="1"/>
                          <a:pt x="562" y="27"/>
                          <a:pt x="678" y="179"/>
                        </a:cubicBezTo>
                        <a:cubicBezTo>
                          <a:pt x="794" y="331"/>
                          <a:pt x="768" y="554"/>
                          <a:pt x="616" y="67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
                  <p:cNvSpPr/>
                  <p:nvPr/>
                </p:nvSpPr>
                <p:spPr>
                  <a:xfrm>
                    <a:off x="2454777" y="3173945"/>
                    <a:ext cx="26225" cy="26522"/>
                  </a:xfrm>
                  <a:custGeom>
                    <a:rect b="b" l="l" r="r" t="t"/>
                    <a:pathLst>
                      <a:path extrusionOk="0" h="804" w="795">
                        <a:moveTo>
                          <a:pt x="589" y="697"/>
                        </a:moveTo>
                        <a:cubicBezTo>
                          <a:pt x="429" y="804"/>
                          <a:pt x="215" y="759"/>
                          <a:pt x="108" y="590"/>
                        </a:cubicBezTo>
                        <a:cubicBezTo>
                          <a:pt x="1" y="429"/>
                          <a:pt x="45" y="206"/>
                          <a:pt x="206" y="108"/>
                        </a:cubicBezTo>
                        <a:cubicBezTo>
                          <a:pt x="375" y="1"/>
                          <a:pt x="589" y="45"/>
                          <a:pt x="688" y="206"/>
                        </a:cubicBezTo>
                        <a:cubicBezTo>
                          <a:pt x="795" y="367"/>
                          <a:pt x="750" y="590"/>
                          <a:pt x="589" y="69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
                  <p:cNvSpPr/>
                  <p:nvPr/>
                </p:nvSpPr>
                <p:spPr>
                  <a:xfrm>
                    <a:off x="2406517" y="3095369"/>
                    <a:ext cx="26225" cy="26522"/>
                  </a:xfrm>
                  <a:custGeom>
                    <a:rect b="b" l="l" r="r" t="t"/>
                    <a:pathLst>
                      <a:path extrusionOk="0" h="804" w="795">
                        <a:moveTo>
                          <a:pt x="571" y="706"/>
                        </a:moveTo>
                        <a:cubicBezTo>
                          <a:pt x="402" y="804"/>
                          <a:pt x="188" y="741"/>
                          <a:pt x="99" y="572"/>
                        </a:cubicBezTo>
                        <a:cubicBezTo>
                          <a:pt x="1" y="402"/>
                          <a:pt x="54" y="197"/>
                          <a:pt x="224" y="99"/>
                        </a:cubicBezTo>
                        <a:cubicBezTo>
                          <a:pt x="393" y="1"/>
                          <a:pt x="607" y="63"/>
                          <a:pt x="696" y="233"/>
                        </a:cubicBezTo>
                        <a:cubicBezTo>
                          <a:pt x="795" y="393"/>
                          <a:pt x="732" y="607"/>
                          <a:pt x="571" y="70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
                  <p:cNvSpPr/>
                  <p:nvPr/>
                </p:nvSpPr>
                <p:spPr>
                  <a:xfrm>
                    <a:off x="2362973" y="3014450"/>
                    <a:ext cx="26225" cy="25928"/>
                  </a:xfrm>
                  <a:custGeom>
                    <a:rect b="b" l="l" r="r" t="t"/>
                    <a:pathLst>
                      <a:path extrusionOk="0" h="786" w="795">
                        <a:moveTo>
                          <a:pt x="553" y="705"/>
                        </a:moveTo>
                        <a:cubicBezTo>
                          <a:pt x="384" y="786"/>
                          <a:pt x="179" y="723"/>
                          <a:pt x="89" y="545"/>
                        </a:cubicBezTo>
                        <a:cubicBezTo>
                          <a:pt x="0" y="375"/>
                          <a:pt x="63" y="161"/>
                          <a:pt x="241" y="81"/>
                        </a:cubicBezTo>
                        <a:cubicBezTo>
                          <a:pt x="411" y="1"/>
                          <a:pt x="625" y="72"/>
                          <a:pt x="714" y="241"/>
                        </a:cubicBezTo>
                        <a:cubicBezTo>
                          <a:pt x="794" y="411"/>
                          <a:pt x="732" y="616"/>
                          <a:pt x="553" y="70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
                  <p:cNvSpPr/>
                  <p:nvPr/>
                </p:nvSpPr>
                <p:spPr>
                  <a:xfrm>
                    <a:off x="2325004" y="2930299"/>
                    <a:ext cx="25928" cy="26522"/>
                  </a:xfrm>
                  <a:custGeom>
                    <a:rect b="b" l="l" r="r" t="t"/>
                    <a:pathLst>
                      <a:path extrusionOk="0" h="804" w="786">
                        <a:moveTo>
                          <a:pt x="527" y="723"/>
                        </a:moveTo>
                        <a:cubicBezTo>
                          <a:pt x="348" y="803"/>
                          <a:pt x="143" y="714"/>
                          <a:pt x="72" y="535"/>
                        </a:cubicBezTo>
                        <a:cubicBezTo>
                          <a:pt x="0" y="348"/>
                          <a:pt x="90" y="143"/>
                          <a:pt x="268" y="72"/>
                        </a:cubicBezTo>
                        <a:cubicBezTo>
                          <a:pt x="446" y="0"/>
                          <a:pt x="643" y="89"/>
                          <a:pt x="714" y="268"/>
                        </a:cubicBezTo>
                        <a:cubicBezTo>
                          <a:pt x="785" y="446"/>
                          <a:pt x="696" y="651"/>
                          <a:pt x="527"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
                  <p:cNvSpPr/>
                  <p:nvPr/>
                </p:nvSpPr>
                <p:spPr>
                  <a:xfrm>
                    <a:off x="2292644" y="2844367"/>
                    <a:ext cx="25928" cy="25928"/>
                  </a:xfrm>
                  <a:custGeom>
                    <a:rect b="b" l="l" r="r" t="t"/>
                    <a:pathLst>
                      <a:path extrusionOk="0" h="786" w="786">
                        <a:moveTo>
                          <a:pt x="509" y="714"/>
                        </a:moveTo>
                        <a:cubicBezTo>
                          <a:pt x="330" y="785"/>
                          <a:pt x="125" y="687"/>
                          <a:pt x="63" y="500"/>
                        </a:cubicBezTo>
                        <a:cubicBezTo>
                          <a:pt x="0" y="312"/>
                          <a:pt x="98" y="116"/>
                          <a:pt x="286" y="54"/>
                        </a:cubicBezTo>
                        <a:cubicBezTo>
                          <a:pt x="464" y="0"/>
                          <a:pt x="660" y="98"/>
                          <a:pt x="723" y="277"/>
                        </a:cubicBezTo>
                        <a:cubicBezTo>
                          <a:pt x="785" y="455"/>
                          <a:pt x="687" y="651"/>
                          <a:pt x="509" y="71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
                  <p:cNvSpPr/>
                  <p:nvPr/>
                </p:nvSpPr>
                <p:spPr>
                  <a:xfrm>
                    <a:off x="2265858" y="2756356"/>
                    <a:ext cx="25631" cy="25367"/>
                  </a:xfrm>
                  <a:custGeom>
                    <a:rect b="b" l="l" r="r" t="t"/>
                    <a:pathLst>
                      <a:path extrusionOk="0" h="769" w="777">
                        <a:moveTo>
                          <a:pt x="482" y="723"/>
                        </a:moveTo>
                        <a:cubicBezTo>
                          <a:pt x="304" y="768"/>
                          <a:pt x="107" y="661"/>
                          <a:pt x="54" y="474"/>
                        </a:cubicBezTo>
                        <a:cubicBezTo>
                          <a:pt x="0" y="286"/>
                          <a:pt x="107" y="99"/>
                          <a:pt x="295" y="45"/>
                        </a:cubicBezTo>
                        <a:cubicBezTo>
                          <a:pt x="482" y="1"/>
                          <a:pt x="669" y="108"/>
                          <a:pt x="723" y="295"/>
                        </a:cubicBezTo>
                        <a:cubicBezTo>
                          <a:pt x="776" y="474"/>
                          <a:pt x="669" y="670"/>
                          <a:pt x="482"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
                  <p:cNvSpPr/>
                  <p:nvPr/>
                </p:nvSpPr>
                <p:spPr>
                  <a:xfrm>
                    <a:off x="2244944" y="2666894"/>
                    <a:ext cx="24774" cy="25071"/>
                  </a:xfrm>
                  <a:custGeom>
                    <a:rect b="b" l="l" r="r" t="t"/>
                    <a:pathLst>
                      <a:path extrusionOk="0" h="760" w="751">
                        <a:moveTo>
                          <a:pt x="447" y="723"/>
                        </a:moveTo>
                        <a:cubicBezTo>
                          <a:pt x="260" y="759"/>
                          <a:pt x="63" y="643"/>
                          <a:pt x="37" y="447"/>
                        </a:cubicBezTo>
                        <a:cubicBezTo>
                          <a:pt x="1" y="260"/>
                          <a:pt x="126" y="72"/>
                          <a:pt x="313" y="37"/>
                        </a:cubicBezTo>
                        <a:cubicBezTo>
                          <a:pt x="500" y="1"/>
                          <a:pt x="679" y="126"/>
                          <a:pt x="715" y="313"/>
                        </a:cubicBezTo>
                        <a:cubicBezTo>
                          <a:pt x="750" y="500"/>
                          <a:pt x="643" y="679"/>
                          <a:pt x="447"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
                  <p:cNvSpPr/>
                  <p:nvPr/>
                </p:nvSpPr>
                <p:spPr>
                  <a:xfrm>
                    <a:off x="2230231" y="2576278"/>
                    <a:ext cx="24180" cy="24444"/>
                  </a:xfrm>
                  <a:custGeom>
                    <a:rect b="b" l="l" r="r" t="t"/>
                    <a:pathLst>
                      <a:path extrusionOk="0" h="741" w="733">
                        <a:moveTo>
                          <a:pt x="411" y="714"/>
                        </a:moveTo>
                        <a:cubicBezTo>
                          <a:pt x="224" y="741"/>
                          <a:pt x="45" y="607"/>
                          <a:pt x="19" y="420"/>
                        </a:cubicBezTo>
                        <a:cubicBezTo>
                          <a:pt x="1" y="223"/>
                          <a:pt x="135" y="45"/>
                          <a:pt x="322" y="27"/>
                        </a:cubicBezTo>
                        <a:cubicBezTo>
                          <a:pt x="509" y="0"/>
                          <a:pt x="688" y="134"/>
                          <a:pt x="715" y="321"/>
                        </a:cubicBezTo>
                        <a:cubicBezTo>
                          <a:pt x="732" y="509"/>
                          <a:pt x="599" y="687"/>
                          <a:pt x="411" y="71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
                  <p:cNvSpPr/>
                  <p:nvPr/>
                </p:nvSpPr>
                <p:spPr>
                  <a:xfrm>
                    <a:off x="2220830" y="2484737"/>
                    <a:ext cx="23850" cy="24180"/>
                  </a:xfrm>
                  <a:custGeom>
                    <a:rect b="b" l="l" r="r" t="t"/>
                    <a:pathLst>
                      <a:path extrusionOk="0" h="733" w="723">
                        <a:moveTo>
                          <a:pt x="393" y="714"/>
                        </a:moveTo>
                        <a:cubicBezTo>
                          <a:pt x="197" y="732"/>
                          <a:pt x="36" y="581"/>
                          <a:pt x="18" y="393"/>
                        </a:cubicBezTo>
                        <a:cubicBezTo>
                          <a:pt x="0" y="197"/>
                          <a:pt x="143" y="28"/>
                          <a:pt x="339" y="19"/>
                        </a:cubicBezTo>
                        <a:cubicBezTo>
                          <a:pt x="527" y="1"/>
                          <a:pt x="696" y="152"/>
                          <a:pt x="714" y="340"/>
                        </a:cubicBezTo>
                        <a:cubicBezTo>
                          <a:pt x="723" y="527"/>
                          <a:pt x="580" y="697"/>
                          <a:pt x="393" y="71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
                  <p:cNvSpPr/>
                  <p:nvPr/>
                </p:nvSpPr>
                <p:spPr>
                  <a:xfrm>
                    <a:off x="2217300" y="2393230"/>
                    <a:ext cx="23289" cy="22992"/>
                  </a:xfrm>
                  <a:custGeom>
                    <a:rect b="b" l="l" r="r" t="t"/>
                    <a:pathLst>
                      <a:path extrusionOk="0" h="697" w="706">
                        <a:moveTo>
                          <a:pt x="366" y="696"/>
                        </a:moveTo>
                        <a:cubicBezTo>
                          <a:pt x="170" y="696"/>
                          <a:pt x="9" y="545"/>
                          <a:pt x="9" y="348"/>
                        </a:cubicBezTo>
                        <a:cubicBezTo>
                          <a:pt x="0" y="152"/>
                          <a:pt x="152" y="0"/>
                          <a:pt x="348" y="0"/>
                        </a:cubicBezTo>
                        <a:cubicBezTo>
                          <a:pt x="536" y="0"/>
                          <a:pt x="696" y="152"/>
                          <a:pt x="705" y="348"/>
                        </a:cubicBezTo>
                        <a:cubicBezTo>
                          <a:pt x="705" y="536"/>
                          <a:pt x="553" y="696"/>
                          <a:pt x="366" y="69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7" name="Google Shape;287;p2"/>
                <p:cNvGrpSpPr/>
                <p:nvPr/>
              </p:nvGrpSpPr>
              <p:grpSpPr>
                <a:xfrm>
                  <a:off x="944156" y="-814718"/>
                  <a:ext cx="6921994" cy="6773146"/>
                  <a:chOff x="1908900" y="707569"/>
                  <a:chExt cx="3351893" cy="3279815"/>
                </a:xfrm>
              </p:grpSpPr>
              <p:sp>
                <p:nvSpPr>
                  <p:cNvPr id="288" name="Google Shape;288;p2"/>
                  <p:cNvSpPr/>
                  <p:nvPr/>
                </p:nvSpPr>
                <p:spPr>
                  <a:xfrm>
                    <a:off x="1908900" y="707569"/>
                    <a:ext cx="2615909" cy="3061174"/>
                  </a:xfrm>
                  <a:custGeom>
                    <a:rect b="b" l="l" r="r" t="t"/>
                    <a:pathLst>
                      <a:path extrusionOk="0" h="92798" w="79300">
                        <a:moveTo>
                          <a:pt x="26817" y="92797"/>
                        </a:moveTo>
                        <a:cubicBezTo>
                          <a:pt x="15764" y="85785"/>
                          <a:pt x="8074" y="74902"/>
                          <a:pt x="5148" y="62145"/>
                        </a:cubicBezTo>
                        <a:cubicBezTo>
                          <a:pt x="2212" y="49379"/>
                          <a:pt x="4398" y="36220"/>
                          <a:pt x="11303" y="25087"/>
                        </a:cubicBezTo>
                        <a:cubicBezTo>
                          <a:pt x="18253" y="13873"/>
                          <a:pt x="29154" y="6031"/>
                          <a:pt x="41991" y="3016"/>
                        </a:cubicBezTo>
                        <a:cubicBezTo>
                          <a:pt x="54838" y="1"/>
                          <a:pt x="68085" y="2169"/>
                          <a:pt x="79299" y="9118"/>
                        </a:cubicBezTo>
                        <a:lnTo>
                          <a:pt x="77961" y="11277"/>
                        </a:lnTo>
                        <a:cubicBezTo>
                          <a:pt x="67318" y="4684"/>
                          <a:pt x="54757" y="2633"/>
                          <a:pt x="42571" y="5496"/>
                        </a:cubicBezTo>
                        <a:cubicBezTo>
                          <a:pt x="30394" y="8351"/>
                          <a:pt x="20055" y="15782"/>
                          <a:pt x="13462" y="26425"/>
                        </a:cubicBezTo>
                        <a:cubicBezTo>
                          <a:pt x="0" y="48148"/>
                          <a:pt x="6602" y="76953"/>
                          <a:pt x="28173" y="9064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9" name="Google Shape;289;p2"/>
                  <p:cNvGrpSpPr/>
                  <p:nvPr/>
                </p:nvGrpSpPr>
                <p:grpSpPr>
                  <a:xfrm>
                    <a:off x="2072221" y="798812"/>
                    <a:ext cx="3188572" cy="3188572"/>
                    <a:chOff x="2072221" y="798812"/>
                    <a:chExt cx="3188572" cy="3188572"/>
                  </a:xfrm>
                </p:grpSpPr>
                <p:sp>
                  <p:nvSpPr>
                    <p:cNvPr id="290" name="Google Shape;290;p2"/>
                    <p:cNvSpPr/>
                    <p:nvPr/>
                  </p:nvSpPr>
                  <p:spPr>
                    <a:xfrm>
                      <a:off x="2072221" y="798812"/>
                      <a:ext cx="2642398" cy="3188572"/>
                    </a:xfrm>
                    <a:custGeom>
                      <a:rect b="b" l="l" r="r" t="t"/>
                      <a:pathLst>
                        <a:path extrusionOk="0" h="96660" w="80103">
                          <a:moveTo>
                            <a:pt x="48334" y="96659"/>
                          </a:moveTo>
                          <a:cubicBezTo>
                            <a:pt x="35426" y="96659"/>
                            <a:pt x="23284" y="91637"/>
                            <a:pt x="14158" y="82502"/>
                          </a:cubicBezTo>
                          <a:cubicBezTo>
                            <a:pt x="5032" y="73376"/>
                            <a:pt x="0" y="61243"/>
                            <a:pt x="0" y="48334"/>
                          </a:cubicBezTo>
                          <a:cubicBezTo>
                            <a:pt x="0" y="35426"/>
                            <a:pt x="5032" y="23284"/>
                            <a:pt x="14158" y="14158"/>
                          </a:cubicBezTo>
                          <a:cubicBezTo>
                            <a:pt x="23284" y="5032"/>
                            <a:pt x="35426" y="0"/>
                            <a:pt x="48334" y="0"/>
                          </a:cubicBezTo>
                          <a:cubicBezTo>
                            <a:pt x="60021" y="0"/>
                            <a:pt x="71306" y="4238"/>
                            <a:pt x="80102" y="11910"/>
                          </a:cubicBezTo>
                          <a:lnTo>
                            <a:pt x="79826" y="12231"/>
                          </a:lnTo>
                          <a:cubicBezTo>
                            <a:pt x="71101" y="4621"/>
                            <a:pt x="59923" y="429"/>
                            <a:pt x="48334" y="429"/>
                          </a:cubicBezTo>
                          <a:cubicBezTo>
                            <a:pt x="21919" y="429"/>
                            <a:pt x="428" y="21919"/>
                            <a:pt x="428" y="48334"/>
                          </a:cubicBezTo>
                          <a:cubicBezTo>
                            <a:pt x="428" y="74749"/>
                            <a:pt x="21919" y="96240"/>
                            <a:pt x="48334" y="96240"/>
                          </a:cubicBezTo>
                          <a:cubicBezTo>
                            <a:pt x="59914" y="96240"/>
                            <a:pt x="71092" y="92047"/>
                            <a:pt x="79808" y="84447"/>
                          </a:cubicBezTo>
                          <a:lnTo>
                            <a:pt x="80084" y="84759"/>
                          </a:lnTo>
                          <a:cubicBezTo>
                            <a:pt x="71297" y="92431"/>
                            <a:pt x="60012" y="96659"/>
                            <a:pt x="48334" y="9665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
                    <p:cNvSpPr/>
                    <p:nvPr/>
                  </p:nvSpPr>
                  <p:spPr>
                    <a:xfrm>
                      <a:off x="4819651" y="1302927"/>
                      <a:ext cx="441142" cy="2177703"/>
                    </a:xfrm>
                    <a:custGeom>
                      <a:rect b="b" l="l" r="r" t="t"/>
                      <a:pathLst>
                        <a:path extrusionOk="0" h="66016" w="13373">
                          <a:moveTo>
                            <a:pt x="384" y="66015"/>
                          </a:moveTo>
                          <a:lnTo>
                            <a:pt x="71" y="65730"/>
                          </a:lnTo>
                          <a:cubicBezTo>
                            <a:pt x="8377" y="56836"/>
                            <a:pt x="12953" y="45230"/>
                            <a:pt x="12953" y="33052"/>
                          </a:cubicBezTo>
                          <a:cubicBezTo>
                            <a:pt x="12953" y="20831"/>
                            <a:pt x="8350" y="9198"/>
                            <a:pt x="0" y="286"/>
                          </a:cubicBezTo>
                          <a:lnTo>
                            <a:pt x="303" y="0"/>
                          </a:lnTo>
                          <a:cubicBezTo>
                            <a:pt x="8734" y="8984"/>
                            <a:pt x="13373" y="20724"/>
                            <a:pt x="13373" y="33052"/>
                          </a:cubicBezTo>
                          <a:cubicBezTo>
                            <a:pt x="13373" y="45337"/>
                            <a:pt x="8761" y="57041"/>
                            <a:pt x="384" y="6601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2" name="Google Shape;292;p2"/>
                <p:cNvGrpSpPr/>
                <p:nvPr/>
              </p:nvGrpSpPr>
              <p:grpSpPr>
                <a:xfrm>
                  <a:off x="1600448" y="8747"/>
                  <a:ext cx="5975843" cy="5315189"/>
                  <a:chOff x="2226702" y="1106322"/>
                  <a:chExt cx="2893730" cy="2573817"/>
                </a:xfrm>
              </p:grpSpPr>
              <p:sp>
                <p:nvSpPr>
                  <p:cNvPr id="293" name="Google Shape;293;p2"/>
                  <p:cNvSpPr/>
                  <p:nvPr/>
                </p:nvSpPr>
                <p:spPr>
                  <a:xfrm>
                    <a:off x="2379731" y="1106322"/>
                    <a:ext cx="2573553" cy="2573817"/>
                  </a:xfrm>
                  <a:custGeom>
                    <a:rect b="b" l="l" r="r" t="t"/>
                    <a:pathLst>
                      <a:path extrusionOk="0" h="78024" w="78016">
                        <a:moveTo>
                          <a:pt x="39012" y="233"/>
                        </a:moveTo>
                        <a:cubicBezTo>
                          <a:pt x="17629" y="233"/>
                          <a:pt x="233" y="17629"/>
                          <a:pt x="233" y="39012"/>
                        </a:cubicBezTo>
                        <a:cubicBezTo>
                          <a:pt x="233" y="60387"/>
                          <a:pt x="17629" y="77783"/>
                          <a:pt x="39012" y="77783"/>
                        </a:cubicBezTo>
                        <a:cubicBezTo>
                          <a:pt x="60387" y="77783"/>
                          <a:pt x="77783" y="60387"/>
                          <a:pt x="77783" y="39012"/>
                        </a:cubicBezTo>
                        <a:cubicBezTo>
                          <a:pt x="77783" y="17629"/>
                          <a:pt x="60387" y="233"/>
                          <a:pt x="39012" y="233"/>
                        </a:cubicBezTo>
                        <a:close/>
                        <a:moveTo>
                          <a:pt x="39012" y="78024"/>
                        </a:moveTo>
                        <a:cubicBezTo>
                          <a:pt x="17495" y="78024"/>
                          <a:pt x="1" y="60521"/>
                          <a:pt x="1" y="39012"/>
                        </a:cubicBezTo>
                        <a:cubicBezTo>
                          <a:pt x="1" y="17504"/>
                          <a:pt x="17495" y="1"/>
                          <a:pt x="39012" y="1"/>
                        </a:cubicBezTo>
                        <a:cubicBezTo>
                          <a:pt x="60521" y="1"/>
                          <a:pt x="78015" y="17504"/>
                          <a:pt x="78015" y="39012"/>
                        </a:cubicBezTo>
                        <a:cubicBezTo>
                          <a:pt x="78015" y="60521"/>
                          <a:pt x="60521" y="78024"/>
                          <a:pt x="39012" y="78024"/>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
                  <p:cNvSpPr/>
                  <p:nvPr/>
                </p:nvSpPr>
                <p:spPr>
                  <a:xfrm>
                    <a:off x="4257280" y="1239063"/>
                    <a:ext cx="66536" cy="66536"/>
                  </a:xfrm>
                  <a:custGeom>
                    <a:rect b="b" l="l" r="r" t="t"/>
                    <a:pathLst>
                      <a:path extrusionOk="0" h="2017" w="2017">
                        <a:moveTo>
                          <a:pt x="0" y="1008"/>
                        </a:moveTo>
                        <a:cubicBezTo>
                          <a:pt x="0" y="455"/>
                          <a:pt x="455" y="0"/>
                          <a:pt x="1008" y="0"/>
                        </a:cubicBezTo>
                        <a:cubicBezTo>
                          <a:pt x="1561" y="0"/>
                          <a:pt x="2016" y="455"/>
                          <a:pt x="2016" y="1008"/>
                        </a:cubicBezTo>
                        <a:cubicBezTo>
                          <a:pt x="2016" y="1561"/>
                          <a:pt x="1561" y="2016"/>
                          <a:pt x="1008" y="2016"/>
                        </a:cubicBezTo>
                        <a:cubicBezTo>
                          <a:pt x="455" y="2016"/>
                          <a:pt x="0" y="1561"/>
                          <a:pt x="0" y="100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
                  <p:cNvSpPr/>
                  <p:nvPr/>
                </p:nvSpPr>
                <p:spPr>
                  <a:xfrm>
                    <a:off x="4257280" y="3481191"/>
                    <a:ext cx="66536" cy="66536"/>
                  </a:xfrm>
                  <a:custGeom>
                    <a:rect b="b" l="l" r="r" t="t"/>
                    <a:pathLst>
                      <a:path extrusionOk="0" h="2017" w="2017">
                        <a:moveTo>
                          <a:pt x="0" y="1008"/>
                        </a:moveTo>
                        <a:cubicBezTo>
                          <a:pt x="0" y="455"/>
                          <a:pt x="455" y="0"/>
                          <a:pt x="1008" y="0"/>
                        </a:cubicBezTo>
                        <a:cubicBezTo>
                          <a:pt x="1561" y="0"/>
                          <a:pt x="2016" y="455"/>
                          <a:pt x="2016" y="1008"/>
                        </a:cubicBezTo>
                        <a:cubicBezTo>
                          <a:pt x="2016" y="1561"/>
                          <a:pt x="1561" y="2016"/>
                          <a:pt x="1008" y="2016"/>
                        </a:cubicBezTo>
                        <a:cubicBezTo>
                          <a:pt x="455" y="2016"/>
                          <a:pt x="0" y="1561"/>
                          <a:pt x="0" y="100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
                  <p:cNvSpPr/>
                  <p:nvPr/>
                </p:nvSpPr>
                <p:spPr>
                  <a:xfrm>
                    <a:off x="2226702" y="2387622"/>
                    <a:ext cx="167478" cy="7983"/>
                  </a:xfrm>
                  <a:custGeom>
                    <a:rect b="b" l="l" r="r" t="t"/>
                    <a:pathLst>
                      <a:path extrusionOk="0" h="242" w="5077">
                        <a:moveTo>
                          <a:pt x="1" y="1"/>
                        </a:moveTo>
                        <a:lnTo>
                          <a:pt x="1" y="242"/>
                        </a:lnTo>
                        <a:lnTo>
                          <a:pt x="5077" y="242"/>
                        </a:lnTo>
                        <a:lnTo>
                          <a:pt x="507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
                  <p:cNvSpPr/>
                  <p:nvPr/>
                </p:nvSpPr>
                <p:spPr>
                  <a:xfrm>
                    <a:off x="2362082" y="2359978"/>
                    <a:ext cx="66239" cy="66536"/>
                  </a:xfrm>
                  <a:custGeom>
                    <a:rect b="b" l="l" r="r" t="t"/>
                    <a:pathLst>
                      <a:path extrusionOk="0" h="2017" w="2008">
                        <a:moveTo>
                          <a:pt x="1009" y="0"/>
                        </a:moveTo>
                        <a:cubicBezTo>
                          <a:pt x="447" y="0"/>
                          <a:pt x="0" y="446"/>
                          <a:pt x="0" y="1008"/>
                        </a:cubicBezTo>
                        <a:cubicBezTo>
                          <a:pt x="0" y="1561"/>
                          <a:pt x="447" y="2016"/>
                          <a:pt x="1009" y="2016"/>
                        </a:cubicBezTo>
                        <a:cubicBezTo>
                          <a:pt x="1562" y="2016"/>
                          <a:pt x="2008" y="1561"/>
                          <a:pt x="2008" y="1008"/>
                        </a:cubicBezTo>
                        <a:cubicBezTo>
                          <a:pt x="2008" y="446"/>
                          <a:pt x="1562" y="0"/>
                          <a:pt x="100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
                  <p:cNvSpPr/>
                  <p:nvPr/>
                </p:nvSpPr>
                <p:spPr>
                  <a:xfrm>
                    <a:off x="4953251" y="2387622"/>
                    <a:ext cx="167181" cy="7983"/>
                  </a:xfrm>
                  <a:custGeom>
                    <a:rect b="b" l="l" r="r" t="t"/>
                    <a:pathLst>
                      <a:path extrusionOk="0" h="242" w="5068">
                        <a:moveTo>
                          <a:pt x="0" y="1"/>
                        </a:moveTo>
                        <a:lnTo>
                          <a:pt x="0" y="242"/>
                        </a:lnTo>
                        <a:lnTo>
                          <a:pt x="5067" y="242"/>
                        </a:lnTo>
                        <a:lnTo>
                          <a:pt x="506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
                  <p:cNvSpPr/>
                  <p:nvPr/>
                </p:nvSpPr>
                <p:spPr>
                  <a:xfrm>
                    <a:off x="4918812" y="2359978"/>
                    <a:ext cx="66536" cy="66536"/>
                  </a:xfrm>
                  <a:custGeom>
                    <a:rect b="b" l="l" r="r" t="t"/>
                    <a:pathLst>
                      <a:path extrusionOk="0" h="2017" w="2017">
                        <a:moveTo>
                          <a:pt x="1009" y="0"/>
                        </a:moveTo>
                        <a:cubicBezTo>
                          <a:pt x="455" y="0"/>
                          <a:pt x="1" y="446"/>
                          <a:pt x="1" y="1008"/>
                        </a:cubicBezTo>
                        <a:cubicBezTo>
                          <a:pt x="1" y="1561"/>
                          <a:pt x="455" y="2016"/>
                          <a:pt x="1009" y="2016"/>
                        </a:cubicBezTo>
                        <a:cubicBezTo>
                          <a:pt x="1562" y="2016"/>
                          <a:pt x="2017" y="1561"/>
                          <a:pt x="2017" y="1008"/>
                        </a:cubicBezTo>
                        <a:cubicBezTo>
                          <a:pt x="2017" y="446"/>
                          <a:pt x="1562" y="0"/>
                          <a:pt x="100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300" name="Google Shape;300;p2"/>
          <p:cNvGrpSpPr/>
          <p:nvPr/>
        </p:nvGrpSpPr>
        <p:grpSpPr>
          <a:xfrm>
            <a:off x="-680180" y="141258"/>
            <a:ext cx="2657554" cy="1055386"/>
            <a:chOff x="-680180" y="141258"/>
            <a:chExt cx="2657554" cy="1055386"/>
          </a:xfrm>
        </p:grpSpPr>
        <p:sp>
          <p:nvSpPr>
            <p:cNvPr id="301" name="Google Shape;301;p2"/>
            <p:cNvSpPr/>
            <p:nvPr/>
          </p:nvSpPr>
          <p:spPr>
            <a:xfrm>
              <a:off x="1549106" y="767879"/>
              <a:ext cx="428268" cy="428765"/>
            </a:xfrm>
            <a:custGeom>
              <a:rect b="b" l="l" r="r" t="t"/>
              <a:pathLst>
                <a:path extrusionOk="0" h="7771" w="7762">
                  <a:moveTo>
                    <a:pt x="0" y="3890"/>
                  </a:moveTo>
                  <a:cubicBezTo>
                    <a:pt x="0" y="6031"/>
                    <a:pt x="1740" y="7771"/>
                    <a:pt x="3881" y="7771"/>
                  </a:cubicBezTo>
                  <a:lnTo>
                    <a:pt x="3881" y="7771"/>
                  </a:lnTo>
                  <a:cubicBezTo>
                    <a:pt x="6031" y="7771"/>
                    <a:pt x="7761" y="6031"/>
                    <a:pt x="7761" y="3890"/>
                  </a:cubicBezTo>
                  <a:lnTo>
                    <a:pt x="7761" y="3890"/>
                  </a:lnTo>
                  <a:cubicBezTo>
                    <a:pt x="7761" y="1740"/>
                    <a:pt x="6031" y="0"/>
                    <a:pt x="3881" y="0"/>
                  </a:cubicBezTo>
                  <a:lnTo>
                    <a:pt x="3881" y="0"/>
                  </a:lnTo>
                  <a:cubicBezTo>
                    <a:pt x="1740" y="0"/>
                    <a:pt x="0" y="1740"/>
                    <a:pt x="0" y="3890"/>
                  </a:cubicBezTo>
                  <a:close/>
                </a:path>
              </a:pathLst>
            </a:custGeom>
            <a:gradFill>
              <a:gsLst>
                <a:gs pos="0">
                  <a:schemeClr val="lt1"/>
                </a:gs>
                <a:gs pos="100000">
                  <a:schemeClr val="accent1"/>
                </a:gs>
              </a:gsLst>
              <a:lin ang="2698631" scaled="0"/>
            </a:gradFill>
            <a:ln>
              <a:noFill/>
            </a:ln>
            <a:effectLst>
              <a:outerShdw blurRad="114300" rotWithShape="0" algn="bl" dir="3000000" dist="19050">
                <a:srgbClr val="000000">
                  <a:alpha val="1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2" name="Google Shape;302;p2"/>
            <p:cNvGrpSpPr/>
            <p:nvPr/>
          </p:nvGrpSpPr>
          <p:grpSpPr>
            <a:xfrm>
              <a:off x="-660979" y="141258"/>
              <a:ext cx="1286235" cy="104943"/>
              <a:chOff x="1131682" y="748176"/>
              <a:chExt cx="769004" cy="62742"/>
            </a:xfrm>
          </p:grpSpPr>
          <p:sp>
            <p:nvSpPr>
              <p:cNvPr id="303" name="Google Shape;303;p2"/>
              <p:cNvSpPr/>
              <p:nvPr/>
            </p:nvSpPr>
            <p:spPr>
              <a:xfrm>
                <a:off x="1320601" y="748176"/>
                <a:ext cx="92167" cy="62742"/>
              </a:xfrm>
              <a:custGeom>
                <a:rect b="b" l="l" r="r" t="t"/>
                <a:pathLst>
                  <a:path extrusionOk="0" h="1902" w="2794">
                    <a:moveTo>
                      <a:pt x="1" y="1"/>
                    </a:moveTo>
                    <a:lnTo>
                      <a:pt x="1955"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
              <p:cNvSpPr/>
              <p:nvPr/>
            </p:nvSpPr>
            <p:spPr>
              <a:xfrm>
                <a:off x="1257628" y="748176"/>
                <a:ext cx="92167" cy="62742"/>
              </a:xfrm>
              <a:custGeom>
                <a:rect b="b" l="l" r="r" t="t"/>
                <a:pathLst>
                  <a:path extrusionOk="0" h="1902" w="2794">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
              <p:cNvSpPr/>
              <p:nvPr/>
            </p:nvSpPr>
            <p:spPr>
              <a:xfrm>
                <a:off x="1194655"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
              <p:cNvSpPr/>
              <p:nvPr/>
            </p:nvSpPr>
            <p:spPr>
              <a:xfrm>
                <a:off x="1131682"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
              <p:cNvSpPr/>
              <p:nvPr/>
            </p:nvSpPr>
            <p:spPr>
              <a:xfrm>
                <a:off x="1381529"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
              <p:cNvSpPr/>
              <p:nvPr/>
            </p:nvSpPr>
            <p:spPr>
              <a:xfrm>
                <a:off x="1442457" y="748176"/>
                <a:ext cx="92134" cy="62742"/>
              </a:xfrm>
              <a:custGeom>
                <a:rect b="b" l="l" r="r" t="t"/>
                <a:pathLst>
                  <a:path extrusionOk="0" h="1902" w="2793">
                    <a:moveTo>
                      <a:pt x="0" y="1"/>
                    </a:moveTo>
                    <a:lnTo>
                      <a:pt x="1954" y="1901"/>
                    </a:lnTo>
                    <a:lnTo>
                      <a:pt x="2792"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
              <p:cNvSpPr/>
              <p:nvPr/>
            </p:nvSpPr>
            <p:spPr>
              <a:xfrm>
                <a:off x="1503649" y="748176"/>
                <a:ext cx="91870" cy="62742"/>
              </a:xfrm>
              <a:custGeom>
                <a:rect b="b" l="l" r="r" t="t"/>
                <a:pathLst>
                  <a:path extrusionOk="0" h="1902" w="2785">
                    <a:moveTo>
                      <a:pt x="1" y="1"/>
                    </a:moveTo>
                    <a:lnTo>
                      <a:pt x="1946" y="1901"/>
                    </a:lnTo>
                    <a:lnTo>
                      <a:pt x="2784" y="1901"/>
                    </a:lnTo>
                    <a:lnTo>
                      <a:pt x="8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
              <p:cNvSpPr/>
              <p:nvPr/>
            </p:nvSpPr>
            <p:spPr>
              <a:xfrm>
                <a:off x="1564577" y="748176"/>
                <a:ext cx="92134" cy="62742"/>
              </a:xfrm>
              <a:custGeom>
                <a:rect b="b" l="l" r="r" t="t"/>
                <a:pathLst>
                  <a:path extrusionOk="0" h="1902" w="2793">
                    <a:moveTo>
                      <a:pt x="0"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
              <p:cNvSpPr/>
              <p:nvPr/>
            </p:nvSpPr>
            <p:spPr>
              <a:xfrm>
                <a:off x="1625504" y="748176"/>
                <a:ext cx="92134" cy="62742"/>
              </a:xfrm>
              <a:custGeom>
                <a:rect b="b" l="l" r="r" t="t"/>
                <a:pathLst>
                  <a:path extrusionOk="0" h="1902" w="2793">
                    <a:moveTo>
                      <a:pt x="0" y="1"/>
                    </a:moveTo>
                    <a:lnTo>
                      <a:pt x="1954" y="1901"/>
                    </a:lnTo>
                    <a:lnTo>
                      <a:pt x="2792"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
              <p:cNvSpPr/>
              <p:nvPr/>
            </p:nvSpPr>
            <p:spPr>
              <a:xfrm>
                <a:off x="1686399" y="748176"/>
                <a:ext cx="92167" cy="62742"/>
              </a:xfrm>
              <a:custGeom>
                <a:rect b="b" l="l" r="r" t="t"/>
                <a:pathLst>
                  <a:path extrusionOk="0" h="1902" w="2794">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
              <p:cNvSpPr/>
              <p:nvPr/>
            </p:nvSpPr>
            <p:spPr>
              <a:xfrm>
                <a:off x="1747624" y="748176"/>
                <a:ext cx="91837" cy="62742"/>
              </a:xfrm>
              <a:custGeom>
                <a:rect b="b" l="l" r="r" t="t"/>
                <a:pathLst>
                  <a:path extrusionOk="0" h="1902" w="2784">
                    <a:moveTo>
                      <a:pt x="0" y="1"/>
                    </a:moveTo>
                    <a:lnTo>
                      <a:pt x="1945" y="1901"/>
                    </a:lnTo>
                    <a:lnTo>
                      <a:pt x="2784" y="1901"/>
                    </a:lnTo>
                    <a:lnTo>
                      <a:pt x="8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
              <p:cNvSpPr/>
              <p:nvPr/>
            </p:nvSpPr>
            <p:spPr>
              <a:xfrm>
                <a:off x="1808519" y="748176"/>
                <a:ext cx="92167" cy="62742"/>
              </a:xfrm>
              <a:custGeom>
                <a:rect b="b" l="l" r="r" t="t"/>
                <a:pathLst>
                  <a:path extrusionOk="0" h="1902" w="2794">
                    <a:moveTo>
                      <a:pt x="1" y="1"/>
                    </a:moveTo>
                    <a:lnTo>
                      <a:pt x="1955" y="1901"/>
                    </a:lnTo>
                    <a:lnTo>
                      <a:pt x="2793" y="1901"/>
                    </a:lnTo>
                    <a:lnTo>
                      <a:pt x="8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5" name="Google Shape;315;p2"/>
            <p:cNvGrpSpPr/>
            <p:nvPr/>
          </p:nvGrpSpPr>
          <p:grpSpPr>
            <a:xfrm>
              <a:off x="-680180" y="383972"/>
              <a:ext cx="2590627" cy="744751"/>
              <a:chOff x="1120202" y="893288"/>
              <a:chExt cx="1548862" cy="445265"/>
            </a:xfrm>
          </p:grpSpPr>
          <p:sp>
            <p:nvSpPr>
              <p:cNvPr id="316" name="Google Shape;316;p2"/>
              <p:cNvSpPr/>
              <p:nvPr/>
            </p:nvSpPr>
            <p:spPr>
              <a:xfrm>
                <a:off x="1120202" y="909452"/>
                <a:ext cx="1548862" cy="429101"/>
              </a:xfrm>
              <a:custGeom>
                <a:rect b="b" l="l" r="r" t="t"/>
                <a:pathLst>
                  <a:path extrusionOk="0" h="13008" w="46953">
                    <a:moveTo>
                      <a:pt x="44294" y="8119"/>
                    </a:moveTo>
                    <a:cubicBezTo>
                      <a:pt x="45534" y="8119"/>
                      <a:pt x="46533" y="9118"/>
                      <a:pt x="46533" y="10358"/>
                    </a:cubicBezTo>
                    <a:cubicBezTo>
                      <a:pt x="46533" y="11589"/>
                      <a:pt x="45534" y="12588"/>
                      <a:pt x="44294" y="12588"/>
                    </a:cubicBezTo>
                    <a:cubicBezTo>
                      <a:pt x="43063" y="12588"/>
                      <a:pt x="42063" y="11589"/>
                      <a:pt x="42063" y="10358"/>
                    </a:cubicBezTo>
                    <a:cubicBezTo>
                      <a:pt x="42063" y="9118"/>
                      <a:pt x="43063" y="8119"/>
                      <a:pt x="44294" y="8119"/>
                    </a:cubicBezTo>
                    <a:close/>
                    <a:moveTo>
                      <a:pt x="206" y="1"/>
                    </a:moveTo>
                    <a:cubicBezTo>
                      <a:pt x="90" y="1"/>
                      <a:pt x="1" y="99"/>
                      <a:pt x="1" y="215"/>
                    </a:cubicBezTo>
                    <a:cubicBezTo>
                      <a:pt x="1" y="331"/>
                      <a:pt x="90" y="420"/>
                      <a:pt x="206" y="420"/>
                    </a:cubicBezTo>
                    <a:lnTo>
                      <a:pt x="34641" y="420"/>
                    </a:lnTo>
                    <a:lnTo>
                      <a:pt x="42563" y="8342"/>
                    </a:lnTo>
                    <a:cubicBezTo>
                      <a:pt x="42001" y="8832"/>
                      <a:pt x="41644" y="9555"/>
                      <a:pt x="41644" y="10358"/>
                    </a:cubicBezTo>
                    <a:cubicBezTo>
                      <a:pt x="41644" y="11821"/>
                      <a:pt x="42831" y="13008"/>
                      <a:pt x="44294" y="13008"/>
                    </a:cubicBezTo>
                    <a:cubicBezTo>
                      <a:pt x="45766" y="13008"/>
                      <a:pt x="46952" y="11821"/>
                      <a:pt x="46952" y="10358"/>
                    </a:cubicBezTo>
                    <a:cubicBezTo>
                      <a:pt x="46952" y="8886"/>
                      <a:pt x="45766" y="7700"/>
                      <a:pt x="44294" y="7700"/>
                    </a:cubicBezTo>
                    <a:cubicBezTo>
                      <a:pt x="43785" y="7700"/>
                      <a:pt x="43303" y="7842"/>
                      <a:pt x="42902" y="8101"/>
                    </a:cubicBezTo>
                    <a:cubicBezTo>
                      <a:pt x="42893" y="8083"/>
                      <a:pt x="42884" y="8065"/>
                      <a:pt x="42866" y="8047"/>
                    </a:cubicBezTo>
                    <a:lnTo>
                      <a:pt x="34882" y="63"/>
                    </a:lnTo>
                    <a:cubicBezTo>
                      <a:pt x="34837" y="27"/>
                      <a:pt x="34784" y="1"/>
                      <a:pt x="3473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
              <p:cNvSpPr/>
              <p:nvPr/>
            </p:nvSpPr>
            <p:spPr>
              <a:xfrm>
                <a:off x="1880036" y="893288"/>
                <a:ext cx="42719" cy="42686"/>
              </a:xfrm>
              <a:custGeom>
                <a:rect b="b" l="l" r="r" t="t"/>
                <a:pathLst>
                  <a:path extrusionOk="0" h="1294" w="1295">
                    <a:moveTo>
                      <a:pt x="643" y="0"/>
                    </a:moveTo>
                    <a:cubicBezTo>
                      <a:pt x="286" y="0"/>
                      <a:pt x="1" y="294"/>
                      <a:pt x="1" y="651"/>
                    </a:cubicBezTo>
                    <a:cubicBezTo>
                      <a:pt x="1" y="1008"/>
                      <a:pt x="286" y="1294"/>
                      <a:pt x="643" y="1294"/>
                    </a:cubicBezTo>
                    <a:cubicBezTo>
                      <a:pt x="1000" y="1294"/>
                      <a:pt x="1294" y="1008"/>
                      <a:pt x="1294" y="651"/>
                    </a:cubicBezTo>
                    <a:cubicBezTo>
                      <a:pt x="1294" y="294"/>
                      <a:pt x="1000" y="0"/>
                      <a:pt x="6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18" name="Google Shape;318;p2"/>
          <p:cNvGrpSpPr/>
          <p:nvPr/>
        </p:nvGrpSpPr>
        <p:grpSpPr>
          <a:xfrm>
            <a:off x="7170816" y="141248"/>
            <a:ext cx="2657555" cy="1055386"/>
            <a:chOff x="7170816" y="141248"/>
            <a:chExt cx="2657555" cy="1055386"/>
          </a:xfrm>
        </p:grpSpPr>
        <p:grpSp>
          <p:nvGrpSpPr>
            <p:cNvPr id="319" name="Google Shape;319;p2"/>
            <p:cNvGrpSpPr/>
            <p:nvPr/>
          </p:nvGrpSpPr>
          <p:grpSpPr>
            <a:xfrm flipH="1">
              <a:off x="8522935" y="141248"/>
              <a:ext cx="1286235" cy="104943"/>
              <a:chOff x="1131682" y="748176"/>
              <a:chExt cx="769004" cy="62742"/>
            </a:xfrm>
          </p:grpSpPr>
          <p:sp>
            <p:nvSpPr>
              <p:cNvPr id="320" name="Google Shape;320;p2"/>
              <p:cNvSpPr/>
              <p:nvPr/>
            </p:nvSpPr>
            <p:spPr>
              <a:xfrm>
                <a:off x="1320601" y="748176"/>
                <a:ext cx="92167" cy="62742"/>
              </a:xfrm>
              <a:custGeom>
                <a:rect b="b" l="l" r="r" t="t"/>
                <a:pathLst>
                  <a:path extrusionOk="0" h="1902" w="2794">
                    <a:moveTo>
                      <a:pt x="1" y="1"/>
                    </a:moveTo>
                    <a:lnTo>
                      <a:pt x="1955"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
              <p:cNvSpPr/>
              <p:nvPr/>
            </p:nvSpPr>
            <p:spPr>
              <a:xfrm>
                <a:off x="1257628" y="748176"/>
                <a:ext cx="92167" cy="62742"/>
              </a:xfrm>
              <a:custGeom>
                <a:rect b="b" l="l" r="r" t="t"/>
                <a:pathLst>
                  <a:path extrusionOk="0" h="1902" w="2794">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
              <p:cNvSpPr/>
              <p:nvPr/>
            </p:nvSpPr>
            <p:spPr>
              <a:xfrm>
                <a:off x="1194655"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
              <p:cNvSpPr/>
              <p:nvPr/>
            </p:nvSpPr>
            <p:spPr>
              <a:xfrm>
                <a:off x="1131682"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
              <p:cNvSpPr/>
              <p:nvPr/>
            </p:nvSpPr>
            <p:spPr>
              <a:xfrm>
                <a:off x="1381529"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
              <p:cNvSpPr/>
              <p:nvPr/>
            </p:nvSpPr>
            <p:spPr>
              <a:xfrm>
                <a:off x="1442457" y="748176"/>
                <a:ext cx="92134" cy="62742"/>
              </a:xfrm>
              <a:custGeom>
                <a:rect b="b" l="l" r="r" t="t"/>
                <a:pathLst>
                  <a:path extrusionOk="0" h="1902" w="2793">
                    <a:moveTo>
                      <a:pt x="0" y="1"/>
                    </a:moveTo>
                    <a:lnTo>
                      <a:pt x="1954" y="1901"/>
                    </a:lnTo>
                    <a:lnTo>
                      <a:pt x="2792"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
              <p:cNvSpPr/>
              <p:nvPr/>
            </p:nvSpPr>
            <p:spPr>
              <a:xfrm>
                <a:off x="1503649" y="748176"/>
                <a:ext cx="91870" cy="62742"/>
              </a:xfrm>
              <a:custGeom>
                <a:rect b="b" l="l" r="r" t="t"/>
                <a:pathLst>
                  <a:path extrusionOk="0" h="1902" w="2785">
                    <a:moveTo>
                      <a:pt x="1" y="1"/>
                    </a:moveTo>
                    <a:lnTo>
                      <a:pt x="1946" y="1901"/>
                    </a:lnTo>
                    <a:lnTo>
                      <a:pt x="2784" y="1901"/>
                    </a:lnTo>
                    <a:lnTo>
                      <a:pt x="8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
              <p:cNvSpPr/>
              <p:nvPr/>
            </p:nvSpPr>
            <p:spPr>
              <a:xfrm>
                <a:off x="1564577" y="748176"/>
                <a:ext cx="92134" cy="62742"/>
              </a:xfrm>
              <a:custGeom>
                <a:rect b="b" l="l" r="r" t="t"/>
                <a:pathLst>
                  <a:path extrusionOk="0" h="1902" w="2793">
                    <a:moveTo>
                      <a:pt x="0"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
              <p:cNvSpPr/>
              <p:nvPr/>
            </p:nvSpPr>
            <p:spPr>
              <a:xfrm>
                <a:off x="1625504" y="748176"/>
                <a:ext cx="92134" cy="62742"/>
              </a:xfrm>
              <a:custGeom>
                <a:rect b="b" l="l" r="r" t="t"/>
                <a:pathLst>
                  <a:path extrusionOk="0" h="1902" w="2793">
                    <a:moveTo>
                      <a:pt x="0" y="1"/>
                    </a:moveTo>
                    <a:lnTo>
                      <a:pt x="1954" y="1901"/>
                    </a:lnTo>
                    <a:lnTo>
                      <a:pt x="2792"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
              <p:cNvSpPr/>
              <p:nvPr/>
            </p:nvSpPr>
            <p:spPr>
              <a:xfrm>
                <a:off x="1686399" y="748176"/>
                <a:ext cx="92167" cy="62742"/>
              </a:xfrm>
              <a:custGeom>
                <a:rect b="b" l="l" r="r" t="t"/>
                <a:pathLst>
                  <a:path extrusionOk="0" h="1902" w="2794">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
              <p:cNvSpPr/>
              <p:nvPr/>
            </p:nvSpPr>
            <p:spPr>
              <a:xfrm>
                <a:off x="1747624" y="748176"/>
                <a:ext cx="91837" cy="62742"/>
              </a:xfrm>
              <a:custGeom>
                <a:rect b="b" l="l" r="r" t="t"/>
                <a:pathLst>
                  <a:path extrusionOk="0" h="1902" w="2784">
                    <a:moveTo>
                      <a:pt x="0" y="1"/>
                    </a:moveTo>
                    <a:lnTo>
                      <a:pt x="1945" y="1901"/>
                    </a:lnTo>
                    <a:lnTo>
                      <a:pt x="2784" y="1901"/>
                    </a:lnTo>
                    <a:lnTo>
                      <a:pt x="8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
              <p:cNvSpPr/>
              <p:nvPr/>
            </p:nvSpPr>
            <p:spPr>
              <a:xfrm>
                <a:off x="1808519" y="748176"/>
                <a:ext cx="92167" cy="62742"/>
              </a:xfrm>
              <a:custGeom>
                <a:rect b="b" l="l" r="r" t="t"/>
                <a:pathLst>
                  <a:path extrusionOk="0" h="1902" w="2794">
                    <a:moveTo>
                      <a:pt x="1" y="1"/>
                    </a:moveTo>
                    <a:lnTo>
                      <a:pt x="1955" y="1901"/>
                    </a:lnTo>
                    <a:lnTo>
                      <a:pt x="2793" y="1901"/>
                    </a:lnTo>
                    <a:lnTo>
                      <a:pt x="8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2" name="Google Shape;332;p2"/>
            <p:cNvSpPr/>
            <p:nvPr/>
          </p:nvSpPr>
          <p:spPr>
            <a:xfrm flipH="1">
              <a:off x="7170816" y="767869"/>
              <a:ext cx="428268" cy="428765"/>
            </a:xfrm>
            <a:custGeom>
              <a:rect b="b" l="l" r="r" t="t"/>
              <a:pathLst>
                <a:path extrusionOk="0" h="7771" w="7762">
                  <a:moveTo>
                    <a:pt x="0" y="3890"/>
                  </a:moveTo>
                  <a:cubicBezTo>
                    <a:pt x="0" y="6031"/>
                    <a:pt x="1740" y="7771"/>
                    <a:pt x="3881" y="7771"/>
                  </a:cubicBezTo>
                  <a:lnTo>
                    <a:pt x="3881" y="7771"/>
                  </a:lnTo>
                  <a:cubicBezTo>
                    <a:pt x="6031" y="7771"/>
                    <a:pt x="7761" y="6031"/>
                    <a:pt x="7761" y="3890"/>
                  </a:cubicBezTo>
                  <a:lnTo>
                    <a:pt x="7761" y="3890"/>
                  </a:lnTo>
                  <a:cubicBezTo>
                    <a:pt x="7761" y="1740"/>
                    <a:pt x="6031" y="0"/>
                    <a:pt x="3881" y="0"/>
                  </a:cubicBezTo>
                  <a:lnTo>
                    <a:pt x="3881" y="0"/>
                  </a:lnTo>
                  <a:cubicBezTo>
                    <a:pt x="1740" y="0"/>
                    <a:pt x="0" y="1740"/>
                    <a:pt x="0" y="3890"/>
                  </a:cubicBezTo>
                  <a:close/>
                </a:path>
              </a:pathLst>
            </a:custGeom>
            <a:gradFill>
              <a:gsLst>
                <a:gs pos="0">
                  <a:schemeClr val="lt1"/>
                </a:gs>
                <a:gs pos="100000">
                  <a:schemeClr val="accent1"/>
                </a:gs>
              </a:gsLst>
              <a:lin ang="2698631" scaled="0"/>
            </a:gradFill>
            <a:ln>
              <a:noFill/>
            </a:ln>
            <a:effectLst>
              <a:outerShdw blurRad="114300" rotWithShape="0" algn="bl" dir="3000000" dist="19050">
                <a:srgbClr val="000000">
                  <a:alpha val="1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3" name="Google Shape;333;p2"/>
            <p:cNvGrpSpPr/>
            <p:nvPr/>
          </p:nvGrpSpPr>
          <p:grpSpPr>
            <a:xfrm flipH="1">
              <a:off x="7237744" y="383963"/>
              <a:ext cx="2590627" cy="744751"/>
              <a:chOff x="1120202" y="893288"/>
              <a:chExt cx="1548862" cy="445265"/>
            </a:xfrm>
          </p:grpSpPr>
          <p:sp>
            <p:nvSpPr>
              <p:cNvPr id="334" name="Google Shape;334;p2"/>
              <p:cNvSpPr/>
              <p:nvPr/>
            </p:nvSpPr>
            <p:spPr>
              <a:xfrm>
                <a:off x="1120202" y="909452"/>
                <a:ext cx="1548862" cy="429101"/>
              </a:xfrm>
              <a:custGeom>
                <a:rect b="b" l="l" r="r" t="t"/>
                <a:pathLst>
                  <a:path extrusionOk="0" h="13008" w="46953">
                    <a:moveTo>
                      <a:pt x="44294" y="8119"/>
                    </a:moveTo>
                    <a:cubicBezTo>
                      <a:pt x="45534" y="8119"/>
                      <a:pt x="46533" y="9118"/>
                      <a:pt x="46533" y="10358"/>
                    </a:cubicBezTo>
                    <a:cubicBezTo>
                      <a:pt x="46533" y="11589"/>
                      <a:pt x="45534" y="12588"/>
                      <a:pt x="44294" y="12588"/>
                    </a:cubicBezTo>
                    <a:cubicBezTo>
                      <a:pt x="43063" y="12588"/>
                      <a:pt x="42063" y="11589"/>
                      <a:pt x="42063" y="10358"/>
                    </a:cubicBezTo>
                    <a:cubicBezTo>
                      <a:pt x="42063" y="9118"/>
                      <a:pt x="43063" y="8119"/>
                      <a:pt x="44294" y="8119"/>
                    </a:cubicBezTo>
                    <a:close/>
                    <a:moveTo>
                      <a:pt x="206" y="1"/>
                    </a:moveTo>
                    <a:cubicBezTo>
                      <a:pt x="90" y="1"/>
                      <a:pt x="1" y="99"/>
                      <a:pt x="1" y="215"/>
                    </a:cubicBezTo>
                    <a:cubicBezTo>
                      <a:pt x="1" y="331"/>
                      <a:pt x="90" y="420"/>
                      <a:pt x="206" y="420"/>
                    </a:cubicBezTo>
                    <a:lnTo>
                      <a:pt x="34641" y="420"/>
                    </a:lnTo>
                    <a:lnTo>
                      <a:pt x="42563" y="8342"/>
                    </a:lnTo>
                    <a:cubicBezTo>
                      <a:pt x="42001" y="8832"/>
                      <a:pt x="41644" y="9555"/>
                      <a:pt x="41644" y="10358"/>
                    </a:cubicBezTo>
                    <a:cubicBezTo>
                      <a:pt x="41644" y="11821"/>
                      <a:pt x="42831" y="13008"/>
                      <a:pt x="44294" y="13008"/>
                    </a:cubicBezTo>
                    <a:cubicBezTo>
                      <a:pt x="45766" y="13008"/>
                      <a:pt x="46952" y="11821"/>
                      <a:pt x="46952" y="10358"/>
                    </a:cubicBezTo>
                    <a:cubicBezTo>
                      <a:pt x="46952" y="8886"/>
                      <a:pt x="45766" y="7700"/>
                      <a:pt x="44294" y="7700"/>
                    </a:cubicBezTo>
                    <a:cubicBezTo>
                      <a:pt x="43785" y="7700"/>
                      <a:pt x="43303" y="7842"/>
                      <a:pt x="42902" y="8101"/>
                    </a:cubicBezTo>
                    <a:cubicBezTo>
                      <a:pt x="42893" y="8083"/>
                      <a:pt x="42884" y="8065"/>
                      <a:pt x="42866" y="8047"/>
                    </a:cubicBezTo>
                    <a:lnTo>
                      <a:pt x="34882" y="63"/>
                    </a:lnTo>
                    <a:cubicBezTo>
                      <a:pt x="34837" y="27"/>
                      <a:pt x="34784" y="1"/>
                      <a:pt x="3473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
              <p:cNvSpPr/>
              <p:nvPr/>
            </p:nvSpPr>
            <p:spPr>
              <a:xfrm>
                <a:off x="1880036" y="893288"/>
                <a:ext cx="42719" cy="42686"/>
              </a:xfrm>
              <a:custGeom>
                <a:rect b="b" l="l" r="r" t="t"/>
                <a:pathLst>
                  <a:path extrusionOk="0" h="1294" w="1295">
                    <a:moveTo>
                      <a:pt x="643" y="0"/>
                    </a:moveTo>
                    <a:cubicBezTo>
                      <a:pt x="286" y="0"/>
                      <a:pt x="1" y="294"/>
                      <a:pt x="1" y="651"/>
                    </a:cubicBezTo>
                    <a:cubicBezTo>
                      <a:pt x="1" y="1008"/>
                      <a:pt x="286" y="1294"/>
                      <a:pt x="643" y="1294"/>
                    </a:cubicBezTo>
                    <a:cubicBezTo>
                      <a:pt x="1000" y="1294"/>
                      <a:pt x="1294" y="1008"/>
                      <a:pt x="1294" y="651"/>
                    </a:cubicBezTo>
                    <a:cubicBezTo>
                      <a:pt x="1294" y="294"/>
                      <a:pt x="1000" y="0"/>
                      <a:pt x="64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36" name="Google Shape;336;p2"/>
          <p:cNvSpPr txBox="1"/>
          <p:nvPr>
            <p:ph type="ctrTitle"/>
          </p:nvPr>
        </p:nvSpPr>
        <p:spPr>
          <a:xfrm>
            <a:off x="2307850" y="1615750"/>
            <a:ext cx="4528500" cy="19122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Clr>
                <a:srgbClr val="191919"/>
              </a:buClr>
              <a:buSzPts val="5200"/>
              <a:buNone/>
              <a:defRPr sz="4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337" name="Google Shape;337;p2"/>
          <p:cNvSpPr txBox="1"/>
          <p:nvPr>
            <p:ph idx="1" type="subTitle"/>
          </p:nvPr>
        </p:nvSpPr>
        <p:spPr>
          <a:xfrm>
            <a:off x="2307550" y="3380350"/>
            <a:ext cx="45288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4" name="Shape 734"/>
        <p:cNvGrpSpPr/>
        <p:nvPr/>
      </p:nvGrpSpPr>
      <p:grpSpPr>
        <a:xfrm>
          <a:off x="0" y="0"/>
          <a:ext cx="0" cy="0"/>
          <a:chOff x="0" y="0"/>
          <a:chExt cx="0" cy="0"/>
        </a:xfrm>
      </p:grpSpPr>
      <p:grpSp>
        <p:nvGrpSpPr>
          <p:cNvPr id="735" name="Google Shape;735;p11"/>
          <p:cNvGrpSpPr/>
          <p:nvPr/>
        </p:nvGrpSpPr>
        <p:grpSpPr>
          <a:xfrm flipH="1">
            <a:off x="8772879" y="1214350"/>
            <a:ext cx="478121" cy="1911737"/>
            <a:chOff x="8507961" y="909184"/>
            <a:chExt cx="391069" cy="1563665"/>
          </a:xfrm>
        </p:grpSpPr>
        <p:grpSp>
          <p:nvGrpSpPr>
            <p:cNvPr id="736" name="Google Shape;736;p11"/>
            <p:cNvGrpSpPr/>
            <p:nvPr/>
          </p:nvGrpSpPr>
          <p:grpSpPr>
            <a:xfrm flipH="1">
              <a:off x="8784713" y="1897775"/>
              <a:ext cx="114317" cy="575074"/>
              <a:chOff x="9037542" y="4257853"/>
              <a:chExt cx="114169" cy="574328"/>
            </a:xfrm>
          </p:grpSpPr>
          <p:sp>
            <p:nvSpPr>
              <p:cNvPr id="737" name="Google Shape;737;p11"/>
              <p:cNvSpPr/>
              <p:nvPr/>
            </p:nvSpPr>
            <p:spPr>
              <a:xfrm>
                <a:off x="9037542" y="4257853"/>
                <a:ext cx="114169" cy="114169"/>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1"/>
              <p:cNvSpPr/>
              <p:nvPr/>
            </p:nvSpPr>
            <p:spPr>
              <a:xfrm>
                <a:off x="9037542" y="4411456"/>
                <a:ext cx="114169" cy="113844"/>
              </a:xfrm>
              <a:custGeom>
                <a:rect b="b" l="l" r="r" t="t"/>
                <a:pathLst>
                  <a:path extrusionOk="0" h="2803" w="2811">
                    <a:moveTo>
                      <a:pt x="1" y="1"/>
                    </a:moveTo>
                    <a:lnTo>
                      <a:pt x="2811" y="1"/>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1"/>
              <p:cNvSpPr/>
              <p:nvPr/>
            </p:nvSpPr>
            <p:spPr>
              <a:xfrm>
                <a:off x="9037542" y="4564734"/>
                <a:ext cx="114169" cy="113803"/>
              </a:xfrm>
              <a:custGeom>
                <a:rect b="b" l="l" r="r" t="t"/>
                <a:pathLst>
                  <a:path extrusionOk="0" h="2802" w="2811">
                    <a:moveTo>
                      <a:pt x="1" y="0"/>
                    </a:moveTo>
                    <a:lnTo>
                      <a:pt x="2811" y="0"/>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1"/>
              <p:cNvSpPr/>
              <p:nvPr/>
            </p:nvSpPr>
            <p:spPr>
              <a:xfrm>
                <a:off x="9037542" y="4718012"/>
                <a:ext cx="114169" cy="114169"/>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1" name="Google Shape;741;p11"/>
            <p:cNvSpPr/>
            <p:nvPr/>
          </p:nvSpPr>
          <p:spPr>
            <a:xfrm>
              <a:off x="8507961" y="909184"/>
              <a:ext cx="331700" cy="1011400"/>
            </a:xfrm>
            <a:custGeom>
              <a:rect b="b" l="l" r="r" t="t"/>
              <a:pathLst>
                <a:path extrusionOk="0" h="40456" w="13268">
                  <a:moveTo>
                    <a:pt x="13268" y="40456"/>
                  </a:moveTo>
                  <a:lnTo>
                    <a:pt x="13268" y="12478"/>
                  </a:lnTo>
                  <a:lnTo>
                    <a:pt x="0" y="0"/>
                  </a:lnTo>
                </a:path>
              </a:pathLst>
            </a:custGeom>
            <a:noFill/>
            <a:ln cap="flat" cmpd="sng" w="19050">
              <a:solidFill>
                <a:schemeClr val="accent3"/>
              </a:solidFill>
              <a:prstDash val="solid"/>
              <a:round/>
              <a:headEnd len="sm" w="sm" type="none"/>
              <a:tailEnd len="sm" w="sm" type="none"/>
            </a:ln>
          </p:spPr>
        </p:sp>
      </p:grpSp>
      <p:sp>
        <p:nvSpPr>
          <p:cNvPr id="742" name="Google Shape;742;p11"/>
          <p:cNvSpPr/>
          <p:nvPr/>
        </p:nvSpPr>
        <p:spPr>
          <a:xfrm flipH="1" rot="5400000">
            <a:off x="7762775" y="4701375"/>
            <a:ext cx="1336200" cy="310800"/>
          </a:xfrm>
          <a:prstGeom prst="parallelogram">
            <a:avLst>
              <a:gd fmla="val 25000" name="adj"/>
            </a:avLst>
          </a:prstGeom>
          <a:gradFill>
            <a:gsLst>
              <a:gs pos="0">
                <a:schemeClr val="accent3"/>
              </a:gs>
              <a:gs pos="43000">
                <a:srgbClr val="DCDCDC">
                  <a:alpha val="40784"/>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1"/>
          <p:cNvSpPr/>
          <p:nvPr/>
        </p:nvSpPr>
        <p:spPr>
          <a:xfrm rot="-5400000">
            <a:off x="-470725" y="4444800"/>
            <a:ext cx="1336200" cy="318600"/>
          </a:xfrm>
          <a:prstGeom prst="parallelogram">
            <a:avLst>
              <a:gd fmla="val 25000" name="adj"/>
            </a:avLst>
          </a:prstGeom>
          <a:gradFill>
            <a:gsLst>
              <a:gs pos="0">
                <a:schemeClr val="accent3"/>
              </a:gs>
              <a:gs pos="43000">
                <a:srgbClr val="DCDCDC">
                  <a:alpha val="40784"/>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1"/>
          <p:cNvSpPr txBox="1"/>
          <p:nvPr>
            <p:ph type="title"/>
          </p:nvPr>
        </p:nvSpPr>
        <p:spPr>
          <a:xfrm>
            <a:off x="720000" y="396350"/>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45" name="Google Shape;745;p11"/>
          <p:cNvSpPr txBox="1"/>
          <p:nvPr>
            <p:ph idx="2" type="title"/>
          </p:nvPr>
        </p:nvSpPr>
        <p:spPr>
          <a:xfrm>
            <a:off x="1567975" y="2819347"/>
            <a:ext cx="2742600" cy="55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18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46" name="Google Shape;746;p11"/>
          <p:cNvSpPr txBox="1"/>
          <p:nvPr>
            <p:ph idx="3" type="title"/>
          </p:nvPr>
        </p:nvSpPr>
        <p:spPr>
          <a:xfrm>
            <a:off x="4833372" y="2819347"/>
            <a:ext cx="2742600" cy="55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18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47" name="Google Shape;747;p11"/>
          <p:cNvSpPr txBox="1"/>
          <p:nvPr>
            <p:ph idx="1" type="subTitle"/>
          </p:nvPr>
        </p:nvSpPr>
        <p:spPr>
          <a:xfrm>
            <a:off x="4951872" y="3126072"/>
            <a:ext cx="2505600" cy="101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48" name="Google Shape;748;p11"/>
          <p:cNvSpPr txBox="1"/>
          <p:nvPr>
            <p:ph idx="4" type="subTitle"/>
          </p:nvPr>
        </p:nvSpPr>
        <p:spPr>
          <a:xfrm>
            <a:off x="1686475" y="3126072"/>
            <a:ext cx="2505600" cy="101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749" name="Shape 749"/>
        <p:cNvGrpSpPr/>
        <p:nvPr/>
      </p:nvGrpSpPr>
      <p:grpSpPr>
        <a:xfrm>
          <a:off x="0" y="0"/>
          <a:ext cx="0" cy="0"/>
          <a:chOff x="0" y="0"/>
          <a:chExt cx="0" cy="0"/>
        </a:xfrm>
      </p:grpSpPr>
      <p:sp>
        <p:nvSpPr>
          <p:cNvPr id="750" name="Google Shape;750;p12"/>
          <p:cNvSpPr/>
          <p:nvPr/>
        </p:nvSpPr>
        <p:spPr>
          <a:xfrm rot="10800000">
            <a:off x="8200325" y="4281000"/>
            <a:ext cx="1336200" cy="323100"/>
          </a:xfrm>
          <a:prstGeom prst="parallelogram">
            <a:avLst>
              <a:gd fmla="val 25000" name="adj"/>
            </a:avLst>
          </a:prstGeom>
          <a:gradFill>
            <a:gsLst>
              <a:gs pos="0">
                <a:schemeClr val="accent3"/>
              </a:gs>
              <a:gs pos="43000">
                <a:srgbClr val="DCDCDC">
                  <a:alpha val="40784"/>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2"/>
          <p:cNvSpPr/>
          <p:nvPr/>
        </p:nvSpPr>
        <p:spPr>
          <a:xfrm rot="-5400000">
            <a:off x="748950" y="4558700"/>
            <a:ext cx="1336200" cy="323100"/>
          </a:xfrm>
          <a:prstGeom prst="parallelogram">
            <a:avLst>
              <a:gd fmla="val 25000" name="adj"/>
            </a:avLst>
          </a:prstGeom>
          <a:gradFill>
            <a:gsLst>
              <a:gs pos="0">
                <a:schemeClr val="accent3"/>
              </a:gs>
              <a:gs pos="43000">
                <a:srgbClr val="DCDCDC">
                  <a:alpha val="40784"/>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2"/>
          <p:cNvSpPr txBox="1"/>
          <p:nvPr>
            <p:ph type="title"/>
          </p:nvPr>
        </p:nvSpPr>
        <p:spPr>
          <a:xfrm>
            <a:off x="4800750" y="1847775"/>
            <a:ext cx="34104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53" name="Google Shape;753;p12"/>
          <p:cNvSpPr txBox="1"/>
          <p:nvPr>
            <p:ph idx="1" type="subTitle"/>
          </p:nvPr>
        </p:nvSpPr>
        <p:spPr>
          <a:xfrm>
            <a:off x="5019625" y="2611825"/>
            <a:ext cx="2972700" cy="1080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0_1">
    <p:spTree>
      <p:nvGrpSpPr>
        <p:cNvPr id="754" name="Shape 754"/>
        <p:cNvGrpSpPr/>
        <p:nvPr/>
      </p:nvGrpSpPr>
      <p:grpSpPr>
        <a:xfrm>
          <a:off x="0" y="0"/>
          <a:ext cx="0" cy="0"/>
          <a:chOff x="0" y="0"/>
          <a:chExt cx="0" cy="0"/>
        </a:xfrm>
      </p:grpSpPr>
      <p:sp>
        <p:nvSpPr>
          <p:cNvPr id="755" name="Google Shape;755;p13"/>
          <p:cNvSpPr/>
          <p:nvPr/>
        </p:nvSpPr>
        <p:spPr>
          <a:xfrm flipH="1" rot="-5400000">
            <a:off x="175222" y="4172792"/>
            <a:ext cx="1970410" cy="531875"/>
          </a:xfrm>
          <a:custGeom>
            <a:rect b="b" l="l" r="r" t="t"/>
            <a:pathLst>
              <a:path extrusionOk="0" h="5996" w="35712">
                <a:moveTo>
                  <a:pt x="35711" y="0"/>
                </a:moveTo>
                <a:lnTo>
                  <a:pt x="5924" y="0"/>
                </a:lnTo>
                <a:lnTo>
                  <a:pt x="0" y="5995"/>
                </a:lnTo>
                <a:lnTo>
                  <a:pt x="35711" y="5995"/>
                </a:lnTo>
                <a:close/>
              </a:path>
            </a:pathLst>
          </a:custGeom>
          <a:gradFill>
            <a:gsLst>
              <a:gs pos="0">
                <a:schemeClr val="accent3"/>
              </a:gs>
              <a:gs pos="43000">
                <a:srgbClr val="DCDCDC">
                  <a:alpha val="40784"/>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6" name="Google Shape;756;p13"/>
          <p:cNvGrpSpPr/>
          <p:nvPr/>
        </p:nvGrpSpPr>
        <p:grpSpPr>
          <a:xfrm rot="-5400000">
            <a:off x="-1016950" y="3137113"/>
            <a:ext cx="3543075" cy="1799130"/>
            <a:chOff x="2241050" y="-60525"/>
            <a:chExt cx="3543075" cy="1799130"/>
          </a:xfrm>
        </p:grpSpPr>
        <p:sp>
          <p:nvSpPr>
            <p:cNvPr id="757" name="Google Shape;757;p13"/>
            <p:cNvSpPr/>
            <p:nvPr/>
          </p:nvSpPr>
          <p:spPr>
            <a:xfrm>
              <a:off x="4087847" y="775028"/>
              <a:ext cx="955800" cy="955800"/>
            </a:xfrm>
            <a:prstGeom prst="donut">
              <a:avLst>
                <a:gd fmla="val 9178" name="adj"/>
              </a:avLst>
            </a:prstGeom>
            <a:gradFill>
              <a:gsLst>
                <a:gs pos="0">
                  <a:schemeClr val="lt1"/>
                </a:gs>
                <a:gs pos="50000">
                  <a:schemeClr val="lt1"/>
                </a:gs>
                <a:gs pos="100000">
                  <a:schemeClr val="accent1"/>
                </a:gs>
              </a:gsLst>
              <a:lin ang="5400700" scaled="0"/>
            </a:gradFill>
            <a:ln>
              <a:noFill/>
            </a:ln>
            <a:effectLst>
              <a:outerShdw blurRad="28575" rotWithShape="0" algn="bl">
                <a:srgbClr val="000000">
                  <a:alpha val="1333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3"/>
            <p:cNvSpPr/>
            <p:nvPr/>
          </p:nvSpPr>
          <p:spPr>
            <a:xfrm rot="-8620169">
              <a:off x="4234368" y="943831"/>
              <a:ext cx="662849" cy="662849"/>
            </a:xfrm>
            <a:prstGeom prst="blockArc">
              <a:avLst>
                <a:gd fmla="val 10811974" name="adj1"/>
                <a:gd fmla="val 17061166" name="adj2"/>
                <a:gd fmla="val 10361"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3"/>
            <p:cNvSpPr/>
            <p:nvPr/>
          </p:nvSpPr>
          <p:spPr>
            <a:xfrm>
              <a:off x="4251588" y="938625"/>
              <a:ext cx="628500" cy="6285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3"/>
            <p:cNvSpPr/>
            <p:nvPr/>
          </p:nvSpPr>
          <p:spPr>
            <a:xfrm>
              <a:off x="2241050" y="-60525"/>
              <a:ext cx="2007950" cy="1344650"/>
            </a:xfrm>
            <a:custGeom>
              <a:rect b="b" l="l" r="r" t="t"/>
              <a:pathLst>
                <a:path extrusionOk="0" h="53786" w="80318">
                  <a:moveTo>
                    <a:pt x="80318" y="53786"/>
                  </a:moveTo>
                  <a:lnTo>
                    <a:pt x="37867" y="53786"/>
                  </a:lnTo>
                  <a:lnTo>
                    <a:pt x="114" y="20314"/>
                  </a:lnTo>
                  <a:lnTo>
                    <a:pt x="0" y="0"/>
                  </a:lnTo>
                </a:path>
              </a:pathLst>
            </a:custGeom>
            <a:noFill/>
            <a:ln cap="flat" cmpd="sng" w="19050">
              <a:solidFill>
                <a:schemeClr val="accent3"/>
              </a:solidFill>
              <a:prstDash val="solid"/>
              <a:round/>
              <a:headEnd len="sm" w="sm" type="none"/>
              <a:tailEnd len="sm" w="sm" type="none"/>
            </a:ln>
          </p:spPr>
        </p:sp>
        <p:sp>
          <p:nvSpPr>
            <p:cNvPr id="761" name="Google Shape;761;p13"/>
            <p:cNvSpPr/>
            <p:nvPr/>
          </p:nvSpPr>
          <p:spPr>
            <a:xfrm>
              <a:off x="4790125" y="-59200"/>
              <a:ext cx="994000" cy="1081800"/>
            </a:xfrm>
            <a:custGeom>
              <a:rect b="b" l="l" r="r" t="t"/>
              <a:pathLst>
                <a:path extrusionOk="0" h="43272" w="39760">
                  <a:moveTo>
                    <a:pt x="0" y="43272"/>
                  </a:moveTo>
                  <a:lnTo>
                    <a:pt x="15158" y="24120"/>
                  </a:lnTo>
                  <a:lnTo>
                    <a:pt x="39760" y="24120"/>
                  </a:lnTo>
                  <a:lnTo>
                    <a:pt x="39760" y="0"/>
                  </a:lnTo>
                </a:path>
              </a:pathLst>
            </a:custGeom>
            <a:noFill/>
            <a:ln cap="flat" cmpd="sng" w="19050">
              <a:solidFill>
                <a:schemeClr val="accent3"/>
              </a:solidFill>
              <a:prstDash val="solid"/>
              <a:round/>
              <a:headEnd len="sm" w="sm" type="none"/>
              <a:tailEnd len="sm" w="sm" type="none"/>
            </a:ln>
          </p:spPr>
        </p:sp>
        <p:grpSp>
          <p:nvGrpSpPr>
            <p:cNvPr id="762" name="Google Shape;762;p13"/>
            <p:cNvGrpSpPr/>
            <p:nvPr/>
          </p:nvGrpSpPr>
          <p:grpSpPr>
            <a:xfrm>
              <a:off x="4419109" y="1128513"/>
              <a:ext cx="293388" cy="293415"/>
              <a:chOff x="8380157" y="546043"/>
              <a:chExt cx="273300" cy="273300"/>
            </a:xfrm>
          </p:grpSpPr>
          <p:sp>
            <p:nvSpPr>
              <p:cNvPr id="763" name="Google Shape;763;p13"/>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3"/>
              <p:cNvSpPr/>
              <p:nvPr/>
            </p:nvSpPr>
            <p:spPr>
              <a:xfrm>
                <a:off x="8418846"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65" name="Google Shape;765;p13"/>
          <p:cNvSpPr/>
          <p:nvPr/>
        </p:nvSpPr>
        <p:spPr>
          <a:xfrm>
            <a:off x="6716675" y="4531987"/>
            <a:ext cx="2896422" cy="440946"/>
          </a:xfrm>
          <a:custGeom>
            <a:rect b="b" l="l" r="r" t="t"/>
            <a:pathLst>
              <a:path extrusionOk="0" h="5996" w="35712">
                <a:moveTo>
                  <a:pt x="35711" y="0"/>
                </a:moveTo>
                <a:lnTo>
                  <a:pt x="5924" y="0"/>
                </a:lnTo>
                <a:lnTo>
                  <a:pt x="0" y="5995"/>
                </a:lnTo>
                <a:lnTo>
                  <a:pt x="35711" y="5995"/>
                </a:lnTo>
                <a:close/>
              </a:path>
            </a:pathLst>
          </a:custGeom>
          <a:gradFill>
            <a:gsLst>
              <a:gs pos="0">
                <a:schemeClr val="accent3"/>
              </a:gs>
              <a:gs pos="43000">
                <a:srgbClr val="DCDCDC">
                  <a:alpha val="40784"/>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3"/>
          <p:cNvSpPr txBox="1"/>
          <p:nvPr>
            <p:ph type="title"/>
          </p:nvPr>
        </p:nvSpPr>
        <p:spPr>
          <a:xfrm>
            <a:off x="2646000" y="2712913"/>
            <a:ext cx="38520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67" name="Google Shape;767;p13"/>
          <p:cNvSpPr txBox="1"/>
          <p:nvPr>
            <p:ph idx="2" type="title"/>
          </p:nvPr>
        </p:nvSpPr>
        <p:spPr>
          <a:xfrm>
            <a:off x="4028350" y="1510138"/>
            <a:ext cx="10872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200">
                <a:solidFill>
                  <a:schemeClr val="accent4"/>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768" name="Google Shape;768;p13"/>
          <p:cNvSpPr txBox="1"/>
          <p:nvPr>
            <p:ph idx="1" type="subTitle"/>
          </p:nvPr>
        </p:nvSpPr>
        <p:spPr>
          <a:xfrm>
            <a:off x="2646000" y="3465638"/>
            <a:ext cx="3852000" cy="48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9" name="Shape 769"/>
        <p:cNvGrpSpPr/>
        <p:nvPr/>
      </p:nvGrpSpPr>
      <p:grpSpPr>
        <a:xfrm>
          <a:off x="0" y="0"/>
          <a:ext cx="0" cy="0"/>
          <a:chOff x="0" y="0"/>
          <a:chExt cx="0" cy="0"/>
        </a:xfrm>
      </p:grpSpPr>
      <p:sp>
        <p:nvSpPr>
          <p:cNvPr id="770" name="Google Shape;770;p14"/>
          <p:cNvSpPr txBox="1"/>
          <p:nvPr>
            <p:ph type="title"/>
          </p:nvPr>
        </p:nvSpPr>
        <p:spPr>
          <a:xfrm>
            <a:off x="720000" y="396350"/>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71" name="Google Shape;771;p14"/>
          <p:cNvSpPr/>
          <p:nvPr/>
        </p:nvSpPr>
        <p:spPr>
          <a:xfrm flipH="1" rot="-5400000">
            <a:off x="-558253" y="4240417"/>
            <a:ext cx="1970410" cy="531875"/>
          </a:xfrm>
          <a:custGeom>
            <a:rect b="b" l="l" r="r" t="t"/>
            <a:pathLst>
              <a:path extrusionOk="0" h="5996" w="35712">
                <a:moveTo>
                  <a:pt x="35711" y="0"/>
                </a:moveTo>
                <a:lnTo>
                  <a:pt x="5924" y="0"/>
                </a:lnTo>
                <a:lnTo>
                  <a:pt x="0" y="5995"/>
                </a:lnTo>
                <a:lnTo>
                  <a:pt x="35711" y="5995"/>
                </a:lnTo>
                <a:close/>
              </a:path>
            </a:pathLst>
          </a:custGeom>
          <a:gradFill>
            <a:gsLst>
              <a:gs pos="0">
                <a:schemeClr val="accent3"/>
              </a:gs>
              <a:gs pos="43000">
                <a:srgbClr val="DCDCDC">
                  <a:alpha val="40784"/>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4"/>
          <p:cNvSpPr/>
          <p:nvPr/>
        </p:nvSpPr>
        <p:spPr>
          <a:xfrm flipH="1" rot="-5400000">
            <a:off x="7731834" y="4338167"/>
            <a:ext cx="1970410" cy="531875"/>
          </a:xfrm>
          <a:custGeom>
            <a:rect b="b" l="l" r="r" t="t"/>
            <a:pathLst>
              <a:path extrusionOk="0" h="5996" w="35712">
                <a:moveTo>
                  <a:pt x="35711" y="0"/>
                </a:moveTo>
                <a:lnTo>
                  <a:pt x="5924" y="0"/>
                </a:lnTo>
                <a:lnTo>
                  <a:pt x="0" y="5995"/>
                </a:lnTo>
                <a:lnTo>
                  <a:pt x="35711" y="5995"/>
                </a:lnTo>
                <a:close/>
              </a:path>
            </a:pathLst>
          </a:custGeom>
          <a:gradFill>
            <a:gsLst>
              <a:gs pos="0">
                <a:schemeClr val="accent3"/>
              </a:gs>
              <a:gs pos="43000">
                <a:srgbClr val="DCDCDC">
                  <a:alpha val="40784"/>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773" name="Shape 773"/>
        <p:cNvGrpSpPr/>
        <p:nvPr/>
      </p:nvGrpSpPr>
      <p:grpSpPr>
        <a:xfrm>
          <a:off x="0" y="0"/>
          <a:ext cx="0" cy="0"/>
          <a:chOff x="0" y="0"/>
          <a:chExt cx="0" cy="0"/>
        </a:xfrm>
      </p:grpSpPr>
      <p:sp>
        <p:nvSpPr>
          <p:cNvPr id="774" name="Google Shape;774;p15"/>
          <p:cNvSpPr/>
          <p:nvPr/>
        </p:nvSpPr>
        <p:spPr>
          <a:xfrm flipH="1" rot="10800000">
            <a:off x="-330525" y="211285"/>
            <a:ext cx="1842600" cy="482400"/>
          </a:xfrm>
          <a:prstGeom prst="parallelogram">
            <a:avLst>
              <a:gd fmla="val 25000" name="adj"/>
            </a:avLst>
          </a:prstGeom>
          <a:gradFill>
            <a:gsLst>
              <a:gs pos="0">
                <a:schemeClr val="accent3"/>
              </a:gs>
              <a:gs pos="43000">
                <a:srgbClr val="DCDCDC">
                  <a:alpha val="40784"/>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5"/>
          <p:cNvSpPr/>
          <p:nvPr/>
        </p:nvSpPr>
        <p:spPr>
          <a:xfrm flipH="1" rot="5400000">
            <a:off x="71000" y="4202510"/>
            <a:ext cx="1842600" cy="482400"/>
          </a:xfrm>
          <a:prstGeom prst="parallelogram">
            <a:avLst>
              <a:gd fmla="val 25000" name="adj"/>
            </a:avLst>
          </a:prstGeom>
          <a:gradFill>
            <a:gsLst>
              <a:gs pos="0">
                <a:schemeClr val="accent3"/>
              </a:gs>
              <a:gs pos="43000">
                <a:srgbClr val="DCDCDC">
                  <a:alpha val="40784"/>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5"/>
          <p:cNvSpPr txBox="1"/>
          <p:nvPr>
            <p:ph type="title"/>
          </p:nvPr>
        </p:nvSpPr>
        <p:spPr>
          <a:xfrm>
            <a:off x="2424600" y="613724"/>
            <a:ext cx="4294800" cy="87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5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77" name="Google Shape;777;p15"/>
          <p:cNvSpPr txBox="1"/>
          <p:nvPr>
            <p:ph idx="1" type="subTitle"/>
          </p:nvPr>
        </p:nvSpPr>
        <p:spPr>
          <a:xfrm>
            <a:off x="2854650" y="1439338"/>
            <a:ext cx="3434700" cy="142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8" name="Google Shape;778;p15"/>
          <p:cNvSpPr txBox="1"/>
          <p:nvPr/>
        </p:nvSpPr>
        <p:spPr>
          <a:xfrm>
            <a:off x="2499700" y="3853350"/>
            <a:ext cx="4144500" cy="493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000"/>
              <a:buFont typeface="Arial"/>
              <a:buNone/>
            </a:pPr>
            <a:r>
              <a:rPr b="0" i="0" lang="en-US" sz="1000" u="none" cap="none" strike="noStrike">
                <a:solidFill>
                  <a:srgbClr val="434343"/>
                </a:solidFill>
                <a:latin typeface="Libre Franklin"/>
                <a:ea typeface="Libre Franklin"/>
                <a:cs typeface="Libre Franklin"/>
                <a:sym typeface="Libre Franklin"/>
              </a:rPr>
              <a:t>CREDITS: This presentation template was created by </a:t>
            </a:r>
            <a:r>
              <a:rPr b="1" i="0" lang="en-US" sz="1000" u="none" cap="none" strike="noStrike">
                <a:solidFill>
                  <a:schemeClr val="hlink"/>
                </a:solidFill>
                <a:uFill>
                  <a:noFill/>
                </a:uFill>
                <a:latin typeface="Libre Franklin"/>
                <a:ea typeface="Libre Franklin"/>
                <a:cs typeface="Libre Franklin"/>
                <a:sym typeface="Libre Franklin"/>
                <a:hlinkClick r:id="rId2"/>
              </a:rPr>
              <a:t>Slidesgo</a:t>
            </a:r>
            <a:r>
              <a:rPr b="0" i="0" lang="en-US" sz="1000" u="none" cap="none" strike="noStrike">
                <a:solidFill>
                  <a:srgbClr val="434343"/>
                </a:solidFill>
                <a:latin typeface="Libre Franklin"/>
                <a:ea typeface="Libre Franklin"/>
                <a:cs typeface="Libre Franklin"/>
                <a:sym typeface="Libre Franklin"/>
              </a:rPr>
              <a:t>, including icons by </a:t>
            </a:r>
            <a:r>
              <a:rPr b="1" i="0" lang="en-US" sz="1000" u="none" cap="none" strike="noStrike">
                <a:solidFill>
                  <a:schemeClr val="hlink"/>
                </a:solidFill>
                <a:uFill>
                  <a:noFill/>
                </a:uFill>
                <a:latin typeface="Libre Franklin"/>
                <a:ea typeface="Libre Franklin"/>
                <a:cs typeface="Libre Franklin"/>
                <a:sym typeface="Libre Franklin"/>
                <a:hlinkClick r:id="rId3"/>
              </a:rPr>
              <a:t>Flaticon</a:t>
            </a:r>
            <a:r>
              <a:rPr b="1" i="0" lang="en-US" sz="1000" u="none" cap="none" strike="noStrike">
                <a:solidFill>
                  <a:srgbClr val="434343"/>
                </a:solidFill>
                <a:latin typeface="Libre Franklin"/>
                <a:ea typeface="Libre Franklin"/>
                <a:cs typeface="Libre Franklin"/>
                <a:sym typeface="Libre Franklin"/>
              </a:rPr>
              <a:t> </a:t>
            </a:r>
            <a:r>
              <a:rPr b="0" i="0" lang="en-US" sz="1000" u="none" cap="none" strike="noStrike">
                <a:solidFill>
                  <a:srgbClr val="434343"/>
                </a:solidFill>
                <a:latin typeface="Libre Franklin"/>
                <a:ea typeface="Libre Franklin"/>
                <a:cs typeface="Libre Franklin"/>
                <a:sym typeface="Libre Franklin"/>
              </a:rPr>
              <a:t>and infographics &amp; images by </a:t>
            </a:r>
            <a:r>
              <a:rPr b="1" i="0" lang="en-US" sz="1000" u="none" cap="none" strike="noStrike">
                <a:solidFill>
                  <a:schemeClr val="hlink"/>
                </a:solidFill>
                <a:uFill>
                  <a:noFill/>
                </a:uFill>
                <a:latin typeface="Libre Franklin"/>
                <a:ea typeface="Libre Franklin"/>
                <a:cs typeface="Libre Franklin"/>
                <a:sym typeface="Libre Franklin"/>
                <a:hlinkClick r:id="rId4"/>
              </a:rPr>
              <a:t>Freepik</a:t>
            </a:r>
            <a:endParaRPr b="1" i="0" sz="1000" u="none" cap="none" strike="noStrike">
              <a:solidFill>
                <a:srgbClr val="434343"/>
              </a:solidFill>
              <a:latin typeface="Libre Franklin"/>
              <a:ea typeface="Libre Franklin"/>
              <a:cs typeface="Libre Franklin"/>
              <a:sym typeface="Libre Franklin"/>
            </a:endParaRPr>
          </a:p>
        </p:txBody>
      </p:sp>
      <p:sp>
        <p:nvSpPr>
          <p:cNvPr id="779" name="Google Shape;779;p15"/>
          <p:cNvSpPr/>
          <p:nvPr/>
        </p:nvSpPr>
        <p:spPr>
          <a:xfrm flipH="1" rot="5400000">
            <a:off x="7812300" y="4202510"/>
            <a:ext cx="1842600" cy="482400"/>
          </a:xfrm>
          <a:prstGeom prst="parallelogram">
            <a:avLst>
              <a:gd fmla="val 25000" name="adj"/>
            </a:avLst>
          </a:prstGeom>
          <a:gradFill>
            <a:gsLst>
              <a:gs pos="0">
                <a:schemeClr val="accent3"/>
              </a:gs>
              <a:gs pos="43000">
                <a:srgbClr val="DCDCDC">
                  <a:alpha val="40784"/>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780" name="Shape 780"/>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
    <p:spTree>
      <p:nvGrpSpPr>
        <p:cNvPr id="781" name="Shape 781"/>
        <p:cNvGrpSpPr/>
        <p:nvPr/>
      </p:nvGrpSpPr>
      <p:grpSpPr>
        <a:xfrm>
          <a:off x="0" y="0"/>
          <a:ext cx="0" cy="0"/>
          <a:chOff x="0" y="0"/>
          <a:chExt cx="0" cy="0"/>
        </a:xfrm>
      </p:grpSpPr>
      <p:sp>
        <p:nvSpPr>
          <p:cNvPr id="782" name="Google Shape;782;p17"/>
          <p:cNvSpPr/>
          <p:nvPr/>
        </p:nvSpPr>
        <p:spPr>
          <a:xfrm flipH="1" rot="-5400000">
            <a:off x="6360447" y="4153780"/>
            <a:ext cx="1970410" cy="531875"/>
          </a:xfrm>
          <a:custGeom>
            <a:rect b="b" l="l" r="r" t="t"/>
            <a:pathLst>
              <a:path extrusionOk="0" h="5996" w="35712">
                <a:moveTo>
                  <a:pt x="35711" y="0"/>
                </a:moveTo>
                <a:lnTo>
                  <a:pt x="5924" y="0"/>
                </a:lnTo>
                <a:lnTo>
                  <a:pt x="0" y="5995"/>
                </a:lnTo>
                <a:lnTo>
                  <a:pt x="35711" y="5995"/>
                </a:lnTo>
                <a:close/>
              </a:path>
            </a:pathLst>
          </a:custGeom>
          <a:gradFill>
            <a:gsLst>
              <a:gs pos="0">
                <a:schemeClr val="accent3"/>
              </a:gs>
              <a:gs pos="43000">
                <a:srgbClr val="DCDCDC">
                  <a:alpha val="40784"/>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7"/>
          <p:cNvSpPr/>
          <p:nvPr/>
        </p:nvSpPr>
        <p:spPr>
          <a:xfrm rot="-5400000">
            <a:off x="6356128" y="462175"/>
            <a:ext cx="1979070" cy="531875"/>
          </a:xfrm>
          <a:custGeom>
            <a:rect b="b" l="l" r="r" t="t"/>
            <a:pathLst>
              <a:path extrusionOk="0" h="5996" w="35712">
                <a:moveTo>
                  <a:pt x="35711" y="0"/>
                </a:moveTo>
                <a:lnTo>
                  <a:pt x="5924" y="0"/>
                </a:lnTo>
                <a:lnTo>
                  <a:pt x="0" y="5995"/>
                </a:lnTo>
                <a:lnTo>
                  <a:pt x="35711" y="5995"/>
                </a:lnTo>
                <a:close/>
              </a:path>
            </a:pathLst>
          </a:custGeom>
          <a:gradFill>
            <a:gsLst>
              <a:gs pos="0">
                <a:schemeClr val="accent3"/>
              </a:gs>
              <a:gs pos="43000">
                <a:srgbClr val="DCDCDC">
                  <a:alpha val="40784"/>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7"/>
          <p:cNvSpPr txBox="1"/>
          <p:nvPr>
            <p:ph type="title"/>
          </p:nvPr>
        </p:nvSpPr>
        <p:spPr>
          <a:xfrm>
            <a:off x="1279925" y="1279188"/>
            <a:ext cx="3532500" cy="154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85" name="Google Shape;785;p17"/>
          <p:cNvSpPr txBox="1"/>
          <p:nvPr>
            <p:ph idx="1" type="subTitle"/>
          </p:nvPr>
        </p:nvSpPr>
        <p:spPr>
          <a:xfrm>
            <a:off x="1684175" y="2783363"/>
            <a:ext cx="2724000" cy="1080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786" name="Shape 786"/>
        <p:cNvGrpSpPr/>
        <p:nvPr/>
      </p:nvGrpSpPr>
      <p:grpSpPr>
        <a:xfrm>
          <a:off x="0" y="0"/>
          <a:ext cx="0" cy="0"/>
          <a:chOff x="0" y="0"/>
          <a:chExt cx="0" cy="0"/>
        </a:xfrm>
      </p:grpSpPr>
      <p:sp>
        <p:nvSpPr>
          <p:cNvPr id="787" name="Google Shape;787;p18"/>
          <p:cNvSpPr/>
          <p:nvPr/>
        </p:nvSpPr>
        <p:spPr>
          <a:xfrm rot="-5400000">
            <a:off x="-233400" y="4507400"/>
            <a:ext cx="1336200" cy="398400"/>
          </a:xfrm>
          <a:prstGeom prst="parallelogram">
            <a:avLst>
              <a:gd fmla="val 25000" name="adj"/>
            </a:avLst>
          </a:prstGeom>
          <a:gradFill>
            <a:gsLst>
              <a:gs pos="0">
                <a:schemeClr val="accent3"/>
              </a:gs>
              <a:gs pos="43000">
                <a:srgbClr val="DCDCDC">
                  <a:alpha val="40784"/>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18"/>
          <p:cNvSpPr txBox="1"/>
          <p:nvPr>
            <p:ph type="title"/>
          </p:nvPr>
        </p:nvSpPr>
        <p:spPr>
          <a:xfrm>
            <a:off x="720075" y="397100"/>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89" name="Google Shape;789;p18"/>
          <p:cNvSpPr txBox="1"/>
          <p:nvPr>
            <p:ph idx="2" type="title"/>
          </p:nvPr>
        </p:nvSpPr>
        <p:spPr>
          <a:xfrm>
            <a:off x="937700" y="3153100"/>
            <a:ext cx="21753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90" name="Google Shape;790;p18"/>
          <p:cNvSpPr txBox="1"/>
          <p:nvPr>
            <p:ph idx="1" type="subTitle"/>
          </p:nvPr>
        </p:nvSpPr>
        <p:spPr>
          <a:xfrm>
            <a:off x="937700" y="3499450"/>
            <a:ext cx="2175300" cy="66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91" name="Google Shape;791;p18"/>
          <p:cNvSpPr txBox="1"/>
          <p:nvPr>
            <p:ph idx="3" type="title"/>
          </p:nvPr>
        </p:nvSpPr>
        <p:spPr>
          <a:xfrm>
            <a:off x="3484419" y="3153100"/>
            <a:ext cx="21753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92" name="Google Shape;792;p18"/>
          <p:cNvSpPr txBox="1"/>
          <p:nvPr>
            <p:ph idx="4" type="subTitle"/>
          </p:nvPr>
        </p:nvSpPr>
        <p:spPr>
          <a:xfrm>
            <a:off x="3484422" y="3499450"/>
            <a:ext cx="2175300" cy="66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93" name="Google Shape;793;p18"/>
          <p:cNvSpPr txBox="1"/>
          <p:nvPr>
            <p:ph idx="5" type="title"/>
          </p:nvPr>
        </p:nvSpPr>
        <p:spPr>
          <a:xfrm>
            <a:off x="6031147" y="3153100"/>
            <a:ext cx="21753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94" name="Google Shape;794;p18"/>
          <p:cNvSpPr txBox="1"/>
          <p:nvPr>
            <p:ph idx="6" type="subTitle"/>
          </p:nvPr>
        </p:nvSpPr>
        <p:spPr>
          <a:xfrm>
            <a:off x="6031149" y="3499450"/>
            <a:ext cx="2175300" cy="66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95" name="Google Shape;795;p18"/>
          <p:cNvSpPr txBox="1"/>
          <p:nvPr>
            <p:ph idx="7" type="title"/>
          </p:nvPr>
        </p:nvSpPr>
        <p:spPr>
          <a:xfrm>
            <a:off x="1586550" y="2176475"/>
            <a:ext cx="8778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796" name="Google Shape;796;p18"/>
          <p:cNvSpPr txBox="1"/>
          <p:nvPr>
            <p:ph idx="8" type="title"/>
          </p:nvPr>
        </p:nvSpPr>
        <p:spPr>
          <a:xfrm>
            <a:off x="4133000" y="2176400"/>
            <a:ext cx="8778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797" name="Google Shape;797;p18"/>
          <p:cNvSpPr txBox="1"/>
          <p:nvPr>
            <p:ph idx="9" type="title"/>
          </p:nvPr>
        </p:nvSpPr>
        <p:spPr>
          <a:xfrm>
            <a:off x="6679901" y="2176400"/>
            <a:ext cx="8778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98" name="Shape 798"/>
        <p:cNvGrpSpPr/>
        <p:nvPr/>
      </p:nvGrpSpPr>
      <p:grpSpPr>
        <a:xfrm>
          <a:off x="0" y="0"/>
          <a:ext cx="0" cy="0"/>
          <a:chOff x="0" y="0"/>
          <a:chExt cx="0" cy="0"/>
        </a:xfrm>
      </p:grpSpPr>
      <p:grpSp>
        <p:nvGrpSpPr>
          <p:cNvPr id="799" name="Google Shape;799;p19"/>
          <p:cNvGrpSpPr/>
          <p:nvPr/>
        </p:nvGrpSpPr>
        <p:grpSpPr>
          <a:xfrm>
            <a:off x="6905573" y="1953652"/>
            <a:ext cx="1903602" cy="2915900"/>
            <a:chOff x="6405098" y="1953652"/>
            <a:chExt cx="1903602" cy="2915900"/>
          </a:xfrm>
        </p:grpSpPr>
        <p:grpSp>
          <p:nvGrpSpPr>
            <p:cNvPr id="800" name="Google Shape;800;p19"/>
            <p:cNvGrpSpPr/>
            <p:nvPr/>
          </p:nvGrpSpPr>
          <p:grpSpPr>
            <a:xfrm>
              <a:off x="6405098" y="4531752"/>
              <a:ext cx="337800" cy="337800"/>
              <a:chOff x="2414073" y="4164177"/>
              <a:chExt cx="337800" cy="337800"/>
            </a:xfrm>
          </p:grpSpPr>
          <p:sp>
            <p:nvSpPr>
              <p:cNvPr id="801" name="Google Shape;801;p19"/>
              <p:cNvSpPr/>
              <p:nvPr/>
            </p:nvSpPr>
            <p:spPr>
              <a:xfrm>
                <a:off x="2414073" y="4164177"/>
                <a:ext cx="337800" cy="3378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9"/>
              <p:cNvSpPr/>
              <p:nvPr/>
            </p:nvSpPr>
            <p:spPr>
              <a:xfrm>
                <a:off x="2461907" y="4212010"/>
                <a:ext cx="242100" cy="242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3" name="Google Shape;803;p19"/>
            <p:cNvGrpSpPr/>
            <p:nvPr/>
          </p:nvGrpSpPr>
          <p:grpSpPr>
            <a:xfrm>
              <a:off x="6977923" y="1953652"/>
              <a:ext cx="337800" cy="337800"/>
              <a:chOff x="2414073" y="4164177"/>
              <a:chExt cx="337800" cy="337800"/>
            </a:xfrm>
          </p:grpSpPr>
          <p:sp>
            <p:nvSpPr>
              <p:cNvPr id="804" name="Google Shape;804;p19"/>
              <p:cNvSpPr/>
              <p:nvPr/>
            </p:nvSpPr>
            <p:spPr>
              <a:xfrm>
                <a:off x="2414073" y="4164177"/>
                <a:ext cx="337800" cy="3378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9"/>
              <p:cNvSpPr/>
              <p:nvPr/>
            </p:nvSpPr>
            <p:spPr>
              <a:xfrm>
                <a:off x="2461907" y="4212010"/>
                <a:ext cx="242100" cy="242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6" name="Google Shape;806;p19"/>
            <p:cNvSpPr/>
            <p:nvPr/>
          </p:nvSpPr>
          <p:spPr>
            <a:xfrm>
              <a:off x="6698700" y="2170025"/>
              <a:ext cx="1610000" cy="2524325"/>
            </a:xfrm>
            <a:custGeom>
              <a:rect b="b" l="l" r="r" t="t"/>
              <a:pathLst>
                <a:path extrusionOk="0" h="100973" w="64400">
                  <a:moveTo>
                    <a:pt x="22534" y="0"/>
                  </a:moveTo>
                  <a:lnTo>
                    <a:pt x="64400" y="30061"/>
                  </a:lnTo>
                  <a:lnTo>
                    <a:pt x="64400" y="100973"/>
                  </a:lnTo>
                  <a:lnTo>
                    <a:pt x="0" y="100973"/>
                  </a:lnTo>
                </a:path>
              </a:pathLst>
            </a:custGeom>
            <a:noFill/>
            <a:ln cap="flat" cmpd="sng" w="19050">
              <a:solidFill>
                <a:schemeClr val="accent3"/>
              </a:solidFill>
              <a:prstDash val="solid"/>
              <a:round/>
              <a:headEnd len="sm" w="sm" type="none"/>
              <a:tailEnd len="sm" w="sm" type="none"/>
            </a:ln>
          </p:spPr>
        </p:sp>
        <p:grpSp>
          <p:nvGrpSpPr>
            <p:cNvPr id="807" name="Google Shape;807;p19"/>
            <p:cNvGrpSpPr/>
            <p:nvPr/>
          </p:nvGrpSpPr>
          <p:grpSpPr>
            <a:xfrm>
              <a:off x="8005494" y="3717896"/>
              <a:ext cx="116304" cy="976450"/>
              <a:chOff x="1678794" y="3915021"/>
              <a:chExt cx="116304" cy="976450"/>
            </a:xfrm>
          </p:grpSpPr>
          <p:sp>
            <p:nvSpPr>
              <p:cNvPr id="808" name="Google Shape;808;p19"/>
              <p:cNvSpPr/>
              <p:nvPr/>
            </p:nvSpPr>
            <p:spPr>
              <a:xfrm>
                <a:off x="1723579" y="4465978"/>
                <a:ext cx="17807" cy="425493"/>
              </a:xfrm>
              <a:custGeom>
                <a:rect b="b" l="l" r="r" t="t"/>
                <a:pathLst>
                  <a:path extrusionOk="0" h="10251" w="429">
                    <a:moveTo>
                      <a:pt x="429" y="10251"/>
                    </a:moveTo>
                    <a:lnTo>
                      <a:pt x="1" y="10251"/>
                    </a:lnTo>
                    <a:lnTo>
                      <a:pt x="1" y="1"/>
                    </a:lnTo>
                    <a:lnTo>
                      <a:pt x="42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9"/>
              <p:cNvSpPr/>
              <p:nvPr/>
            </p:nvSpPr>
            <p:spPr>
              <a:xfrm>
                <a:off x="1678794" y="3915021"/>
                <a:ext cx="116304" cy="116678"/>
              </a:xfrm>
              <a:custGeom>
                <a:rect b="b" l="l" r="r" t="t"/>
                <a:pathLst>
                  <a:path extrusionOk="0" h="2811" w="2802">
                    <a:moveTo>
                      <a:pt x="2801" y="0"/>
                    </a:moveTo>
                    <a:lnTo>
                      <a:pt x="0" y="0"/>
                    </a:lnTo>
                    <a:lnTo>
                      <a:pt x="0" y="2810"/>
                    </a:lnTo>
                    <a:lnTo>
                      <a:pt x="280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9"/>
              <p:cNvSpPr/>
              <p:nvPr/>
            </p:nvSpPr>
            <p:spPr>
              <a:xfrm>
                <a:off x="1678794" y="4071998"/>
                <a:ext cx="116304" cy="116346"/>
              </a:xfrm>
              <a:custGeom>
                <a:rect b="b" l="l" r="r" t="t"/>
                <a:pathLst>
                  <a:path extrusionOk="0" h="2803" w="2802">
                    <a:moveTo>
                      <a:pt x="2801" y="1"/>
                    </a:moveTo>
                    <a:lnTo>
                      <a:pt x="0" y="1"/>
                    </a:lnTo>
                    <a:lnTo>
                      <a:pt x="0" y="2802"/>
                    </a:lnTo>
                    <a:lnTo>
                      <a:pt x="280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9"/>
              <p:cNvSpPr/>
              <p:nvPr/>
            </p:nvSpPr>
            <p:spPr>
              <a:xfrm>
                <a:off x="1678794" y="4228644"/>
                <a:ext cx="116304" cy="116304"/>
              </a:xfrm>
              <a:custGeom>
                <a:rect b="b" l="l" r="r" t="t"/>
                <a:pathLst>
                  <a:path extrusionOk="0" h="2802" w="2802">
                    <a:moveTo>
                      <a:pt x="2801" y="0"/>
                    </a:moveTo>
                    <a:lnTo>
                      <a:pt x="0" y="0"/>
                    </a:lnTo>
                    <a:lnTo>
                      <a:pt x="0" y="2802"/>
                    </a:lnTo>
                    <a:lnTo>
                      <a:pt x="280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9"/>
              <p:cNvSpPr/>
              <p:nvPr/>
            </p:nvSpPr>
            <p:spPr>
              <a:xfrm>
                <a:off x="1678794" y="4385289"/>
                <a:ext cx="116304" cy="116678"/>
              </a:xfrm>
              <a:custGeom>
                <a:rect b="b" l="l" r="r" t="t"/>
                <a:pathLst>
                  <a:path extrusionOk="0" h="2811" w="2802">
                    <a:moveTo>
                      <a:pt x="2801" y="0"/>
                    </a:moveTo>
                    <a:lnTo>
                      <a:pt x="0" y="0"/>
                    </a:lnTo>
                    <a:lnTo>
                      <a:pt x="0" y="2810"/>
                    </a:lnTo>
                    <a:lnTo>
                      <a:pt x="280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13" name="Google Shape;813;p19"/>
          <p:cNvGrpSpPr/>
          <p:nvPr/>
        </p:nvGrpSpPr>
        <p:grpSpPr>
          <a:xfrm>
            <a:off x="533150" y="1463677"/>
            <a:ext cx="2045059" cy="3808523"/>
            <a:chOff x="533150" y="1463677"/>
            <a:chExt cx="2045059" cy="3808523"/>
          </a:xfrm>
        </p:grpSpPr>
        <p:grpSp>
          <p:nvGrpSpPr>
            <p:cNvPr id="814" name="Google Shape;814;p19"/>
            <p:cNvGrpSpPr/>
            <p:nvPr/>
          </p:nvGrpSpPr>
          <p:grpSpPr>
            <a:xfrm>
              <a:off x="533150" y="1463677"/>
              <a:ext cx="2045059" cy="3808523"/>
              <a:chOff x="533150" y="1463677"/>
              <a:chExt cx="2045059" cy="3808523"/>
            </a:xfrm>
          </p:grpSpPr>
          <p:grpSp>
            <p:nvGrpSpPr>
              <p:cNvPr id="815" name="Google Shape;815;p19"/>
              <p:cNvGrpSpPr/>
              <p:nvPr/>
            </p:nvGrpSpPr>
            <p:grpSpPr>
              <a:xfrm>
                <a:off x="798272" y="4042030"/>
                <a:ext cx="411796" cy="870194"/>
                <a:chOff x="798272" y="4042030"/>
                <a:chExt cx="411796" cy="870194"/>
              </a:xfrm>
            </p:grpSpPr>
            <p:sp>
              <p:nvSpPr>
                <p:cNvPr id="816" name="Google Shape;816;p19"/>
                <p:cNvSpPr/>
                <p:nvPr/>
              </p:nvSpPr>
              <p:spPr>
                <a:xfrm>
                  <a:off x="798272" y="4042030"/>
                  <a:ext cx="411796" cy="464386"/>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9"/>
                <p:cNvSpPr/>
                <p:nvPr/>
              </p:nvSpPr>
              <p:spPr>
                <a:xfrm>
                  <a:off x="798272" y="4159037"/>
                  <a:ext cx="411796" cy="464386"/>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19"/>
                <p:cNvSpPr/>
                <p:nvPr/>
              </p:nvSpPr>
              <p:spPr>
                <a:xfrm>
                  <a:off x="798272" y="4276044"/>
                  <a:ext cx="411796" cy="464386"/>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9"/>
                <p:cNvSpPr/>
                <p:nvPr/>
              </p:nvSpPr>
              <p:spPr>
                <a:xfrm>
                  <a:off x="798272" y="4393425"/>
                  <a:ext cx="411796" cy="464386"/>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9"/>
                <p:cNvSpPr/>
                <p:nvPr/>
              </p:nvSpPr>
              <p:spPr>
                <a:xfrm>
                  <a:off x="798272" y="4510431"/>
                  <a:ext cx="400298" cy="401793"/>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9"/>
                <p:cNvSpPr/>
                <p:nvPr/>
              </p:nvSpPr>
              <p:spPr>
                <a:xfrm>
                  <a:off x="798272" y="4627438"/>
                  <a:ext cx="284036" cy="284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9"/>
                <p:cNvSpPr/>
                <p:nvPr/>
              </p:nvSpPr>
              <p:spPr>
                <a:xfrm>
                  <a:off x="798272" y="4744445"/>
                  <a:ext cx="167400" cy="167773"/>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3" name="Google Shape;823;p19"/>
              <p:cNvSpPr/>
              <p:nvPr/>
            </p:nvSpPr>
            <p:spPr>
              <a:xfrm>
                <a:off x="760833" y="1801468"/>
                <a:ext cx="608458" cy="3032330"/>
              </a:xfrm>
              <a:custGeom>
                <a:rect b="b" l="l" r="r" t="t"/>
                <a:pathLst>
                  <a:path extrusionOk="0" h="73055" w="14659">
                    <a:moveTo>
                      <a:pt x="1" y="0"/>
                    </a:moveTo>
                    <a:lnTo>
                      <a:pt x="1" y="48870"/>
                    </a:lnTo>
                    <a:lnTo>
                      <a:pt x="14239" y="63107"/>
                    </a:lnTo>
                    <a:lnTo>
                      <a:pt x="14239" y="73054"/>
                    </a:lnTo>
                    <a:lnTo>
                      <a:pt x="14658" y="73054"/>
                    </a:lnTo>
                    <a:lnTo>
                      <a:pt x="14658" y="62929"/>
                    </a:lnTo>
                    <a:lnTo>
                      <a:pt x="420" y="48691"/>
                    </a:lnTo>
                    <a:lnTo>
                      <a:pt x="42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9"/>
              <p:cNvSpPr/>
              <p:nvPr/>
            </p:nvSpPr>
            <p:spPr>
              <a:xfrm>
                <a:off x="713100" y="1691475"/>
                <a:ext cx="113315" cy="112983"/>
              </a:xfrm>
              <a:custGeom>
                <a:rect b="b" l="l" r="r" t="t"/>
                <a:pathLst>
                  <a:path extrusionOk="0" h="2722" w="2730">
                    <a:moveTo>
                      <a:pt x="1365" y="420"/>
                    </a:moveTo>
                    <a:cubicBezTo>
                      <a:pt x="1883" y="420"/>
                      <a:pt x="2302" y="839"/>
                      <a:pt x="2302" y="1357"/>
                    </a:cubicBezTo>
                    <a:cubicBezTo>
                      <a:pt x="2302" y="1874"/>
                      <a:pt x="1883" y="2302"/>
                      <a:pt x="1365" y="2302"/>
                    </a:cubicBezTo>
                    <a:cubicBezTo>
                      <a:pt x="848" y="2302"/>
                      <a:pt x="428" y="1874"/>
                      <a:pt x="428" y="1357"/>
                    </a:cubicBezTo>
                    <a:cubicBezTo>
                      <a:pt x="428" y="839"/>
                      <a:pt x="848" y="420"/>
                      <a:pt x="1365" y="420"/>
                    </a:cubicBezTo>
                    <a:close/>
                    <a:moveTo>
                      <a:pt x="1365" y="1"/>
                    </a:moveTo>
                    <a:cubicBezTo>
                      <a:pt x="616" y="1"/>
                      <a:pt x="0" y="607"/>
                      <a:pt x="0" y="1357"/>
                    </a:cubicBezTo>
                    <a:cubicBezTo>
                      <a:pt x="0" y="2106"/>
                      <a:pt x="616" y="2722"/>
                      <a:pt x="1365" y="2722"/>
                    </a:cubicBezTo>
                    <a:cubicBezTo>
                      <a:pt x="2114" y="2722"/>
                      <a:pt x="2730" y="2106"/>
                      <a:pt x="2730" y="1357"/>
                    </a:cubicBezTo>
                    <a:cubicBezTo>
                      <a:pt x="2730" y="607"/>
                      <a:pt x="2114" y="1"/>
                      <a:pt x="136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9"/>
              <p:cNvSpPr/>
              <p:nvPr/>
            </p:nvSpPr>
            <p:spPr>
              <a:xfrm>
                <a:off x="1302951" y="4818493"/>
                <a:ext cx="112983" cy="112983"/>
              </a:xfrm>
              <a:custGeom>
                <a:rect b="b" l="l" r="r" t="t"/>
                <a:pathLst>
                  <a:path extrusionOk="0" h="2722" w="2722">
                    <a:moveTo>
                      <a:pt x="1356" y="420"/>
                    </a:moveTo>
                    <a:cubicBezTo>
                      <a:pt x="1874" y="420"/>
                      <a:pt x="2302" y="839"/>
                      <a:pt x="2302" y="1357"/>
                    </a:cubicBezTo>
                    <a:cubicBezTo>
                      <a:pt x="2302" y="1883"/>
                      <a:pt x="1874" y="2302"/>
                      <a:pt x="1356" y="2302"/>
                    </a:cubicBezTo>
                    <a:cubicBezTo>
                      <a:pt x="839" y="2302"/>
                      <a:pt x="420" y="1883"/>
                      <a:pt x="420" y="1357"/>
                    </a:cubicBezTo>
                    <a:cubicBezTo>
                      <a:pt x="420" y="839"/>
                      <a:pt x="839" y="420"/>
                      <a:pt x="1356" y="420"/>
                    </a:cubicBezTo>
                    <a:close/>
                    <a:moveTo>
                      <a:pt x="1356" y="1"/>
                    </a:moveTo>
                    <a:cubicBezTo>
                      <a:pt x="607" y="1"/>
                      <a:pt x="0" y="607"/>
                      <a:pt x="0" y="1357"/>
                    </a:cubicBezTo>
                    <a:cubicBezTo>
                      <a:pt x="0" y="2115"/>
                      <a:pt x="607" y="2721"/>
                      <a:pt x="1356" y="2721"/>
                    </a:cubicBezTo>
                    <a:cubicBezTo>
                      <a:pt x="2106" y="2721"/>
                      <a:pt x="2721" y="2115"/>
                      <a:pt x="2721" y="1357"/>
                    </a:cubicBezTo>
                    <a:cubicBezTo>
                      <a:pt x="2721" y="607"/>
                      <a:pt x="2106" y="1"/>
                      <a:pt x="13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9"/>
              <p:cNvSpPr/>
              <p:nvPr/>
            </p:nvSpPr>
            <p:spPr>
              <a:xfrm rot="-5400000">
                <a:off x="-37000" y="4506150"/>
                <a:ext cx="1336200" cy="195900"/>
              </a:xfrm>
              <a:prstGeom prst="parallelogram">
                <a:avLst>
                  <a:gd fmla="val 25000" name="adj"/>
                </a:avLst>
              </a:prstGeom>
              <a:gradFill>
                <a:gsLst>
                  <a:gs pos="0">
                    <a:schemeClr val="accent3"/>
                  </a:gs>
                  <a:gs pos="43000">
                    <a:srgbClr val="DCDCDC">
                      <a:alpha val="40784"/>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7" name="Google Shape;827;p19"/>
              <p:cNvGrpSpPr/>
              <p:nvPr/>
            </p:nvGrpSpPr>
            <p:grpSpPr>
              <a:xfrm>
                <a:off x="600861" y="1463677"/>
                <a:ext cx="337800" cy="337800"/>
                <a:chOff x="2414073" y="4164177"/>
                <a:chExt cx="337800" cy="337800"/>
              </a:xfrm>
            </p:grpSpPr>
            <p:sp>
              <p:nvSpPr>
                <p:cNvPr id="828" name="Google Shape;828;p19"/>
                <p:cNvSpPr/>
                <p:nvPr/>
              </p:nvSpPr>
              <p:spPr>
                <a:xfrm>
                  <a:off x="2414073" y="4164177"/>
                  <a:ext cx="337800" cy="3378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9"/>
                <p:cNvSpPr/>
                <p:nvPr/>
              </p:nvSpPr>
              <p:spPr>
                <a:xfrm>
                  <a:off x="2461907" y="4212010"/>
                  <a:ext cx="242100" cy="242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0" name="Google Shape;830;p19"/>
              <p:cNvSpPr/>
              <p:nvPr/>
            </p:nvSpPr>
            <p:spPr>
              <a:xfrm>
                <a:off x="1401073" y="4410069"/>
                <a:ext cx="1099451" cy="491781"/>
              </a:xfrm>
              <a:custGeom>
                <a:rect b="b" l="l" r="r" t="t"/>
                <a:pathLst>
                  <a:path extrusionOk="0" h="11848" w="26488">
                    <a:moveTo>
                      <a:pt x="26184" y="1"/>
                    </a:moveTo>
                    <a:lnTo>
                      <a:pt x="14765" y="11420"/>
                    </a:lnTo>
                    <a:lnTo>
                      <a:pt x="0" y="11420"/>
                    </a:lnTo>
                    <a:lnTo>
                      <a:pt x="0" y="11848"/>
                    </a:lnTo>
                    <a:lnTo>
                      <a:pt x="14943" y="11848"/>
                    </a:lnTo>
                    <a:lnTo>
                      <a:pt x="26487" y="295"/>
                    </a:lnTo>
                    <a:lnTo>
                      <a:pt x="261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9"/>
              <p:cNvSpPr/>
              <p:nvPr/>
            </p:nvSpPr>
            <p:spPr>
              <a:xfrm>
                <a:off x="2465226" y="4330268"/>
                <a:ext cx="112983" cy="112983"/>
              </a:xfrm>
              <a:custGeom>
                <a:rect b="b" l="l" r="r" t="t"/>
                <a:pathLst>
                  <a:path extrusionOk="0" h="2722" w="2722">
                    <a:moveTo>
                      <a:pt x="1356" y="420"/>
                    </a:moveTo>
                    <a:cubicBezTo>
                      <a:pt x="1874" y="420"/>
                      <a:pt x="2302" y="839"/>
                      <a:pt x="2302" y="1357"/>
                    </a:cubicBezTo>
                    <a:cubicBezTo>
                      <a:pt x="2302" y="1883"/>
                      <a:pt x="1874" y="2302"/>
                      <a:pt x="1356" y="2302"/>
                    </a:cubicBezTo>
                    <a:cubicBezTo>
                      <a:pt x="839" y="2302"/>
                      <a:pt x="420" y="1883"/>
                      <a:pt x="420" y="1357"/>
                    </a:cubicBezTo>
                    <a:cubicBezTo>
                      <a:pt x="420" y="839"/>
                      <a:pt x="839" y="420"/>
                      <a:pt x="1356" y="420"/>
                    </a:cubicBezTo>
                    <a:close/>
                    <a:moveTo>
                      <a:pt x="1356" y="1"/>
                    </a:moveTo>
                    <a:cubicBezTo>
                      <a:pt x="607" y="1"/>
                      <a:pt x="0" y="607"/>
                      <a:pt x="0" y="1357"/>
                    </a:cubicBezTo>
                    <a:cubicBezTo>
                      <a:pt x="0" y="2115"/>
                      <a:pt x="607" y="2721"/>
                      <a:pt x="1356" y="2721"/>
                    </a:cubicBezTo>
                    <a:cubicBezTo>
                      <a:pt x="2106" y="2721"/>
                      <a:pt x="2721" y="2115"/>
                      <a:pt x="2721" y="1357"/>
                    </a:cubicBezTo>
                    <a:cubicBezTo>
                      <a:pt x="2721" y="607"/>
                      <a:pt x="2106" y="1"/>
                      <a:pt x="13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2" name="Google Shape;832;p19"/>
            <p:cNvSpPr/>
            <p:nvPr/>
          </p:nvSpPr>
          <p:spPr>
            <a:xfrm flipH="1">
              <a:off x="713090" y="3407870"/>
              <a:ext cx="103538" cy="103462"/>
            </a:xfrm>
            <a:custGeom>
              <a:rect b="b" l="l" r="r" t="t"/>
              <a:pathLst>
                <a:path extrusionOk="0" h="1294" w="1295">
                  <a:moveTo>
                    <a:pt x="643" y="0"/>
                  </a:moveTo>
                  <a:cubicBezTo>
                    <a:pt x="286" y="0"/>
                    <a:pt x="1" y="294"/>
                    <a:pt x="1" y="651"/>
                  </a:cubicBezTo>
                  <a:cubicBezTo>
                    <a:pt x="1" y="1008"/>
                    <a:pt x="286" y="1294"/>
                    <a:pt x="643" y="1294"/>
                  </a:cubicBezTo>
                  <a:cubicBezTo>
                    <a:pt x="1000" y="1294"/>
                    <a:pt x="1294" y="1008"/>
                    <a:pt x="1294" y="651"/>
                  </a:cubicBezTo>
                  <a:cubicBezTo>
                    <a:pt x="1294" y="294"/>
                    <a:pt x="1000" y="0"/>
                    <a:pt x="6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3" name="Google Shape;833;p19"/>
          <p:cNvGrpSpPr/>
          <p:nvPr/>
        </p:nvGrpSpPr>
        <p:grpSpPr>
          <a:xfrm>
            <a:off x="7024329" y="296750"/>
            <a:ext cx="2754220" cy="642261"/>
            <a:chOff x="7024329" y="296750"/>
            <a:chExt cx="2754220" cy="642261"/>
          </a:xfrm>
        </p:grpSpPr>
        <p:grpSp>
          <p:nvGrpSpPr>
            <p:cNvPr id="834" name="Google Shape;834;p19"/>
            <p:cNvGrpSpPr/>
            <p:nvPr/>
          </p:nvGrpSpPr>
          <p:grpSpPr>
            <a:xfrm flipH="1">
              <a:off x="7024329" y="624961"/>
              <a:ext cx="2754220" cy="314050"/>
              <a:chOff x="455999" y="1012736"/>
              <a:chExt cx="1928185" cy="219862"/>
            </a:xfrm>
          </p:grpSpPr>
          <p:sp>
            <p:nvSpPr>
              <p:cNvPr id="835" name="Google Shape;835;p19"/>
              <p:cNvSpPr/>
              <p:nvPr/>
            </p:nvSpPr>
            <p:spPr>
              <a:xfrm>
                <a:off x="45599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9"/>
              <p:cNvSpPr/>
              <p:nvPr/>
            </p:nvSpPr>
            <p:spPr>
              <a:xfrm>
                <a:off x="562845" y="1012736"/>
                <a:ext cx="219862" cy="219862"/>
              </a:xfrm>
              <a:custGeom>
                <a:rect b="b" l="l" r="r" t="t"/>
                <a:pathLst>
                  <a:path extrusionOk="0" h="6665" w="6665">
                    <a:moveTo>
                      <a:pt x="6495" y="6665"/>
                    </a:moveTo>
                    <a:lnTo>
                      <a:pt x="0" y="170"/>
                    </a:lnTo>
                    <a:lnTo>
                      <a:pt x="179"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9"/>
              <p:cNvSpPr/>
              <p:nvPr/>
            </p:nvSpPr>
            <p:spPr>
              <a:xfrm>
                <a:off x="66965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9"/>
              <p:cNvSpPr/>
              <p:nvPr/>
            </p:nvSpPr>
            <p:spPr>
              <a:xfrm>
                <a:off x="776472"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9"/>
              <p:cNvSpPr/>
              <p:nvPr/>
            </p:nvSpPr>
            <p:spPr>
              <a:xfrm>
                <a:off x="883319" y="1012736"/>
                <a:ext cx="219862" cy="219862"/>
              </a:xfrm>
              <a:custGeom>
                <a:rect b="b" l="l" r="r" t="t"/>
                <a:pathLst>
                  <a:path extrusionOk="0" h="6665" w="6665">
                    <a:moveTo>
                      <a:pt x="6486"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9"/>
              <p:cNvSpPr/>
              <p:nvPr/>
            </p:nvSpPr>
            <p:spPr>
              <a:xfrm>
                <a:off x="989835"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9"/>
              <p:cNvSpPr/>
              <p:nvPr/>
            </p:nvSpPr>
            <p:spPr>
              <a:xfrm>
                <a:off x="109664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9"/>
              <p:cNvSpPr/>
              <p:nvPr/>
            </p:nvSpPr>
            <p:spPr>
              <a:xfrm>
                <a:off x="1203495"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9"/>
              <p:cNvSpPr/>
              <p:nvPr/>
            </p:nvSpPr>
            <p:spPr>
              <a:xfrm>
                <a:off x="131030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9"/>
              <p:cNvSpPr/>
              <p:nvPr/>
            </p:nvSpPr>
            <p:spPr>
              <a:xfrm>
                <a:off x="1417122" y="1012736"/>
                <a:ext cx="219895" cy="219862"/>
              </a:xfrm>
              <a:custGeom>
                <a:rect b="b" l="l" r="r" t="t"/>
                <a:pathLst>
                  <a:path extrusionOk="0" h="6665" w="6666">
                    <a:moveTo>
                      <a:pt x="6487"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9"/>
              <p:cNvSpPr/>
              <p:nvPr/>
            </p:nvSpPr>
            <p:spPr>
              <a:xfrm>
                <a:off x="1523969"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9"/>
              <p:cNvSpPr/>
              <p:nvPr/>
            </p:nvSpPr>
            <p:spPr>
              <a:xfrm>
                <a:off x="1630486"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9"/>
              <p:cNvSpPr/>
              <p:nvPr/>
            </p:nvSpPr>
            <p:spPr>
              <a:xfrm>
                <a:off x="1737332"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9"/>
              <p:cNvSpPr/>
              <p:nvPr/>
            </p:nvSpPr>
            <p:spPr>
              <a:xfrm>
                <a:off x="1844146"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9"/>
              <p:cNvSpPr/>
              <p:nvPr/>
            </p:nvSpPr>
            <p:spPr>
              <a:xfrm>
                <a:off x="1950959" y="1012736"/>
                <a:ext cx="219862" cy="219862"/>
              </a:xfrm>
              <a:custGeom>
                <a:rect b="b" l="l" r="r" t="t"/>
                <a:pathLst>
                  <a:path extrusionOk="0" h="6665" w="6665">
                    <a:moveTo>
                      <a:pt x="6486"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9"/>
              <p:cNvSpPr/>
              <p:nvPr/>
            </p:nvSpPr>
            <p:spPr>
              <a:xfrm>
                <a:off x="2057806"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9"/>
              <p:cNvSpPr/>
              <p:nvPr/>
            </p:nvSpPr>
            <p:spPr>
              <a:xfrm>
                <a:off x="2164322"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2" name="Google Shape;852;p19"/>
            <p:cNvSpPr/>
            <p:nvPr/>
          </p:nvSpPr>
          <p:spPr>
            <a:xfrm flipH="1">
              <a:off x="8005500" y="296750"/>
              <a:ext cx="1336200" cy="195900"/>
            </a:xfrm>
            <a:prstGeom prst="parallelogram">
              <a:avLst>
                <a:gd fmla="val 25000" name="adj"/>
              </a:avLst>
            </a:prstGeom>
            <a:gradFill>
              <a:gsLst>
                <a:gs pos="0">
                  <a:schemeClr val="accent3"/>
                </a:gs>
                <a:gs pos="43000">
                  <a:srgbClr val="DCDCDC">
                    <a:alpha val="40784"/>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3" name="Google Shape;853;p19"/>
          <p:cNvGrpSpPr/>
          <p:nvPr/>
        </p:nvGrpSpPr>
        <p:grpSpPr>
          <a:xfrm>
            <a:off x="3607471" y="4685833"/>
            <a:ext cx="1286235" cy="104943"/>
            <a:chOff x="1131682" y="748176"/>
            <a:chExt cx="769004" cy="62742"/>
          </a:xfrm>
        </p:grpSpPr>
        <p:sp>
          <p:nvSpPr>
            <p:cNvPr id="854" name="Google Shape;854;p19"/>
            <p:cNvSpPr/>
            <p:nvPr/>
          </p:nvSpPr>
          <p:spPr>
            <a:xfrm>
              <a:off x="1320601" y="748176"/>
              <a:ext cx="92167" cy="62742"/>
            </a:xfrm>
            <a:custGeom>
              <a:rect b="b" l="l" r="r" t="t"/>
              <a:pathLst>
                <a:path extrusionOk="0" h="1902" w="2794">
                  <a:moveTo>
                    <a:pt x="1" y="1"/>
                  </a:moveTo>
                  <a:lnTo>
                    <a:pt x="1955"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9"/>
            <p:cNvSpPr/>
            <p:nvPr/>
          </p:nvSpPr>
          <p:spPr>
            <a:xfrm>
              <a:off x="1257628" y="748176"/>
              <a:ext cx="92167" cy="62742"/>
            </a:xfrm>
            <a:custGeom>
              <a:rect b="b" l="l" r="r" t="t"/>
              <a:pathLst>
                <a:path extrusionOk="0" h="1902" w="2794">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9"/>
            <p:cNvSpPr/>
            <p:nvPr/>
          </p:nvSpPr>
          <p:spPr>
            <a:xfrm>
              <a:off x="1194655"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9"/>
            <p:cNvSpPr/>
            <p:nvPr/>
          </p:nvSpPr>
          <p:spPr>
            <a:xfrm>
              <a:off x="1131682"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9"/>
            <p:cNvSpPr/>
            <p:nvPr/>
          </p:nvSpPr>
          <p:spPr>
            <a:xfrm>
              <a:off x="1381529"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9"/>
            <p:cNvSpPr/>
            <p:nvPr/>
          </p:nvSpPr>
          <p:spPr>
            <a:xfrm>
              <a:off x="1442457" y="748176"/>
              <a:ext cx="92134" cy="62742"/>
            </a:xfrm>
            <a:custGeom>
              <a:rect b="b" l="l" r="r" t="t"/>
              <a:pathLst>
                <a:path extrusionOk="0" h="1902" w="2793">
                  <a:moveTo>
                    <a:pt x="0" y="1"/>
                  </a:moveTo>
                  <a:lnTo>
                    <a:pt x="1954" y="1901"/>
                  </a:lnTo>
                  <a:lnTo>
                    <a:pt x="2792"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9"/>
            <p:cNvSpPr/>
            <p:nvPr/>
          </p:nvSpPr>
          <p:spPr>
            <a:xfrm>
              <a:off x="1503649" y="748176"/>
              <a:ext cx="91870" cy="62742"/>
            </a:xfrm>
            <a:custGeom>
              <a:rect b="b" l="l" r="r" t="t"/>
              <a:pathLst>
                <a:path extrusionOk="0" h="1902" w="2785">
                  <a:moveTo>
                    <a:pt x="1" y="1"/>
                  </a:moveTo>
                  <a:lnTo>
                    <a:pt x="1946" y="1901"/>
                  </a:lnTo>
                  <a:lnTo>
                    <a:pt x="2784" y="1901"/>
                  </a:lnTo>
                  <a:lnTo>
                    <a:pt x="8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9"/>
            <p:cNvSpPr/>
            <p:nvPr/>
          </p:nvSpPr>
          <p:spPr>
            <a:xfrm>
              <a:off x="1564577" y="748176"/>
              <a:ext cx="92134" cy="62742"/>
            </a:xfrm>
            <a:custGeom>
              <a:rect b="b" l="l" r="r" t="t"/>
              <a:pathLst>
                <a:path extrusionOk="0" h="1902" w="2793">
                  <a:moveTo>
                    <a:pt x="0"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9"/>
            <p:cNvSpPr/>
            <p:nvPr/>
          </p:nvSpPr>
          <p:spPr>
            <a:xfrm>
              <a:off x="1625504" y="748176"/>
              <a:ext cx="92134" cy="62742"/>
            </a:xfrm>
            <a:custGeom>
              <a:rect b="b" l="l" r="r" t="t"/>
              <a:pathLst>
                <a:path extrusionOk="0" h="1902" w="2793">
                  <a:moveTo>
                    <a:pt x="0" y="1"/>
                  </a:moveTo>
                  <a:lnTo>
                    <a:pt x="1954" y="1901"/>
                  </a:lnTo>
                  <a:lnTo>
                    <a:pt x="2792"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9"/>
            <p:cNvSpPr/>
            <p:nvPr/>
          </p:nvSpPr>
          <p:spPr>
            <a:xfrm>
              <a:off x="1686399" y="748176"/>
              <a:ext cx="92167" cy="62742"/>
            </a:xfrm>
            <a:custGeom>
              <a:rect b="b" l="l" r="r" t="t"/>
              <a:pathLst>
                <a:path extrusionOk="0" h="1902" w="2794">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9"/>
            <p:cNvSpPr/>
            <p:nvPr/>
          </p:nvSpPr>
          <p:spPr>
            <a:xfrm>
              <a:off x="1747624" y="748176"/>
              <a:ext cx="91837" cy="62742"/>
            </a:xfrm>
            <a:custGeom>
              <a:rect b="b" l="l" r="r" t="t"/>
              <a:pathLst>
                <a:path extrusionOk="0" h="1902" w="2784">
                  <a:moveTo>
                    <a:pt x="0" y="1"/>
                  </a:moveTo>
                  <a:lnTo>
                    <a:pt x="1945" y="1901"/>
                  </a:lnTo>
                  <a:lnTo>
                    <a:pt x="2784" y="1901"/>
                  </a:lnTo>
                  <a:lnTo>
                    <a:pt x="8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9"/>
            <p:cNvSpPr/>
            <p:nvPr/>
          </p:nvSpPr>
          <p:spPr>
            <a:xfrm>
              <a:off x="1808519" y="748176"/>
              <a:ext cx="92167" cy="62742"/>
            </a:xfrm>
            <a:custGeom>
              <a:rect b="b" l="l" r="r" t="t"/>
              <a:pathLst>
                <a:path extrusionOk="0" h="1902" w="2794">
                  <a:moveTo>
                    <a:pt x="1" y="1"/>
                  </a:moveTo>
                  <a:lnTo>
                    <a:pt x="1955" y="1901"/>
                  </a:lnTo>
                  <a:lnTo>
                    <a:pt x="2793" y="1901"/>
                  </a:lnTo>
                  <a:lnTo>
                    <a:pt x="8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866" name="Shape 866"/>
        <p:cNvGrpSpPr/>
        <p:nvPr/>
      </p:nvGrpSpPr>
      <p:grpSpPr>
        <a:xfrm>
          <a:off x="0" y="0"/>
          <a:ext cx="0" cy="0"/>
          <a:chOff x="0" y="0"/>
          <a:chExt cx="0" cy="0"/>
        </a:xfrm>
      </p:grpSpPr>
      <p:grpSp>
        <p:nvGrpSpPr>
          <p:cNvPr id="867" name="Google Shape;867;p20"/>
          <p:cNvGrpSpPr/>
          <p:nvPr/>
        </p:nvGrpSpPr>
        <p:grpSpPr>
          <a:xfrm rot="10800000">
            <a:off x="6858620" y="-2"/>
            <a:ext cx="1431865" cy="1747652"/>
            <a:chOff x="5049645" y="-351377"/>
            <a:chExt cx="1431865" cy="1747652"/>
          </a:xfrm>
        </p:grpSpPr>
        <p:cxnSp>
          <p:nvCxnSpPr>
            <p:cNvPr id="868" name="Google Shape;868;p20"/>
            <p:cNvCxnSpPr/>
            <p:nvPr/>
          </p:nvCxnSpPr>
          <p:spPr>
            <a:xfrm rot="10800000">
              <a:off x="5765575" y="858375"/>
              <a:ext cx="0" cy="537900"/>
            </a:xfrm>
            <a:prstGeom prst="straightConnector1">
              <a:avLst/>
            </a:prstGeom>
            <a:noFill/>
            <a:ln cap="flat" cmpd="sng" w="19050">
              <a:solidFill>
                <a:schemeClr val="accent3"/>
              </a:solidFill>
              <a:prstDash val="solid"/>
              <a:round/>
              <a:headEnd len="sm" w="sm" type="none"/>
              <a:tailEnd len="sm" w="sm" type="none"/>
            </a:ln>
          </p:spPr>
        </p:cxnSp>
        <p:sp>
          <p:nvSpPr>
            <p:cNvPr id="869" name="Google Shape;869;p20"/>
            <p:cNvSpPr/>
            <p:nvPr/>
          </p:nvSpPr>
          <p:spPr>
            <a:xfrm rot="-5400000">
              <a:off x="5410539" y="-712271"/>
              <a:ext cx="710076" cy="1431865"/>
            </a:xfrm>
            <a:custGeom>
              <a:rect b="b" l="l" r="r" t="t"/>
              <a:pathLst>
                <a:path extrusionOk="0" h="35819" w="17763">
                  <a:moveTo>
                    <a:pt x="1187" y="1"/>
                  </a:moveTo>
                  <a:lnTo>
                    <a:pt x="0" y="1187"/>
                  </a:lnTo>
                  <a:lnTo>
                    <a:pt x="1187" y="2374"/>
                  </a:lnTo>
                  <a:lnTo>
                    <a:pt x="1187" y="1544"/>
                  </a:lnTo>
                  <a:cubicBezTo>
                    <a:pt x="10117" y="1723"/>
                    <a:pt x="17334" y="9038"/>
                    <a:pt x="17334" y="18012"/>
                  </a:cubicBezTo>
                  <a:cubicBezTo>
                    <a:pt x="17334" y="26987"/>
                    <a:pt x="10117" y="34302"/>
                    <a:pt x="1187" y="34472"/>
                  </a:cubicBezTo>
                  <a:lnTo>
                    <a:pt x="1187" y="33446"/>
                  </a:lnTo>
                  <a:lnTo>
                    <a:pt x="0" y="34632"/>
                  </a:lnTo>
                  <a:lnTo>
                    <a:pt x="1187" y="35819"/>
                  </a:lnTo>
                  <a:lnTo>
                    <a:pt x="1187" y="34900"/>
                  </a:lnTo>
                  <a:cubicBezTo>
                    <a:pt x="10349" y="34721"/>
                    <a:pt x="17762" y="27219"/>
                    <a:pt x="17762" y="18012"/>
                  </a:cubicBezTo>
                  <a:cubicBezTo>
                    <a:pt x="17762" y="8806"/>
                    <a:pt x="10349" y="1294"/>
                    <a:pt x="1187" y="1125"/>
                  </a:cubicBezTo>
                  <a:lnTo>
                    <a:pt x="118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20"/>
            <p:cNvSpPr/>
            <p:nvPr/>
          </p:nvSpPr>
          <p:spPr>
            <a:xfrm rot="-5400000">
              <a:off x="5252230" y="-193538"/>
              <a:ext cx="1035017" cy="1034977"/>
            </a:xfrm>
            <a:custGeom>
              <a:rect b="b" l="l" r="r" t="t"/>
              <a:pathLst>
                <a:path extrusionOk="0" h="25889" w="25890">
                  <a:moveTo>
                    <a:pt x="0" y="12944"/>
                  </a:moveTo>
                  <a:cubicBezTo>
                    <a:pt x="0" y="20081"/>
                    <a:pt x="5808" y="25889"/>
                    <a:pt x="12945" y="25889"/>
                  </a:cubicBezTo>
                  <a:lnTo>
                    <a:pt x="12945" y="25889"/>
                  </a:lnTo>
                  <a:cubicBezTo>
                    <a:pt x="20082" y="25889"/>
                    <a:pt x="25889" y="20081"/>
                    <a:pt x="25889" y="12944"/>
                  </a:cubicBezTo>
                  <a:lnTo>
                    <a:pt x="25889" y="12944"/>
                  </a:lnTo>
                  <a:cubicBezTo>
                    <a:pt x="25889" y="5808"/>
                    <a:pt x="20082" y="0"/>
                    <a:pt x="12945" y="0"/>
                  </a:cubicBezTo>
                  <a:lnTo>
                    <a:pt x="12945" y="0"/>
                  </a:lnTo>
                  <a:cubicBezTo>
                    <a:pt x="5808" y="0"/>
                    <a:pt x="0" y="5808"/>
                    <a:pt x="0" y="12944"/>
                  </a:cubicBezTo>
                  <a:moveTo>
                    <a:pt x="8672" y="12837"/>
                  </a:moveTo>
                  <a:cubicBezTo>
                    <a:pt x="8672" y="10518"/>
                    <a:pt x="10554" y="8636"/>
                    <a:pt x="12882" y="8636"/>
                  </a:cubicBezTo>
                  <a:lnTo>
                    <a:pt x="12882" y="8636"/>
                  </a:lnTo>
                  <a:cubicBezTo>
                    <a:pt x="15202" y="8636"/>
                    <a:pt x="17084" y="10518"/>
                    <a:pt x="17084" y="12837"/>
                  </a:cubicBezTo>
                  <a:lnTo>
                    <a:pt x="17084" y="12837"/>
                  </a:lnTo>
                  <a:cubicBezTo>
                    <a:pt x="17084" y="15166"/>
                    <a:pt x="15202" y="17048"/>
                    <a:pt x="12882" y="17048"/>
                  </a:cubicBezTo>
                  <a:lnTo>
                    <a:pt x="12882" y="17048"/>
                  </a:lnTo>
                  <a:cubicBezTo>
                    <a:pt x="10554" y="17048"/>
                    <a:pt x="8672" y="15166"/>
                    <a:pt x="8672" y="12837"/>
                  </a:cubicBezTo>
                  <a:close/>
                </a:path>
              </a:pathLst>
            </a:custGeom>
            <a:gradFill>
              <a:gsLst>
                <a:gs pos="0">
                  <a:schemeClr val="lt1"/>
                </a:gs>
                <a:gs pos="50000">
                  <a:schemeClr val="lt1"/>
                </a:gs>
                <a:gs pos="100000">
                  <a:schemeClr val="accent1"/>
                </a:gs>
              </a:gsLst>
              <a:lin ang="5400012" scaled="0"/>
            </a:gradFill>
            <a:ln>
              <a:noFill/>
            </a:ln>
            <a:effectLst>
              <a:outerShdw blurRad="114300" rotWithShape="0" algn="bl" dir="3000000" dist="19050">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1" name="Google Shape;871;p20"/>
            <p:cNvGrpSpPr/>
            <p:nvPr/>
          </p:nvGrpSpPr>
          <p:grpSpPr>
            <a:xfrm rot="-5400000">
              <a:off x="5333408" y="-110135"/>
              <a:ext cx="864514" cy="864195"/>
              <a:chOff x="5188979" y="2033303"/>
              <a:chExt cx="713354" cy="713091"/>
            </a:xfrm>
          </p:grpSpPr>
          <p:sp>
            <p:nvSpPr>
              <p:cNvPr id="872" name="Google Shape;872;p20"/>
              <p:cNvSpPr/>
              <p:nvPr/>
            </p:nvSpPr>
            <p:spPr>
              <a:xfrm>
                <a:off x="5295199" y="2140744"/>
                <a:ext cx="497946" cy="497946"/>
              </a:xfrm>
              <a:custGeom>
                <a:rect b="b" l="l" r="r" t="t"/>
                <a:pathLst>
                  <a:path extrusionOk="0" h="15095" w="15095">
                    <a:moveTo>
                      <a:pt x="7548" y="428"/>
                    </a:moveTo>
                    <a:cubicBezTo>
                      <a:pt x="11473" y="428"/>
                      <a:pt x="14667" y="3622"/>
                      <a:pt x="14667" y="7547"/>
                    </a:cubicBezTo>
                    <a:cubicBezTo>
                      <a:pt x="14667" y="11481"/>
                      <a:pt x="11473" y="14675"/>
                      <a:pt x="7548" y="14675"/>
                    </a:cubicBezTo>
                    <a:cubicBezTo>
                      <a:pt x="3614" y="14675"/>
                      <a:pt x="420" y="11481"/>
                      <a:pt x="420" y="7547"/>
                    </a:cubicBezTo>
                    <a:cubicBezTo>
                      <a:pt x="420" y="3622"/>
                      <a:pt x="3614" y="428"/>
                      <a:pt x="7548" y="428"/>
                    </a:cubicBezTo>
                    <a:close/>
                    <a:moveTo>
                      <a:pt x="7548" y="0"/>
                    </a:moveTo>
                    <a:cubicBezTo>
                      <a:pt x="3382" y="0"/>
                      <a:pt x="1" y="3390"/>
                      <a:pt x="1" y="7547"/>
                    </a:cubicBezTo>
                    <a:cubicBezTo>
                      <a:pt x="1" y="11713"/>
                      <a:pt x="3382" y="15094"/>
                      <a:pt x="7548" y="15094"/>
                    </a:cubicBezTo>
                    <a:cubicBezTo>
                      <a:pt x="11705" y="15094"/>
                      <a:pt x="15095" y="11713"/>
                      <a:pt x="15095" y="7547"/>
                    </a:cubicBezTo>
                    <a:cubicBezTo>
                      <a:pt x="15095" y="3390"/>
                      <a:pt x="11705" y="0"/>
                      <a:pt x="75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20"/>
              <p:cNvSpPr/>
              <p:nvPr/>
            </p:nvSpPr>
            <p:spPr>
              <a:xfrm>
                <a:off x="5190431" y="2352622"/>
                <a:ext cx="51526" cy="11810"/>
              </a:xfrm>
              <a:custGeom>
                <a:rect b="b" l="l" r="r" t="t"/>
                <a:pathLst>
                  <a:path extrusionOk="0" h="358" w="1562">
                    <a:moveTo>
                      <a:pt x="1562" y="161"/>
                    </a:moveTo>
                    <a:cubicBezTo>
                      <a:pt x="1553" y="223"/>
                      <a:pt x="1553" y="286"/>
                      <a:pt x="1553" y="357"/>
                    </a:cubicBezTo>
                    <a:lnTo>
                      <a:pt x="1" y="223"/>
                    </a:lnTo>
                    <a:cubicBezTo>
                      <a:pt x="10" y="152"/>
                      <a:pt x="10" y="72"/>
                      <a:pt x="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20"/>
              <p:cNvSpPr/>
              <p:nvPr/>
            </p:nvSpPr>
            <p:spPr>
              <a:xfrm>
                <a:off x="5195445" y="2315841"/>
                <a:ext cx="51526" cy="16791"/>
              </a:xfrm>
              <a:custGeom>
                <a:rect b="b" l="l" r="r" t="t"/>
                <a:pathLst>
                  <a:path extrusionOk="0" h="509" w="1562">
                    <a:moveTo>
                      <a:pt x="1561" y="321"/>
                    </a:moveTo>
                    <a:cubicBezTo>
                      <a:pt x="1544" y="384"/>
                      <a:pt x="1535" y="446"/>
                      <a:pt x="1526" y="509"/>
                    </a:cubicBezTo>
                    <a:lnTo>
                      <a:pt x="0" y="223"/>
                    </a:lnTo>
                    <a:cubicBezTo>
                      <a:pt x="18" y="143"/>
                      <a:pt x="18" y="72"/>
                      <a:pt x="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20"/>
              <p:cNvSpPr/>
              <p:nvPr/>
            </p:nvSpPr>
            <p:spPr>
              <a:xfrm>
                <a:off x="5204252" y="2279621"/>
                <a:ext cx="50966" cy="21838"/>
              </a:xfrm>
              <a:custGeom>
                <a:rect b="b" l="l" r="r" t="t"/>
                <a:pathLst>
                  <a:path extrusionOk="0" h="662" w="1545">
                    <a:moveTo>
                      <a:pt x="1544" y="483"/>
                    </a:moveTo>
                    <a:cubicBezTo>
                      <a:pt x="1526" y="545"/>
                      <a:pt x="1500" y="599"/>
                      <a:pt x="1491" y="661"/>
                    </a:cubicBezTo>
                    <a:lnTo>
                      <a:pt x="1" y="215"/>
                    </a:lnTo>
                    <a:cubicBezTo>
                      <a:pt x="19" y="144"/>
                      <a:pt x="46" y="72"/>
                      <a:pt x="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20"/>
              <p:cNvSpPr/>
              <p:nvPr/>
            </p:nvSpPr>
            <p:spPr>
              <a:xfrm>
                <a:off x="5216920" y="2244918"/>
                <a:ext cx="49778" cy="26522"/>
              </a:xfrm>
              <a:custGeom>
                <a:rect b="b" l="l" r="r" t="t"/>
                <a:pathLst>
                  <a:path extrusionOk="0" h="804" w="1509">
                    <a:moveTo>
                      <a:pt x="1508" y="634"/>
                    </a:moveTo>
                    <a:cubicBezTo>
                      <a:pt x="1481" y="687"/>
                      <a:pt x="1455" y="750"/>
                      <a:pt x="1428" y="803"/>
                    </a:cubicBezTo>
                    <a:lnTo>
                      <a:pt x="1" y="205"/>
                    </a:lnTo>
                    <a:cubicBezTo>
                      <a:pt x="27" y="134"/>
                      <a:pt x="63" y="63"/>
                      <a:pt x="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20"/>
              <p:cNvSpPr/>
              <p:nvPr/>
            </p:nvSpPr>
            <p:spPr>
              <a:xfrm>
                <a:off x="5233116" y="2211667"/>
                <a:ext cx="48294" cy="31206"/>
              </a:xfrm>
              <a:custGeom>
                <a:rect b="b" l="l" r="r" t="t"/>
                <a:pathLst>
                  <a:path extrusionOk="0" h="946" w="1464">
                    <a:moveTo>
                      <a:pt x="1463" y="776"/>
                    </a:moveTo>
                    <a:lnTo>
                      <a:pt x="1365" y="946"/>
                    </a:lnTo>
                    <a:lnTo>
                      <a:pt x="0" y="196"/>
                    </a:lnTo>
                    <a:lnTo>
                      <a:pt x="11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20"/>
              <p:cNvSpPr/>
              <p:nvPr/>
            </p:nvSpPr>
            <p:spPr>
              <a:xfrm>
                <a:off x="5253107" y="2180460"/>
                <a:ext cx="45655" cy="35330"/>
              </a:xfrm>
              <a:custGeom>
                <a:rect b="b" l="l" r="r" t="t"/>
                <a:pathLst>
                  <a:path extrusionOk="0" h="1071" w="1384">
                    <a:moveTo>
                      <a:pt x="1384" y="910"/>
                    </a:moveTo>
                    <a:lnTo>
                      <a:pt x="1268" y="1071"/>
                    </a:lnTo>
                    <a:lnTo>
                      <a:pt x="1" y="179"/>
                    </a:lnTo>
                    <a:lnTo>
                      <a:pt x="13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20"/>
              <p:cNvSpPr/>
              <p:nvPr/>
            </p:nvSpPr>
            <p:spPr>
              <a:xfrm>
                <a:off x="5275769" y="2151629"/>
                <a:ext cx="43313" cy="38859"/>
              </a:xfrm>
              <a:custGeom>
                <a:rect b="b" l="l" r="r" t="t"/>
                <a:pathLst>
                  <a:path extrusionOk="0" h="1178" w="1313">
                    <a:moveTo>
                      <a:pt x="1312" y="1035"/>
                    </a:moveTo>
                    <a:lnTo>
                      <a:pt x="1178" y="1178"/>
                    </a:lnTo>
                    <a:lnTo>
                      <a:pt x="1" y="161"/>
                    </a:lnTo>
                    <a:lnTo>
                      <a:pt x="1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20"/>
              <p:cNvSpPr/>
              <p:nvPr/>
            </p:nvSpPr>
            <p:spPr>
              <a:xfrm>
                <a:off x="5301664" y="2125140"/>
                <a:ext cx="39783" cy="42389"/>
              </a:xfrm>
              <a:custGeom>
                <a:rect b="b" l="l" r="r" t="t"/>
                <a:pathLst>
                  <a:path extrusionOk="0" h="1285" w="1206">
                    <a:moveTo>
                      <a:pt x="1205" y="1151"/>
                    </a:moveTo>
                    <a:lnTo>
                      <a:pt x="1062" y="1285"/>
                    </a:lnTo>
                    <a:lnTo>
                      <a:pt x="1" y="152"/>
                    </a:lnTo>
                    <a:lnTo>
                      <a:pt x="1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20"/>
              <p:cNvSpPr/>
              <p:nvPr/>
            </p:nvSpPr>
            <p:spPr>
              <a:xfrm>
                <a:off x="5330232" y="2101587"/>
                <a:ext cx="36220" cy="45358"/>
              </a:xfrm>
              <a:custGeom>
                <a:rect b="b" l="l" r="r" t="t"/>
                <a:pathLst>
                  <a:path extrusionOk="0" h="1375" w="1098">
                    <a:moveTo>
                      <a:pt x="1097" y="1259"/>
                    </a:moveTo>
                    <a:lnTo>
                      <a:pt x="937" y="1374"/>
                    </a:lnTo>
                    <a:lnTo>
                      <a:pt x="0" y="134"/>
                    </a:lnTo>
                    <a:lnTo>
                      <a:pt x="1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20"/>
              <p:cNvSpPr/>
              <p:nvPr/>
            </p:nvSpPr>
            <p:spPr>
              <a:xfrm>
                <a:off x="5361108" y="2081300"/>
                <a:ext cx="32130" cy="47700"/>
              </a:xfrm>
              <a:custGeom>
                <a:rect b="b" l="l" r="r" t="t"/>
                <a:pathLst>
                  <a:path extrusionOk="0" h="1446" w="974">
                    <a:moveTo>
                      <a:pt x="973" y="1338"/>
                    </a:moveTo>
                    <a:lnTo>
                      <a:pt x="804" y="1445"/>
                    </a:lnTo>
                    <a:lnTo>
                      <a:pt x="1" y="116"/>
                    </a:lnTo>
                    <a:lnTo>
                      <a:pt x="1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20"/>
              <p:cNvSpPr/>
              <p:nvPr/>
            </p:nvSpPr>
            <p:spPr>
              <a:xfrm>
                <a:off x="5393799" y="2064213"/>
                <a:ext cx="27677" cy="49481"/>
              </a:xfrm>
              <a:custGeom>
                <a:rect b="b" l="l" r="r" t="t"/>
                <a:pathLst>
                  <a:path extrusionOk="0" h="1500" w="839">
                    <a:moveTo>
                      <a:pt x="839" y="1419"/>
                    </a:moveTo>
                    <a:lnTo>
                      <a:pt x="669" y="1499"/>
                    </a:lnTo>
                    <a:lnTo>
                      <a:pt x="0" y="99"/>
                    </a:lnTo>
                    <a:lnTo>
                      <a:pt x="2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20"/>
              <p:cNvSpPr/>
              <p:nvPr/>
            </p:nvSpPr>
            <p:spPr>
              <a:xfrm>
                <a:off x="5428501" y="2050688"/>
                <a:ext cx="22695" cy="50933"/>
              </a:xfrm>
              <a:custGeom>
                <a:rect b="b" l="l" r="r" t="t"/>
                <a:pathLst>
                  <a:path extrusionOk="0" h="1544" w="688">
                    <a:moveTo>
                      <a:pt x="688" y="1481"/>
                    </a:moveTo>
                    <a:lnTo>
                      <a:pt x="509" y="1544"/>
                    </a:lnTo>
                    <a:lnTo>
                      <a:pt x="1" y="81"/>
                    </a:lnTo>
                    <a:lnTo>
                      <a:pt x="21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20"/>
              <p:cNvSpPr/>
              <p:nvPr/>
            </p:nvSpPr>
            <p:spPr>
              <a:xfrm>
                <a:off x="5464425" y="2040956"/>
                <a:ext cx="17681" cy="51856"/>
              </a:xfrm>
              <a:custGeom>
                <a:rect b="b" l="l" r="r" t="t"/>
                <a:pathLst>
                  <a:path extrusionOk="0" h="1572" w="536">
                    <a:moveTo>
                      <a:pt x="535" y="1518"/>
                    </a:moveTo>
                    <a:lnTo>
                      <a:pt x="348" y="1571"/>
                    </a:lnTo>
                    <a:lnTo>
                      <a:pt x="0" y="63"/>
                    </a:lnTo>
                    <a:lnTo>
                      <a:pt x="2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20"/>
              <p:cNvSpPr/>
              <p:nvPr/>
            </p:nvSpPr>
            <p:spPr>
              <a:xfrm>
                <a:off x="5500909" y="2035085"/>
                <a:ext cx="12667" cy="52120"/>
              </a:xfrm>
              <a:custGeom>
                <a:rect b="b" l="l" r="r" t="t"/>
                <a:pathLst>
                  <a:path extrusionOk="0" h="1580" w="384">
                    <a:moveTo>
                      <a:pt x="384" y="1544"/>
                    </a:moveTo>
                    <a:lnTo>
                      <a:pt x="197" y="1580"/>
                    </a:lnTo>
                    <a:lnTo>
                      <a:pt x="0" y="36"/>
                    </a:lnTo>
                    <a:lnTo>
                      <a:pt x="2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20"/>
              <p:cNvSpPr/>
              <p:nvPr/>
            </p:nvSpPr>
            <p:spPr>
              <a:xfrm>
                <a:off x="5538284" y="2033303"/>
                <a:ext cx="7389" cy="51559"/>
              </a:xfrm>
              <a:custGeom>
                <a:rect b="b" l="l" r="r" t="t"/>
                <a:pathLst>
                  <a:path extrusionOk="0" h="1563" w="224">
                    <a:moveTo>
                      <a:pt x="223" y="1553"/>
                    </a:moveTo>
                    <a:lnTo>
                      <a:pt x="27" y="1562"/>
                    </a:lnTo>
                    <a:lnTo>
                      <a:pt x="0" y="10"/>
                    </a:lnTo>
                    <a:lnTo>
                      <a:pt x="2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20"/>
              <p:cNvSpPr/>
              <p:nvPr/>
            </p:nvSpPr>
            <p:spPr>
              <a:xfrm>
                <a:off x="5571238" y="2034788"/>
                <a:ext cx="11513" cy="51230"/>
              </a:xfrm>
              <a:custGeom>
                <a:rect b="b" l="l" r="r" t="t"/>
                <a:pathLst>
                  <a:path extrusionOk="0" h="1553" w="349">
                    <a:moveTo>
                      <a:pt x="197" y="1553"/>
                    </a:moveTo>
                    <a:cubicBezTo>
                      <a:pt x="125" y="1553"/>
                      <a:pt x="63" y="1553"/>
                      <a:pt x="0" y="1544"/>
                    </a:cubicBezTo>
                    <a:lnTo>
                      <a:pt x="125" y="1"/>
                    </a:lnTo>
                    <a:cubicBezTo>
                      <a:pt x="206" y="1"/>
                      <a:pt x="277" y="10"/>
                      <a:pt x="348" y="1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20"/>
              <p:cNvSpPr/>
              <p:nvPr/>
            </p:nvSpPr>
            <p:spPr>
              <a:xfrm>
                <a:off x="5602741" y="2039802"/>
                <a:ext cx="17088" cy="51230"/>
              </a:xfrm>
              <a:custGeom>
                <a:rect b="b" l="l" r="r" t="t"/>
                <a:pathLst>
                  <a:path extrusionOk="0" h="1553" w="518">
                    <a:moveTo>
                      <a:pt x="196" y="1553"/>
                    </a:moveTo>
                    <a:cubicBezTo>
                      <a:pt x="134" y="1535"/>
                      <a:pt x="71" y="1535"/>
                      <a:pt x="0" y="1526"/>
                    </a:cubicBezTo>
                    <a:lnTo>
                      <a:pt x="294" y="0"/>
                    </a:lnTo>
                    <a:cubicBezTo>
                      <a:pt x="366" y="9"/>
                      <a:pt x="446" y="18"/>
                      <a:pt x="517" y="3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20"/>
              <p:cNvSpPr/>
              <p:nvPr/>
            </p:nvSpPr>
            <p:spPr>
              <a:xfrm>
                <a:off x="5633915" y="2048609"/>
                <a:ext cx="21805" cy="50966"/>
              </a:xfrm>
              <a:custGeom>
                <a:rect b="b" l="l" r="r" t="t"/>
                <a:pathLst>
                  <a:path extrusionOk="0" h="1545" w="661">
                    <a:moveTo>
                      <a:pt x="188" y="1544"/>
                    </a:moveTo>
                    <a:cubicBezTo>
                      <a:pt x="126" y="1517"/>
                      <a:pt x="63" y="1500"/>
                      <a:pt x="1" y="1482"/>
                    </a:cubicBezTo>
                    <a:lnTo>
                      <a:pt x="447" y="1"/>
                    </a:lnTo>
                    <a:cubicBezTo>
                      <a:pt x="518" y="19"/>
                      <a:pt x="589" y="37"/>
                      <a:pt x="661" y="6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20"/>
              <p:cNvSpPr/>
              <p:nvPr/>
            </p:nvSpPr>
            <p:spPr>
              <a:xfrm>
                <a:off x="5663933" y="2060980"/>
                <a:ext cx="26819" cy="50075"/>
              </a:xfrm>
              <a:custGeom>
                <a:rect b="b" l="l" r="r" t="t"/>
                <a:pathLst>
                  <a:path extrusionOk="0" h="1518" w="813">
                    <a:moveTo>
                      <a:pt x="179" y="1517"/>
                    </a:moveTo>
                    <a:cubicBezTo>
                      <a:pt x="117" y="1490"/>
                      <a:pt x="63" y="1455"/>
                      <a:pt x="1" y="1437"/>
                    </a:cubicBezTo>
                    <a:lnTo>
                      <a:pt x="607" y="1"/>
                    </a:lnTo>
                    <a:cubicBezTo>
                      <a:pt x="670" y="36"/>
                      <a:pt x="741" y="72"/>
                      <a:pt x="812" y="9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20"/>
              <p:cNvSpPr/>
              <p:nvPr/>
            </p:nvSpPr>
            <p:spPr>
              <a:xfrm>
                <a:off x="5692764" y="2077474"/>
                <a:ext cx="30942" cy="47997"/>
              </a:xfrm>
              <a:custGeom>
                <a:rect b="b" l="l" r="r" t="t"/>
                <a:pathLst>
                  <a:path extrusionOk="0" h="1455" w="938">
                    <a:moveTo>
                      <a:pt x="161" y="1454"/>
                    </a:moveTo>
                    <a:lnTo>
                      <a:pt x="1" y="1356"/>
                    </a:lnTo>
                    <a:lnTo>
                      <a:pt x="750" y="0"/>
                    </a:lnTo>
                    <a:lnTo>
                      <a:pt x="938" y="116"/>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20"/>
              <p:cNvSpPr/>
              <p:nvPr/>
            </p:nvSpPr>
            <p:spPr>
              <a:xfrm>
                <a:off x="5719847" y="2097167"/>
                <a:ext cx="35066" cy="45952"/>
              </a:xfrm>
              <a:custGeom>
                <a:rect b="b" l="l" r="r" t="t"/>
                <a:pathLst>
                  <a:path extrusionOk="0" h="1393" w="1063">
                    <a:moveTo>
                      <a:pt x="152" y="1393"/>
                    </a:moveTo>
                    <a:lnTo>
                      <a:pt x="1" y="1277"/>
                    </a:lnTo>
                    <a:lnTo>
                      <a:pt x="884" y="1"/>
                    </a:lnTo>
                    <a:lnTo>
                      <a:pt x="1062" y="13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20"/>
              <p:cNvSpPr/>
              <p:nvPr/>
            </p:nvSpPr>
            <p:spPr>
              <a:xfrm>
                <a:off x="5744852" y="2120126"/>
                <a:ext cx="39189" cy="43016"/>
              </a:xfrm>
              <a:custGeom>
                <a:rect b="b" l="l" r="r" t="t"/>
                <a:pathLst>
                  <a:path extrusionOk="0" h="1304" w="1188">
                    <a:moveTo>
                      <a:pt x="144" y="1303"/>
                    </a:moveTo>
                    <a:lnTo>
                      <a:pt x="1" y="1169"/>
                    </a:lnTo>
                    <a:lnTo>
                      <a:pt x="1018" y="1"/>
                    </a:lnTo>
                    <a:lnTo>
                      <a:pt x="1187" y="152"/>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20"/>
              <p:cNvSpPr/>
              <p:nvPr/>
            </p:nvSpPr>
            <p:spPr>
              <a:xfrm>
                <a:off x="5768108" y="2146022"/>
                <a:ext cx="42125" cy="39783"/>
              </a:xfrm>
              <a:custGeom>
                <a:rect b="b" l="l" r="r" t="t"/>
                <a:pathLst>
                  <a:path extrusionOk="0" h="1206" w="1277">
                    <a:moveTo>
                      <a:pt x="126" y="1205"/>
                    </a:moveTo>
                    <a:lnTo>
                      <a:pt x="1" y="1062"/>
                    </a:lnTo>
                    <a:lnTo>
                      <a:pt x="1125" y="1"/>
                    </a:lnTo>
                    <a:lnTo>
                      <a:pt x="1276" y="17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20"/>
              <p:cNvSpPr/>
              <p:nvPr/>
            </p:nvSpPr>
            <p:spPr>
              <a:xfrm>
                <a:off x="5788725" y="2174589"/>
                <a:ext cx="45061" cy="35923"/>
              </a:xfrm>
              <a:custGeom>
                <a:rect b="b" l="l" r="r" t="t"/>
                <a:pathLst>
                  <a:path extrusionOk="0" h="1089" w="1366">
                    <a:moveTo>
                      <a:pt x="116" y="1088"/>
                    </a:moveTo>
                    <a:lnTo>
                      <a:pt x="0" y="937"/>
                    </a:lnTo>
                    <a:lnTo>
                      <a:pt x="1231" y="0"/>
                    </a:lnTo>
                    <a:lnTo>
                      <a:pt x="1365" y="178"/>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20"/>
              <p:cNvSpPr/>
              <p:nvPr/>
            </p:nvSpPr>
            <p:spPr>
              <a:xfrm>
                <a:off x="5806670" y="2205168"/>
                <a:ext cx="47403" cy="32130"/>
              </a:xfrm>
              <a:custGeom>
                <a:rect b="b" l="l" r="r" t="t"/>
                <a:pathLst>
                  <a:path extrusionOk="0" h="974" w="1437">
                    <a:moveTo>
                      <a:pt x="98" y="973"/>
                    </a:moveTo>
                    <a:lnTo>
                      <a:pt x="0" y="813"/>
                    </a:lnTo>
                    <a:lnTo>
                      <a:pt x="1321" y="1"/>
                    </a:lnTo>
                    <a:lnTo>
                      <a:pt x="1437" y="197"/>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20"/>
              <p:cNvSpPr/>
              <p:nvPr/>
            </p:nvSpPr>
            <p:spPr>
              <a:xfrm>
                <a:off x="5821679" y="2238156"/>
                <a:ext cx="49481" cy="27677"/>
              </a:xfrm>
              <a:custGeom>
                <a:rect b="b" l="l" r="r" t="t"/>
                <a:pathLst>
                  <a:path extrusionOk="0" h="839" w="1500">
                    <a:moveTo>
                      <a:pt x="89" y="839"/>
                    </a:moveTo>
                    <a:lnTo>
                      <a:pt x="0" y="660"/>
                    </a:lnTo>
                    <a:lnTo>
                      <a:pt x="1401" y="0"/>
                    </a:lnTo>
                    <a:lnTo>
                      <a:pt x="1499" y="20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20"/>
              <p:cNvSpPr/>
              <p:nvPr/>
            </p:nvSpPr>
            <p:spPr>
              <a:xfrm>
                <a:off x="5833753" y="2272562"/>
                <a:ext cx="50933" cy="22992"/>
              </a:xfrm>
              <a:custGeom>
                <a:rect b="b" l="l" r="r" t="t"/>
                <a:pathLst>
                  <a:path extrusionOk="0" h="697" w="1544">
                    <a:moveTo>
                      <a:pt x="71" y="697"/>
                    </a:moveTo>
                    <a:lnTo>
                      <a:pt x="0" y="509"/>
                    </a:lnTo>
                    <a:lnTo>
                      <a:pt x="1463" y="1"/>
                    </a:lnTo>
                    <a:lnTo>
                      <a:pt x="1543" y="21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20"/>
              <p:cNvSpPr/>
              <p:nvPr/>
            </p:nvSpPr>
            <p:spPr>
              <a:xfrm>
                <a:off x="5842561" y="2308485"/>
                <a:ext cx="51823" cy="17978"/>
              </a:xfrm>
              <a:custGeom>
                <a:rect b="b" l="l" r="r" t="t"/>
                <a:pathLst>
                  <a:path extrusionOk="0" h="545" w="1571">
                    <a:moveTo>
                      <a:pt x="54" y="544"/>
                    </a:moveTo>
                    <a:lnTo>
                      <a:pt x="1" y="357"/>
                    </a:lnTo>
                    <a:lnTo>
                      <a:pt x="1517" y="0"/>
                    </a:lnTo>
                    <a:lnTo>
                      <a:pt x="1571" y="223"/>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20"/>
              <p:cNvSpPr/>
              <p:nvPr/>
            </p:nvSpPr>
            <p:spPr>
              <a:xfrm>
                <a:off x="5848465" y="2345266"/>
                <a:ext cx="51823" cy="12667"/>
              </a:xfrm>
              <a:custGeom>
                <a:rect b="b" l="l" r="r" t="t"/>
                <a:pathLst>
                  <a:path extrusionOk="0" h="384" w="1571">
                    <a:moveTo>
                      <a:pt x="27" y="384"/>
                    </a:moveTo>
                    <a:lnTo>
                      <a:pt x="0" y="188"/>
                    </a:lnTo>
                    <a:lnTo>
                      <a:pt x="1535" y="0"/>
                    </a:lnTo>
                    <a:lnTo>
                      <a:pt x="1570" y="223"/>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20"/>
              <p:cNvSpPr/>
              <p:nvPr/>
            </p:nvSpPr>
            <p:spPr>
              <a:xfrm>
                <a:off x="5850807" y="2382344"/>
                <a:ext cx="51526" cy="7389"/>
              </a:xfrm>
              <a:custGeom>
                <a:rect b="b" l="l" r="r" t="t"/>
                <a:pathLst>
                  <a:path extrusionOk="0" h="224" w="1562">
                    <a:moveTo>
                      <a:pt x="9" y="223"/>
                    </a:moveTo>
                    <a:lnTo>
                      <a:pt x="0" y="36"/>
                    </a:lnTo>
                    <a:lnTo>
                      <a:pt x="1544" y="0"/>
                    </a:lnTo>
                    <a:lnTo>
                      <a:pt x="1562" y="223"/>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20"/>
              <p:cNvSpPr/>
              <p:nvPr/>
            </p:nvSpPr>
            <p:spPr>
              <a:xfrm>
                <a:off x="5849323" y="2415299"/>
                <a:ext cx="51263" cy="11810"/>
              </a:xfrm>
              <a:custGeom>
                <a:rect b="b" l="l" r="r" t="t"/>
                <a:pathLst>
                  <a:path extrusionOk="0" h="358" w="1554">
                    <a:moveTo>
                      <a:pt x="1" y="197"/>
                    </a:moveTo>
                    <a:cubicBezTo>
                      <a:pt x="10" y="134"/>
                      <a:pt x="10" y="72"/>
                      <a:pt x="10" y="0"/>
                    </a:cubicBezTo>
                    <a:lnTo>
                      <a:pt x="1553" y="134"/>
                    </a:lnTo>
                    <a:cubicBezTo>
                      <a:pt x="1553" y="206"/>
                      <a:pt x="1553" y="286"/>
                      <a:pt x="1544" y="3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20"/>
              <p:cNvSpPr/>
              <p:nvPr/>
            </p:nvSpPr>
            <p:spPr>
              <a:xfrm>
                <a:off x="5844342" y="2447065"/>
                <a:ext cx="51526" cy="16824"/>
              </a:xfrm>
              <a:custGeom>
                <a:rect b="b" l="l" r="r" t="t"/>
                <a:pathLst>
                  <a:path extrusionOk="0" h="510" w="1562">
                    <a:moveTo>
                      <a:pt x="0" y="188"/>
                    </a:moveTo>
                    <a:cubicBezTo>
                      <a:pt x="18" y="126"/>
                      <a:pt x="27" y="63"/>
                      <a:pt x="36" y="1"/>
                    </a:cubicBezTo>
                    <a:lnTo>
                      <a:pt x="1561" y="286"/>
                    </a:lnTo>
                    <a:cubicBezTo>
                      <a:pt x="1544" y="367"/>
                      <a:pt x="1535" y="438"/>
                      <a:pt x="1517" y="50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20"/>
              <p:cNvSpPr/>
              <p:nvPr/>
            </p:nvSpPr>
            <p:spPr>
              <a:xfrm>
                <a:off x="5836095" y="2477975"/>
                <a:ext cx="50933" cy="22102"/>
              </a:xfrm>
              <a:custGeom>
                <a:rect b="b" l="l" r="r" t="t"/>
                <a:pathLst>
                  <a:path extrusionOk="0" h="670" w="1544">
                    <a:moveTo>
                      <a:pt x="0" y="188"/>
                    </a:moveTo>
                    <a:cubicBezTo>
                      <a:pt x="18" y="126"/>
                      <a:pt x="45" y="72"/>
                      <a:pt x="54" y="1"/>
                    </a:cubicBezTo>
                    <a:lnTo>
                      <a:pt x="1544" y="456"/>
                    </a:lnTo>
                    <a:cubicBezTo>
                      <a:pt x="1526" y="527"/>
                      <a:pt x="1499" y="598"/>
                      <a:pt x="1472" y="67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20"/>
              <p:cNvSpPr/>
              <p:nvPr/>
            </p:nvSpPr>
            <p:spPr>
              <a:xfrm>
                <a:off x="5824615" y="2508290"/>
                <a:ext cx="49778" cy="26522"/>
              </a:xfrm>
              <a:custGeom>
                <a:rect b="b" l="l" r="r" t="t"/>
                <a:pathLst>
                  <a:path extrusionOk="0" h="804" w="1509">
                    <a:moveTo>
                      <a:pt x="0" y="170"/>
                    </a:moveTo>
                    <a:cubicBezTo>
                      <a:pt x="27" y="116"/>
                      <a:pt x="54" y="54"/>
                      <a:pt x="81" y="0"/>
                    </a:cubicBezTo>
                    <a:lnTo>
                      <a:pt x="1508" y="598"/>
                    </a:lnTo>
                    <a:cubicBezTo>
                      <a:pt x="1481" y="670"/>
                      <a:pt x="1446" y="732"/>
                      <a:pt x="1410" y="80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20"/>
              <p:cNvSpPr/>
              <p:nvPr/>
            </p:nvSpPr>
            <p:spPr>
              <a:xfrm>
                <a:off x="5809903" y="2536824"/>
                <a:ext cx="48294" cy="31239"/>
              </a:xfrm>
              <a:custGeom>
                <a:rect b="b" l="l" r="r" t="t"/>
                <a:pathLst>
                  <a:path extrusionOk="0" h="947" w="1464">
                    <a:moveTo>
                      <a:pt x="0" y="170"/>
                    </a:moveTo>
                    <a:lnTo>
                      <a:pt x="99" y="1"/>
                    </a:lnTo>
                    <a:lnTo>
                      <a:pt x="1463" y="750"/>
                    </a:lnTo>
                    <a:lnTo>
                      <a:pt x="1339" y="946"/>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20"/>
              <p:cNvSpPr/>
              <p:nvPr/>
            </p:nvSpPr>
            <p:spPr>
              <a:xfrm>
                <a:off x="5792551" y="2563907"/>
                <a:ext cx="45622" cy="35363"/>
              </a:xfrm>
              <a:custGeom>
                <a:rect b="b" l="l" r="r" t="t"/>
                <a:pathLst>
                  <a:path extrusionOk="0" h="1072" w="1383">
                    <a:moveTo>
                      <a:pt x="0" y="161"/>
                    </a:moveTo>
                    <a:lnTo>
                      <a:pt x="116" y="1"/>
                    </a:lnTo>
                    <a:lnTo>
                      <a:pt x="1383" y="893"/>
                    </a:lnTo>
                    <a:lnTo>
                      <a:pt x="1249" y="107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20"/>
              <p:cNvSpPr/>
              <p:nvPr/>
            </p:nvSpPr>
            <p:spPr>
              <a:xfrm>
                <a:off x="5772231" y="2589209"/>
                <a:ext cx="43016" cy="38892"/>
              </a:xfrm>
              <a:custGeom>
                <a:rect b="b" l="l" r="r" t="t"/>
                <a:pathLst>
                  <a:path extrusionOk="0" h="1179" w="1304">
                    <a:moveTo>
                      <a:pt x="1" y="143"/>
                    </a:moveTo>
                    <a:lnTo>
                      <a:pt x="134" y="1"/>
                    </a:lnTo>
                    <a:lnTo>
                      <a:pt x="1303" y="1018"/>
                    </a:lnTo>
                    <a:lnTo>
                      <a:pt x="1151" y="1178"/>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20"/>
              <p:cNvSpPr/>
              <p:nvPr/>
            </p:nvSpPr>
            <p:spPr>
              <a:xfrm>
                <a:off x="5749569" y="2612168"/>
                <a:ext cx="40047" cy="42422"/>
              </a:xfrm>
              <a:custGeom>
                <a:rect b="b" l="l" r="r" t="t"/>
                <a:pathLst>
                  <a:path extrusionOk="0" h="1286" w="1214">
                    <a:moveTo>
                      <a:pt x="1" y="134"/>
                    </a:moveTo>
                    <a:lnTo>
                      <a:pt x="152" y="1"/>
                    </a:lnTo>
                    <a:lnTo>
                      <a:pt x="1214" y="1134"/>
                    </a:lnTo>
                    <a:lnTo>
                      <a:pt x="1044" y="128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20"/>
              <p:cNvSpPr/>
              <p:nvPr/>
            </p:nvSpPr>
            <p:spPr>
              <a:xfrm>
                <a:off x="5724861" y="2632785"/>
                <a:ext cx="36220" cy="45325"/>
              </a:xfrm>
              <a:custGeom>
                <a:rect b="b" l="l" r="r" t="t"/>
                <a:pathLst>
                  <a:path extrusionOk="0" h="1374" w="1098">
                    <a:moveTo>
                      <a:pt x="0" y="116"/>
                    </a:moveTo>
                    <a:lnTo>
                      <a:pt x="161" y="0"/>
                    </a:lnTo>
                    <a:lnTo>
                      <a:pt x="1098" y="1240"/>
                    </a:lnTo>
                    <a:lnTo>
                      <a:pt x="910" y="1374"/>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20"/>
              <p:cNvSpPr/>
              <p:nvPr/>
            </p:nvSpPr>
            <p:spPr>
              <a:xfrm>
                <a:off x="5698075" y="2650730"/>
                <a:ext cx="32097" cy="47700"/>
              </a:xfrm>
              <a:custGeom>
                <a:rect b="b" l="l" r="r" t="t"/>
                <a:pathLst>
                  <a:path extrusionOk="0" h="1446" w="973">
                    <a:moveTo>
                      <a:pt x="0" y="98"/>
                    </a:moveTo>
                    <a:lnTo>
                      <a:pt x="170" y="0"/>
                    </a:lnTo>
                    <a:lnTo>
                      <a:pt x="973" y="1329"/>
                    </a:lnTo>
                    <a:lnTo>
                      <a:pt x="777" y="144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20"/>
              <p:cNvSpPr/>
              <p:nvPr/>
            </p:nvSpPr>
            <p:spPr>
              <a:xfrm>
                <a:off x="5669838" y="2666036"/>
                <a:ext cx="27380" cy="49448"/>
              </a:xfrm>
              <a:custGeom>
                <a:rect b="b" l="l" r="r" t="t"/>
                <a:pathLst>
                  <a:path extrusionOk="0" h="1499" w="830">
                    <a:moveTo>
                      <a:pt x="0" y="80"/>
                    </a:moveTo>
                    <a:lnTo>
                      <a:pt x="170" y="0"/>
                    </a:lnTo>
                    <a:lnTo>
                      <a:pt x="830" y="1401"/>
                    </a:lnTo>
                    <a:lnTo>
                      <a:pt x="633" y="1499"/>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20"/>
              <p:cNvSpPr/>
              <p:nvPr/>
            </p:nvSpPr>
            <p:spPr>
              <a:xfrm>
                <a:off x="5640116" y="2678077"/>
                <a:ext cx="22662" cy="50669"/>
              </a:xfrm>
              <a:custGeom>
                <a:rect b="b" l="l" r="r" t="t"/>
                <a:pathLst>
                  <a:path extrusionOk="0" h="1536" w="687">
                    <a:moveTo>
                      <a:pt x="0" y="63"/>
                    </a:moveTo>
                    <a:lnTo>
                      <a:pt x="178" y="1"/>
                    </a:lnTo>
                    <a:lnTo>
                      <a:pt x="687" y="1464"/>
                    </a:lnTo>
                    <a:lnTo>
                      <a:pt x="473" y="153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20"/>
              <p:cNvSpPr/>
              <p:nvPr/>
            </p:nvSpPr>
            <p:spPr>
              <a:xfrm>
                <a:off x="5609207" y="2686918"/>
                <a:ext cx="17681" cy="51526"/>
              </a:xfrm>
              <a:custGeom>
                <a:rect b="b" l="l" r="r" t="t"/>
                <a:pathLst>
                  <a:path extrusionOk="0" h="1562" w="536">
                    <a:moveTo>
                      <a:pt x="0" y="45"/>
                    </a:moveTo>
                    <a:lnTo>
                      <a:pt x="188" y="1"/>
                    </a:lnTo>
                    <a:lnTo>
                      <a:pt x="536" y="1508"/>
                    </a:lnTo>
                    <a:lnTo>
                      <a:pt x="321" y="1562"/>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20"/>
              <p:cNvSpPr/>
              <p:nvPr/>
            </p:nvSpPr>
            <p:spPr>
              <a:xfrm>
                <a:off x="5577704" y="2692525"/>
                <a:ext cx="12700" cy="51823"/>
              </a:xfrm>
              <a:custGeom>
                <a:rect b="b" l="l" r="r" t="t"/>
                <a:pathLst>
                  <a:path extrusionOk="0" h="1571" w="385">
                    <a:moveTo>
                      <a:pt x="1" y="27"/>
                    </a:moveTo>
                    <a:lnTo>
                      <a:pt x="188" y="0"/>
                    </a:lnTo>
                    <a:lnTo>
                      <a:pt x="384" y="1543"/>
                    </a:lnTo>
                    <a:lnTo>
                      <a:pt x="152" y="157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20"/>
              <p:cNvSpPr/>
              <p:nvPr/>
            </p:nvSpPr>
            <p:spPr>
              <a:xfrm>
                <a:off x="5545640" y="2694868"/>
                <a:ext cx="7389" cy="51526"/>
              </a:xfrm>
              <a:custGeom>
                <a:rect b="b" l="l" r="r" t="t"/>
                <a:pathLst>
                  <a:path extrusionOk="0" h="1562" w="224">
                    <a:moveTo>
                      <a:pt x="0" y="9"/>
                    </a:moveTo>
                    <a:lnTo>
                      <a:pt x="197" y="0"/>
                    </a:lnTo>
                    <a:lnTo>
                      <a:pt x="223" y="1553"/>
                    </a:lnTo>
                    <a:lnTo>
                      <a:pt x="0" y="1562"/>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20"/>
              <p:cNvSpPr/>
              <p:nvPr/>
            </p:nvSpPr>
            <p:spPr>
              <a:xfrm>
                <a:off x="5508265" y="2693383"/>
                <a:ext cx="11810" cy="51526"/>
              </a:xfrm>
              <a:custGeom>
                <a:rect b="b" l="l" r="r" t="t"/>
                <a:pathLst>
                  <a:path extrusionOk="0" h="1562" w="358">
                    <a:moveTo>
                      <a:pt x="161" y="1"/>
                    </a:moveTo>
                    <a:cubicBezTo>
                      <a:pt x="232" y="10"/>
                      <a:pt x="295" y="10"/>
                      <a:pt x="357" y="19"/>
                    </a:cubicBezTo>
                    <a:lnTo>
                      <a:pt x="232" y="1562"/>
                    </a:lnTo>
                    <a:cubicBezTo>
                      <a:pt x="152" y="1553"/>
                      <a:pt x="81" y="1553"/>
                      <a:pt x="0" y="154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20"/>
              <p:cNvSpPr/>
              <p:nvPr/>
            </p:nvSpPr>
            <p:spPr>
              <a:xfrm>
                <a:off x="5471484" y="2688402"/>
                <a:ext cx="16791" cy="51526"/>
              </a:xfrm>
              <a:custGeom>
                <a:rect b="b" l="l" r="r" t="t"/>
                <a:pathLst>
                  <a:path extrusionOk="0" h="1562" w="509">
                    <a:moveTo>
                      <a:pt x="321" y="0"/>
                    </a:moveTo>
                    <a:cubicBezTo>
                      <a:pt x="384" y="27"/>
                      <a:pt x="446" y="27"/>
                      <a:pt x="509" y="36"/>
                    </a:cubicBezTo>
                    <a:lnTo>
                      <a:pt x="223" y="1561"/>
                    </a:lnTo>
                    <a:cubicBezTo>
                      <a:pt x="152" y="1552"/>
                      <a:pt x="72" y="1543"/>
                      <a:pt x="0" y="15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20"/>
              <p:cNvSpPr/>
              <p:nvPr/>
            </p:nvSpPr>
            <p:spPr>
              <a:xfrm>
                <a:off x="5435561" y="2680155"/>
                <a:ext cx="21838" cy="50933"/>
              </a:xfrm>
              <a:custGeom>
                <a:rect b="b" l="l" r="r" t="t"/>
                <a:pathLst>
                  <a:path extrusionOk="0" h="1544" w="662">
                    <a:moveTo>
                      <a:pt x="474" y="0"/>
                    </a:moveTo>
                    <a:cubicBezTo>
                      <a:pt x="536" y="27"/>
                      <a:pt x="599" y="45"/>
                      <a:pt x="661" y="63"/>
                    </a:cubicBezTo>
                    <a:lnTo>
                      <a:pt x="215" y="1544"/>
                    </a:lnTo>
                    <a:cubicBezTo>
                      <a:pt x="144" y="1526"/>
                      <a:pt x="72" y="1499"/>
                      <a:pt x="1" y="1472"/>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20"/>
              <p:cNvSpPr/>
              <p:nvPr/>
            </p:nvSpPr>
            <p:spPr>
              <a:xfrm>
                <a:off x="5400561" y="2668675"/>
                <a:ext cx="26819" cy="50042"/>
              </a:xfrm>
              <a:custGeom>
                <a:rect b="b" l="l" r="r" t="t"/>
                <a:pathLst>
                  <a:path extrusionOk="0" h="1517" w="813">
                    <a:moveTo>
                      <a:pt x="634" y="0"/>
                    </a:moveTo>
                    <a:cubicBezTo>
                      <a:pt x="696" y="27"/>
                      <a:pt x="750" y="63"/>
                      <a:pt x="812" y="81"/>
                    </a:cubicBezTo>
                    <a:lnTo>
                      <a:pt x="205" y="1517"/>
                    </a:lnTo>
                    <a:cubicBezTo>
                      <a:pt x="143" y="1481"/>
                      <a:pt x="72" y="1446"/>
                      <a:pt x="0" y="141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20"/>
              <p:cNvSpPr/>
              <p:nvPr/>
            </p:nvSpPr>
            <p:spPr>
              <a:xfrm>
                <a:off x="5367606" y="2653963"/>
                <a:ext cx="30909" cy="48294"/>
              </a:xfrm>
              <a:custGeom>
                <a:rect b="b" l="l" r="r" t="t"/>
                <a:pathLst>
                  <a:path extrusionOk="0" h="1464" w="937">
                    <a:moveTo>
                      <a:pt x="776" y="0"/>
                    </a:moveTo>
                    <a:lnTo>
                      <a:pt x="937" y="107"/>
                    </a:lnTo>
                    <a:lnTo>
                      <a:pt x="187" y="1463"/>
                    </a:lnTo>
                    <a:lnTo>
                      <a:pt x="0" y="1347"/>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20"/>
              <p:cNvSpPr/>
              <p:nvPr/>
            </p:nvSpPr>
            <p:spPr>
              <a:xfrm>
                <a:off x="5336103" y="2636612"/>
                <a:ext cx="35363" cy="45919"/>
              </a:xfrm>
              <a:custGeom>
                <a:rect b="b" l="l" r="r" t="t"/>
                <a:pathLst>
                  <a:path extrusionOk="0" h="1392" w="1072">
                    <a:moveTo>
                      <a:pt x="919" y="0"/>
                    </a:moveTo>
                    <a:lnTo>
                      <a:pt x="1071" y="116"/>
                    </a:lnTo>
                    <a:lnTo>
                      <a:pt x="188" y="1392"/>
                    </a:lnTo>
                    <a:lnTo>
                      <a:pt x="1" y="1258"/>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20"/>
              <p:cNvSpPr/>
              <p:nvPr/>
            </p:nvSpPr>
            <p:spPr>
              <a:xfrm>
                <a:off x="5307272" y="2616588"/>
                <a:ext cx="38859" cy="42983"/>
              </a:xfrm>
              <a:custGeom>
                <a:rect b="b" l="l" r="r" t="t"/>
                <a:pathLst>
                  <a:path extrusionOk="0" h="1303" w="1178">
                    <a:moveTo>
                      <a:pt x="1035" y="0"/>
                    </a:moveTo>
                    <a:lnTo>
                      <a:pt x="1178" y="125"/>
                    </a:lnTo>
                    <a:lnTo>
                      <a:pt x="170" y="1303"/>
                    </a:lnTo>
                    <a:lnTo>
                      <a:pt x="0" y="115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20"/>
              <p:cNvSpPr/>
              <p:nvPr/>
            </p:nvSpPr>
            <p:spPr>
              <a:xfrm>
                <a:off x="5280783" y="2593926"/>
                <a:ext cx="42422" cy="39750"/>
              </a:xfrm>
              <a:custGeom>
                <a:rect b="b" l="l" r="r" t="t"/>
                <a:pathLst>
                  <a:path extrusionOk="0" h="1205" w="1286">
                    <a:moveTo>
                      <a:pt x="1160" y="0"/>
                    </a:moveTo>
                    <a:lnTo>
                      <a:pt x="1285" y="143"/>
                    </a:lnTo>
                    <a:lnTo>
                      <a:pt x="161" y="1205"/>
                    </a:lnTo>
                    <a:lnTo>
                      <a:pt x="0" y="103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20"/>
              <p:cNvSpPr/>
              <p:nvPr/>
            </p:nvSpPr>
            <p:spPr>
              <a:xfrm>
                <a:off x="5257527" y="2569218"/>
                <a:ext cx="45061" cy="35923"/>
              </a:xfrm>
              <a:custGeom>
                <a:rect b="b" l="l" r="r" t="t"/>
                <a:pathLst>
                  <a:path extrusionOk="0" h="1089" w="1366">
                    <a:moveTo>
                      <a:pt x="1250" y="0"/>
                    </a:moveTo>
                    <a:lnTo>
                      <a:pt x="1366" y="152"/>
                    </a:lnTo>
                    <a:lnTo>
                      <a:pt x="134" y="1088"/>
                    </a:lnTo>
                    <a:lnTo>
                      <a:pt x="1" y="91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20"/>
              <p:cNvSpPr/>
              <p:nvPr/>
            </p:nvSpPr>
            <p:spPr>
              <a:xfrm>
                <a:off x="5236943" y="2542432"/>
                <a:ext cx="47700" cy="32097"/>
              </a:xfrm>
              <a:custGeom>
                <a:rect b="b" l="l" r="r" t="t"/>
                <a:pathLst>
                  <a:path extrusionOk="0" h="973" w="1446">
                    <a:moveTo>
                      <a:pt x="1347" y="0"/>
                    </a:moveTo>
                    <a:lnTo>
                      <a:pt x="1445" y="161"/>
                    </a:lnTo>
                    <a:lnTo>
                      <a:pt x="125" y="973"/>
                    </a:lnTo>
                    <a:lnTo>
                      <a:pt x="0" y="776"/>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20"/>
              <p:cNvSpPr/>
              <p:nvPr/>
            </p:nvSpPr>
            <p:spPr>
              <a:xfrm>
                <a:off x="5220152" y="2513865"/>
                <a:ext cx="49481" cy="27710"/>
              </a:xfrm>
              <a:custGeom>
                <a:rect b="b" l="l" r="r" t="t"/>
                <a:pathLst>
                  <a:path extrusionOk="0" h="840" w="1500">
                    <a:moveTo>
                      <a:pt x="1410" y="1"/>
                    </a:moveTo>
                    <a:lnTo>
                      <a:pt x="1499" y="179"/>
                    </a:lnTo>
                    <a:lnTo>
                      <a:pt x="99" y="840"/>
                    </a:lnTo>
                    <a:lnTo>
                      <a:pt x="1" y="634"/>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20"/>
              <p:cNvSpPr/>
              <p:nvPr/>
            </p:nvSpPr>
            <p:spPr>
              <a:xfrm>
                <a:off x="5206627" y="2484143"/>
                <a:ext cx="50933" cy="22992"/>
              </a:xfrm>
              <a:custGeom>
                <a:rect b="b" l="l" r="r" t="t"/>
                <a:pathLst>
                  <a:path extrusionOk="0" h="697" w="1544">
                    <a:moveTo>
                      <a:pt x="1472" y="1"/>
                    </a:moveTo>
                    <a:lnTo>
                      <a:pt x="1544" y="179"/>
                    </a:lnTo>
                    <a:lnTo>
                      <a:pt x="81" y="697"/>
                    </a:lnTo>
                    <a:lnTo>
                      <a:pt x="0" y="483"/>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20"/>
              <p:cNvSpPr/>
              <p:nvPr/>
            </p:nvSpPr>
            <p:spPr>
              <a:xfrm>
                <a:off x="5196896" y="2453267"/>
                <a:ext cx="51559" cy="17978"/>
              </a:xfrm>
              <a:custGeom>
                <a:rect b="b" l="l" r="r" t="t"/>
                <a:pathLst>
                  <a:path extrusionOk="0" h="545" w="1563">
                    <a:moveTo>
                      <a:pt x="1517" y="0"/>
                    </a:moveTo>
                    <a:lnTo>
                      <a:pt x="1562" y="188"/>
                    </a:lnTo>
                    <a:lnTo>
                      <a:pt x="54" y="544"/>
                    </a:lnTo>
                    <a:lnTo>
                      <a:pt x="1" y="32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20"/>
              <p:cNvSpPr/>
              <p:nvPr/>
            </p:nvSpPr>
            <p:spPr>
              <a:xfrm>
                <a:off x="5191024" y="2421764"/>
                <a:ext cx="51823" cy="12700"/>
              </a:xfrm>
              <a:custGeom>
                <a:rect b="b" l="l" r="r" t="t"/>
                <a:pathLst>
                  <a:path extrusionOk="0" h="385" w="1571">
                    <a:moveTo>
                      <a:pt x="1544" y="1"/>
                    </a:moveTo>
                    <a:lnTo>
                      <a:pt x="1571" y="188"/>
                    </a:lnTo>
                    <a:lnTo>
                      <a:pt x="36" y="384"/>
                    </a:lnTo>
                    <a:lnTo>
                      <a:pt x="0" y="16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20"/>
              <p:cNvSpPr/>
              <p:nvPr/>
            </p:nvSpPr>
            <p:spPr>
              <a:xfrm>
                <a:off x="5188979" y="2389700"/>
                <a:ext cx="51526" cy="7686"/>
              </a:xfrm>
              <a:custGeom>
                <a:rect b="b" l="l" r="r" t="t"/>
                <a:pathLst>
                  <a:path extrusionOk="0" h="233" w="1562">
                    <a:moveTo>
                      <a:pt x="1552" y="0"/>
                    </a:moveTo>
                    <a:lnTo>
                      <a:pt x="1561" y="197"/>
                    </a:lnTo>
                    <a:lnTo>
                      <a:pt x="18" y="23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33" name="Google Shape;933;p20"/>
          <p:cNvGrpSpPr/>
          <p:nvPr/>
        </p:nvGrpSpPr>
        <p:grpSpPr>
          <a:xfrm>
            <a:off x="1079396" y="-503472"/>
            <a:ext cx="1450176" cy="2158800"/>
            <a:chOff x="1079396" y="-660247"/>
            <a:chExt cx="1450176" cy="2158800"/>
          </a:xfrm>
        </p:grpSpPr>
        <p:grpSp>
          <p:nvGrpSpPr>
            <p:cNvPr id="934" name="Google Shape;934;p20"/>
            <p:cNvGrpSpPr/>
            <p:nvPr/>
          </p:nvGrpSpPr>
          <p:grpSpPr>
            <a:xfrm rot="5400000">
              <a:off x="2100737" y="204732"/>
              <a:ext cx="428835" cy="428835"/>
              <a:chOff x="8380157" y="546043"/>
              <a:chExt cx="273300" cy="273300"/>
            </a:xfrm>
          </p:grpSpPr>
          <p:sp>
            <p:nvSpPr>
              <p:cNvPr id="935" name="Google Shape;935;p20"/>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20"/>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37" name="Google Shape;937;p20"/>
            <p:cNvCxnSpPr/>
            <p:nvPr/>
          </p:nvCxnSpPr>
          <p:spPr>
            <a:xfrm>
              <a:off x="1079396" y="-660247"/>
              <a:ext cx="0" cy="2158800"/>
            </a:xfrm>
            <a:prstGeom prst="straightConnector1">
              <a:avLst/>
            </a:prstGeom>
            <a:noFill/>
            <a:ln cap="flat" cmpd="sng" w="19050">
              <a:solidFill>
                <a:schemeClr val="accent3"/>
              </a:solidFill>
              <a:prstDash val="solid"/>
              <a:round/>
              <a:headEnd len="sm" w="sm" type="none"/>
              <a:tailEnd len="sm" w="sm" type="none"/>
            </a:ln>
          </p:spPr>
        </p:cxnSp>
      </p:grpSp>
      <p:grpSp>
        <p:nvGrpSpPr>
          <p:cNvPr id="938" name="Google Shape;938;p20"/>
          <p:cNvGrpSpPr/>
          <p:nvPr/>
        </p:nvGrpSpPr>
        <p:grpSpPr>
          <a:xfrm>
            <a:off x="190475" y="1556724"/>
            <a:ext cx="2987076" cy="3715476"/>
            <a:chOff x="38075" y="1556724"/>
            <a:chExt cx="2987076" cy="3715476"/>
          </a:xfrm>
        </p:grpSpPr>
        <p:grpSp>
          <p:nvGrpSpPr>
            <p:cNvPr id="939" name="Google Shape;939;p20"/>
            <p:cNvGrpSpPr/>
            <p:nvPr/>
          </p:nvGrpSpPr>
          <p:grpSpPr>
            <a:xfrm>
              <a:off x="226154" y="1556724"/>
              <a:ext cx="428835" cy="428835"/>
              <a:chOff x="8380157" y="546043"/>
              <a:chExt cx="273300" cy="273300"/>
            </a:xfrm>
          </p:grpSpPr>
          <p:sp>
            <p:nvSpPr>
              <p:cNvPr id="940" name="Google Shape;940;p20"/>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20"/>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2" name="Google Shape;942;p20"/>
            <p:cNvSpPr/>
            <p:nvPr/>
          </p:nvSpPr>
          <p:spPr>
            <a:xfrm>
              <a:off x="440000" y="1916900"/>
              <a:ext cx="2430050" cy="2996850"/>
            </a:xfrm>
            <a:custGeom>
              <a:rect b="b" l="l" r="r" t="t"/>
              <a:pathLst>
                <a:path extrusionOk="0" h="119874" w="97202">
                  <a:moveTo>
                    <a:pt x="0" y="0"/>
                  </a:moveTo>
                  <a:lnTo>
                    <a:pt x="0" y="77424"/>
                  </a:lnTo>
                  <a:lnTo>
                    <a:pt x="18572" y="95996"/>
                  </a:lnTo>
                  <a:lnTo>
                    <a:pt x="18572" y="119874"/>
                  </a:lnTo>
                  <a:lnTo>
                    <a:pt x="97202" y="119874"/>
                  </a:lnTo>
                </a:path>
              </a:pathLst>
            </a:custGeom>
            <a:noFill/>
            <a:ln cap="flat" cmpd="sng" w="19050">
              <a:solidFill>
                <a:schemeClr val="accent3"/>
              </a:solidFill>
              <a:prstDash val="solid"/>
              <a:round/>
              <a:headEnd len="sm" w="sm" type="none"/>
              <a:tailEnd len="sm" w="sm" type="none"/>
            </a:ln>
          </p:spPr>
        </p:sp>
        <p:sp>
          <p:nvSpPr>
            <p:cNvPr id="943" name="Google Shape;943;p20"/>
            <p:cNvSpPr/>
            <p:nvPr/>
          </p:nvSpPr>
          <p:spPr>
            <a:xfrm>
              <a:off x="2870051" y="4838424"/>
              <a:ext cx="155100" cy="155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4" name="Google Shape;944;p20"/>
            <p:cNvGrpSpPr/>
            <p:nvPr/>
          </p:nvGrpSpPr>
          <p:grpSpPr>
            <a:xfrm>
              <a:off x="226149" y="3927701"/>
              <a:ext cx="455769" cy="963129"/>
              <a:chOff x="750826" y="3144150"/>
              <a:chExt cx="690874" cy="1459949"/>
            </a:xfrm>
          </p:grpSpPr>
          <p:sp>
            <p:nvSpPr>
              <p:cNvPr id="945" name="Google Shape;945;p20"/>
              <p:cNvSpPr/>
              <p:nvPr/>
            </p:nvSpPr>
            <p:spPr>
              <a:xfrm>
                <a:off x="750826" y="3144150"/>
                <a:ext cx="690874" cy="779104"/>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20"/>
              <p:cNvSpPr/>
              <p:nvPr/>
            </p:nvSpPr>
            <p:spPr>
              <a:xfrm>
                <a:off x="750826" y="3340458"/>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20"/>
              <p:cNvSpPr/>
              <p:nvPr/>
            </p:nvSpPr>
            <p:spPr>
              <a:xfrm>
                <a:off x="750826" y="3536765"/>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20"/>
              <p:cNvSpPr/>
              <p:nvPr/>
            </p:nvSpPr>
            <p:spPr>
              <a:xfrm>
                <a:off x="750826" y="3733700"/>
                <a:ext cx="690874" cy="779104"/>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20"/>
              <p:cNvSpPr/>
              <p:nvPr/>
            </p:nvSpPr>
            <p:spPr>
              <a:xfrm>
                <a:off x="750826" y="3930008"/>
                <a:ext cx="671584" cy="674091"/>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20"/>
              <p:cNvSpPr/>
              <p:nvPr/>
            </p:nvSpPr>
            <p:spPr>
              <a:xfrm>
                <a:off x="750826" y="4126316"/>
                <a:ext cx="476529" cy="477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20"/>
              <p:cNvSpPr/>
              <p:nvPr/>
            </p:nvSpPr>
            <p:spPr>
              <a:xfrm>
                <a:off x="750826" y="4322624"/>
                <a:ext cx="280848" cy="281475"/>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2" name="Google Shape;952;p20"/>
            <p:cNvSpPr/>
            <p:nvPr/>
          </p:nvSpPr>
          <p:spPr>
            <a:xfrm rot="-5400000">
              <a:off x="-470725" y="4444800"/>
              <a:ext cx="1336200" cy="318600"/>
            </a:xfrm>
            <a:prstGeom prst="parallelogram">
              <a:avLst>
                <a:gd fmla="val 25000" name="adj"/>
              </a:avLst>
            </a:prstGeom>
            <a:gradFill>
              <a:gsLst>
                <a:gs pos="0">
                  <a:schemeClr val="accent3"/>
                </a:gs>
                <a:gs pos="43000">
                  <a:srgbClr val="DCDCDC">
                    <a:alpha val="40784"/>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3" name="Google Shape;953;p20"/>
          <p:cNvGrpSpPr/>
          <p:nvPr/>
        </p:nvGrpSpPr>
        <p:grpSpPr>
          <a:xfrm>
            <a:off x="4591427" y="4578423"/>
            <a:ext cx="2040275" cy="225700"/>
            <a:chOff x="3421575" y="367423"/>
            <a:chExt cx="1100650" cy="121750"/>
          </a:xfrm>
        </p:grpSpPr>
        <p:sp>
          <p:nvSpPr>
            <p:cNvPr id="954" name="Google Shape;954;p20"/>
            <p:cNvSpPr/>
            <p:nvPr/>
          </p:nvSpPr>
          <p:spPr>
            <a:xfrm rot="-5400000">
              <a:off x="3524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20"/>
            <p:cNvSpPr/>
            <p:nvPr/>
          </p:nvSpPr>
          <p:spPr>
            <a:xfrm rot="-5400000">
              <a:off x="3601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20"/>
            <p:cNvSpPr/>
            <p:nvPr/>
          </p:nvSpPr>
          <p:spPr>
            <a:xfrm rot="-5400000">
              <a:off x="3678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20"/>
            <p:cNvSpPr/>
            <p:nvPr/>
          </p:nvSpPr>
          <p:spPr>
            <a:xfrm rot="-5400000">
              <a:off x="3756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20"/>
            <p:cNvSpPr/>
            <p:nvPr/>
          </p:nvSpPr>
          <p:spPr>
            <a:xfrm rot="-5400000">
              <a:off x="3833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20"/>
            <p:cNvSpPr/>
            <p:nvPr/>
          </p:nvSpPr>
          <p:spPr>
            <a:xfrm rot="-5400000">
              <a:off x="3911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20"/>
            <p:cNvSpPr/>
            <p:nvPr/>
          </p:nvSpPr>
          <p:spPr>
            <a:xfrm rot="-5400000">
              <a:off x="3988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20"/>
            <p:cNvSpPr/>
            <p:nvPr/>
          </p:nvSpPr>
          <p:spPr>
            <a:xfrm rot="-5400000">
              <a:off x="4065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20"/>
            <p:cNvSpPr/>
            <p:nvPr/>
          </p:nvSpPr>
          <p:spPr>
            <a:xfrm rot="-5400000">
              <a:off x="4143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20"/>
            <p:cNvSpPr/>
            <p:nvPr/>
          </p:nvSpPr>
          <p:spPr>
            <a:xfrm rot="-5400000">
              <a:off x="4220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20"/>
            <p:cNvSpPr/>
            <p:nvPr/>
          </p:nvSpPr>
          <p:spPr>
            <a:xfrm rot="-5400000">
              <a:off x="4298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20"/>
            <p:cNvSpPr/>
            <p:nvPr/>
          </p:nvSpPr>
          <p:spPr>
            <a:xfrm rot="-5400000">
              <a:off x="4375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20"/>
            <p:cNvSpPr/>
            <p:nvPr/>
          </p:nvSpPr>
          <p:spPr>
            <a:xfrm rot="-5400000">
              <a:off x="4452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20"/>
            <p:cNvSpPr/>
            <p:nvPr/>
          </p:nvSpPr>
          <p:spPr>
            <a:xfrm rot="-5400000">
              <a:off x="3446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20"/>
            <p:cNvSpPr/>
            <p:nvPr/>
          </p:nvSpPr>
          <p:spPr>
            <a:xfrm rot="-5400000">
              <a:off x="3369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9" name="Google Shape;969;p20"/>
          <p:cNvGrpSpPr/>
          <p:nvPr/>
        </p:nvGrpSpPr>
        <p:grpSpPr>
          <a:xfrm>
            <a:off x="8620749" y="4221342"/>
            <a:ext cx="387240" cy="818973"/>
            <a:chOff x="8304776" y="3842309"/>
            <a:chExt cx="546950" cy="1156742"/>
          </a:xfrm>
        </p:grpSpPr>
        <p:sp>
          <p:nvSpPr>
            <p:cNvPr id="970" name="Google Shape;970;p20"/>
            <p:cNvSpPr/>
            <p:nvPr/>
          </p:nvSpPr>
          <p:spPr>
            <a:xfrm>
              <a:off x="8304776" y="3842309"/>
              <a:ext cx="546950" cy="617298"/>
            </a:xfrm>
            <a:custGeom>
              <a:rect b="b" l="l" r="r" t="t"/>
              <a:pathLst>
                <a:path extrusionOk="0" h="11188" w="9913">
                  <a:moveTo>
                    <a:pt x="9912" y="0"/>
                  </a:moveTo>
                  <a:lnTo>
                    <a:pt x="1" y="9956"/>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20"/>
            <p:cNvSpPr/>
            <p:nvPr/>
          </p:nvSpPr>
          <p:spPr>
            <a:xfrm>
              <a:off x="8304776" y="3997847"/>
              <a:ext cx="546950" cy="617298"/>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20"/>
            <p:cNvSpPr/>
            <p:nvPr/>
          </p:nvSpPr>
          <p:spPr>
            <a:xfrm>
              <a:off x="8304776" y="4153385"/>
              <a:ext cx="546950" cy="617298"/>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20"/>
            <p:cNvSpPr/>
            <p:nvPr/>
          </p:nvSpPr>
          <p:spPr>
            <a:xfrm>
              <a:off x="8304776" y="4309419"/>
              <a:ext cx="546950" cy="617298"/>
            </a:xfrm>
            <a:custGeom>
              <a:rect b="b" l="l" r="r" t="t"/>
              <a:pathLst>
                <a:path extrusionOk="0" h="11188" w="9913">
                  <a:moveTo>
                    <a:pt x="9912" y="0"/>
                  </a:moveTo>
                  <a:lnTo>
                    <a:pt x="1" y="9956"/>
                  </a:lnTo>
                  <a:lnTo>
                    <a:pt x="1" y="11187"/>
                  </a:lnTo>
                  <a:lnTo>
                    <a:pt x="9912" y="1222"/>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20"/>
            <p:cNvSpPr/>
            <p:nvPr/>
          </p:nvSpPr>
          <p:spPr>
            <a:xfrm>
              <a:off x="8319563" y="4464957"/>
              <a:ext cx="532163" cy="534094"/>
            </a:xfrm>
            <a:custGeom>
              <a:rect b="b" l="l" r="r" t="t"/>
              <a:pathLst>
                <a:path extrusionOk="0" h="9680" w="9645">
                  <a:moveTo>
                    <a:pt x="9644" y="0"/>
                  </a:moveTo>
                  <a:lnTo>
                    <a:pt x="1" y="9680"/>
                  </a:lnTo>
                  <a:lnTo>
                    <a:pt x="1223" y="9680"/>
                  </a:lnTo>
                  <a:lnTo>
                    <a:pt x="9644" y="1222"/>
                  </a:lnTo>
                  <a:lnTo>
                    <a:pt x="96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20"/>
            <p:cNvSpPr/>
            <p:nvPr/>
          </p:nvSpPr>
          <p:spPr>
            <a:xfrm>
              <a:off x="8474604" y="4620495"/>
              <a:ext cx="377121" cy="378556"/>
            </a:xfrm>
            <a:custGeom>
              <a:rect b="b" l="l" r="r" t="t"/>
              <a:pathLst>
                <a:path extrusionOk="0" h="6861" w="6835">
                  <a:moveTo>
                    <a:pt x="6834" y="0"/>
                  </a:moveTo>
                  <a:lnTo>
                    <a:pt x="1" y="6861"/>
                  </a:lnTo>
                  <a:lnTo>
                    <a:pt x="1223" y="6861"/>
                  </a:lnTo>
                  <a:lnTo>
                    <a:pt x="6834" y="1231"/>
                  </a:lnTo>
                  <a:lnTo>
                    <a:pt x="68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20"/>
            <p:cNvSpPr/>
            <p:nvPr/>
          </p:nvSpPr>
          <p:spPr>
            <a:xfrm>
              <a:off x="8629646" y="4776033"/>
              <a:ext cx="222079" cy="223017"/>
            </a:xfrm>
            <a:custGeom>
              <a:rect b="b" l="l" r="r" t="t"/>
              <a:pathLst>
                <a:path extrusionOk="0" h="4042" w="4025">
                  <a:moveTo>
                    <a:pt x="4024" y="0"/>
                  </a:moveTo>
                  <a:lnTo>
                    <a:pt x="1" y="4042"/>
                  </a:lnTo>
                  <a:lnTo>
                    <a:pt x="1223" y="4042"/>
                  </a:lnTo>
                  <a:lnTo>
                    <a:pt x="4024" y="1231"/>
                  </a:lnTo>
                  <a:lnTo>
                    <a:pt x="40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7" name="Google Shape;977;p20"/>
          <p:cNvSpPr/>
          <p:nvPr/>
        </p:nvSpPr>
        <p:spPr>
          <a:xfrm flipH="1" rot="5400000">
            <a:off x="7762775" y="4701375"/>
            <a:ext cx="1336200" cy="310800"/>
          </a:xfrm>
          <a:prstGeom prst="parallelogram">
            <a:avLst>
              <a:gd fmla="val 25000" name="adj"/>
            </a:avLst>
          </a:prstGeom>
          <a:gradFill>
            <a:gsLst>
              <a:gs pos="0">
                <a:schemeClr val="accent3"/>
              </a:gs>
              <a:gs pos="43000">
                <a:srgbClr val="DCDCDC">
                  <a:alpha val="40784"/>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8" name="Shape 338"/>
        <p:cNvGrpSpPr/>
        <p:nvPr/>
      </p:nvGrpSpPr>
      <p:grpSpPr>
        <a:xfrm>
          <a:off x="0" y="0"/>
          <a:ext cx="0" cy="0"/>
          <a:chOff x="0" y="0"/>
          <a:chExt cx="0" cy="0"/>
        </a:xfrm>
      </p:grpSpPr>
      <p:sp>
        <p:nvSpPr>
          <p:cNvPr id="339" name="Google Shape;339;p3"/>
          <p:cNvSpPr/>
          <p:nvPr/>
        </p:nvSpPr>
        <p:spPr>
          <a:xfrm flipH="1" rot="5400000">
            <a:off x="7762800" y="4758825"/>
            <a:ext cx="1336200" cy="195900"/>
          </a:xfrm>
          <a:prstGeom prst="parallelogram">
            <a:avLst>
              <a:gd fmla="val 25000" name="adj"/>
            </a:avLst>
          </a:prstGeom>
          <a:gradFill>
            <a:gsLst>
              <a:gs pos="0">
                <a:schemeClr val="accent3"/>
              </a:gs>
              <a:gs pos="43000">
                <a:srgbClr val="DCDCDC">
                  <a:alpha val="40784"/>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
          <p:cNvSpPr txBox="1"/>
          <p:nvPr>
            <p:ph type="title"/>
          </p:nvPr>
        </p:nvSpPr>
        <p:spPr>
          <a:xfrm>
            <a:off x="720000" y="396350"/>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41" name="Google Shape;341;p3"/>
          <p:cNvSpPr txBox="1"/>
          <p:nvPr>
            <p:ph idx="1" type="body"/>
          </p:nvPr>
        </p:nvSpPr>
        <p:spPr>
          <a:xfrm>
            <a:off x="720000" y="1215752"/>
            <a:ext cx="77040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434343"/>
              </a:buClr>
              <a:buSzPts val="1200"/>
              <a:buAutoNum type="arabicPeriod"/>
              <a:defRPr sz="1200">
                <a:solidFill>
                  <a:srgbClr val="434343"/>
                </a:solidFill>
              </a:defRPr>
            </a:lvl1pPr>
            <a:lvl2pPr indent="-304800" lvl="1" marL="914400" algn="l">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indent="-304800" lvl="2" marL="1371600" algn="l">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indent="-304800" lvl="3" marL="1828800" algn="l">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indent="-304800" lvl="4" marL="2286000" algn="l">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indent="-304800" lvl="5" marL="2743200" algn="l">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indent="-304800" lvl="6" marL="3200400" algn="l">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indent="-304800" lvl="7" marL="3657600" algn="l">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indent="-304800" lvl="8" marL="4114800" algn="l">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2">
    <p:spTree>
      <p:nvGrpSpPr>
        <p:cNvPr id="978" name="Shape 978"/>
        <p:cNvGrpSpPr/>
        <p:nvPr/>
      </p:nvGrpSpPr>
      <p:grpSpPr>
        <a:xfrm>
          <a:off x="0" y="0"/>
          <a:ext cx="0" cy="0"/>
          <a:chOff x="0" y="0"/>
          <a:chExt cx="0" cy="0"/>
        </a:xfrm>
      </p:grpSpPr>
      <p:grpSp>
        <p:nvGrpSpPr>
          <p:cNvPr id="979" name="Google Shape;979;p21"/>
          <p:cNvGrpSpPr/>
          <p:nvPr/>
        </p:nvGrpSpPr>
        <p:grpSpPr>
          <a:xfrm flipH="1">
            <a:off x="8772879" y="1214350"/>
            <a:ext cx="478121" cy="1911737"/>
            <a:chOff x="8507961" y="909184"/>
            <a:chExt cx="391069" cy="1563665"/>
          </a:xfrm>
        </p:grpSpPr>
        <p:grpSp>
          <p:nvGrpSpPr>
            <p:cNvPr id="980" name="Google Shape;980;p21"/>
            <p:cNvGrpSpPr/>
            <p:nvPr/>
          </p:nvGrpSpPr>
          <p:grpSpPr>
            <a:xfrm flipH="1">
              <a:off x="8784713" y="1897775"/>
              <a:ext cx="114317" cy="575074"/>
              <a:chOff x="9037542" y="4257853"/>
              <a:chExt cx="114169" cy="574328"/>
            </a:xfrm>
          </p:grpSpPr>
          <p:sp>
            <p:nvSpPr>
              <p:cNvPr id="981" name="Google Shape;981;p21"/>
              <p:cNvSpPr/>
              <p:nvPr/>
            </p:nvSpPr>
            <p:spPr>
              <a:xfrm>
                <a:off x="9037542" y="4257853"/>
                <a:ext cx="114169" cy="114169"/>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21"/>
              <p:cNvSpPr/>
              <p:nvPr/>
            </p:nvSpPr>
            <p:spPr>
              <a:xfrm>
                <a:off x="9037542" y="4411456"/>
                <a:ext cx="114169" cy="113844"/>
              </a:xfrm>
              <a:custGeom>
                <a:rect b="b" l="l" r="r" t="t"/>
                <a:pathLst>
                  <a:path extrusionOk="0" h="2803" w="2811">
                    <a:moveTo>
                      <a:pt x="1" y="1"/>
                    </a:moveTo>
                    <a:lnTo>
                      <a:pt x="2811" y="1"/>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21"/>
              <p:cNvSpPr/>
              <p:nvPr/>
            </p:nvSpPr>
            <p:spPr>
              <a:xfrm>
                <a:off x="9037542" y="4564734"/>
                <a:ext cx="114169" cy="113803"/>
              </a:xfrm>
              <a:custGeom>
                <a:rect b="b" l="l" r="r" t="t"/>
                <a:pathLst>
                  <a:path extrusionOk="0" h="2802" w="2811">
                    <a:moveTo>
                      <a:pt x="1" y="0"/>
                    </a:moveTo>
                    <a:lnTo>
                      <a:pt x="2811" y="0"/>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21"/>
              <p:cNvSpPr/>
              <p:nvPr/>
            </p:nvSpPr>
            <p:spPr>
              <a:xfrm>
                <a:off x="9037542" y="4718012"/>
                <a:ext cx="114169" cy="114169"/>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5" name="Google Shape;985;p21"/>
            <p:cNvSpPr/>
            <p:nvPr/>
          </p:nvSpPr>
          <p:spPr>
            <a:xfrm>
              <a:off x="8507961" y="909184"/>
              <a:ext cx="331700" cy="1011400"/>
            </a:xfrm>
            <a:custGeom>
              <a:rect b="b" l="l" r="r" t="t"/>
              <a:pathLst>
                <a:path extrusionOk="0" h="40456" w="13268">
                  <a:moveTo>
                    <a:pt x="13268" y="40456"/>
                  </a:moveTo>
                  <a:lnTo>
                    <a:pt x="13268" y="12478"/>
                  </a:lnTo>
                  <a:lnTo>
                    <a:pt x="0" y="0"/>
                  </a:lnTo>
                </a:path>
              </a:pathLst>
            </a:custGeom>
            <a:noFill/>
            <a:ln cap="flat" cmpd="sng" w="19050">
              <a:solidFill>
                <a:schemeClr val="accent3"/>
              </a:solidFill>
              <a:prstDash val="solid"/>
              <a:round/>
              <a:headEnd len="sm" w="sm" type="none"/>
              <a:tailEnd len="sm" w="sm" type="none"/>
            </a:ln>
          </p:spPr>
        </p:sp>
      </p:grpSp>
      <p:grpSp>
        <p:nvGrpSpPr>
          <p:cNvPr id="986" name="Google Shape;986;p21"/>
          <p:cNvGrpSpPr/>
          <p:nvPr/>
        </p:nvGrpSpPr>
        <p:grpSpPr>
          <a:xfrm flipH="1">
            <a:off x="3130879" y="340011"/>
            <a:ext cx="2754220" cy="314050"/>
            <a:chOff x="455999" y="1012736"/>
            <a:chExt cx="1928185" cy="219862"/>
          </a:xfrm>
        </p:grpSpPr>
        <p:sp>
          <p:nvSpPr>
            <p:cNvPr id="987" name="Google Shape;987;p21"/>
            <p:cNvSpPr/>
            <p:nvPr/>
          </p:nvSpPr>
          <p:spPr>
            <a:xfrm>
              <a:off x="45599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21"/>
            <p:cNvSpPr/>
            <p:nvPr/>
          </p:nvSpPr>
          <p:spPr>
            <a:xfrm>
              <a:off x="562845" y="1012736"/>
              <a:ext cx="219862" cy="219862"/>
            </a:xfrm>
            <a:custGeom>
              <a:rect b="b" l="l" r="r" t="t"/>
              <a:pathLst>
                <a:path extrusionOk="0" h="6665" w="6665">
                  <a:moveTo>
                    <a:pt x="6495" y="6665"/>
                  </a:moveTo>
                  <a:lnTo>
                    <a:pt x="0" y="170"/>
                  </a:lnTo>
                  <a:lnTo>
                    <a:pt x="179"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21"/>
            <p:cNvSpPr/>
            <p:nvPr/>
          </p:nvSpPr>
          <p:spPr>
            <a:xfrm>
              <a:off x="66965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21"/>
            <p:cNvSpPr/>
            <p:nvPr/>
          </p:nvSpPr>
          <p:spPr>
            <a:xfrm>
              <a:off x="776472"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21"/>
            <p:cNvSpPr/>
            <p:nvPr/>
          </p:nvSpPr>
          <p:spPr>
            <a:xfrm>
              <a:off x="883319" y="1012736"/>
              <a:ext cx="219862" cy="219862"/>
            </a:xfrm>
            <a:custGeom>
              <a:rect b="b" l="l" r="r" t="t"/>
              <a:pathLst>
                <a:path extrusionOk="0" h="6665" w="6665">
                  <a:moveTo>
                    <a:pt x="6486"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21"/>
            <p:cNvSpPr/>
            <p:nvPr/>
          </p:nvSpPr>
          <p:spPr>
            <a:xfrm>
              <a:off x="989835"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21"/>
            <p:cNvSpPr/>
            <p:nvPr/>
          </p:nvSpPr>
          <p:spPr>
            <a:xfrm>
              <a:off x="109664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21"/>
            <p:cNvSpPr/>
            <p:nvPr/>
          </p:nvSpPr>
          <p:spPr>
            <a:xfrm>
              <a:off x="1203495"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21"/>
            <p:cNvSpPr/>
            <p:nvPr/>
          </p:nvSpPr>
          <p:spPr>
            <a:xfrm>
              <a:off x="131030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21"/>
            <p:cNvSpPr/>
            <p:nvPr/>
          </p:nvSpPr>
          <p:spPr>
            <a:xfrm>
              <a:off x="1417122" y="1012736"/>
              <a:ext cx="219895" cy="219862"/>
            </a:xfrm>
            <a:custGeom>
              <a:rect b="b" l="l" r="r" t="t"/>
              <a:pathLst>
                <a:path extrusionOk="0" h="6665" w="6666">
                  <a:moveTo>
                    <a:pt x="6487"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21"/>
            <p:cNvSpPr/>
            <p:nvPr/>
          </p:nvSpPr>
          <p:spPr>
            <a:xfrm>
              <a:off x="1523969"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21"/>
            <p:cNvSpPr/>
            <p:nvPr/>
          </p:nvSpPr>
          <p:spPr>
            <a:xfrm>
              <a:off x="1630486"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21"/>
            <p:cNvSpPr/>
            <p:nvPr/>
          </p:nvSpPr>
          <p:spPr>
            <a:xfrm>
              <a:off x="1737332"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21"/>
            <p:cNvSpPr/>
            <p:nvPr/>
          </p:nvSpPr>
          <p:spPr>
            <a:xfrm>
              <a:off x="1844146"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21"/>
            <p:cNvSpPr/>
            <p:nvPr/>
          </p:nvSpPr>
          <p:spPr>
            <a:xfrm>
              <a:off x="1950959" y="1012736"/>
              <a:ext cx="219862" cy="219862"/>
            </a:xfrm>
            <a:custGeom>
              <a:rect b="b" l="l" r="r" t="t"/>
              <a:pathLst>
                <a:path extrusionOk="0" h="6665" w="6665">
                  <a:moveTo>
                    <a:pt x="6486"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21"/>
            <p:cNvSpPr/>
            <p:nvPr/>
          </p:nvSpPr>
          <p:spPr>
            <a:xfrm>
              <a:off x="2057806"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21"/>
            <p:cNvSpPr/>
            <p:nvPr/>
          </p:nvSpPr>
          <p:spPr>
            <a:xfrm>
              <a:off x="2164322"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4" name="Google Shape;1004;p21"/>
          <p:cNvGrpSpPr/>
          <p:nvPr/>
        </p:nvGrpSpPr>
        <p:grpSpPr>
          <a:xfrm flipH="1" rot="-5400000">
            <a:off x="-614602" y="1536421"/>
            <a:ext cx="1775744" cy="30175"/>
            <a:chOff x="1859354" y="894626"/>
            <a:chExt cx="344143" cy="5837"/>
          </a:xfrm>
        </p:grpSpPr>
        <p:sp>
          <p:nvSpPr>
            <p:cNvPr id="1005" name="Google Shape;1005;p21"/>
            <p:cNvSpPr/>
            <p:nvPr/>
          </p:nvSpPr>
          <p:spPr>
            <a:xfrm>
              <a:off x="2197786"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21"/>
            <p:cNvSpPr/>
            <p:nvPr/>
          </p:nvSpPr>
          <p:spPr>
            <a:xfrm>
              <a:off x="2178918"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21"/>
            <p:cNvSpPr/>
            <p:nvPr/>
          </p:nvSpPr>
          <p:spPr>
            <a:xfrm>
              <a:off x="2160207"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21"/>
            <p:cNvSpPr/>
            <p:nvPr/>
          </p:nvSpPr>
          <p:spPr>
            <a:xfrm>
              <a:off x="2141339"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21"/>
            <p:cNvSpPr/>
            <p:nvPr/>
          </p:nvSpPr>
          <p:spPr>
            <a:xfrm>
              <a:off x="2122628" y="894626"/>
              <a:ext cx="5679" cy="5837"/>
            </a:xfrm>
            <a:custGeom>
              <a:rect b="b" l="l" r="r" t="t"/>
              <a:pathLst>
                <a:path extrusionOk="0" h="185" w="180">
                  <a:moveTo>
                    <a:pt x="88" y="185"/>
                  </a:moveTo>
                  <a:cubicBezTo>
                    <a:pt x="42" y="185"/>
                    <a:pt x="0" y="143"/>
                    <a:pt x="0" y="93"/>
                  </a:cubicBezTo>
                  <a:cubicBezTo>
                    <a:pt x="0" y="42"/>
                    <a:pt x="42" y="1"/>
                    <a:pt x="88" y="1"/>
                  </a:cubicBezTo>
                  <a:cubicBezTo>
                    <a:pt x="138" y="1"/>
                    <a:pt x="180" y="42"/>
                    <a:pt x="180" y="93"/>
                  </a:cubicBezTo>
                  <a:cubicBezTo>
                    <a:pt x="180" y="143"/>
                    <a:pt x="138"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21"/>
            <p:cNvSpPr/>
            <p:nvPr/>
          </p:nvSpPr>
          <p:spPr>
            <a:xfrm>
              <a:off x="2103760"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21"/>
            <p:cNvSpPr/>
            <p:nvPr/>
          </p:nvSpPr>
          <p:spPr>
            <a:xfrm>
              <a:off x="2085049" y="894626"/>
              <a:ext cx="5679" cy="5837"/>
            </a:xfrm>
            <a:custGeom>
              <a:rect b="b" l="l" r="r" t="t"/>
              <a:pathLst>
                <a:path extrusionOk="0" h="185" w="180">
                  <a:moveTo>
                    <a:pt x="88" y="185"/>
                  </a:moveTo>
                  <a:cubicBezTo>
                    <a:pt x="37" y="185"/>
                    <a:pt x="0" y="143"/>
                    <a:pt x="0" y="93"/>
                  </a:cubicBezTo>
                  <a:cubicBezTo>
                    <a:pt x="0" y="42"/>
                    <a:pt x="37" y="1"/>
                    <a:pt x="88" y="1"/>
                  </a:cubicBezTo>
                  <a:cubicBezTo>
                    <a:pt x="138" y="1"/>
                    <a:pt x="180" y="42"/>
                    <a:pt x="180" y="93"/>
                  </a:cubicBezTo>
                  <a:cubicBezTo>
                    <a:pt x="180" y="143"/>
                    <a:pt x="138"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21"/>
            <p:cNvSpPr/>
            <p:nvPr/>
          </p:nvSpPr>
          <p:spPr>
            <a:xfrm>
              <a:off x="2066180"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21"/>
            <p:cNvSpPr/>
            <p:nvPr/>
          </p:nvSpPr>
          <p:spPr>
            <a:xfrm>
              <a:off x="2047438" y="894626"/>
              <a:ext cx="5711" cy="5837"/>
            </a:xfrm>
            <a:custGeom>
              <a:rect b="b" l="l" r="r" t="t"/>
              <a:pathLst>
                <a:path extrusionOk="0" h="185" w="181">
                  <a:moveTo>
                    <a:pt x="88" y="185"/>
                  </a:moveTo>
                  <a:cubicBezTo>
                    <a:pt x="38" y="185"/>
                    <a:pt x="1" y="143"/>
                    <a:pt x="1" y="93"/>
                  </a:cubicBezTo>
                  <a:cubicBezTo>
                    <a:pt x="1" y="42"/>
                    <a:pt x="38" y="1"/>
                    <a:pt x="88" y="1"/>
                  </a:cubicBezTo>
                  <a:cubicBezTo>
                    <a:pt x="139" y="1"/>
                    <a:pt x="180" y="42"/>
                    <a:pt x="180" y="93"/>
                  </a:cubicBezTo>
                  <a:cubicBezTo>
                    <a:pt x="180" y="143"/>
                    <a:pt x="139"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21"/>
            <p:cNvSpPr/>
            <p:nvPr/>
          </p:nvSpPr>
          <p:spPr>
            <a:xfrm>
              <a:off x="2028570"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21"/>
            <p:cNvSpPr/>
            <p:nvPr/>
          </p:nvSpPr>
          <p:spPr>
            <a:xfrm>
              <a:off x="2009733" y="894626"/>
              <a:ext cx="5806" cy="5837"/>
            </a:xfrm>
            <a:custGeom>
              <a:rect b="b" l="l" r="r" t="t"/>
              <a:pathLst>
                <a:path extrusionOk="0" h="185" w="184">
                  <a:moveTo>
                    <a:pt x="92" y="185"/>
                  </a:moveTo>
                  <a:cubicBezTo>
                    <a:pt x="41" y="185"/>
                    <a:pt x="0" y="143"/>
                    <a:pt x="0" y="93"/>
                  </a:cubicBezTo>
                  <a:cubicBezTo>
                    <a:pt x="0" y="42"/>
                    <a:pt x="41"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21"/>
            <p:cNvSpPr/>
            <p:nvPr/>
          </p:nvSpPr>
          <p:spPr>
            <a:xfrm>
              <a:off x="1990991"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21"/>
            <p:cNvSpPr/>
            <p:nvPr/>
          </p:nvSpPr>
          <p:spPr>
            <a:xfrm>
              <a:off x="1972122"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21"/>
            <p:cNvSpPr/>
            <p:nvPr/>
          </p:nvSpPr>
          <p:spPr>
            <a:xfrm>
              <a:off x="1953412" y="894626"/>
              <a:ext cx="5679" cy="5837"/>
            </a:xfrm>
            <a:custGeom>
              <a:rect b="b" l="l" r="r" t="t"/>
              <a:pathLst>
                <a:path extrusionOk="0" h="185" w="180">
                  <a:moveTo>
                    <a:pt x="92" y="185"/>
                  </a:moveTo>
                  <a:cubicBezTo>
                    <a:pt x="42" y="185"/>
                    <a:pt x="0" y="143"/>
                    <a:pt x="0" y="93"/>
                  </a:cubicBezTo>
                  <a:cubicBezTo>
                    <a:pt x="0" y="42"/>
                    <a:pt x="42" y="1"/>
                    <a:pt x="92" y="1"/>
                  </a:cubicBezTo>
                  <a:cubicBezTo>
                    <a:pt x="143" y="1"/>
                    <a:pt x="180" y="42"/>
                    <a:pt x="180" y="93"/>
                  </a:cubicBezTo>
                  <a:cubicBezTo>
                    <a:pt x="180"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21"/>
            <p:cNvSpPr/>
            <p:nvPr/>
          </p:nvSpPr>
          <p:spPr>
            <a:xfrm>
              <a:off x="1934543" y="894626"/>
              <a:ext cx="5837" cy="5837"/>
            </a:xfrm>
            <a:custGeom>
              <a:rect b="b" l="l" r="r" t="t"/>
              <a:pathLst>
                <a:path extrusionOk="0" h="185" w="185">
                  <a:moveTo>
                    <a:pt x="92" y="185"/>
                  </a:moveTo>
                  <a:cubicBezTo>
                    <a:pt x="42" y="185"/>
                    <a:pt x="1" y="143"/>
                    <a:pt x="1" y="93"/>
                  </a:cubicBezTo>
                  <a:cubicBezTo>
                    <a:pt x="1"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21"/>
            <p:cNvSpPr/>
            <p:nvPr/>
          </p:nvSpPr>
          <p:spPr>
            <a:xfrm>
              <a:off x="1915833" y="894626"/>
              <a:ext cx="5679" cy="5837"/>
            </a:xfrm>
            <a:custGeom>
              <a:rect b="b" l="l" r="r" t="t"/>
              <a:pathLst>
                <a:path extrusionOk="0" h="185" w="180">
                  <a:moveTo>
                    <a:pt x="92" y="185"/>
                  </a:moveTo>
                  <a:cubicBezTo>
                    <a:pt x="42" y="185"/>
                    <a:pt x="0" y="143"/>
                    <a:pt x="0" y="93"/>
                  </a:cubicBezTo>
                  <a:cubicBezTo>
                    <a:pt x="0" y="42"/>
                    <a:pt x="42" y="1"/>
                    <a:pt x="92" y="1"/>
                  </a:cubicBezTo>
                  <a:cubicBezTo>
                    <a:pt x="143" y="1"/>
                    <a:pt x="180" y="42"/>
                    <a:pt x="180" y="93"/>
                  </a:cubicBezTo>
                  <a:cubicBezTo>
                    <a:pt x="180"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21"/>
            <p:cNvSpPr/>
            <p:nvPr/>
          </p:nvSpPr>
          <p:spPr>
            <a:xfrm>
              <a:off x="1896964"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21"/>
            <p:cNvSpPr/>
            <p:nvPr/>
          </p:nvSpPr>
          <p:spPr>
            <a:xfrm>
              <a:off x="1878222"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21"/>
            <p:cNvSpPr/>
            <p:nvPr/>
          </p:nvSpPr>
          <p:spPr>
            <a:xfrm>
              <a:off x="1859354"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4" name="Google Shape;1024;p21"/>
          <p:cNvGrpSpPr/>
          <p:nvPr/>
        </p:nvGrpSpPr>
        <p:grpSpPr>
          <a:xfrm>
            <a:off x="8676489" y="3934970"/>
            <a:ext cx="402617" cy="851484"/>
            <a:chOff x="8612064" y="3666995"/>
            <a:chExt cx="402617" cy="851484"/>
          </a:xfrm>
        </p:grpSpPr>
        <p:sp>
          <p:nvSpPr>
            <p:cNvPr id="1025" name="Google Shape;1025;p21"/>
            <p:cNvSpPr/>
            <p:nvPr/>
          </p:nvSpPr>
          <p:spPr>
            <a:xfrm>
              <a:off x="8612064" y="3666995"/>
              <a:ext cx="402616" cy="454401"/>
            </a:xfrm>
            <a:custGeom>
              <a:rect b="b" l="l" r="r" t="t"/>
              <a:pathLst>
                <a:path extrusionOk="0" h="11188" w="9913">
                  <a:moveTo>
                    <a:pt x="9912" y="0"/>
                  </a:moveTo>
                  <a:lnTo>
                    <a:pt x="1" y="9956"/>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21"/>
            <p:cNvSpPr/>
            <p:nvPr/>
          </p:nvSpPr>
          <p:spPr>
            <a:xfrm>
              <a:off x="8612064" y="3781486"/>
              <a:ext cx="402616" cy="454401"/>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21"/>
            <p:cNvSpPr/>
            <p:nvPr/>
          </p:nvSpPr>
          <p:spPr>
            <a:xfrm>
              <a:off x="8612064" y="3895978"/>
              <a:ext cx="402616" cy="454401"/>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21"/>
            <p:cNvSpPr/>
            <p:nvPr/>
          </p:nvSpPr>
          <p:spPr>
            <a:xfrm>
              <a:off x="8612064" y="4010835"/>
              <a:ext cx="402616" cy="454401"/>
            </a:xfrm>
            <a:custGeom>
              <a:rect b="b" l="l" r="r" t="t"/>
              <a:pathLst>
                <a:path extrusionOk="0" h="11188" w="9913">
                  <a:moveTo>
                    <a:pt x="9912" y="0"/>
                  </a:moveTo>
                  <a:lnTo>
                    <a:pt x="1" y="9956"/>
                  </a:lnTo>
                  <a:lnTo>
                    <a:pt x="1" y="11187"/>
                  </a:lnTo>
                  <a:lnTo>
                    <a:pt x="9912" y="1222"/>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21"/>
            <p:cNvSpPr/>
            <p:nvPr/>
          </p:nvSpPr>
          <p:spPr>
            <a:xfrm>
              <a:off x="8622949" y="4125326"/>
              <a:ext cx="391732" cy="393153"/>
            </a:xfrm>
            <a:custGeom>
              <a:rect b="b" l="l" r="r" t="t"/>
              <a:pathLst>
                <a:path extrusionOk="0" h="9680" w="9645">
                  <a:moveTo>
                    <a:pt x="9644" y="0"/>
                  </a:moveTo>
                  <a:lnTo>
                    <a:pt x="1" y="9680"/>
                  </a:lnTo>
                  <a:lnTo>
                    <a:pt x="1223" y="9680"/>
                  </a:lnTo>
                  <a:lnTo>
                    <a:pt x="9644" y="1222"/>
                  </a:lnTo>
                  <a:lnTo>
                    <a:pt x="96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21"/>
            <p:cNvSpPr/>
            <p:nvPr/>
          </p:nvSpPr>
          <p:spPr>
            <a:xfrm>
              <a:off x="8737075" y="4239818"/>
              <a:ext cx="277604" cy="278660"/>
            </a:xfrm>
            <a:custGeom>
              <a:rect b="b" l="l" r="r" t="t"/>
              <a:pathLst>
                <a:path extrusionOk="0" h="6861" w="6835">
                  <a:moveTo>
                    <a:pt x="6834" y="0"/>
                  </a:moveTo>
                  <a:lnTo>
                    <a:pt x="1" y="6861"/>
                  </a:lnTo>
                  <a:lnTo>
                    <a:pt x="1223" y="6861"/>
                  </a:lnTo>
                  <a:lnTo>
                    <a:pt x="6834" y="1231"/>
                  </a:lnTo>
                  <a:lnTo>
                    <a:pt x="68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21"/>
            <p:cNvSpPr/>
            <p:nvPr/>
          </p:nvSpPr>
          <p:spPr>
            <a:xfrm>
              <a:off x="8851201" y="4354309"/>
              <a:ext cx="163475" cy="164166"/>
            </a:xfrm>
            <a:custGeom>
              <a:rect b="b" l="l" r="r" t="t"/>
              <a:pathLst>
                <a:path extrusionOk="0" h="4042" w="4025">
                  <a:moveTo>
                    <a:pt x="4024" y="0"/>
                  </a:moveTo>
                  <a:lnTo>
                    <a:pt x="1" y="4042"/>
                  </a:lnTo>
                  <a:lnTo>
                    <a:pt x="1223" y="4042"/>
                  </a:lnTo>
                  <a:lnTo>
                    <a:pt x="4024" y="1231"/>
                  </a:lnTo>
                  <a:lnTo>
                    <a:pt x="40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2" name="Google Shape;1032;p21"/>
          <p:cNvGrpSpPr/>
          <p:nvPr/>
        </p:nvGrpSpPr>
        <p:grpSpPr>
          <a:xfrm>
            <a:off x="913646" y="3739116"/>
            <a:ext cx="1450176" cy="2158800"/>
            <a:chOff x="913646" y="3739116"/>
            <a:chExt cx="1450176" cy="2158800"/>
          </a:xfrm>
        </p:grpSpPr>
        <p:grpSp>
          <p:nvGrpSpPr>
            <p:cNvPr id="1033" name="Google Shape;1033;p21"/>
            <p:cNvGrpSpPr/>
            <p:nvPr/>
          </p:nvGrpSpPr>
          <p:grpSpPr>
            <a:xfrm rot="5400000">
              <a:off x="1934987" y="4604094"/>
              <a:ext cx="428835" cy="428835"/>
              <a:chOff x="8380157" y="546043"/>
              <a:chExt cx="273300" cy="273300"/>
            </a:xfrm>
          </p:grpSpPr>
          <p:sp>
            <p:nvSpPr>
              <p:cNvPr id="1034" name="Google Shape;1034;p21"/>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21"/>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36" name="Google Shape;1036;p21"/>
            <p:cNvCxnSpPr/>
            <p:nvPr/>
          </p:nvCxnSpPr>
          <p:spPr>
            <a:xfrm>
              <a:off x="913646" y="3739116"/>
              <a:ext cx="0" cy="2158800"/>
            </a:xfrm>
            <a:prstGeom prst="straightConnector1">
              <a:avLst/>
            </a:prstGeom>
            <a:noFill/>
            <a:ln cap="flat" cmpd="sng" w="19050">
              <a:solidFill>
                <a:schemeClr val="accent3"/>
              </a:solidFill>
              <a:prstDash val="solid"/>
              <a:round/>
              <a:headEnd len="sm" w="sm" type="none"/>
              <a:tailEnd len="sm" w="sm" type="none"/>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_3">
    <p:spTree>
      <p:nvGrpSpPr>
        <p:cNvPr id="1037" name="Shape 1037"/>
        <p:cNvGrpSpPr/>
        <p:nvPr/>
      </p:nvGrpSpPr>
      <p:grpSpPr>
        <a:xfrm>
          <a:off x="0" y="0"/>
          <a:ext cx="0" cy="0"/>
          <a:chOff x="0" y="0"/>
          <a:chExt cx="0" cy="0"/>
        </a:xfrm>
      </p:grpSpPr>
      <p:grpSp>
        <p:nvGrpSpPr>
          <p:cNvPr id="1038" name="Google Shape;1038;p22"/>
          <p:cNvGrpSpPr/>
          <p:nvPr/>
        </p:nvGrpSpPr>
        <p:grpSpPr>
          <a:xfrm>
            <a:off x="6270553" y="1284509"/>
            <a:ext cx="2766828" cy="3887616"/>
            <a:chOff x="6270553" y="1284509"/>
            <a:chExt cx="2766828" cy="3887616"/>
          </a:xfrm>
        </p:grpSpPr>
        <p:grpSp>
          <p:nvGrpSpPr>
            <p:cNvPr id="1039" name="Google Shape;1039;p22"/>
            <p:cNvGrpSpPr/>
            <p:nvPr/>
          </p:nvGrpSpPr>
          <p:grpSpPr>
            <a:xfrm>
              <a:off x="8644060" y="1284509"/>
              <a:ext cx="393321" cy="393271"/>
              <a:chOff x="7087635" y="4171734"/>
              <a:chExt cx="393321" cy="393271"/>
            </a:xfrm>
          </p:grpSpPr>
          <p:sp>
            <p:nvSpPr>
              <p:cNvPr id="1040" name="Google Shape;1040;p22"/>
              <p:cNvSpPr/>
              <p:nvPr/>
            </p:nvSpPr>
            <p:spPr>
              <a:xfrm>
                <a:off x="7087635" y="4171734"/>
                <a:ext cx="393321" cy="393271"/>
              </a:xfrm>
              <a:custGeom>
                <a:rect b="b" l="l" r="r" t="t"/>
                <a:pathLst>
                  <a:path extrusionOk="0" h="7771" w="7772">
                    <a:moveTo>
                      <a:pt x="1" y="3890"/>
                    </a:moveTo>
                    <a:cubicBezTo>
                      <a:pt x="1" y="6031"/>
                      <a:pt x="1740" y="7770"/>
                      <a:pt x="3881" y="7770"/>
                    </a:cubicBezTo>
                    <a:lnTo>
                      <a:pt x="3881" y="7770"/>
                    </a:lnTo>
                    <a:cubicBezTo>
                      <a:pt x="6031" y="7770"/>
                      <a:pt x="7771" y="6031"/>
                      <a:pt x="7771" y="3890"/>
                    </a:cubicBezTo>
                    <a:lnTo>
                      <a:pt x="7771" y="3890"/>
                    </a:lnTo>
                    <a:cubicBezTo>
                      <a:pt x="7771" y="1740"/>
                      <a:pt x="6031" y="0"/>
                      <a:pt x="3881" y="0"/>
                    </a:cubicBezTo>
                    <a:lnTo>
                      <a:pt x="3881" y="0"/>
                    </a:lnTo>
                    <a:cubicBezTo>
                      <a:pt x="1740" y="0"/>
                      <a:pt x="1" y="1740"/>
                      <a:pt x="1" y="3890"/>
                    </a:cubicBezTo>
                    <a:close/>
                  </a:path>
                </a:pathLst>
              </a:custGeom>
              <a:gradFill>
                <a:gsLst>
                  <a:gs pos="0">
                    <a:schemeClr val="lt1"/>
                  </a:gs>
                  <a:gs pos="100000">
                    <a:schemeClr val="accent1"/>
                  </a:gs>
                </a:gsLst>
                <a:lin ang="2698631" scaled="0"/>
              </a:gradFill>
              <a:ln>
                <a:noFill/>
              </a:ln>
              <a:effectLst>
                <a:outerShdw blurRad="114300" rotWithShape="0" algn="bl" dir="3000000" dist="19050">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22"/>
              <p:cNvSpPr/>
              <p:nvPr/>
            </p:nvSpPr>
            <p:spPr>
              <a:xfrm>
                <a:off x="7149070" y="4234029"/>
                <a:ext cx="269131" cy="268675"/>
              </a:xfrm>
              <a:custGeom>
                <a:rect b="b" l="l" r="r" t="t"/>
                <a:pathLst>
                  <a:path extrusionOk="0" h="5309" w="5318">
                    <a:moveTo>
                      <a:pt x="2659" y="419"/>
                    </a:moveTo>
                    <a:cubicBezTo>
                      <a:pt x="3890" y="419"/>
                      <a:pt x="4898" y="1419"/>
                      <a:pt x="4898" y="2659"/>
                    </a:cubicBezTo>
                    <a:cubicBezTo>
                      <a:pt x="4898" y="3890"/>
                      <a:pt x="3890" y="4889"/>
                      <a:pt x="2659" y="4889"/>
                    </a:cubicBezTo>
                    <a:cubicBezTo>
                      <a:pt x="1427" y="4889"/>
                      <a:pt x="428" y="3890"/>
                      <a:pt x="428" y="2659"/>
                    </a:cubicBezTo>
                    <a:cubicBezTo>
                      <a:pt x="428" y="1419"/>
                      <a:pt x="1427" y="419"/>
                      <a:pt x="2659" y="419"/>
                    </a:cubicBezTo>
                    <a:close/>
                    <a:moveTo>
                      <a:pt x="2659" y="0"/>
                    </a:moveTo>
                    <a:cubicBezTo>
                      <a:pt x="1196" y="0"/>
                      <a:pt x="0" y="1187"/>
                      <a:pt x="0" y="2659"/>
                    </a:cubicBezTo>
                    <a:cubicBezTo>
                      <a:pt x="0" y="4122"/>
                      <a:pt x="1196" y="5308"/>
                      <a:pt x="2659" y="5308"/>
                    </a:cubicBezTo>
                    <a:cubicBezTo>
                      <a:pt x="4122" y="5308"/>
                      <a:pt x="5317" y="4122"/>
                      <a:pt x="5317" y="2659"/>
                    </a:cubicBezTo>
                    <a:cubicBezTo>
                      <a:pt x="5317" y="1187"/>
                      <a:pt x="4122" y="0"/>
                      <a:pt x="26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2" name="Google Shape;1042;p22"/>
            <p:cNvSpPr/>
            <p:nvPr/>
          </p:nvSpPr>
          <p:spPr>
            <a:xfrm>
              <a:off x="6270553" y="4517674"/>
              <a:ext cx="137754" cy="137754"/>
            </a:xfrm>
            <a:custGeom>
              <a:rect b="b" l="l" r="r" t="t"/>
              <a:pathLst>
                <a:path extrusionOk="0" h="2722" w="2722">
                  <a:moveTo>
                    <a:pt x="1357" y="420"/>
                  </a:moveTo>
                  <a:cubicBezTo>
                    <a:pt x="1883" y="420"/>
                    <a:pt x="2302" y="839"/>
                    <a:pt x="2302" y="1357"/>
                  </a:cubicBezTo>
                  <a:cubicBezTo>
                    <a:pt x="2302" y="1883"/>
                    <a:pt x="1883" y="2302"/>
                    <a:pt x="1357" y="2302"/>
                  </a:cubicBezTo>
                  <a:cubicBezTo>
                    <a:pt x="839" y="2302"/>
                    <a:pt x="420" y="1883"/>
                    <a:pt x="420" y="1357"/>
                  </a:cubicBezTo>
                  <a:cubicBezTo>
                    <a:pt x="420" y="839"/>
                    <a:pt x="839" y="420"/>
                    <a:pt x="1357" y="420"/>
                  </a:cubicBezTo>
                  <a:close/>
                  <a:moveTo>
                    <a:pt x="1357" y="1"/>
                  </a:moveTo>
                  <a:cubicBezTo>
                    <a:pt x="607" y="1"/>
                    <a:pt x="1" y="607"/>
                    <a:pt x="1" y="1357"/>
                  </a:cubicBezTo>
                  <a:cubicBezTo>
                    <a:pt x="1" y="2115"/>
                    <a:pt x="607" y="2721"/>
                    <a:pt x="1357" y="2721"/>
                  </a:cubicBezTo>
                  <a:cubicBezTo>
                    <a:pt x="2115" y="2721"/>
                    <a:pt x="2722" y="2115"/>
                    <a:pt x="2722" y="1357"/>
                  </a:cubicBezTo>
                  <a:cubicBezTo>
                    <a:pt x="2722" y="607"/>
                    <a:pt x="2115" y="1"/>
                    <a:pt x="13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22"/>
            <p:cNvSpPr/>
            <p:nvPr/>
          </p:nvSpPr>
          <p:spPr>
            <a:xfrm>
              <a:off x="8509525" y="1598375"/>
              <a:ext cx="335275" cy="3573750"/>
            </a:xfrm>
            <a:custGeom>
              <a:rect b="b" l="l" r="r" t="t"/>
              <a:pathLst>
                <a:path extrusionOk="0" h="142950" w="13411">
                  <a:moveTo>
                    <a:pt x="0" y="142950"/>
                  </a:moveTo>
                  <a:lnTo>
                    <a:pt x="0" y="77220"/>
                  </a:lnTo>
                  <a:lnTo>
                    <a:pt x="13411" y="53992"/>
                  </a:lnTo>
                  <a:lnTo>
                    <a:pt x="13411" y="0"/>
                  </a:lnTo>
                </a:path>
              </a:pathLst>
            </a:custGeom>
            <a:noFill/>
            <a:ln cap="flat" cmpd="sng" w="19050">
              <a:solidFill>
                <a:schemeClr val="accent3"/>
              </a:solidFill>
              <a:prstDash val="solid"/>
              <a:round/>
              <a:headEnd len="sm" w="sm" type="none"/>
              <a:tailEnd len="sm" w="sm" type="none"/>
            </a:ln>
          </p:spPr>
        </p:sp>
        <p:sp>
          <p:nvSpPr>
            <p:cNvPr id="1044" name="Google Shape;1044;p22"/>
            <p:cNvSpPr/>
            <p:nvPr/>
          </p:nvSpPr>
          <p:spPr>
            <a:xfrm>
              <a:off x="6385325" y="4605875"/>
              <a:ext cx="2117525" cy="207075"/>
            </a:xfrm>
            <a:custGeom>
              <a:rect b="b" l="l" r="r" t="t"/>
              <a:pathLst>
                <a:path extrusionOk="0" h="8283" w="84701">
                  <a:moveTo>
                    <a:pt x="84701" y="8283"/>
                  </a:moveTo>
                  <a:lnTo>
                    <a:pt x="20574" y="8283"/>
                  </a:lnTo>
                  <a:lnTo>
                    <a:pt x="0" y="0"/>
                  </a:lnTo>
                </a:path>
              </a:pathLst>
            </a:custGeom>
            <a:noFill/>
            <a:ln cap="flat" cmpd="sng" w="19050">
              <a:solidFill>
                <a:schemeClr val="accent3"/>
              </a:solidFill>
              <a:prstDash val="solid"/>
              <a:round/>
              <a:headEnd len="sm" w="sm" type="none"/>
              <a:tailEnd len="sm" w="sm" type="none"/>
            </a:ln>
          </p:spPr>
        </p:sp>
        <p:sp>
          <p:nvSpPr>
            <p:cNvPr id="1045" name="Google Shape;1045;p22"/>
            <p:cNvSpPr/>
            <p:nvPr/>
          </p:nvSpPr>
          <p:spPr>
            <a:xfrm flipH="1">
              <a:off x="7671665" y="4764745"/>
              <a:ext cx="103538" cy="103462"/>
            </a:xfrm>
            <a:custGeom>
              <a:rect b="b" l="l" r="r" t="t"/>
              <a:pathLst>
                <a:path extrusionOk="0" h="1294" w="1295">
                  <a:moveTo>
                    <a:pt x="643" y="0"/>
                  </a:moveTo>
                  <a:cubicBezTo>
                    <a:pt x="286" y="0"/>
                    <a:pt x="1" y="294"/>
                    <a:pt x="1" y="651"/>
                  </a:cubicBezTo>
                  <a:cubicBezTo>
                    <a:pt x="1" y="1008"/>
                    <a:pt x="286" y="1294"/>
                    <a:pt x="643" y="1294"/>
                  </a:cubicBezTo>
                  <a:cubicBezTo>
                    <a:pt x="1000" y="1294"/>
                    <a:pt x="1294" y="1008"/>
                    <a:pt x="1294" y="651"/>
                  </a:cubicBezTo>
                  <a:cubicBezTo>
                    <a:pt x="1294" y="294"/>
                    <a:pt x="1000" y="0"/>
                    <a:pt x="6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22"/>
            <p:cNvSpPr/>
            <p:nvPr/>
          </p:nvSpPr>
          <p:spPr>
            <a:xfrm flipH="1">
              <a:off x="8461590" y="3476270"/>
              <a:ext cx="103538" cy="103462"/>
            </a:xfrm>
            <a:custGeom>
              <a:rect b="b" l="l" r="r" t="t"/>
              <a:pathLst>
                <a:path extrusionOk="0" h="1294" w="1295">
                  <a:moveTo>
                    <a:pt x="643" y="0"/>
                  </a:moveTo>
                  <a:cubicBezTo>
                    <a:pt x="286" y="0"/>
                    <a:pt x="1" y="294"/>
                    <a:pt x="1" y="651"/>
                  </a:cubicBezTo>
                  <a:cubicBezTo>
                    <a:pt x="1" y="1008"/>
                    <a:pt x="286" y="1294"/>
                    <a:pt x="643" y="1294"/>
                  </a:cubicBezTo>
                  <a:cubicBezTo>
                    <a:pt x="1000" y="1294"/>
                    <a:pt x="1294" y="1008"/>
                    <a:pt x="1294" y="651"/>
                  </a:cubicBezTo>
                  <a:cubicBezTo>
                    <a:pt x="1294" y="294"/>
                    <a:pt x="1000" y="0"/>
                    <a:pt x="6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7" name="Google Shape;1047;p22"/>
          <p:cNvSpPr/>
          <p:nvPr/>
        </p:nvSpPr>
        <p:spPr>
          <a:xfrm rot="-5400000">
            <a:off x="2492700" y="4575050"/>
            <a:ext cx="1336200" cy="263100"/>
          </a:xfrm>
          <a:prstGeom prst="parallelogram">
            <a:avLst>
              <a:gd fmla="val 25000" name="adj"/>
            </a:avLst>
          </a:prstGeom>
          <a:gradFill>
            <a:gsLst>
              <a:gs pos="0">
                <a:schemeClr val="accent3"/>
              </a:gs>
              <a:gs pos="43000">
                <a:srgbClr val="DCDCDC">
                  <a:alpha val="40784"/>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22"/>
          <p:cNvSpPr/>
          <p:nvPr/>
        </p:nvSpPr>
        <p:spPr>
          <a:xfrm rot="-5400000">
            <a:off x="5315000" y="4575050"/>
            <a:ext cx="1336200" cy="263100"/>
          </a:xfrm>
          <a:prstGeom prst="parallelogram">
            <a:avLst>
              <a:gd fmla="val 25000" name="adj"/>
            </a:avLst>
          </a:prstGeom>
          <a:gradFill>
            <a:gsLst>
              <a:gs pos="0">
                <a:schemeClr val="accent3"/>
              </a:gs>
              <a:gs pos="43000">
                <a:srgbClr val="DCDCDC">
                  <a:alpha val="40784"/>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9" name="Google Shape;1049;p22"/>
          <p:cNvGrpSpPr/>
          <p:nvPr/>
        </p:nvGrpSpPr>
        <p:grpSpPr>
          <a:xfrm rot="5400000">
            <a:off x="174260" y="656443"/>
            <a:ext cx="142258" cy="1190511"/>
            <a:chOff x="8231618" y="3838549"/>
            <a:chExt cx="142258" cy="1190511"/>
          </a:xfrm>
        </p:grpSpPr>
        <p:sp>
          <p:nvSpPr>
            <p:cNvPr id="1050" name="Google Shape;1050;p22"/>
            <p:cNvSpPr/>
            <p:nvPr/>
          </p:nvSpPr>
          <p:spPr>
            <a:xfrm>
              <a:off x="8297557" y="4510283"/>
              <a:ext cx="21255" cy="518777"/>
            </a:xfrm>
            <a:custGeom>
              <a:rect b="b" l="l" r="r" t="t"/>
              <a:pathLst>
                <a:path extrusionOk="0" h="10251" w="420">
                  <a:moveTo>
                    <a:pt x="0" y="10251"/>
                  </a:moveTo>
                  <a:lnTo>
                    <a:pt x="420" y="10251"/>
                  </a:lnTo>
                  <a:lnTo>
                    <a:pt x="420" y="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22"/>
            <p:cNvSpPr/>
            <p:nvPr/>
          </p:nvSpPr>
          <p:spPr>
            <a:xfrm>
              <a:off x="8231618" y="3838549"/>
              <a:ext cx="142258" cy="142258"/>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22"/>
            <p:cNvSpPr/>
            <p:nvPr/>
          </p:nvSpPr>
          <p:spPr>
            <a:xfrm>
              <a:off x="8231618" y="4029938"/>
              <a:ext cx="142258" cy="141853"/>
            </a:xfrm>
            <a:custGeom>
              <a:rect b="b" l="l" r="r" t="t"/>
              <a:pathLst>
                <a:path extrusionOk="0" h="2803" w="2811">
                  <a:moveTo>
                    <a:pt x="1" y="1"/>
                  </a:moveTo>
                  <a:lnTo>
                    <a:pt x="2811" y="1"/>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22"/>
            <p:cNvSpPr/>
            <p:nvPr/>
          </p:nvSpPr>
          <p:spPr>
            <a:xfrm>
              <a:off x="8231618" y="4220922"/>
              <a:ext cx="142258" cy="141802"/>
            </a:xfrm>
            <a:custGeom>
              <a:rect b="b" l="l" r="r" t="t"/>
              <a:pathLst>
                <a:path extrusionOk="0" h="2802" w="2811">
                  <a:moveTo>
                    <a:pt x="1" y="0"/>
                  </a:moveTo>
                  <a:lnTo>
                    <a:pt x="2811" y="0"/>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22"/>
            <p:cNvSpPr/>
            <p:nvPr/>
          </p:nvSpPr>
          <p:spPr>
            <a:xfrm>
              <a:off x="8231618" y="4411907"/>
              <a:ext cx="142258" cy="142258"/>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5" name="Google Shape;1055;p22"/>
          <p:cNvGrpSpPr/>
          <p:nvPr/>
        </p:nvGrpSpPr>
        <p:grpSpPr>
          <a:xfrm>
            <a:off x="215116" y="2682099"/>
            <a:ext cx="428835" cy="2529576"/>
            <a:chOff x="215116" y="2682099"/>
            <a:chExt cx="428835" cy="2529576"/>
          </a:xfrm>
        </p:grpSpPr>
        <p:grpSp>
          <p:nvGrpSpPr>
            <p:cNvPr id="1056" name="Google Shape;1056;p22"/>
            <p:cNvGrpSpPr/>
            <p:nvPr/>
          </p:nvGrpSpPr>
          <p:grpSpPr>
            <a:xfrm>
              <a:off x="215116" y="2682099"/>
              <a:ext cx="428835" cy="428835"/>
              <a:chOff x="8380157" y="546043"/>
              <a:chExt cx="273300" cy="273300"/>
            </a:xfrm>
          </p:grpSpPr>
          <p:sp>
            <p:nvSpPr>
              <p:cNvPr id="1057" name="Google Shape;1057;p22"/>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22"/>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59" name="Google Shape;1059;p22"/>
            <p:cNvCxnSpPr/>
            <p:nvPr/>
          </p:nvCxnSpPr>
          <p:spPr>
            <a:xfrm>
              <a:off x="429538" y="3052875"/>
              <a:ext cx="0" cy="2158800"/>
            </a:xfrm>
            <a:prstGeom prst="straightConnector1">
              <a:avLst/>
            </a:prstGeom>
            <a:noFill/>
            <a:ln cap="flat" cmpd="sng" w="19050">
              <a:solidFill>
                <a:schemeClr val="accent3"/>
              </a:solidFill>
              <a:prstDash val="solid"/>
              <a:round/>
              <a:headEnd len="sm" w="sm" type="none"/>
              <a:tailEnd len="sm" w="sm" type="none"/>
            </a:ln>
          </p:spPr>
        </p:cxnSp>
      </p:grpSp>
      <p:grpSp>
        <p:nvGrpSpPr>
          <p:cNvPr id="1060" name="Google Shape;1060;p22"/>
          <p:cNvGrpSpPr/>
          <p:nvPr/>
        </p:nvGrpSpPr>
        <p:grpSpPr>
          <a:xfrm>
            <a:off x="609485" y="4008358"/>
            <a:ext cx="457427" cy="963129"/>
            <a:chOff x="750826" y="3144150"/>
            <a:chExt cx="690874" cy="1459949"/>
          </a:xfrm>
        </p:grpSpPr>
        <p:sp>
          <p:nvSpPr>
            <p:cNvPr id="1061" name="Google Shape;1061;p22"/>
            <p:cNvSpPr/>
            <p:nvPr/>
          </p:nvSpPr>
          <p:spPr>
            <a:xfrm>
              <a:off x="750826" y="3144150"/>
              <a:ext cx="690874" cy="779104"/>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22"/>
            <p:cNvSpPr/>
            <p:nvPr/>
          </p:nvSpPr>
          <p:spPr>
            <a:xfrm>
              <a:off x="750826" y="3340458"/>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22"/>
            <p:cNvSpPr/>
            <p:nvPr/>
          </p:nvSpPr>
          <p:spPr>
            <a:xfrm>
              <a:off x="750826" y="3536765"/>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22"/>
            <p:cNvSpPr/>
            <p:nvPr/>
          </p:nvSpPr>
          <p:spPr>
            <a:xfrm>
              <a:off x="750826" y="3733700"/>
              <a:ext cx="690874" cy="779104"/>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22"/>
            <p:cNvSpPr/>
            <p:nvPr/>
          </p:nvSpPr>
          <p:spPr>
            <a:xfrm>
              <a:off x="750826" y="3930008"/>
              <a:ext cx="671584" cy="674091"/>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22"/>
            <p:cNvSpPr/>
            <p:nvPr/>
          </p:nvSpPr>
          <p:spPr>
            <a:xfrm>
              <a:off x="750826" y="4126316"/>
              <a:ext cx="476529" cy="477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22"/>
            <p:cNvSpPr/>
            <p:nvPr/>
          </p:nvSpPr>
          <p:spPr>
            <a:xfrm>
              <a:off x="750826" y="4322624"/>
              <a:ext cx="280848" cy="281475"/>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8" name="Google Shape;1068;p22"/>
          <p:cNvGrpSpPr/>
          <p:nvPr/>
        </p:nvGrpSpPr>
        <p:grpSpPr>
          <a:xfrm>
            <a:off x="1837431" y="384295"/>
            <a:ext cx="1402118" cy="155097"/>
            <a:chOff x="3421575" y="367423"/>
            <a:chExt cx="1100650" cy="121750"/>
          </a:xfrm>
        </p:grpSpPr>
        <p:sp>
          <p:nvSpPr>
            <p:cNvPr id="1069" name="Google Shape;1069;p22"/>
            <p:cNvSpPr/>
            <p:nvPr/>
          </p:nvSpPr>
          <p:spPr>
            <a:xfrm rot="-5400000">
              <a:off x="3524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22"/>
            <p:cNvSpPr/>
            <p:nvPr/>
          </p:nvSpPr>
          <p:spPr>
            <a:xfrm rot="-5400000">
              <a:off x="3601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22"/>
            <p:cNvSpPr/>
            <p:nvPr/>
          </p:nvSpPr>
          <p:spPr>
            <a:xfrm rot="-5400000">
              <a:off x="3678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22"/>
            <p:cNvSpPr/>
            <p:nvPr/>
          </p:nvSpPr>
          <p:spPr>
            <a:xfrm rot="-5400000">
              <a:off x="3756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22"/>
            <p:cNvSpPr/>
            <p:nvPr/>
          </p:nvSpPr>
          <p:spPr>
            <a:xfrm rot="-5400000">
              <a:off x="3833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22"/>
            <p:cNvSpPr/>
            <p:nvPr/>
          </p:nvSpPr>
          <p:spPr>
            <a:xfrm rot="-5400000">
              <a:off x="3911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22"/>
            <p:cNvSpPr/>
            <p:nvPr/>
          </p:nvSpPr>
          <p:spPr>
            <a:xfrm rot="-5400000">
              <a:off x="3988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22"/>
            <p:cNvSpPr/>
            <p:nvPr/>
          </p:nvSpPr>
          <p:spPr>
            <a:xfrm rot="-5400000">
              <a:off x="4065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22"/>
            <p:cNvSpPr/>
            <p:nvPr/>
          </p:nvSpPr>
          <p:spPr>
            <a:xfrm rot="-5400000">
              <a:off x="4143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22"/>
            <p:cNvSpPr/>
            <p:nvPr/>
          </p:nvSpPr>
          <p:spPr>
            <a:xfrm rot="-5400000">
              <a:off x="4220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22"/>
            <p:cNvSpPr/>
            <p:nvPr/>
          </p:nvSpPr>
          <p:spPr>
            <a:xfrm rot="-5400000">
              <a:off x="4298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22"/>
            <p:cNvSpPr/>
            <p:nvPr/>
          </p:nvSpPr>
          <p:spPr>
            <a:xfrm rot="-5400000">
              <a:off x="4375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22"/>
            <p:cNvSpPr/>
            <p:nvPr/>
          </p:nvSpPr>
          <p:spPr>
            <a:xfrm rot="-5400000">
              <a:off x="4452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22"/>
            <p:cNvSpPr/>
            <p:nvPr/>
          </p:nvSpPr>
          <p:spPr>
            <a:xfrm rot="-5400000">
              <a:off x="3446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22"/>
            <p:cNvSpPr/>
            <p:nvPr/>
          </p:nvSpPr>
          <p:spPr>
            <a:xfrm rot="-5400000">
              <a:off x="3369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2" name="Shape 342"/>
        <p:cNvGrpSpPr/>
        <p:nvPr/>
      </p:nvGrpSpPr>
      <p:grpSpPr>
        <a:xfrm>
          <a:off x="0" y="0"/>
          <a:ext cx="0" cy="0"/>
          <a:chOff x="0" y="0"/>
          <a:chExt cx="0" cy="0"/>
        </a:xfrm>
      </p:grpSpPr>
      <p:sp>
        <p:nvSpPr>
          <p:cNvPr id="343" name="Google Shape;343;p4"/>
          <p:cNvSpPr/>
          <p:nvPr/>
        </p:nvSpPr>
        <p:spPr>
          <a:xfrm rot="5400000">
            <a:off x="285200" y="450200"/>
            <a:ext cx="1336200" cy="263100"/>
          </a:xfrm>
          <a:prstGeom prst="parallelogram">
            <a:avLst>
              <a:gd fmla="val 25000" name="adj"/>
            </a:avLst>
          </a:prstGeom>
          <a:gradFill>
            <a:gsLst>
              <a:gs pos="0">
                <a:schemeClr val="accent3"/>
              </a:gs>
              <a:gs pos="43000">
                <a:srgbClr val="DCDCDC">
                  <a:alpha val="40784"/>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4"/>
          <p:cNvSpPr/>
          <p:nvPr/>
        </p:nvSpPr>
        <p:spPr>
          <a:xfrm rot="5400000">
            <a:off x="7527625" y="450200"/>
            <a:ext cx="1336200" cy="263100"/>
          </a:xfrm>
          <a:prstGeom prst="parallelogram">
            <a:avLst>
              <a:gd fmla="val 25000" name="adj"/>
            </a:avLst>
          </a:prstGeom>
          <a:gradFill>
            <a:gsLst>
              <a:gs pos="0">
                <a:schemeClr val="accent3"/>
              </a:gs>
              <a:gs pos="43000">
                <a:srgbClr val="DCDCDC">
                  <a:alpha val="40784"/>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4"/>
          <p:cNvSpPr/>
          <p:nvPr/>
        </p:nvSpPr>
        <p:spPr>
          <a:xfrm rot="-5400000">
            <a:off x="7147200" y="4575050"/>
            <a:ext cx="1336200" cy="263100"/>
          </a:xfrm>
          <a:prstGeom prst="parallelogram">
            <a:avLst>
              <a:gd fmla="val 25000" name="adj"/>
            </a:avLst>
          </a:prstGeom>
          <a:gradFill>
            <a:gsLst>
              <a:gs pos="0">
                <a:schemeClr val="accent3"/>
              </a:gs>
              <a:gs pos="43000">
                <a:srgbClr val="DCDCDC">
                  <a:alpha val="40784"/>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4"/>
          <p:cNvSpPr/>
          <p:nvPr/>
        </p:nvSpPr>
        <p:spPr>
          <a:xfrm rot="-5400000">
            <a:off x="1225875" y="4575050"/>
            <a:ext cx="1336200" cy="263100"/>
          </a:xfrm>
          <a:prstGeom prst="parallelogram">
            <a:avLst>
              <a:gd fmla="val 25000" name="adj"/>
            </a:avLst>
          </a:prstGeom>
          <a:gradFill>
            <a:gsLst>
              <a:gs pos="0">
                <a:schemeClr val="accent3"/>
              </a:gs>
              <a:gs pos="43000">
                <a:srgbClr val="DCDCDC">
                  <a:alpha val="40784"/>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4"/>
          <p:cNvSpPr txBox="1"/>
          <p:nvPr>
            <p:ph type="title"/>
          </p:nvPr>
        </p:nvSpPr>
        <p:spPr>
          <a:xfrm>
            <a:off x="1950100" y="2024575"/>
            <a:ext cx="52437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48" name="Google Shape;348;p4"/>
          <p:cNvSpPr txBox="1"/>
          <p:nvPr>
            <p:ph idx="1" type="subTitle"/>
          </p:nvPr>
        </p:nvSpPr>
        <p:spPr>
          <a:xfrm>
            <a:off x="2387650" y="2910475"/>
            <a:ext cx="4368900" cy="1206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349" name="Shape 349"/>
        <p:cNvGrpSpPr/>
        <p:nvPr/>
      </p:nvGrpSpPr>
      <p:grpSpPr>
        <a:xfrm>
          <a:off x="0" y="0"/>
          <a:ext cx="0" cy="0"/>
          <a:chOff x="0" y="0"/>
          <a:chExt cx="0" cy="0"/>
        </a:xfrm>
      </p:grpSpPr>
      <p:sp>
        <p:nvSpPr>
          <p:cNvPr id="350" name="Google Shape;350;p5"/>
          <p:cNvSpPr/>
          <p:nvPr/>
        </p:nvSpPr>
        <p:spPr>
          <a:xfrm rot="-5400000">
            <a:off x="-147225" y="4507400"/>
            <a:ext cx="1336200" cy="398400"/>
          </a:xfrm>
          <a:prstGeom prst="parallelogram">
            <a:avLst>
              <a:gd fmla="val 25000" name="adj"/>
            </a:avLst>
          </a:prstGeom>
          <a:gradFill>
            <a:gsLst>
              <a:gs pos="0">
                <a:schemeClr val="accent3"/>
              </a:gs>
              <a:gs pos="43000">
                <a:srgbClr val="DCDCDC">
                  <a:alpha val="40784"/>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5"/>
          <p:cNvSpPr/>
          <p:nvPr/>
        </p:nvSpPr>
        <p:spPr>
          <a:xfrm rot="-5400000">
            <a:off x="7955175" y="4507400"/>
            <a:ext cx="1336200" cy="398400"/>
          </a:xfrm>
          <a:prstGeom prst="parallelogram">
            <a:avLst>
              <a:gd fmla="val 25000" name="adj"/>
            </a:avLst>
          </a:prstGeom>
          <a:gradFill>
            <a:gsLst>
              <a:gs pos="0">
                <a:schemeClr val="accent3"/>
              </a:gs>
              <a:gs pos="43000">
                <a:srgbClr val="DCDCDC">
                  <a:alpha val="40784"/>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
          <p:cNvSpPr txBox="1"/>
          <p:nvPr>
            <p:ph type="title"/>
          </p:nvPr>
        </p:nvSpPr>
        <p:spPr>
          <a:xfrm>
            <a:off x="720075" y="397100"/>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53" name="Google Shape;353;p5"/>
          <p:cNvSpPr txBox="1"/>
          <p:nvPr>
            <p:ph idx="2" type="title"/>
          </p:nvPr>
        </p:nvSpPr>
        <p:spPr>
          <a:xfrm>
            <a:off x="937700" y="1657638"/>
            <a:ext cx="21753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54" name="Google Shape;354;p5"/>
          <p:cNvSpPr txBox="1"/>
          <p:nvPr>
            <p:ph idx="1" type="subTitle"/>
          </p:nvPr>
        </p:nvSpPr>
        <p:spPr>
          <a:xfrm>
            <a:off x="937700" y="2004025"/>
            <a:ext cx="2175300" cy="66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5" name="Google Shape;355;p5"/>
          <p:cNvSpPr txBox="1"/>
          <p:nvPr>
            <p:ph idx="3" type="title"/>
          </p:nvPr>
        </p:nvSpPr>
        <p:spPr>
          <a:xfrm>
            <a:off x="3484419" y="1657638"/>
            <a:ext cx="21753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56" name="Google Shape;356;p5"/>
          <p:cNvSpPr txBox="1"/>
          <p:nvPr>
            <p:ph idx="4" type="subTitle"/>
          </p:nvPr>
        </p:nvSpPr>
        <p:spPr>
          <a:xfrm>
            <a:off x="3484422" y="2004025"/>
            <a:ext cx="2175300" cy="66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7" name="Google Shape;357;p5"/>
          <p:cNvSpPr txBox="1"/>
          <p:nvPr>
            <p:ph idx="5" type="title"/>
          </p:nvPr>
        </p:nvSpPr>
        <p:spPr>
          <a:xfrm>
            <a:off x="6031147" y="1657638"/>
            <a:ext cx="21753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58" name="Google Shape;358;p5"/>
          <p:cNvSpPr txBox="1"/>
          <p:nvPr>
            <p:ph idx="6" type="subTitle"/>
          </p:nvPr>
        </p:nvSpPr>
        <p:spPr>
          <a:xfrm>
            <a:off x="6031149" y="2004025"/>
            <a:ext cx="2175300" cy="66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9" name="Google Shape;359;p5"/>
          <p:cNvSpPr txBox="1"/>
          <p:nvPr>
            <p:ph idx="7" type="title"/>
          </p:nvPr>
        </p:nvSpPr>
        <p:spPr>
          <a:xfrm>
            <a:off x="1462100" y="4149225"/>
            <a:ext cx="11265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2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60" name="Google Shape;360;p5"/>
          <p:cNvSpPr txBox="1"/>
          <p:nvPr>
            <p:ph idx="8" type="title"/>
          </p:nvPr>
        </p:nvSpPr>
        <p:spPr>
          <a:xfrm>
            <a:off x="4008650" y="4149150"/>
            <a:ext cx="11265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2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61" name="Google Shape;361;p5"/>
          <p:cNvSpPr txBox="1"/>
          <p:nvPr>
            <p:ph idx="9" type="title"/>
          </p:nvPr>
        </p:nvSpPr>
        <p:spPr>
          <a:xfrm>
            <a:off x="6555550" y="4149150"/>
            <a:ext cx="11265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2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2" name="Shape 362"/>
        <p:cNvGrpSpPr/>
        <p:nvPr/>
      </p:nvGrpSpPr>
      <p:grpSpPr>
        <a:xfrm>
          <a:off x="0" y="0"/>
          <a:ext cx="0" cy="0"/>
          <a:chOff x="0" y="0"/>
          <a:chExt cx="0" cy="0"/>
        </a:xfrm>
      </p:grpSpPr>
      <p:sp>
        <p:nvSpPr>
          <p:cNvPr id="363" name="Google Shape;363;p6"/>
          <p:cNvSpPr/>
          <p:nvPr/>
        </p:nvSpPr>
        <p:spPr>
          <a:xfrm flipH="1" rot="5400000">
            <a:off x="-260185" y="390765"/>
            <a:ext cx="1673464" cy="565303"/>
          </a:xfrm>
          <a:custGeom>
            <a:rect b="b" l="l" r="r" t="t"/>
            <a:pathLst>
              <a:path extrusionOk="0" h="5996" w="35712">
                <a:moveTo>
                  <a:pt x="35711" y="0"/>
                </a:moveTo>
                <a:lnTo>
                  <a:pt x="5924" y="0"/>
                </a:lnTo>
                <a:lnTo>
                  <a:pt x="0" y="5995"/>
                </a:lnTo>
                <a:lnTo>
                  <a:pt x="35711" y="5995"/>
                </a:lnTo>
                <a:close/>
              </a:path>
            </a:pathLst>
          </a:custGeom>
          <a:gradFill>
            <a:gsLst>
              <a:gs pos="0">
                <a:schemeClr val="accent3"/>
              </a:gs>
              <a:gs pos="43000">
                <a:srgbClr val="DCDCDC">
                  <a:alpha val="40784"/>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6"/>
          <p:cNvSpPr/>
          <p:nvPr/>
        </p:nvSpPr>
        <p:spPr>
          <a:xfrm>
            <a:off x="6563450" y="911487"/>
            <a:ext cx="2896422" cy="440946"/>
          </a:xfrm>
          <a:custGeom>
            <a:rect b="b" l="l" r="r" t="t"/>
            <a:pathLst>
              <a:path extrusionOk="0" h="5996" w="35712">
                <a:moveTo>
                  <a:pt x="35711" y="0"/>
                </a:moveTo>
                <a:lnTo>
                  <a:pt x="5924" y="0"/>
                </a:lnTo>
                <a:lnTo>
                  <a:pt x="0" y="5995"/>
                </a:lnTo>
                <a:lnTo>
                  <a:pt x="35711" y="5995"/>
                </a:lnTo>
                <a:close/>
              </a:path>
            </a:pathLst>
          </a:custGeom>
          <a:gradFill>
            <a:gsLst>
              <a:gs pos="0">
                <a:schemeClr val="accent3"/>
              </a:gs>
              <a:gs pos="43000">
                <a:srgbClr val="DCDCDC">
                  <a:alpha val="40784"/>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6"/>
          <p:cNvSpPr/>
          <p:nvPr/>
        </p:nvSpPr>
        <p:spPr>
          <a:xfrm flipH="1" rot="-5400000">
            <a:off x="4362184" y="4211817"/>
            <a:ext cx="1970410" cy="531875"/>
          </a:xfrm>
          <a:custGeom>
            <a:rect b="b" l="l" r="r" t="t"/>
            <a:pathLst>
              <a:path extrusionOk="0" h="5996" w="35712">
                <a:moveTo>
                  <a:pt x="35711" y="0"/>
                </a:moveTo>
                <a:lnTo>
                  <a:pt x="5924" y="0"/>
                </a:lnTo>
                <a:lnTo>
                  <a:pt x="0" y="5995"/>
                </a:lnTo>
                <a:lnTo>
                  <a:pt x="35711" y="5995"/>
                </a:lnTo>
                <a:close/>
              </a:path>
            </a:pathLst>
          </a:custGeom>
          <a:gradFill>
            <a:gsLst>
              <a:gs pos="0">
                <a:schemeClr val="accent3"/>
              </a:gs>
              <a:gs pos="43000">
                <a:srgbClr val="DCDCDC">
                  <a:alpha val="40784"/>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6"/>
          <p:cNvSpPr txBox="1"/>
          <p:nvPr>
            <p:ph type="title"/>
          </p:nvPr>
        </p:nvSpPr>
        <p:spPr>
          <a:xfrm>
            <a:off x="713100" y="2712913"/>
            <a:ext cx="38520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67" name="Google Shape;367;p6"/>
          <p:cNvSpPr txBox="1"/>
          <p:nvPr>
            <p:ph idx="2" type="title"/>
          </p:nvPr>
        </p:nvSpPr>
        <p:spPr>
          <a:xfrm>
            <a:off x="2080175" y="1510138"/>
            <a:ext cx="10872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2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68" name="Google Shape;368;p6"/>
          <p:cNvSpPr txBox="1"/>
          <p:nvPr>
            <p:ph idx="1" type="subTitle"/>
          </p:nvPr>
        </p:nvSpPr>
        <p:spPr>
          <a:xfrm>
            <a:off x="713100" y="3465638"/>
            <a:ext cx="3852000" cy="48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9" name="Shape 369"/>
        <p:cNvGrpSpPr/>
        <p:nvPr/>
      </p:nvGrpSpPr>
      <p:grpSpPr>
        <a:xfrm>
          <a:off x="0" y="0"/>
          <a:ext cx="0" cy="0"/>
          <a:chOff x="0" y="0"/>
          <a:chExt cx="0" cy="0"/>
        </a:xfrm>
      </p:grpSpPr>
      <p:grpSp>
        <p:nvGrpSpPr>
          <p:cNvPr id="370" name="Google Shape;370;p7"/>
          <p:cNvGrpSpPr/>
          <p:nvPr/>
        </p:nvGrpSpPr>
        <p:grpSpPr>
          <a:xfrm>
            <a:off x="6380917" y="266741"/>
            <a:ext cx="4695859" cy="4588600"/>
            <a:chOff x="6380917" y="266741"/>
            <a:chExt cx="4695859" cy="4588600"/>
          </a:xfrm>
        </p:grpSpPr>
        <p:grpSp>
          <p:nvGrpSpPr>
            <p:cNvPr id="371" name="Google Shape;371;p7"/>
            <p:cNvGrpSpPr/>
            <p:nvPr/>
          </p:nvGrpSpPr>
          <p:grpSpPr>
            <a:xfrm>
              <a:off x="6555749" y="391664"/>
              <a:ext cx="4339727" cy="4338598"/>
              <a:chOff x="2525403" y="1252291"/>
              <a:chExt cx="2282505" cy="2281911"/>
            </a:xfrm>
          </p:grpSpPr>
          <p:sp>
            <p:nvSpPr>
              <p:cNvPr id="372" name="Google Shape;372;p7"/>
              <p:cNvSpPr/>
              <p:nvPr/>
            </p:nvSpPr>
            <p:spPr>
              <a:xfrm>
                <a:off x="2525997" y="2352028"/>
                <a:ext cx="59180" cy="10028"/>
              </a:xfrm>
              <a:custGeom>
                <a:rect b="b" l="l" r="r" t="t"/>
                <a:pathLst>
                  <a:path extrusionOk="0" h="304" w="1794">
                    <a:moveTo>
                      <a:pt x="1794" y="63"/>
                    </a:moveTo>
                    <a:lnTo>
                      <a:pt x="1785" y="304"/>
                    </a:lnTo>
                    <a:lnTo>
                      <a:pt x="0" y="250"/>
                    </a:lnTo>
                    <a:lnTo>
                      <a:pt x="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7"/>
              <p:cNvSpPr/>
              <p:nvPr/>
            </p:nvSpPr>
            <p:spPr>
              <a:xfrm>
                <a:off x="2527779" y="2310827"/>
                <a:ext cx="59476" cy="12106"/>
              </a:xfrm>
              <a:custGeom>
                <a:rect b="b" l="l" r="r" t="t"/>
                <a:pathLst>
                  <a:path extrusionOk="0" h="367" w="1803">
                    <a:moveTo>
                      <a:pt x="1802" y="125"/>
                    </a:moveTo>
                    <a:lnTo>
                      <a:pt x="1784" y="366"/>
                    </a:lnTo>
                    <a:lnTo>
                      <a:pt x="0" y="250"/>
                    </a:lnTo>
                    <a:lnTo>
                      <a:pt x="2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7"/>
              <p:cNvSpPr/>
              <p:nvPr/>
            </p:nvSpPr>
            <p:spPr>
              <a:xfrm>
                <a:off x="2531011" y="2269923"/>
                <a:ext cx="59476" cy="13855"/>
              </a:xfrm>
              <a:custGeom>
                <a:rect b="b" l="l" r="r" t="t"/>
                <a:pathLst>
                  <a:path extrusionOk="0" h="420" w="1803">
                    <a:moveTo>
                      <a:pt x="1802" y="188"/>
                    </a:moveTo>
                    <a:cubicBezTo>
                      <a:pt x="1793" y="268"/>
                      <a:pt x="1775" y="339"/>
                      <a:pt x="1775" y="420"/>
                    </a:cubicBezTo>
                    <a:lnTo>
                      <a:pt x="0" y="241"/>
                    </a:lnTo>
                    <a:cubicBezTo>
                      <a:pt x="9" y="161"/>
                      <a:pt x="18" y="81"/>
                      <a:pt x="2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7"/>
              <p:cNvSpPr/>
              <p:nvPr/>
            </p:nvSpPr>
            <p:spPr>
              <a:xfrm>
                <a:off x="2536289" y="2229018"/>
                <a:ext cx="59180" cy="16230"/>
              </a:xfrm>
              <a:custGeom>
                <a:rect b="b" l="l" r="r" t="t"/>
                <a:pathLst>
                  <a:path extrusionOk="0" h="492" w="1794">
                    <a:moveTo>
                      <a:pt x="1794" y="250"/>
                    </a:moveTo>
                    <a:lnTo>
                      <a:pt x="1758" y="491"/>
                    </a:lnTo>
                    <a:lnTo>
                      <a:pt x="1" y="241"/>
                    </a:lnTo>
                    <a:lnTo>
                      <a:pt x="2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7"/>
              <p:cNvSpPr/>
              <p:nvPr/>
            </p:nvSpPr>
            <p:spPr>
              <a:xfrm>
                <a:off x="2542491" y="2188410"/>
                <a:ext cx="59180" cy="17978"/>
              </a:xfrm>
              <a:custGeom>
                <a:rect b="b" l="l" r="r" t="t"/>
                <a:pathLst>
                  <a:path extrusionOk="0" h="545" w="1794">
                    <a:moveTo>
                      <a:pt x="1793" y="313"/>
                    </a:moveTo>
                    <a:lnTo>
                      <a:pt x="1758" y="545"/>
                    </a:lnTo>
                    <a:lnTo>
                      <a:pt x="0" y="241"/>
                    </a:lnTo>
                    <a:lnTo>
                      <a:pt x="4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7"/>
              <p:cNvSpPr/>
              <p:nvPr/>
            </p:nvSpPr>
            <p:spPr>
              <a:xfrm>
                <a:off x="2550144" y="2147803"/>
                <a:ext cx="59180" cy="20320"/>
              </a:xfrm>
              <a:custGeom>
                <a:rect b="b" l="l" r="r" t="t"/>
                <a:pathLst>
                  <a:path extrusionOk="0" h="616" w="1794">
                    <a:moveTo>
                      <a:pt x="1793" y="384"/>
                    </a:moveTo>
                    <a:lnTo>
                      <a:pt x="1740" y="616"/>
                    </a:lnTo>
                    <a:lnTo>
                      <a:pt x="0" y="250"/>
                    </a:lnTo>
                    <a:lnTo>
                      <a:pt x="5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7"/>
              <p:cNvSpPr/>
              <p:nvPr/>
            </p:nvSpPr>
            <p:spPr>
              <a:xfrm>
                <a:off x="2559546" y="2107789"/>
                <a:ext cx="58586" cy="22102"/>
              </a:xfrm>
              <a:custGeom>
                <a:rect b="b" l="l" r="r" t="t"/>
                <a:pathLst>
                  <a:path extrusionOk="0" h="670" w="1776">
                    <a:moveTo>
                      <a:pt x="1776" y="446"/>
                    </a:moveTo>
                    <a:lnTo>
                      <a:pt x="1722" y="669"/>
                    </a:lnTo>
                    <a:lnTo>
                      <a:pt x="0" y="241"/>
                    </a:lnTo>
                    <a:lnTo>
                      <a:pt x="5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7"/>
              <p:cNvSpPr/>
              <p:nvPr/>
            </p:nvSpPr>
            <p:spPr>
              <a:xfrm>
                <a:off x="2570135" y="2068039"/>
                <a:ext cx="58883" cy="24180"/>
              </a:xfrm>
              <a:custGeom>
                <a:rect b="b" l="l" r="r" t="t"/>
                <a:pathLst>
                  <a:path extrusionOk="0" h="733" w="1785">
                    <a:moveTo>
                      <a:pt x="1785" y="509"/>
                    </a:moveTo>
                    <a:lnTo>
                      <a:pt x="1713" y="732"/>
                    </a:lnTo>
                    <a:lnTo>
                      <a:pt x="1" y="242"/>
                    </a:lnTo>
                    <a:lnTo>
                      <a:pt x="7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7"/>
              <p:cNvSpPr/>
              <p:nvPr/>
            </p:nvSpPr>
            <p:spPr>
              <a:xfrm>
                <a:off x="2582505" y="2028916"/>
                <a:ext cx="58289" cy="25928"/>
              </a:xfrm>
              <a:custGeom>
                <a:rect b="b" l="l" r="r" t="t"/>
                <a:pathLst>
                  <a:path extrusionOk="0" h="786" w="1767">
                    <a:moveTo>
                      <a:pt x="1767" y="562"/>
                    </a:moveTo>
                    <a:lnTo>
                      <a:pt x="1686" y="785"/>
                    </a:lnTo>
                    <a:lnTo>
                      <a:pt x="0" y="232"/>
                    </a:lnTo>
                    <a:lnTo>
                      <a:pt x="8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7"/>
              <p:cNvSpPr/>
              <p:nvPr/>
            </p:nvSpPr>
            <p:spPr>
              <a:xfrm>
                <a:off x="2595733" y="1990057"/>
                <a:ext cx="58025" cy="28006"/>
              </a:xfrm>
              <a:custGeom>
                <a:rect b="b" l="l" r="r" t="t"/>
                <a:pathLst>
                  <a:path extrusionOk="0" h="849" w="1759">
                    <a:moveTo>
                      <a:pt x="1758" y="625"/>
                    </a:moveTo>
                    <a:lnTo>
                      <a:pt x="1669" y="848"/>
                    </a:lnTo>
                    <a:lnTo>
                      <a:pt x="1" y="233"/>
                    </a:lnTo>
                    <a:lnTo>
                      <a:pt x="9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7"/>
              <p:cNvSpPr/>
              <p:nvPr/>
            </p:nvSpPr>
            <p:spPr>
              <a:xfrm>
                <a:off x="2610742" y="1951494"/>
                <a:ext cx="57431" cy="30052"/>
              </a:xfrm>
              <a:custGeom>
                <a:rect b="b" l="l" r="r" t="t"/>
                <a:pathLst>
                  <a:path extrusionOk="0" h="911" w="1741">
                    <a:moveTo>
                      <a:pt x="1740" y="697"/>
                    </a:moveTo>
                    <a:lnTo>
                      <a:pt x="1651" y="911"/>
                    </a:lnTo>
                    <a:lnTo>
                      <a:pt x="1" y="233"/>
                    </a:lnTo>
                    <a:lnTo>
                      <a:pt x="9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7"/>
              <p:cNvSpPr/>
              <p:nvPr/>
            </p:nvSpPr>
            <p:spPr>
              <a:xfrm>
                <a:off x="2627236" y="1913856"/>
                <a:ext cx="56837" cy="32097"/>
              </a:xfrm>
              <a:custGeom>
                <a:rect b="b" l="l" r="r" t="t"/>
                <a:pathLst>
                  <a:path extrusionOk="0" h="973" w="1723">
                    <a:moveTo>
                      <a:pt x="1722" y="749"/>
                    </a:moveTo>
                    <a:lnTo>
                      <a:pt x="1624" y="972"/>
                    </a:lnTo>
                    <a:lnTo>
                      <a:pt x="0" y="232"/>
                    </a:lnTo>
                    <a:lnTo>
                      <a:pt x="10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7"/>
              <p:cNvSpPr/>
              <p:nvPr/>
            </p:nvSpPr>
            <p:spPr>
              <a:xfrm>
                <a:off x="2645181" y="1877041"/>
                <a:ext cx="55947" cy="33581"/>
              </a:xfrm>
              <a:custGeom>
                <a:rect b="b" l="l" r="r" t="t"/>
                <a:pathLst>
                  <a:path extrusionOk="0" h="1018" w="1696">
                    <a:moveTo>
                      <a:pt x="1696" y="804"/>
                    </a:moveTo>
                    <a:lnTo>
                      <a:pt x="1588" y="1018"/>
                    </a:lnTo>
                    <a:lnTo>
                      <a:pt x="1" y="215"/>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7"/>
              <p:cNvSpPr/>
              <p:nvPr/>
            </p:nvSpPr>
            <p:spPr>
              <a:xfrm>
                <a:off x="2664017" y="1840557"/>
                <a:ext cx="55353" cy="35363"/>
              </a:xfrm>
              <a:custGeom>
                <a:rect b="b" l="l" r="r" t="t"/>
                <a:pathLst>
                  <a:path extrusionOk="0" h="1072" w="1678">
                    <a:moveTo>
                      <a:pt x="1678" y="866"/>
                    </a:moveTo>
                    <a:lnTo>
                      <a:pt x="1562" y="1071"/>
                    </a:lnTo>
                    <a:lnTo>
                      <a:pt x="0" y="215"/>
                    </a:lnTo>
                    <a:lnTo>
                      <a:pt x="12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7"/>
              <p:cNvSpPr/>
              <p:nvPr/>
            </p:nvSpPr>
            <p:spPr>
              <a:xfrm>
                <a:off x="2684337" y="1804667"/>
                <a:ext cx="54462" cy="37111"/>
              </a:xfrm>
              <a:custGeom>
                <a:rect b="b" l="l" r="r" t="t"/>
                <a:pathLst>
                  <a:path extrusionOk="0" h="1125" w="1651">
                    <a:moveTo>
                      <a:pt x="1650" y="919"/>
                    </a:moveTo>
                    <a:lnTo>
                      <a:pt x="1534" y="1124"/>
                    </a:lnTo>
                    <a:lnTo>
                      <a:pt x="0" y="223"/>
                    </a:lnTo>
                    <a:lnTo>
                      <a:pt x="12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7"/>
              <p:cNvSpPr/>
              <p:nvPr/>
            </p:nvSpPr>
            <p:spPr>
              <a:xfrm>
                <a:off x="2706109" y="1769931"/>
                <a:ext cx="53869" cy="38892"/>
              </a:xfrm>
              <a:custGeom>
                <a:rect b="b" l="l" r="r" t="t"/>
                <a:pathLst>
                  <a:path extrusionOk="0" h="1179" w="1633">
                    <a:moveTo>
                      <a:pt x="1633" y="973"/>
                    </a:moveTo>
                    <a:lnTo>
                      <a:pt x="1499" y="1178"/>
                    </a:lnTo>
                    <a:lnTo>
                      <a:pt x="0" y="215"/>
                    </a:lnTo>
                    <a:lnTo>
                      <a:pt x="13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7"/>
              <p:cNvSpPr/>
              <p:nvPr/>
            </p:nvSpPr>
            <p:spPr>
              <a:xfrm>
                <a:off x="2729068" y="1735789"/>
                <a:ext cx="52681" cy="40377"/>
              </a:xfrm>
              <a:custGeom>
                <a:rect b="b" l="l" r="r" t="t"/>
                <a:pathLst>
                  <a:path extrusionOk="0" h="1224" w="1597">
                    <a:moveTo>
                      <a:pt x="1597" y="1027"/>
                    </a:moveTo>
                    <a:lnTo>
                      <a:pt x="1463" y="1223"/>
                    </a:lnTo>
                    <a:lnTo>
                      <a:pt x="0" y="206"/>
                    </a:lnTo>
                    <a:lnTo>
                      <a:pt x="14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7"/>
              <p:cNvSpPr/>
              <p:nvPr/>
            </p:nvSpPr>
            <p:spPr>
              <a:xfrm>
                <a:off x="2752885" y="1702538"/>
                <a:ext cx="51823" cy="41828"/>
              </a:xfrm>
              <a:custGeom>
                <a:rect b="b" l="l" r="r" t="t"/>
                <a:pathLst>
                  <a:path extrusionOk="0" h="1268" w="1571">
                    <a:moveTo>
                      <a:pt x="1571" y="1080"/>
                    </a:moveTo>
                    <a:lnTo>
                      <a:pt x="1428" y="1268"/>
                    </a:lnTo>
                    <a:lnTo>
                      <a:pt x="1" y="197"/>
                    </a:lnTo>
                    <a:lnTo>
                      <a:pt x="16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7"/>
              <p:cNvSpPr/>
              <p:nvPr/>
            </p:nvSpPr>
            <p:spPr>
              <a:xfrm>
                <a:off x="2778484" y="1670177"/>
                <a:ext cx="50669" cy="43576"/>
              </a:xfrm>
              <a:custGeom>
                <a:rect b="b" l="l" r="r" t="t"/>
                <a:pathLst>
                  <a:path extrusionOk="0" h="1321" w="1536">
                    <a:moveTo>
                      <a:pt x="1535" y="1133"/>
                    </a:moveTo>
                    <a:lnTo>
                      <a:pt x="1384" y="1321"/>
                    </a:lnTo>
                    <a:lnTo>
                      <a:pt x="1" y="197"/>
                    </a:lnTo>
                    <a:lnTo>
                      <a:pt x="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7"/>
              <p:cNvSpPr/>
              <p:nvPr/>
            </p:nvSpPr>
            <p:spPr>
              <a:xfrm>
                <a:off x="2804973" y="1638971"/>
                <a:ext cx="49481" cy="44764"/>
              </a:xfrm>
              <a:custGeom>
                <a:rect b="b" l="l" r="r" t="t"/>
                <a:pathLst>
                  <a:path extrusionOk="0" h="1357" w="1500">
                    <a:moveTo>
                      <a:pt x="1499" y="1178"/>
                    </a:moveTo>
                    <a:lnTo>
                      <a:pt x="1348" y="1357"/>
                    </a:lnTo>
                    <a:lnTo>
                      <a:pt x="1" y="188"/>
                    </a:lnTo>
                    <a:lnTo>
                      <a:pt x="16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7"/>
              <p:cNvSpPr/>
              <p:nvPr/>
            </p:nvSpPr>
            <p:spPr>
              <a:xfrm>
                <a:off x="2832649" y="1608655"/>
                <a:ext cx="48294" cy="45952"/>
              </a:xfrm>
              <a:custGeom>
                <a:rect b="b" l="l" r="r" t="t"/>
                <a:pathLst>
                  <a:path extrusionOk="0" h="1393" w="1464">
                    <a:moveTo>
                      <a:pt x="1463" y="1223"/>
                    </a:moveTo>
                    <a:lnTo>
                      <a:pt x="1294" y="1393"/>
                    </a:lnTo>
                    <a:lnTo>
                      <a:pt x="0" y="179"/>
                    </a:lnTo>
                    <a:lnTo>
                      <a:pt x="17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7"/>
              <p:cNvSpPr/>
              <p:nvPr/>
            </p:nvSpPr>
            <p:spPr>
              <a:xfrm>
                <a:off x="2860886" y="1578933"/>
                <a:ext cx="47403" cy="47436"/>
              </a:xfrm>
              <a:custGeom>
                <a:rect b="b" l="l" r="r" t="t"/>
                <a:pathLst>
                  <a:path extrusionOk="0" h="1438" w="1437">
                    <a:moveTo>
                      <a:pt x="1437" y="1277"/>
                    </a:moveTo>
                    <a:lnTo>
                      <a:pt x="1259" y="1437"/>
                    </a:lnTo>
                    <a:lnTo>
                      <a:pt x="1" y="179"/>
                    </a:lnTo>
                    <a:lnTo>
                      <a:pt x="18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7"/>
              <p:cNvSpPr/>
              <p:nvPr/>
            </p:nvSpPr>
            <p:spPr>
              <a:xfrm>
                <a:off x="2890905" y="1550696"/>
                <a:ext cx="45655" cy="48591"/>
              </a:xfrm>
              <a:custGeom>
                <a:rect b="b" l="l" r="r" t="t"/>
                <a:pathLst>
                  <a:path extrusionOk="0" h="1473" w="1384">
                    <a:moveTo>
                      <a:pt x="1383" y="1312"/>
                    </a:moveTo>
                    <a:lnTo>
                      <a:pt x="1214" y="1473"/>
                    </a:lnTo>
                    <a:lnTo>
                      <a:pt x="1" y="170"/>
                    </a:lnTo>
                    <a:lnTo>
                      <a:pt x="17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7"/>
              <p:cNvSpPr/>
              <p:nvPr/>
            </p:nvSpPr>
            <p:spPr>
              <a:xfrm>
                <a:off x="2921517" y="1523613"/>
                <a:ext cx="44467" cy="49778"/>
              </a:xfrm>
              <a:custGeom>
                <a:rect b="b" l="l" r="r" t="t"/>
                <a:pathLst>
                  <a:path extrusionOk="0" h="1509" w="1348">
                    <a:moveTo>
                      <a:pt x="1347" y="1357"/>
                    </a:moveTo>
                    <a:lnTo>
                      <a:pt x="1169" y="1508"/>
                    </a:lnTo>
                    <a:lnTo>
                      <a:pt x="0" y="161"/>
                    </a:lnTo>
                    <a:lnTo>
                      <a:pt x="19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7"/>
              <p:cNvSpPr/>
              <p:nvPr/>
            </p:nvSpPr>
            <p:spPr>
              <a:xfrm>
                <a:off x="2953284" y="1497421"/>
                <a:ext cx="43016" cy="50966"/>
              </a:xfrm>
              <a:custGeom>
                <a:rect b="b" l="l" r="r" t="t"/>
                <a:pathLst>
                  <a:path extrusionOk="0" h="1545" w="1304">
                    <a:moveTo>
                      <a:pt x="1303" y="1401"/>
                    </a:moveTo>
                    <a:lnTo>
                      <a:pt x="1116" y="1544"/>
                    </a:lnTo>
                    <a:lnTo>
                      <a:pt x="1" y="153"/>
                    </a:lnTo>
                    <a:lnTo>
                      <a:pt x="19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7"/>
              <p:cNvSpPr/>
              <p:nvPr/>
            </p:nvSpPr>
            <p:spPr>
              <a:xfrm>
                <a:off x="2985678" y="1472417"/>
                <a:ext cx="41531" cy="51823"/>
              </a:xfrm>
              <a:custGeom>
                <a:rect b="b" l="l" r="r" t="t"/>
                <a:pathLst>
                  <a:path extrusionOk="0" h="1571" w="1259">
                    <a:moveTo>
                      <a:pt x="1258" y="1437"/>
                    </a:moveTo>
                    <a:lnTo>
                      <a:pt x="1062" y="1571"/>
                    </a:lnTo>
                    <a:lnTo>
                      <a:pt x="0" y="143"/>
                    </a:ln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7"/>
              <p:cNvSpPr/>
              <p:nvPr/>
            </p:nvSpPr>
            <p:spPr>
              <a:xfrm>
                <a:off x="3019226" y="1448567"/>
                <a:ext cx="39750" cy="53011"/>
              </a:xfrm>
              <a:custGeom>
                <a:rect b="b" l="l" r="r" t="t"/>
                <a:pathLst>
                  <a:path extrusionOk="0" h="1607" w="1205">
                    <a:moveTo>
                      <a:pt x="1205" y="1473"/>
                    </a:moveTo>
                    <a:lnTo>
                      <a:pt x="1017" y="1607"/>
                    </a:lnTo>
                    <a:lnTo>
                      <a:pt x="0" y="144"/>
                    </a:ln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7"/>
              <p:cNvSpPr/>
              <p:nvPr/>
            </p:nvSpPr>
            <p:spPr>
              <a:xfrm>
                <a:off x="3053632" y="1426201"/>
                <a:ext cx="38298" cy="53902"/>
              </a:xfrm>
              <a:custGeom>
                <a:rect b="b" l="l" r="r" t="t"/>
                <a:pathLst>
                  <a:path extrusionOk="0" h="1634" w="1161">
                    <a:moveTo>
                      <a:pt x="1161" y="1509"/>
                    </a:moveTo>
                    <a:lnTo>
                      <a:pt x="964" y="1634"/>
                    </a:lnTo>
                    <a:lnTo>
                      <a:pt x="1" y="135"/>
                    </a:lnTo>
                    <a:lnTo>
                      <a:pt x="21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7"/>
              <p:cNvSpPr/>
              <p:nvPr/>
            </p:nvSpPr>
            <p:spPr>
              <a:xfrm>
                <a:off x="3088665" y="1405023"/>
                <a:ext cx="36814" cy="54759"/>
              </a:xfrm>
              <a:custGeom>
                <a:rect b="b" l="l" r="r" t="t"/>
                <a:pathLst>
                  <a:path extrusionOk="0" h="1660" w="1116">
                    <a:moveTo>
                      <a:pt x="1116" y="1535"/>
                    </a:moveTo>
                    <a:lnTo>
                      <a:pt x="910" y="1660"/>
                    </a:lnTo>
                    <a:lnTo>
                      <a:pt x="1" y="126"/>
                    </a:lnTo>
                    <a:lnTo>
                      <a:pt x="22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7"/>
              <p:cNvSpPr/>
              <p:nvPr/>
            </p:nvSpPr>
            <p:spPr>
              <a:xfrm>
                <a:off x="3124555" y="1384736"/>
                <a:ext cx="35066" cy="55650"/>
              </a:xfrm>
              <a:custGeom>
                <a:rect b="b" l="l" r="r" t="t"/>
                <a:pathLst>
                  <a:path extrusionOk="0" h="1687" w="1063">
                    <a:moveTo>
                      <a:pt x="1063" y="1579"/>
                    </a:moveTo>
                    <a:lnTo>
                      <a:pt x="848" y="1686"/>
                    </a:lnTo>
                    <a:lnTo>
                      <a:pt x="1" y="116"/>
                    </a:lnTo>
                    <a:lnTo>
                      <a:pt x="22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7"/>
              <p:cNvSpPr/>
              <p:nvPr/>
            </p:nvSpPr>
            <p:spPr>
              <a:xfrm>
                <a:off x="3161370" y="1366197"/>
                <a:ext cx="32988" cy="56211"/>
              </a:xfrm>
              <a:custGeom>
                <a:rect b="b" l="l" r="r" t="t"/>
                <a:pathLst>
                  <a:path extrusionOk="0" h="1704" w="1000">
                    <a:moveTo>
                      <a:pt x="999" y="1597"/>
                    </a:moveTo>
                    <a:lnTo>
                      <a:pt x="785" y="1704"/>
                    </a:lnTo>
                    <a:lnTo>
                      <a:pt x="0" y="107"/>
                    </a:lnTo>
                    <a:lnTo>
                      <a:pt x="22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7"/>
              <p:cNvSpPr/>
              <p:nvPr/>
            </p:nvSpPr>
            <p:spPr>
              <a:xfrm>
                <a:off x="3198744" y="1348813"/>
                <a:ext cx="31206" cy="57134"/>
              </a:xfrm>
              <a:custGeom>
                <a:rect b="b" l="l" r="r" t="t"/>
                <a:pathLst>
                  <a:path extrusionOk="0" h="1732" w="946">
                    <a:moveTo>
                      <a:pt x="946" y="1633"/>
                    </a:moveTo>
                    <a:lnTo>
                      <a:pt x="723" y="1731"/>
                    </a:lnTo>
                    <a:lnTo>
                      <a:pt x="0" y="108"/>
                    </a:lnTo>
                    <a:lnTo>
                      <a:pt x="22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7"/>
              <p:cNvSpPr/>
              <p:nvPr/>
            </p:nvSpPr>
            <p:spPr>
              <a:xfrm>
                <a:off x="3236383" y="1332946"/>
                <a:ext cx="29458" cy="57398"/>
              </a:xfrm>
              <a:custGeom>
                <a:rect b="b" l="l" r="r" t="t"/>
                <a:pathLst>
                  <a:path extrusionOk="0" h="1740" w="893">
                    <a:moveTo>
                      <a:pt x="893" y="1659"/>
                    </a:moveTo>
                    <a:lnTo>
                      <a:pt x="670" y="1740"/>
                    </a:lnTo>
                    <a:lnTo>
                      <a:pt x="1" y="98"/>
                    </a:lnTo>
                    <a:lnTo>
                      <a:pt x="23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7"/>
              <p:cNvSpPr/>
              <p:nvPr/>
            </p:nvSpPr>
            <p:spPr>
              <a:xfrm>
                <a:off x="3274649" y="1318200"/>
                <a:ext cx="27709" cy="58025"/>
              </a:xfrm>
              <a:custGeom>
                <a:rect b="b" l="l" r="r" t="t"/>
                <a:pathLst>
                  <a:path extrusionOk="0" h="1759" w="840">
                    <a:moveTo>
                      <a:pt x="839" y="1678"/>
                    </a:moveTo>
                    <a:lnTo>
                      <a:pt x="616" y="1758"/>
                    </a:lnTo>
                    <a:lnTo>
                      <a:pt x="1" y="81"/>
                    </a:lnTo>
                    <a:lnTo>
                      <a:pt x="24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7"/>
              <p:cNvSpPr/>
              <p:nvPr/>
            </p:nvSpPr>
            <p:spPr>
              <a:xfrm>
                <a:off x="3313805" y="1304972"/>
                <a:ext cx="25631" cy="58586"/>
              </a:xfrm>
              <a:custGeom>
                <a:rect b="b" l="l" r="r" t="t"/>
                <a:pathLst>
                  <a:path extrusionOk="0" h="1776" w="777">
                    <a:moveTo>
                      <a:pt x="776" y="1704"/>
                    </a:moveTo>
                    <a:lnTo>
                      <a:pt x="553" y="1776"/>
                    </a:lnTo>
                    <a:lnTo>
                      <a:pt x="0" y="81"/>
                    </a:lnTo>
                    <a:lnTo>
                      <a:pt x="24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7"/>
              <p:cNvSpPr/>
              <p:nvPr/>
            </p:nvSpPr>
            <p:spPr>
              <a:xfrm>
                <a:off x="3353225" y="1293493"/>
                <a:ext cx="23586" cy="58883"/>
              </a:xfrm>
              <a:custGeom>
                <a:rect b="b" l="l" r="r" t="t"/>
                <a:pathLst>
                  <a:path extrusionOk="0" h="1785" w="715">
                    <a:moveTo>
                      <a:pt x="714" y="1722"/>
                    </a:moveTo>
                    <a:lnTo>
                      <a:pt x="491" y="1785"/>
                    </a:lnTo>
                    <a:lnTo>
                      <a:pt x="1" y="72"/>
                    </a:lnTo>
                    <a:lnTo>
                      <a:pt x="24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7"/>
              <p:cNvSpPr/>
              <p:nvPr/>
            </p:nvSpPr>
            <p:spPr>
              <a:xfrm>
                <a:off x="3392942" y="1283200"/>
                <a:ext cx="21838" cy="58883"/>
              </a:xfrm>
              <a:custGeom>
                <a:rect b="b" l="l" r="r" t="t"/>
                <a:pathLst>
                  <a:path extrusionOk="0" h="1785" w="662">
                    <a:moveTo>
                      <a:pt x="661" y="1731"/>
                    </a:moveTo>
                    <a:lnTo>
                      <a:pt x="429" y="1785"/>
                    </a:lnTo>
                    <a:lnTo>
                      <a:pt x="1" y="63"/>
                    </a:lnTo>
                    <a:lnTo>
                      <a:pt x="25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7"/>
              <p:cNvSpPr/>
              <p:nvPr/>
            </p:nvSpPr>
            <p:spPr>
              <a:xfrm>
                <a:off x="3433285" y="1274360"/>
                <a:ext cx="19727" cy="59180"/>
              </a:xfrm>
              <a:custGeom>
                <a:rect b="b" l="l" r="r" t="t"/>
                <a:pathLst>
                  <a:path extrusionOk="0" h="1794" w="598">
                    <a:moveTo>
                      <a:pt x="598" y="1740"/>
                    </a:moveTo>
                    <a:cubicBezTo>
                      <a:pt x="518" y="1758"/>
                      <a:pt x="437" y="1767"/>
                      <a:pt x="366" y="1794"/>
                    </a:cubicBezTo>
                    <a:lnTo>
                      <a:pt x="0" y="45"/>
                    </a:lnTo>
                    <a:cubicBezTo>
                      <a:pt x="80" y="28"/>
                      <a:pt x="161" y="10"/>
                      <a:pt x="24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7"/>
              <p:cNvSpPr/>
              <p:nvPr/>
            </p:nvSpPr>
            <p:spPr>
              <a:xfrm>
                <a:off x="3473893" y="1267004"/>
                <a:ext cx="17384" cy="59476"/>
              </a:xfrm>
              <a:custGeom>
                <a:rect b="b" l="l" r="r" t="t"/>
                <a:pathLst>
                  <a:path extrusionOk="0" h="1803" w="527">
                    <a:moveTo>
                      <a:pt x="527" y="1758"/>
                    </a:moveTo>
                    <a:lnTo>
                      <a:pt x="295" y="1803"/>
                    </a:lnTo>
                    <a:lnTo>
                      <a:pt x="0" y="45"/>
                    </a:lnTo>
                    <a:lnTo>
                      <a:pt x="24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7"/>
              <p:cNvSpPr/>
              <p:nvPr/>
            </p:nvSpPr>
            <p:spPr>
              <a:xfrm>
                <a:off x="3514501" y="1261132"/>
                <a:ext cx="15636" cy="59476"/>
              </a:xfrm>
              <a:custGeom>
                <a:rect b="b" l="l" r="r" t="t"/>
                <a:pathLst>
                  <a:path extrusionOk="0" h="1803" w="474">
                    <a:moveTo>
                      <a:pt x="473" y="1767"/>
                    </a:moveTo>
                    <a:lnTo>
                      <a:pt x="241" y="1802"/>
                    </a:lnTo>
                    <a:lnTo>
                      <a:pt x="0" y="36"/>
                    </a:lnTo>
                    <a:lnTo>
                      <a:pt x="25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7"/>
              <p:cNvSpPr/>
              <p:nvPr/>
            </p:nvSpPr>
            <p:spPr>
              <a:xfrm>
                <a:off x="3555405" y="1256712"/>
                <a:ext cx="13558" cy="59180"/>
              </a:xfrm>
              <a:custGeom>
                <a:rect b="b" l="l" r="r" t="t"/>
                <a:pathLst>
                  <a:path extrusionOk="0" h="1794" w="411">
                    <a:moveTo>
                      <a:pt x="411" y="1776"/>
                    </a:moveTo>
                    <a:lnTo>
                      <a:pt x="170" y="1794"/>
                    </a:lnTo>
                    <a:lnTo>
                      <a:pt x="0" y="18"/>
                    </a:lnTo>
                    <a:lnTo>
                      <a:pt x="25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7"/>
              <p:cNvSpPr/>
              <p:nvPr/>
            </p:nvSpPr>
            <p:spPr>
              <a:xfrm>
                <a:off x="3596607" y="1253776"/>
                <a:ext cx="11216" cy="59180"/>
              </a:xfrm>
              <a:custGeom>
                <a:rect b="b" l="l" r="r" t="t"/>
                <a:pathLst>
                  <a:path extrusionOk="0" h="1794" w="340">
                    <a:moveTo>
                      <a:pt x="339" y="1776"/>
                    </a:moveTo>
                    <a:lnTo>
                      <a:pt x="107" y="1793"/>
                    </a:lnTo>
                    <a:lnTo>
                      <a:pt x="0" y="18"/>
                    </a:lnTo>
                    <a:lnTo>
                      <a:pt x="25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7"/>
              <p:cNvSpPr/>
              <p:nvPr/>
            </p:nvSpPr>
            <p:spPr>
              <a:xfrm>
                <a:off x="3637808" y="1252291"/>
                <a:ext cx="9138" cy="59180"/>
              </a:xfrm>
              <a:custGeom>
                <a:rect b="b" l="l" r="r" t="t"/>
                <a:pathLst>
                  <a:path extrusionOk="0" h="1794" w="277">
                    <a:moveTo>
                      <a:pt x="277" y="1785"/>
                    </a:moveTo>
                    <a:lnTo>
                      <a:pt x="45" y="1794"/>
                    </a:lnTo>
                    <a:lnTo>
                      <a:pt x="0" y="10"/>
                    </a:lnTo>
                    <a:lnTo>
                      <a:pt x="25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7"/>
              <p:cNvSpPr/>
              <p:nvPr/>
            </p:nvSpPr>
            <p:spPr>
              <a:xfrm>
                <a:off x="3678119" y="1252291"/>
                <a:ext cx="9138" cy="58883"/>
              </a:xfrm>
              <a:custGeom>
                <a:rect b="b" l="l" r="r" t="t"/>
                <a:pathLst>
                  <a:path extrusionOk="0" h="1785" w="277">
                    <a:moveTo>
                      <a:pt x="241" y="1785"/>
                    </a:moveTo>
                    <a:lnTo>
                      <a:pt x="0" y="1776"/>
                    </a:lnTo>
                    <a:lnTo>
                      <a:pt x="27" y="1"/>
                    </a:lnTo>
                    <a:lnTo>
                      <a:pt x="27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7"/>
              <p:cNvSpPr/>
              <p:nvPr/>
            </p:nvSpPr>
            <p:spPr>
              <a:xfrm>
                <a:off x="3717242" y="1253182"/>
                <a:ext cx="10919" cy="59180"/>
              </a:xfrm>
              <a:custGeom>
                <a:rect b="b" l="l" r="r" t="t"/>
                <a:pathLst>
                  <a:path extrusionOk="0" h="1794" w="331">
                    <a:moveTo>
                      <a:pt x="242" y="1794"/>
                    </a:moveTo>
                    <a:cubicBezTo>
                      <a:pt x="161" y="1785"/>
                      <a:pt x="81" y="1785"/>
                      <a:pt x="1" y="1785"/>
                    </a:cubicBezTo>
                    <a:lnTo>
                      <a:pt x="90" y="0"/>
                    </a:lnTo>
                    <a:cubicBezTo>
                      <a:pt x="170" y="9"/>
                      <a:pt x="251" y="9"/>
                      <a:pt x="331" y="1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7"/>
              <p:cNvSpPr/>
              <p:nvPr/>
            </p:nvSpPr>
            <p:spPr>
              <a:xfrm>
                <a:off x="3756398" y="1256118"/>
                <a:ext cx="12964" cy="59180"/>
              </a:xfrm>
              <a:custGeom>
                <a:rect b="b" l="l" r="r" t="t"/>
                <a:pathLst>
                  <a:path extrusionOk="0" h="1794" w="393">
                    <a:moveTo>
                      <a:pt x="232" y="1794"/>
                    </a:moveTo>
                    <a:lnTo>
                      <a:pt x="0" y="1776"/>
                    </a:lnTo>
                    <a:lnTo>
                      <a:pt x="143" y="1"/>
                    </a:lnTo>
                    <a:lnTo>
                      <a:pt x="393" y="1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7"/>
              <p:cNvSpPr/>
              <p:nvPr/>
            </p:nvSpPr>
            <p:spPr>
              <a:xfrm>
                <a:off x="3795224" y="1260241"/>
                <a:ext cx="15042" cy="59180"/>
              </a:xfrm>
              <a:custGeom>
                <a:rect b="b" l="l" r="r" t="t"/>
                <a:pathLst>
                  <a:path extrusionOk="0" h="1794" w="456">
                    <a:moveTo>
                      <a:pt x="233" y="1794"/>
                    </a:moveTo>
                    <a:lnTo>
                      <a:pt x="1" y="1767"/>
                    </a:lnTo>
                    <a:lnTo>
                      <a:pt x="206" y="1"/>
                    </a:lnTo>
                    <a:lnTo>
                      <a:pt x="456" y="2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7"/>
              <p:cNvSpPr/>
              <p:nvPr/>
            </p:nvSpPr>
            <p:spPr>
              <a:xfrm>
                <a:off x="3834084" y="1265552"/>
                <a:ext cx="17088" cy="59476"/>
              </a:xfrm>
              <a:custGeom>
                <a:rect b="b" l="l" r="r" t="t"/>
                <a:pathLst>
                  <a:path extrusionOk="0" h="1803" w="518">
                    <a:moveTo>
                      <a:pt x="232" y="1802"/>
                    </a:moveTo>
                    <a:lnTo>
                      <a:pt x="1" y="1758"/>
                    </a:lnTo>
                    <a:lnTo>
                      <a:pt x="268" y="0"/>
                    </a:lnTo>
                    <a:lnTo>
                      <a:pt x="518" y="4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7"/>
              <p:cNvSpPr/>
              <p:nvPr/>
            </p:nvSpPr>
            <p:spPr>
              <a:xfrm>
                <a:off x="3872349" y="1272908"/>
                <a:ext cx="19463" cy="58883"/>
              </a:xfrm>
              <a:custGeom>
                <a:rect b="b" l="l" r="r" t="t"/>
                <a:pathLst>
                  <a:path extrusionOk="0" h="1785" w="590">
                    <a:moveTo>
                      <a:pt x="241" y="1784"/>
                    </a:moveTo>
                    <a:lnTo>
                      <a:pt x="0" y="1749"/>
                    </a:lnTo>
                    <a:lnTo>
                      <a:pt x="339" y="0"/>
                    </a:lnTo>
                    <a:lnTo>
                      <a:pt x="589" y="4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7"/>
              <p:cNvSpPr/>
              <p:nvPr/>
            </p:nvSpPr>
            <p:spPr>
              <a:xfrm>
                <a:off x="3910615" y="1281419"/>
                <a:ext cx="21211" cy="58916"/>
              </a:xfrm>
              <a:custGeom>
                <a:rect b="b" l="l" r="r" t="t"/>
                <a:pathLst>
                  <a:path extrusionOk="0" h="1786" w="643">
                    <a:moveTo>
                      <a:pt x="232" y="1785"/>
                    </a:moveTo>
                    <a:lnTo>
                      <a:pt x="0" y="1732"/>
                    </a:lnTo>
                    <a:lnTo>
                      <a:pt x="401" y="1"/>
                    </a:lnTo>
                    <a:lnTo>
                      <a:pt x="642" y="5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7"/>
              <p:cNvSpPr/>
              <p:nvPr/>
            </p:nvSpPr>
            <p:spPr>
              <a:xfrm>
                <a:off x="3948550" y="1291447"/>
                <a:ext cx="23289" cy="58883"/>
              </a:xfrm>
              <a:custGeom>
                <a:rect b="b" l="l" r="r" t="t"/>
                <a:pathLst>
                  <a:path extrusionOk="0" h="1785" w="706">
                    <a:moveTo>
                      <a:pt x="233" y="1784"/>
                    </a:moveTo>
                    <a:lnTo>
                      <a:pt x="1" y="1713"/>
                    </a:lnTo>
                    <a:lnTo>
                      <a:pt x="465" y="0"/>
                    </a:lnTo>
                    <a:lnTo>
                      <a:pt x="706" y="6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7"/>
              <p:cNvSpPr/>
              <p:nvPr/>
            </p:nvSpPr>
            <p:spPr>
              <a:xfrm>
                <a:off x="3986222" y="1302630"/>
                <a:ext cx="25071" cy="58586"/>
              </a:xfrm>
              <a:custGeom>
                <a:rect b="b" l="l" r="r" t="t"/>
                <a:pathLst>
                  <a:path extrusionOk="0" h="1776" w="760">
                    <a:moveTo>
                      <a:pt x="224" y="1775"/>
                    </a:moveTo>
                    <a:cubicBezTo>
                      <a:pt x="152" y="1749"/>
                      <a:pt x="81" y="1722"/>
                      <a:pt x="1" y="1704"/>
                    </a:cubicBezTo>
                    <a:lnTo>
                      <a:pt x="527" y="0"/>
                    </a:lnTo>
                    <a:cubicBezTo>
                      <a:pt x="607" y="18"/>
                      <a:pt x="688" y="45"/>
                      <a:pt x="759" y="72"/>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7"/>
              <p:cNvSpPr/>
              <p:nvPr/>
            </p:nvSpPr>
            <p:spPr>
              <a:xfrm>
                <a:off x="4023300" y="1315561"/>
                <a:ext cx="27116" cy="58025"/>
              </a:xfrm>
              <a:custGeom>
                <a:rect b="b" l="l" r="r" t="t"/>
                <a:pathLst>
                  <a:path extrusionOk="0" h="1759" w="822">
                    <a:moveTo>
                      <a:pt x="224" y="1758"/>
                    </a:moveTo>
                    <a:lnTo>
                      <a:pt x="1" y="1687"/>
                    </a:lnTo>
                    <a:lnTo>
                      <a:pt x="590" y="1"/>
                    </a:lnTo>
                    <a:lnTo>
                      <a:pt x="822" y="8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7"/>
              <p:cNvSpPr/>
              <p:nvPr/>
            </p:nvSpPr>
            <p:spPr>
              <a:xfrm>
                <a:off x="4059784" y="1329977"/>
                <a:ext cx="29194" cy="57728"/>
              </a:xfrm>
              <a:custGeom>
                <a:rect b="b" l="l" r="r" t="t"/>
                <a:pathLst>
                  <a:path extrusionOk="0" h="1750" w="885">
                    <a:moveTo>
                      <a:pt x="224" y="1749"/>
                    </a:moveTo>
                    <a:lnTo>
                      <a:pt x="1" y="1660"/>
                    </a:lnTo>
                    <a:lnTo>
                      <a:pt x="652" y="1"/>
                    </a:lnTo>
                    <a:lnTo>
                      <a:pt x="884" y="9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7"/>
              <p:cNvSpPr/>
              <p:nvPr/>
            </p:nvSpPr>
            <p:spPr>
              <a:xfrm>
                <a:off x="4096004" y="1345580"/>
                <a:ext cx="30909" cy="57134"/>
              </a:xfrm>
              <a:custGeom>
                <a:rect b="b" l="l" r="r" t="t"/>
                <a:pathLst>
                  <a:path extrusionOk="0" h="1732" w="937">
                    <a:moveTo>
                      <a:pt x="223" y="1731"/>
                    </a:moveTo>
                    <a:lnTo>
                      <a:pt x="0" y="1633"/>
                    </a:lnTo>
                    <a:lnTo>
                      <a:pt x="714" y="1"/>
                    </a:lnTo>
                    <a:lnTo>
                      <a:pt x="937" y="9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7"/>
              <p:cNvSpPr/>
              <p:nvPr/>
            </p:nvSpPr>
            <p:spPr>
              <a:xfrm>
                <a:off x="4131598" y="1362370"/>
                <a:ext cx="32988" cy="56508"/>
              </a:xfrm>
              <a:custGeom>
                <a:rect b="b" l="l" r="r" t="t"/>
                <a:pathLst>
                  <a:path extrusionOk="0" h="1713" w="1000">
                    <a:moveTo>
                      <a:pt x="215" y="1713"/>
                    </a:moveTo>
                    <a:cubicBezTo>
                      <a:pt x="152" y="1677"/>
                      <a:pt x="72" y="1642"/>
                      <a:pt x="1" y="1615"/>
                    </a:cubicBezTo>
                    <a:lnTo>
                      <a:pt x="768" y="0"/>
                    </a:lnTo>
                    <a:cubicBezTo>
                      <a:pt x="848" y="36"/>
                      <a:pt x="920" y="71"/>
                      <a:pt x="1000" y="116"/>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7"/>
              <p:cNvSpPr/>
              <p:nvPr/>
            </p:nvSpPr>
            <p:spPr>
              <a:xfrm>
                <a:off x="4166631" y="1381206"/>
                <a:ext cx="34472" cy="55650"/>
              </a:xfrm>
              <a:custGeom>
                <a:rect b="b" l="l" r="r" t="t"/>
                <a:pathLst>
                  <a:path extrusionOk="0" h="1687" w="1045">
                    <a:moveTo>
                      <a:pt x="214" y="1686"/>
                    </a:moveTo>
                    <a:lnTo>
                      <a:pt x="0" y="1579"/>
                    </a:lnTo>
                    <a:lnTo>
                      <a:pt x="821" y="0"/>
                    </a:lnTo>
                    <a:lnTo>
                      <a:pt x="1044" y="10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7"/>
              <p:cNvSpPr/>
              <p:nvPr/>
            </p:nvSpPr>
            <p:spPr>
              <a:xfrm>
                <a:off x="4200773" y="1400900"/>
                <a:ext cx="36220" cy="54792"/>
              </a:xfrm>
              <a:custGeom>
                <a:rect b="b" l="l" r="r" t="t"/>
                <a:pathLst>
                  <a:path extrusionOk="0" h="1661" w="1098">
                    <a:moveTo>
                      <a:pt x="205" y="1660"/>
                    </a:moveTo>
                    <a:lnTo>
                      <a:pt x="0" y="1544"/>
                    </a:lnTo>
                    <a:lnTo>
                      <a:pt x="883" y="1"/>
                    </a:lnTo>
                    <a:lnTo>
                      <a:pt x="1097" y="12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7"/>
              <p:cNvSpPr/>
              <p:nvPr/>
            </p:nvSpPr>
            <p:spPr>
              <a:xfrm>
                <a:off x="4234618" y="1421814"/>
                <a:ext cx="37672" cy="54165"/>
              </a:xfrm>
              <a:custGeom>
                <a:rect b="b" l="l" r="r" t="t"/>
                <a:pathLst>
                  <a:path extrusionOk="0" h="1642" w="1142">
                    <a:moveTo>
                      <a:pt x="196" y="1642"/>
                    </a:moveTo>
                    <a:lnTo>
                      <a:pt x="0" y="1517"/>
                    </a:lnTo>
                    <a:lnTo>
                      <a:pt x="937" y="0"/>
                    </a:lnTo>
                    <a:lnTo>
                      <a:pt x="1142" y="13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7"/>
              <p:cNvSpPr/>
              <p:nvPr/>
            </p:nvSpPr>
            <p:spPr>
              <a:xfrm>
                <a:off x="4267572" y="1443883"/>
                <a:ext cx="39453" cy="53275"/>
              </a:xfrm>
              <a:custGeom>
                <a:rect b="b" l="l" r="r" t="t"/>
                <a:pathLst>
                  <a:path extrusionOk="0" h="1615" w="1196">
                    <a:moveTo>
                      <a:pt x="197" y="1615"/>
                    </a:moveTo>
                    <a:cubicBezTo>
                      <a:pt x="134" y="1570"/>
                      <a:pt x="63" y="1526"/>
                      <a:pt x="0" y="1481"/>
                    </a:cubicBezTo>
                    <a:lnTo>
                      <a:pt x="990" y="0"/>
                    </a:lnTo>
                    <a:cubicBezTo>
                      <a:pt x="1062" y="45"/>
                      <a:pt x="1133" y="89"/>
                      <a:pt x="1196" y="14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7"/>
              <p:cNvSpPr/>
              <p:nvPr/>
            </p:nvSpPr>
            <p:spPr>
              <a:xfrm>
                <a:off x="4299339" y="1467700"/>
                <a:ext cx="41234" cy="52120"/>
              </a:xfrm>
              <a:custGeom>
                <a:rect b="b" l="l" r="r" t="t"/>
                <a:pathLst>
                  <a:path extrusionOk="0" h="1580" w="1250">
                    <a:moveTo>
                      <a:pt x="197" y="1580"/>
                    </a:moveTo>
                    <a:lnTo>
                      <a:pt x="1" y="1446"/>
                    </a:lnTo>
                    <a:lnTo>
                      <a:pt x="1044" y="1"/>
                    </a:lnTo>
                    <a:lnTo>
                      <a:pt x="1250" y="14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7"/>
              <p:cNvSpPr/>
              <p:nvPr/>
            </p:nvSpPr>
            <p:spPr>
              <a:xfrm>
                <a:off x="4330842" y="1492440"/>
                <a:ext cx="42389" cy="51230"/>
              </a:xfrm>
              <a:custGeom>
                <a:rect b="b" l="l" r="r" t="t"/>
                <a:pathLst>
                  <a:path extrusionOk="0" h="1553" w="1285">
                    <a:moveTo>
                      <a:pt x="188" y="1552"/>
                    </a:moveTo>
                    <a:lnTo>
                      <a:pt x="0" y="1401"/>
                    </a:lnTo>
                    <a:lnTo>
                      <a:pt x="1089" y="0"/>
                    </a:lnTo>
                    <a:lnTo>
                      <a:pt x="1285" y="15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7"/>
              <p:cNvSpPr/>
              <p:nvPr/>
            </p:nvSpPr>
            <p:spPr>
              <a:xfrm>
                <a:off x="4361158" y="1518039"/>
                <a:ext cx="44170" cy="50339"/>
              </a:xfrm>
              <a:custGeom>
                <a:rect b="b" l="l" r="r" t="t"/>
                <a:pathLst>
                  <a:path extrusionOk="0" h="1526" w="1339">
                    <a:moveTo>
                      <a:pt x="179" y="1526"/>
                    </a:moveTo>
                    <a:lnTo>
                      <a:pt x="0" y="1365"/>
                    </a:lnTo>
                    <a:lnTo>
                      <a:pt x="1151" y="0"/>
                    </a:lnTo>
                    <a:lnTo>
                      <a:pt x="1338" y="17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7"/>
              <p:cNvSpPr/>
              <p:nvPr/>
            </p:nvSpPr>
            <p:spPr>
              <a:xfrm>
                <a:off x="4390880" y="1545121"/>
                <a:ext cx="45325" cy="48854"/>
              </a:xfrm>
              <a:custGeom>
                <a:rect b="b" l="l" r="r" t="t"/>
                <a:pathLst>
                  <a:path extrusionOk="0" h="1481" w="1374">
                    <a:moveTo>
                      <a:pt x="170" y="1481"/>
                    </a:moveTo>
                    <a:cubicBezTo>
                      <a:pt x="116" y="1427"/>
                      <a:pt x="54" y="1374"/>
                      <a:pt x="0" y="1320"/>
                    </a:cubicBezTo>
                    <a:lnTo>
                      <a:pt x="1187" y="0"/>
                    </a:lnTo>
                    <a:cubicBezTo>
                      <a:pt x="1249" y="54"/>
                      <a:pt x="1320" y="107"/>
                      <a:pt x="1374" y="17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7"/>
              <p:cNvSpPr/>
              <p:nvPr/>
            </p:nvSpPr>
            <p:spPr>
              <a:xfrm>
                <a:off x="4419117" y="1573359"/>
                <a:ext cx="47106" cy="47700"/>
              </a:xfrm>
              <a:custGeom>
                <a:rect b="b" l="l" r="r" t="t"/>
                <a:pathLst>
                  <a:path extrusionOk="0" h="1446" w="1428">
                    <a:moveTo>
                      <a:pt x="179" y="1446"/>
                    </a:moveTo>
                    <a:lnTo>
                      <a:pt x="1" y="1276"/>
                    </a:lnTo>
                    <a:lnTo>
                      <a:pt x="1241" y="0"/>
                    </a:lnTo>
                    <a:lnTo>
                      <a:pt x="1428" y="17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7"/>
              <p:cNvSpPr/>
              <p:nvPr/>
            </p:nvSpPr>
            <p:spPr>
              <a:xfrm>
                <a:off x="4446793" y="1602486"/>
                <a:ext cx="47997" cy="46545"/>
              </a:xfrm>
              <a:custGeom>
                <a:rect b="b" l="l" r="r" t="t"/>
                <a:pathLst>
                  <a:path extrusionOk="0" h="1411" w="1455">
                    <a:moveTo>
                      <a:pt x="161" y="1410"/>
                    </a:moveTo>
                    <a:lnTo>
                      <a:pt x="0" y="1241"/>
                    </a:lnTo>
                    <a:lnTo>
                      <a:pt x="1285" y="1"/>
                    </a:lnTo>
                    <a:lnTo>
                      <a:pt x="1454" y="18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7"/>
              <p:cNvSpPr/>
              <p:nvPr/>
            </p:nvSpPr>
            <p:spPr>
              <a:xfrm>
                <a:off x="4473546" y="1632802"/>
                <a:ext cx="49184" cy="45061"/>
              </a:xfrm>
              <a:custGeom>
                <a:rect b="b" l="l" r="r" t="t"/>
                <a:pathLst>
                  <a:path extrusionOk="0" h="1366" w="1491">
                    <a:moveTo>
                      <a:pt x="153" y="1365"/>
                    </a:moveTo>
                    <a:lnTo>
                      <a:pt x="1" y="1187"/>
                    </a:lnTo>
                    <a:lnTo>
                      <a:pt x="1330" y="1"/>
                    </a:lnTo>
                    <a:lnTo>
                      <a:pt x="1491" y="18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7"/>
              <p:cNvSpPr/>
              <p:nvPr/>
            </p:nvSpPr>
            <p:spPr>
              <a:xfrm>
                <a:off x="4499178" y="1663711"/>
                <a:ext cx="50339" cy="43873"/>
              </a:xfrm>
              <a:custGeom>
                <a:rect b="b" l="l" r="r" t="t"/>
                <a:pathLst>
                  <a:path extrusionOk="0" h="1330" w="1526">
                    <a:moveTo>
                      <a:pt x="152" y="1329"/>
                    </a:moveTo>
                    <a:cubicBezTo>
                      <a:pt x="98" y="1267"/>
                      <a:pt x="54" y="1205"/>
                      <a:pt x="0" y="1142"/>
                    </a:cubicBezTo>
                    <a:lnTo>
                      <a:pt x="1365" y="0"/>
                    </a:lnTo>
                    <a:cubicBezTo>
                      <a:pt x="1419" y="63"/>
                      <a:pt x="1472" y="134"/>
                      <a:pt x="1526" y="196"/>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7"/>
              <p:cNvSpPr/>
              <p:nvPr/>
            </p:nvSpPr>
            <p:spPr>
              <a:xfrm>
                <a:off x="4523291" y="1696072"/>
                <a:ext cx="51823" cy="42125"/>
              </a:xfrm>
              <a:custGeom>
                <a:rect b="b" l="l" r="r" t="t"/>
                <a:pathLst>
                  <a:path extrusionOk="0" h="1277" w="1571">
                    <a:moveTo>
                      <a:pt x="152" y="1276"/>
                    </a:moveTo>
                    <a:lnTo>
                      <a:pt x="1" y="1089"/>
                    </a:lnTo>
                    <a:lnTo>
                      <a:pt x="1410" y="1"/>
                    </a:lnTo>
                    <a:lnTo>
                      <a:pt x="1571" y="19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7"/>
              <p:cNvSpPr/>
              <p:nvPr/>
            </p:nvSpPr>
            <p:spPr>
              <a:xfrm>
                <a:off x="4546845" y="1729027"/>
                <a:ext cx="52417" cy="40641"/>
              </a:xfrm>
              <a:custGeom>
                <a:rect b="b" l="l" r="r" t="t"/>
                <a:pathLst>
                  <a:path extrusionOk="0" h="1232" w="1589">
                    <a:moveTo>
                      <a:pt x="134" y="1232"/>
                    </a:moveTo>
                    <a:lnTo>
                      <a:pt x="0" y="1044"/>
                    </a:lnTo>
                    <a:lnTo>
                      <a:pt x="1446" y="1"/>
                    </a:lnTo>
                    <a:lnTo>
                      <a:pt x="1588" y="20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7"/>
              <p:cNvSpPr/>
              <p:nvPr/>
            </p:nvSpPr>
            <p:spPr>
              <a:xfrm>
                <a:off x="4568913" y="1762872"/>
                <a:ext cx="53605" cy="39189"/>
              </a:xfrm>
              <a:custGeom>
                <a:rect b="b" l="l" r="r" t="t"/>
                <a:pathLst>
                  <a:path extrusionOk="0" h="1188" w="1625">
                    <a:moveTo>
                      <a:pt x="134" y="1187"/>
                    </a:moveTo>
                    <a:lnTo>
                      <a:pt x="0" y="991"/>
                    </a:lnTo>
                    <a:lnTo>
                      <a:pt x="1490" y="1"/>
                    </a:lnTo>
                    <a:lnTo>
                      <a:pt x="1624" y="21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7"/>
              <p:cNvSpPr/>
              <p:nvPr/>
            </p:nvSpPr>
            <p:spPr>
              <a:xfrm>
                <a:off x="4590091" y="1797608"/>
                <a:ext cx="54495" cy="37408"/>
              </a:xfrm>
              <a:custGeom>
                <a:rect b="b" l="l" r="r" t="t"/>
                <a:pathLst>
                  <a:path extrusionOk="0" h="1134" w="1652">
                    <a:moveTo>
                      <a:pt x="126" y="1133"/>
                    </a:moveTo>
                    <a:cubicBezTo>
                      <a:pt x="90" y="1071"/>
                      <a:pt x="45" y="999"/>
                      <a:pt x="1" y="937"/>
                    </a:cubicBezTo>
                    <a:lnTo>
                      <a:pt x="1517" y="0"/>
                    </a:lnTo>
                    <a:cubicBezTo>
                      <a:pt x="1562" y="72"/>
                      <a:pt x="1607" y="143"/>
                      <a:pt x="1651" y="214"/>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7"/>
              <p:cNvSpPr/>
              <p:nvPr/>
            </p:nvSpPr>
            <p:spPr>
              <a:xfrm>
                <a:off x="4609818" y="1833201"/>
                <a:ext cx="55353" cy="35956"/>
              </a:xfrm>
              <a:custGeom>
                <a:rect b="b" l="l" r="r" t="t"/>
                <a:pathLst>
                  <a:path extrusionOk="0" h="1090" w="1678">
                    <a:moveTo>
                      <a:pt x="116" y="1089"/>
                    </a:moveTo>
                    <a:lnTo>
                      <a:pt x="0" y="875"/>
                    </a:lnTo>
                    <a:lnTo>
                      <a:pt x="1553" y="1"/>
                    </a:lnTo>
                    <a:lnTo>
                      <a:pt x="1678" y="22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7"/>
              <p:cNvSpPr/>
              <p:nvPr/>
            </p:nvSpPr>
            <p:spPr>
              <a:xfrm>
                <a:off x="4628357" y="1869685"/>
                <a:ext cx="55947" cy="33878"/>
              </a:xfrm>
              <a:custGeom>
                <a:rect b="b" l="l" r="r" t="t"/>
                <a:pathLst>
                  <a:path extrusionOk="0" h="1027" w="1696">
                    <a:moveTo>
                      <a:pt x="108" y="1027"/>
                    </a:moveTo>
                    <a:lnTo>
                      <a:pt x="0" y="813"/>
                    </a:lnTo>
                    <a:lnTo>
                      <a:pt x="1579" y="1"/>
                    </a:lnTo>
                    <a:lnTo>
                      <a:pt x="1695" y="22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7"/>
              <p:cNvSpPr/>
              <p:nvPr/>
            </p:nvSpPr>
            <p:spPr>
              <a:xfrm>
                <a:off x="4645708" y="1906499"/>
                <a:ext cx="56541" cy="32097"/>
              </a:xfrm>
              <a:custGeom>
                <a:rect b="b" l="l" r="r" t="t"/>
                <a:pathLst>
                  <a:path extrusionOk="0" h="973" w="1714">
                    <a:moveTo>
                      <a:pt x="99" y="972"/>
                    </a:moveTo>
                    <a:lnTo>
                      <a:pt x="1" y="758"/>
                    </a:lnTo>
                    <a:lnTo>
                      <a:pt x="1615" y="0"/>
                    </a:lnTo>
                    <a:lnTo>
                      <a:pt x="1714" y="22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7"/>
              <p:cNvSpPr/>
              <p:nvPr/>
            </p:nvSpPr>
            <p:spPr>
              <a:xfrm>
                <a:off x="4661905" y="1944138"/>
                <a:ext cx="57134" cy="30349"/>
              </a:xfrm>
              <a:custGeom>
                <a:rect b="b" l="l" r="r" t="t"/>
                <a:pathLst>
                  <a:path extrusionOk="0" h="920" w="1732">
                    <a:moveTo>
                      <a:pt x="90" y="920"/>
                    </a:moveTo>
                    <a:cubicBezTo>
                      <a:pt x="63" y="840"/>
                      <a:pt x="27" y="768"/>
                      <a:pt x="0" y="697"/>
                    </a:cubicBezTo>
                    <a:lnTo>
                      <a:pt x="1633" y="1"/>
                    </a:lnTo>
                    <a:cubicBezTo>
                      <a:pt x="1669" y="72"/>
                      <a:pt x="1704" y="144"/>
                      <a:pt x="1731" y="224"/>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7"/>
              <p:cNvSpPr/>
              <p:nvPr/>
            </p:nvSpPr>
            <p:spPr>
              <a:xfrm>
                <a:off x="4676320" y="1982107"/>
                <a:ext cx="58025" cy="28600"/>
              </a:xfrm>
              <a:custGeom>
                <a:rect b="b" l="l" r="r" t="t"/>
                <a:pathLst>
                  <a:path extrusionOk="0" h="867" w="1759">
                    <a:moveTo>
                      <a:pt x="90" y="866"/>
                    </a:moveTo>
                    <a:lnTo>
                      <a:pt x="1" y="643"/>
                    </a:lnTo>
                    <a:lnTo>
                      <a:pt x="1669" y="1"/>
                    </a:lnTo>
                    <a:lnTo>
                      <a:pt x="1758" y="24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7"/>
              <p:cNvSpPr/>
              <p:nvPr/>
            </p:nvSpPr>
            <p:spPr>
              <a:xfrm>
                <a:off x="4689845" y="2020966"/>
                <a:ext cx="58322" cy="26522"/>
              </a:xfrm>
              <a:custGeom>
                <a:rect b="b" l="l" r="r" t="t"/>
                <a:pathLst>
                  <a:path extrusionOk="0" h="804" w="1768">
                    <a:moveTo>
                      <a:pt x="72" y="803"/>
                    </a:moveTo>
                    <a:lnTo>
                      <a:pt x="1" y="580"/>
                    </a:lnTo>
                    <a:lnTo>
                      <a:pt x="1687" y="0"/>
                    </a:lnTo>
                    <a:lnTo>
                      <a:pt x="1767" y="24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7"/>
              <p:cNvSpPr/>
              <p:nvPr/>
            </p:nvSpPr>
            <p:spPr>
              <a:xfrm>
                <a:off x="4701919" y="2060089"/>
                <a:ext cx="58586" cy="24774"/>
              </a:xfrm>
              <a:custGeom>
                <a:rect b="b" l="l" r="r" t="t"/>
                <a:pathLst>
                  <a:path extrusionOk="0" h="751" w="1776">
                    <a:moveTo>
                      <a:pt x="72" y="750"/>
                    </a:moveTo>
                    <a:lnTo>
                      <a:pt x="1" y="518"/>
                    </a:lnTo>
                    <a:lnTo>
                      <a:pt x="1705" y="1"/>
                    </a:lnTo>
                    <a:lnTo>
                      <a:pt x="1776" y="24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7"/>
              <p:cNvSpPr/>
              <p:nvPr/>
            </p:nvSpPr>
            <p:spPr>
              <a:xfrm>
                <a:off x="4712805" y="2099839"/>
                <a:ext cx="58883" cy="22695"/>
              </a:xfrm>
              <a:custGeom>
                <a:rect b="b" l="l" r="r" t="t"/>
                <a:pathLst>
                  <a:path extrusionOk="0" h="688" w="1785">
                    <a:moveTo>
                      <a:pt x="63" y="687"/>
                    </a:moveTo>
                    <a:lnTo>
                      <a:pt x="1" y="455"/>
                    </a:lnTo>
                    <a:lnTo>
                      <a:pt x="1723" y="0"/>
                    </a:lnTo>
                    <a:lnTo>
                      <a:pt x="1785" y="24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7"/>
              <p:cNvSpPr/>
              <p:nvPr/>
            </p:nvSpPr>
            <p:spPr>
              <a:xfrm>
                <a:off x="4721942" y="2139853"/>
                <a:ext cx="59180" cy="20617"/>
              </a:xfrm>
              <a:custGeom>
                <a:rect b="b" l="l" r="r" t="t"/>
                <a:pathLst>
                  <a:path extrusionOk="0" h="625" w="1794">
                    <a:moveTo>
                      <a:pt x="54" y="625"/>
                    </a:moveTo>
                    <a:lnTo>
                      <a:pt x="0" y="393"/>
                    </a:lnTo>
                    <a:lnTo>
                      <a:pt x="1740" y="0"/>
                    </a:lnTo>
                    <a:lnTo>
                      <a:pt x="1793" y="24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7"/>
              <p:cNvSpPr/>
              <p:nvPr/>
            </p:nvSpPr>
            <p:spPr>
              <a:xfrm>
                <a:off x="4729892" y="2180164"/>
                <a:ext cx="59180" cy="18572"/>
              </a:xfrm>
              <a:custGeom>
                <a:rect b="b" l="l" r="r" t="t"/>
                <a:pathLst>
                  <a:path extrusionOk="0" h="563" w="1794">
                    <a:moveTo>
                      <a:pt x="45" y="563"/>
                    </a:moveTo>
                    <a:lnTo>
                      <a:pt x="0" y="331"/>
                    </a:lnTo>
                    <a:lnTo>
                      <a:pt x="1749" y="1"/>
                    </a:lnTo>
                    <a:lnTo>
                      <a:pt x="1793"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7"/>
              <p:cNvSpPr/>
              <p:nvPr/>
            </p:nvSpPr>
            <p:spPr>
              <a:xfrm>
                <a:off x="4736655" y="2220771"/>
                <a:ext cx="59180" cy="16527"/>
              </a:xfrm>
              <a:custGeom>
                <a:rect b="b" l="l" r="r" t="t"/>
                <a:pathLst>
                  <a:path extrusionOk="0" h="501" w="1794">
                    <a:moveTo>
                      <a:pt x="36" y="500"/>
                    </a:moveTo>
                    <a:lnTo>
                      <a:pt x="0" y="268"/>
                    </a:lnTo>
                    <a:lnTo>
                      <a:pt x="1767" y="1"/>
                    </a:lnTo>
                    <a:lnTo>
                      <a:pt x="1794"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7"/>
              <p:cNvSpPr/>
              <p:nvPr/>
            </p:nvSpPr>
            <p:spPr>
              <a:xfrm>
                <a:off x="4741669" y="2261676"/>
                <a:ext cx="59476" cy="14449"/>
              </a:xfrm>
              <a:custGeom>
                <a:rect b="b" l="l" r="r" t="t"/>
                <a:pathLst>
                  <a:path extrusionOk="0" h="438" w="1803">
                    <a:moveTo>
                      <a:pt x="27" y="438"/>
                    </a:moveTo>
                    <a:lnTo>
                      <a:pt x="0" y="206"/>
                    </a:lnTo>
                    <a:lnTo>
                      <a:pt x="1766" y="1"/>
                    </a:lnTo>
                    <a:lnTo>
                      <a:pt x="1802"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7"/>
              <p:cNvSpPr/>
              <p:nvPr/>
            </p:nvSpPr>
            <p:spPr>
              <a:xfrm>
                <a:off x="4745198" y="2302580"/>
                <a:ext cx="59476" cy="12403"/>
              </a:xfrm>
              <a:custGeom>
                <a:rect b="b" l="l" r="r" t="t"/>
                <a:pathLst>
                  <a:path extrusionOk="0" h="376" w="1803">
                    <a:moveTo>
                      <a:pt x="18" y="375"/>
                    </a:moveTo>
                    <a:lnTo>
                      <a:pt x="0" y="143"/>
                    </a:lnTo>
                    <a:lnTo>
                      <a:pt x="1775" y="1"/>
                    </a:lnTo>
                    <a:lnTo>
                      <a:pt x="1802"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7"/>
              <p:cNvSpPr/>
              <p:nvPr/>
            </p:nvSpPr>
            <p:spPr>
              <a:xfrm>
                <a:off x="4747837" y="2343782"/>
                <a:ext cx="58883" cy="10325"/>
              </a:xfrm>
              <a:custGeom>
                <a:rect b="b" l="l" r="r" t="t"/>
                <a:pathLst>
                  <a:path extrusionOk="0" h="313" w="1785">
                    <a:moveTo>
                      <a:pt x="9" y="313"/>
                    </a:moveTo>
                    <a:lnTo>
                      <a:pt x="0" y="72"/>
                    </a:lnTo>
                    <a:lnTo>
                      <a:pt x="1776" y="1"/>
                    </a:lnTo>
                    <a:lnTo>
                      <a:pt x="1785"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7"/>
              <p:cNvSpPr/>
              <p:nvPr/>
            </p:nvSpPr>
            <p:spPr>
              <a:xfrm>
                <a:off x="4748728" y="2384983"/>
                <a:ext cx="59180" cy="8280"/>
              </a:xfrm>
              <a:custGeom>
                <a:rect b="b" l="l" r="r" t="t"/>
                <a:pathLst>
                  <a:path extrusionOk="0" h="251" w="1794">
                    <a:moveTo>
                      <a:pt x="9" y="250"/>
                    </a:moveTo>
                    <a:lnTo>
                      <a:pt x="0" y="9"/>
                    </a:lnTo>
                    <a:lnTo>
                      <a:pt x="1784" y="1"/>
                    </a:lnTo>
                    <a:lnTo>
                      <a:pt x="1793"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7"/>
              <p:cNvSpPr/>
              <p:nvPr/>
            </p:nvSpPr>
            <p:spPr>
              <a:xfrm>
                <a:off x="4748134" y="2424403"/>
                <a:ext cx="58883" cy="10061"/>
              </a:xfrm>
              <a:custGeom>
                <a:rect b="b" l="l" r="r" t="t"/>
                <a:pathLst>
                  <a:path extrusionOk="0" h="305" w="1785">
                    <a:moveTo>
                      <a:pt x="0" y="242"/>
                    </a:moveTo>
                    <a:lnTo>
                      <a:pt x="0" y="1"/>
                    </a:lnTo>
                    <a:lnTo>
                      <a:pt x="1785" y="55"/>
                    </a:lnTo>
                    <a:lnTo>
                      <a:pt x="1776" y="30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7"/>
              <p:cNvSpPr/>
              <p:nvPr/>
            </p:nvSpPr>
            <p:spPr>
              <a:xfrm>
                <a:off x="4745759" y="2463559"/>
                <a:ext cx="59476" cy="12106"/>
              </a:xfrm>
              <a:custGeom>
                <a:rect b="b" l="l" r="r" t="t"/>
                <a:pathLst>
                  <a:path extrusionOk="0" h="367" w="1803">
                    <a:moveTo>
                      <a:pt x="1" y="232"/>
                    </a:moveTo>
                    <a:lnTo>
                      <a:pt x="19" y="0"/>
                    </a:lnTo>
                    <a:lnTo>
                      <a:pt x="1803" y="116"/>
                    </a:lnTo>
                    <a:lnTo>
                      <a:pt x="1785" y="36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7"/>
              <p:cNvSpPr/>
              <p:nvPr/>
            </p:nvSpPr>
            <p:spPr>
              <a:xfrm>
                <a:off x="4742526" y="2502418"/>
                <a:ext cx="59476" cy="14152"/>
              </a:xfrm>
              <a:custGeom>
                <a:rect b="b" l="l" r="r" t="t"/>
                <a:pathLst>
                  <a:path extrusionOk="0" h="429" w="1803">
                    <a:moveTo>
                      <a:pt x="1" y="241"/>
                    </a:moveTo>
                    <a:cubicBezTo>
                      <a:pt x="10" y="161"/>
                      <a:pt x="28" y="80"/>
                      <a:pt x="28" y="0"/>
                    </a:cubicBezTo>
                    <a:lnTo>
                      <a:pt x="1803" y="178"/>
                    </a:lnTo>
                    <a:cubicBezTo>
                      <a:pt x="1794" y="259"/>
                      <a:pt x="1785" y="348"/>
                      <a:pt x="1776" y="42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7"/>
              <p:cNvSpPr/>
              <p:nvPr/>
            </p:nvSpPr>
            <p:spPr>
              <a:xfrm>
                <a:off x="4737842" y="2541245"/>
                <a:ext cx="59180" cy="16230"/>
              </a:xfrm>
              <a:custGeom>
                <a:rect b="b" l="l" r="r" t="t"/>
                <a:pathLst>
                  <a:path extrusionOk="0" h="492" w="1794">
                    <a:moveTo>
                      <a:pt x="0" y="233"/>
                    </a:moveTo>
                    <a:lnTo>
                      <a:pt x="27" y="1"/>
                    </a:lnTo>
                    <a:lnTo>
                      <a:pt x="1793" y="241"/>
                    </a:lnTo>
                    <a:lnTo>
                      <a:pt x="1758" y="49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7"/>
              <p:cNvSpPr/>
              <p:nvPr/>
            </p:nvSpPr>
            <p:spPr>
              <a:xfrm>
                <a:off x="4731344" y="2579807"/>
                <a:ext cx="59180" cy="18275"/>
              </a:xfrm>
              <a:custGeom>
                <a:rect b="b" l="l" r="r" t="t"/>
                <a:pathLst>
                  <a:path extrusionOk="0" h="554" w="1794">
                    <a:moveTo>
                      <a:pt x="1" y="232"/>
                    </a:moveTo>
                    <a:lnTo>
                      <a:pt x="36" y="0"/>
                    </a:lnTo>
                    <a:lnTo>
                      <a:pt x="1794" y="304"/>
                    </a:lnTo>
                    <a:lnTo>
                      <a:pt x="1749" y="55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7"/>
              <p:cNvSpPr/>
              <p:nvPr/>
            </p:nvSpPr>
            <p:spPr>
              <a:xfrm>
                <a:off x="4723690" y="2618337"/>
                <a:ext cx="59180" cy="20056"/>
              </a:xfrm>
              <a:custGeom>
                <a:rect b="b" l="l" r="r" t="t"/>
                <a:pathLst>
                  <a:path extrusionOk="0" h="608" w="1794">
                    <a:moveTo>
                      <a:pt x="1" y="233"/>
                    </a:moveTo>
                    <a:lnTo>
                      <a:pt x="54" y="1"/>
                    </a:lnTo>
                    <a:lnTo>
                      <a:pt x="1794" y="367"/>
                    </a:lnTo>
                    <a:lnTo>
                      <a:pt x="1740" y="60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7"/>
              <p:cNvSpPr/>
              <p:nvPr/>
            </p:nvSpPr>
            <p:spPr>
              <a:xfrm>
                <a:off x="4714883" y="2656305"/>
                <a:ext cx="58883" cy="22399"/>
              </a:xfrm>
              <a:custGeom>
                <a:rect b="b" l="l" r="r" t="t"/>
                <a:pathLst>
                  <a:path extrusionOk="0" h="679" w="1785">
                    <a:moveTo>
                      <a:pt x="0" y="233"/>
                    </a:moveTo>
                    <a:lnTo>
                      <a:pt x="54" y="1"/>
                    </a:lnTo>
                    <a:lnTo>
                      <a:pt x="1784" y="438"/>
                    </a:lnTo>
                    <a:lnTo>
                      <a:pt x="1722" y="67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7"/>
              <p:cNvSpPr/>
              <p:nvPr/>
            </p:nvSpPr>
            <p:spPr>
              <a:xfrm>
                <a:off x="4704294" y="2693977"/>
                <a:ext cx="58586" cy="24477"/>
              </a:xfrm>
              <a:custGeom>
                <a:rect b="b" l="l" r="r" t="t"/>
                <a:pathLst>
                  <a:path extrusionOk="0" h="742" w="1776">
                    <a:moveTo>
                      <a:pt x="0" y="233"/>
                    </a:moveTo>
                    <a:lnTo>
                      <a:pt x="63" y="1"/>
                    </a:lnTo>
                    <a:lnTo>
                      <a:pt x="1775" y="500"/>
                    </a:lnTo>
                    <a:lnTo>
                      <a:pt x="1704" y="74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7"/>
              <p:cNvSpPr/>
              <p:nvPr/>
            </p:nvSpPr>
            <p:spPr>
              <a:xfrm>
                <a:off x="4692220" y="2731352"/>
                <a:ext cx="58586" cy="26225"/>
              </a:xfrm>
              <a:custGeom>
                <a:rect b="b" l="l" r="r" t="t"/>
                <a:pathLst>
                  <a:path extrusionOk="0" h="795" w="1776">
                    <a:moveTo>
                      <a:pt x="0" y="224"/>
                    </a:moveTo>
                    <a:lnTo>
                      <a:pt x="81" y="1"/>
                    </a:lnTo>
                    <a:lnTo>
                      <a:pt x="1776" y="554"/>
                    </a:lnTo>
                    <a:lnTo>
                      <a:pt x="1695" y="79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7"/>
              <p:cNvSpPr/>
              <p:nvPr/>
            </p:nvSpPr>
            <p:spPr>
              <a:xfrm>
                <a:off x="4679256" y="2768430"/>
                <a:ext cx="58025" cy="28006"/>
              </a:xfrm>
              <a:custGeom>
                <a:rect b="b" l="l" r="r" t="t"/>
                <a:pathLst>
                  <a:path extrusionOk="0" h="849" w="1759">
                    <a:moveTo>
                      <a:pt x="1" y="215"/>
                    </a:moveTo>
                    <a:lnTo>
                      <a:pt x="90" y="1"/>
                    </a:lnTo>
                    <a:lnTo>
                      <a:pt x="1758" y="616"/>
                    </a:lnTo>
                    <a:lnTo>
                      <a:pt x="1669" y="84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7"/>
              <p:cNvSpPr/>
              <p:nvPr/>
            </p:nvSpPr>
            <p:spPr>
              <a:xfrm>
                <a:off x="4664841" y="2804617"/>
                <a:ext cx="57431" cy="30052"/>
              </a:xfrm>
              <a:custGeom>
                <a:rect b="b" l="l" r="r" t="t"/>
                <a:pathLst>
                  <a:path extrusionOk="0" h="911" w="1741">
                    <a:moveTo>
                      <a:pt x="1" y="224"/>
                    </a:moveTo>
                    <a:lnTo>
                      <a:pt x="90" y="1"/>
                    </a:lnTo>
                    <a:lnTo>
                      <a:pt x="1740" y="679"/>
                    </a:lnTo>
                    <a:lnTo>
                      <a:pt x="1642" y="91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7"/>
              <p:cNvSpPr/>
              <p:nvPr/>
            </p:nvSpPr>
            <p:spPr>
              <a:xfrm>
                <a:off x="4648941" y="2840540"/>
                <a:ext cx="56837" cy="31800"/>
              </a:xfrm>
              <a:custGeom>
                <a:rect b="b" l="l" r="r" t="t"/>
                <a:pathLst>
                  <a:path extrusionOk="0" h="964" w="1723">
                    <a:moveTo>
                      <a:pt x="1" y="214"/>
                    </a:moveTo>
                    <a:lnTo>
                      <a:pt x="99" y="0"/>
                    </a:lnTo>
                    <a:lnTo>
                      <a:pt x="1723" y="741"/>
                    </a:lnTo>
                    <a:lnTo>
                      <a:pt x="1616" y="96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7"/>
              <p:cNvSpPr/>
              <p:nvPr/>
            </p:nvSpPr>
            <p:spPr>
              <a:xfrm>
                <a:off x="4631886" y="2875837"/>
                <a:ext cx="56244" cy="33581"/>
              </a:xfrm>
              <a:custGeom>
                <a:rect b="b" l="l" r="r" t="t"/>
                <a:pathLst>
                  <a:path extrusionOk="0" h="1018" w="1705">
                    <a:moveTo>
                      <a:pt x="1" y="215"/>
                    </a:moveTo>
                    <a:lnTo>
                      <a:pt x="108" y="1"/>
                    </a:lnTo>
                    <a:lnTo>
                      <a:pt x="1704" y="795"/>
                    </a:lnTo>
                    <a:lnTo>
                      <a:pt x="1588" y="101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7"/>
              <p:cNvSpPr/>
              <p:nvPr/>
            </p:nvSpPr>
            <p:spPr>
              <a:xfrm>
                <a:off x="4613644" y="2910573"/>
                <a:ext cx="55650" cy="35330"/>
              </a:xfrm>
              <a:custGeom>
                <a:rect b="b" l="l" r="r" t="t"/>
                <a:pathLst>
                  <a:path extrusionOk="0" h="1071" w="1687">
                    <a:moveTo>
                      <a:pt x="0" y="206"/>
                    </a:moveTo>
                    <a:lnTo>
                      <a:pt x="116" y="0"/>
                    </a:lnTo>
                    <a:lnTo>
                      <a:pt x="1686" y="857"/>
                    </a:lnTo>
                    <a:lnTo>
                      <a:pt x="1562" y="107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7"/>
              <p:cNvSpPr/>
              <p:nvPr/>
            </p:nvSpPr>
            <p:spPr>
              <a:xfrm>
                <a:off x="4594215" y="2944418"/>
                <a:ext cx="54462" cy="37111"/>
              </a:xfrm>
              <a:custGeom>
                <a:rect b="b" l="l" r="r" t="t"/>
                <a:pathLst>
                  <a:path extrusionOk="0" h="1125" w="1651">
                    <a:moveTo>
                      <a:pt x="1" y="206"/>
                    </a:moveTo>
                    <a:lnTo>
                      <a:pt x="117" y="0"/>
                    </a:lnTo>
                    <a:lnTo>
                      <a:pt x="1651" y="910"/>
                    </a:lnTo>
                    <a:lnTo>
                      <a:pt x="1526" y="112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7"/>
              <p:cNvSpPr/>
              <p:nvPr/>
            </p:nvSpPr>
            <p:spPr>
              <a:xfrm>
                <a:off x="4573333" y="2977669"/>
                <a:ext cx="53572" cy="38892"/>
              </a:xfrm>
              <a:custGeom>
                <a:rect b="b" l="l" r="r" t="t"/>
                <a:pathLst>
                  <a:path extrusionOk="0" h="1179" w="1624">
                    <a:moveTo>
                      <a:pt x="0" y="197"/>
                    </a:moveTo>
                    <a:lnTo>
                      <a:pt x="125" y="0"/>
                    </a:lnTo>
                    <a:lnTo>
                      <a:pt x="1624" y="964"/>
                    </a:lnTo>
                    <a:lnTo>
                      <a:pt x="1490" y="117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7"/>
              <p:cNvSpPr/>
              <p:nvPr/>
            </p:nvSpPr>
            <p:spPr>
              <a:xfrm>
                <a:off x="4551265" y="3010327"/>
                <a:ext cx="52681" cy="40047"/>
              </a:xfrm>
              <a:custGeom>
                <a:rect b="b" l="l" r="r" t="t"/>
                <a:pathLst>
                  <a:path extrusionOk="0" h="1214" w="1597">
                    <a:moveTo>
                      <a:pt x="0" y="188"/>
                    </a:moveTo>
                    <a:lnTo>
                      <a:pt x="134" y="1"/>
                    </a:lnTo>
                    <a:lnTo>
                      <a:pt x="1597" y="1009"/>
                    </a:lnTo>
                    <a:lnTo>
                      <a:pt x="1454" y="121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7"/>
              <p:cNvSpPr/>
              <p:nvPr/>
            </p:nvSpPr>
            <p:spPr>
              <a:xfrm>
                <a:off x="4528306" y="3042127"/>
                <a:ext cx="51823" cy="41531"/>
              </a:xfrm>
              <a:custGeom>
                <a:rect b="b" l="l" r="r" t="t"/>
                <a:pathLst>
                  <a:path extrusionOk="0" h="1259" w="1571">
                    <a:moveTo>
                      <a:pt x="0" y="188"/>
                    </a:moveTo>
                    <a:lnTo>
                      <a:pt x="143" y="0"/>
                    </a:lnTo>
                    <a:lnTo>
                      <a:pt x="1570" y="1062"/>
                    </a:lnTo>
                    <a:lnTo>
                      <a:pt x="1419" y="125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7"/>
              <p:cNvSpPr/>
              <p:nvPr/>
            </p:nvSpPr>
            <p:spPr>
              <a:xfrm>
                <a:off x="4504159" y="3072706"/>
                <a:ext cx="50372" cy="43609"/>
              </a:xfrm>
              <a:custGeom>
                <a:rect b="b" l="l" r="r" t="t"/>
                <a:pathLst>
                  <a:path extrusionOk="0" h="1322" w="1527">
                    <a:moveTo>
                      <a:pt x="1" y="188"/>
                    </a:moveTo>
                    <a:lnTo>
                      <a:pt x="144" y="1"/>
                    </a:lnTo>
                    <a:lnTo>
                      <a:pt x="1526" y="1125"/>
                    </a:lnTo>
                    <a:lnTo>
                      <a:pt x="1375" y="132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7"/>
              <p:cNvSpPr/>
              <p:nvPr/>
            </p:nvSpPr>
            <p:spPr>
              <a:xfrm>
                <a:off x="4478560" y="3102725"/>
                <a:ext cx="49481" cy="44764"/>
              </a:xfrm>
              <a:custGeom>
                <a:rect b="b" l="l" r="r" t="t"/>
                <a:pathLst>
                  <a:path extrusionOk="0" h="1357" w="1500">
                    <a:moveTo>
                      <a:pt x="1" y="179"/>
                    </a:moveTo>
                    <a:lnTo>
                      <a:pt x="152" y="1"/>
                    </a:lnTo>
                    <a:lnTo>
                      <a:pt x="1499" y="1170"/>
                    </a:lnTo>
                    <a:lnTo>
                      <a:pt x="1339" y="135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7"/>
              <p:cNvSpPr/>
              <p:nvPr/>
            </p:nvSpPr>
            <p:spPr>
              <a:xfrm>
                <a:off x="4452071" y="3131886"/>
                <a:ext cx="48591" cy="45919"/>
              </a:xfrm>
              <a:custGeom>
                <a:rect b="b" l="l" r="r" t="t"/>
                <a:pathLst>
                  <a:path extrusionOk="0" h="1392" w="1473">
                    <a:moveTo>
                      <a:pt x="1" y="170"/>
                    </a:moveTo>
                    <a:lnTo>
                      <a:pt x="170" y="0"/>
                    </a:lnTo>
                    <a:lnTo>
                      <a:pt x="1473" y="1213"/>
                    </a:lnTo>
                    <a:lnTo>
                      <a:pt x="1294" y="139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7"/>
              <p:cNvSpPr/>
              <p:nvPr/>
            </p:nvSpPr>
            <p:spPr>
              <a:xfrm>
                <a:off x="4425022" y="3159826"/>
                <a:ext cx="47106" cy="47403"/>
              </a:xfrm>
              <a:custGeom>
                <a:rect b="b" l="l" r="r" t="t"/>
                <a:pathLst>
                  <a:path extrusionOk="0" h="1437" w="1428">
                    <a:moveTo>
                      <a:pt x="0" y="170"/>
                    </a:moveTo>
                    <a:lnTo>
                      <a:pt x="170" y="1"/>
                    </a:lnTo>
                    <a:lnTo>
                      <a:pt x="1427" y="1267"/>
                    </a:lnTo>
                    <a:lnTo>
                      <a:pt x="1249" y="143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7"/>
              <p:cNvSpPr/>
              <p:nvPr/>
            </p:nvSpPr>
            <p:spPr>
              <a:xfrm>
                <a:off x="4396454" y="3186909"/>
                <a:ext cx="45655" cy="48887"/>
              </a:xfrm>
              <a:custGeom>
                <a:rect b="b" l="l" r="r" t="t"/>
                <a:pathLst>
                  <a:path extrusionOk="0" h="1482" w="1384">
                    <a:moveTo>
                      <a:pt x="1" y="161"/>
                    </a:moveTo>
                    <a:lnTo>
                      <a:pt x="179" y="0"/>
                    </a:lnTo>
                    <a:lnTo>
                      <a:pt x="1383" y="1312"/>
                    </a:lnTo>
                    <a:lnTo>
                      <a:pt x="1205" y="148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7"/>
              <p:cNvSpPr/>
              <p:nvPr/>
            </p:nvSpPr>
            <p:spPr>
              <a:xfrm>
                <a:off x="4367030" y="3212804"/>
                <a:ext cx="44467" cy="50042"/>
              </a:xfrm>
              <a:custGeom>
                <a:rect b="b" l="l" r="r" t="t"/>
                <a:pathLst>
                  <a:path extrusionOk="0" h="1517" w="1348">
                    <a:moveTo>
                      <a:pt x="1" y="161"/>
                    </a:moveTo>
                    <a:lnTo>
                      <a:pt x="179" y="0"/>
                    </a:lnTo>
                    <a:lnTo>
                      <a:pt x="1348" y="1356"/>
                    </a:lnTo>
                    <a:lnTo>
                      <a:pt x="1160" y="151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7"/>
              <p:cNvSpPr/>
              <p:nvPr/>
            </p:nvSpPr>
            <p:spPr>
              <a:xfrm>
                <a:off x="4337011" y="3237809"/>
                <a:ext cx="42719" cy="51230"/>
              </a:xfrm>
              <a:custGeom>
                <a:rect b="b" l="l" r="r" t="t"/>
                <a:pathLst>
                  <a:path extrusionOk="0" h="1553" w="1295">
                    <a:moveTo>
                      <a:pt x="1" y="152"/>
                    </a:moveTo>
                    <a:lnTo>
                      <a:pt x="179" y="1"/>
                    </a:lnTo>
                    <a:lnTo>
                      <a:pt x="1294" y="1392"/>
                    </a:lnTo>
                    <a:lnTo>
                      <a:pt x="1098" y="155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7"/>
              <p:cNvSpPr/>
              <p:nvPr/>
            </p:nvSpPr>
            <p:spPr>
              <a:xfrm>
                <a:off x="4305805" y="3261956"/>
                <a:ext cx="41531" cy="52120"/>
              </a:xfrm>
              <a:custGeom>
                <a:rect b="b" l="l" r="r" t="t"/>
                <a:pathLst>
                  <a:path extrusionOk="0" h="1580" w="1259">
                    <a:moveTo>
                      <a:pt x="1" y="143"/>
                    </a:moveTo>
                    <a:lnTo>
                      <a:pt x="197" y="0"/>
                    </a:lnTo>
                    <a:lnTo>
                      <a:pt x="1259" y="1428"/>
                    </a:lnTo>
                    <a:lnTo>
                      <a:pt x="1054" y="157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7"/>
              <p:cNvSpPr/>
              <p:nvPr/>
            </p:nvSpPr>
            <p:spPr>
              <a:xfrm>
                <a:off x="4274038" y="3284618"/>
                <a:ext cx="39750" cy="53275"/>
              </a:xfrm>
              <a:custGeom>
                <a:rect b="b" l="l" r="r" t="t"/>
                <a:pathLst>
                  <a:path extrusionOk="0" h="1615" w="1205">
                    <a:moveTo>
                      <a:pt x="1" y="143"/>
                    </a:moveTo>
                    <a:lnTo>
                      <a:pt x="197" y="0"/>
                    </a:lnTo>
                    <a:lnTo>
                      <a:pt x="1205" y="1472"/>
                    </a:lnTo>
                    <a:lnTo>
                      <a:pt x="1000" y="161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7"/>
              <p:cNvSpPr/>
              <p:nvPr/>
            </p:nvSpPr>
            <p:spPr>
              <a:xfrm>
                <a:off x="4241083" y="3306093"/>
                <a:ext cx="38298" cy="54165"/>
              </a:xfrm>
              <a:custGeom>
                <a:rect b="b" l="l" r="r" t="t"/>
                <a:pathLst>
                  <a:path extrusionOk="0" h="1642" w="1161">
                    <a:moveTo>
                      <a:pt x="0" y="134"/>
                    </a:moveTo>
                    <a:lnTo>
                      <a:pt x="206" y="0"/>
                    </a:lnTo>
                    <a:lnTo>
                      <a:pt x="1160" y="1508"/>
                    </a:lnTo>
                    <a:lnTo>
                      <a:pt x="946" y="164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7"/>
              <p:cNvSpPr/>
              <p:nvPr/>
            </p:nvSpPr>
            <p:spPr>
              <a:xfrm>
                <a:off x="4207535" y="3326677"/>
                <a:ext cx="36814" cy="54792"/>
              </a:xfrm>
              <a:custGeom>
                <a:rect b="b" l="l" r="r" t="t"/>
                <a:pathLst>
                  <a:path extrusionOk="0" h="1661" w="1116">
                    <a:moveTo>
                      <a:pt x="0" y="117"/>
                    </a:moveTo>
                    <a:lnTo>
                      <a:pt x="206" y="1"/>
                    </a:lnTo>
                    <a:lnTo>
                      <a:pt x="1115" y="1535"/>
                    </a:lnTo>
                    <a:lnTo>
                      <a:pt x="892" y="166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7"/>
              <p:cNvSpPr/>
              <p:nvPr/>
            </p:nvSpPr>
            <p:spPr>
              <a:xfrm>
                <a:off x="4173690" y="3346107"/>
                <a:ext cx="34769" cy="55353"/>
              </a:xfrm>
              <a:custGeom>
                <a:rect b="b" l="l" r="r" t="t"/>
                <a:pathLst>
                  <a:path extrusionOk="0" h="1678" w="1054">
                    <a:moveTo>
                      <a:pt x="0" y="108"/>
                    </a:moveTo>
                    <a:lnTo>
                      <a:pt x="206" y="1"/>
                    </a:lnTo>
                    <a:lnTo>
                      <a:pt x="1053" y="1562"/>
                    </a:lnTo>
                    <a:lnTo>
                      <a:pt x="830" y="167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7"/>
              <p:cNvSpPr/>
              <p:nvPr/>
            </p:nvSpPr>
            <p:spPr>
              <a:xfrm>
                <a:off x="4138657" y="3363755"/>
                <a:ext cx="32988" cy="56541"/>
              </a:xfrm>
              <a:custGeom>
                <a:rect b="b" l="l" r="r" t="t"/>
                <a:pathLst>
                  <a:path extrusionOk="0" h="1714" w="1000">
                    <a:moveTo>
                      <a:pt x="1" y="108"/>
                    </a:moveTo>
                    <a:lnTo>
                      <a:pt x="215" y="1"/>
                    </a:lnTo>
                    <a:lnTo>
                      <a:pt x="1000" y="1598"/>
                    </a:lnTo>
                    <a:lnTo>
                      <a:pt x="786" y="171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7"/>
              <p:cNvSpPr/>
              <p:nvPr/>
            </p:nvSpPr>
            <p:spPr>
              <a:xfrm>
                <a:off x="4103361" y="3380546"/>
                <a:ext cx="31206" cy="56837"/>
              </a:xfrm>
              <a:custGeom>
                <a:rect b="b" l="l" r="r" t="t"/>
                <a:pathLst>
                  <a:path extrusionOk="0" h="1723" w="946">
                    <a:moveTo>
                      <a:pt x="0" y="98"/>
                    </a:moveTo>
                    <a:lnTo>
                      <a:pt x="214" y="0"/>
                    </a:lnTo>
                    <a:lnTo>
                      <a:pt x="946" y="1624"/>
                    </a:lnTo>
                    <a:lnTo>
                      <a:pt x="714" y="172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7"/>
              <p:cNvSpPr/>
              <p:nvPr/>
            </p:nvSpPr>
            <p:spPr>
              <a:xfrm>
                <a:off x="4067173" y="3395852"/>
                <a:ext cx="29458" cy="57398"/>
              </a:xfrm>
              <a:custGeom>
                <a:rect b="b" l="l" r="r" t="t"/>
                <a:pathLst>
                  <a:path extrusionOk="0" h="1740" w="893">
                    <a:moveTo>
                      <a:pt x="0" y="89"/>
                    </a:moveTo>
                    <a:lnTo>
                      <a:pt x="223" y="0"/>
                    </a:lnTo>
                    <a:lnTo>
                      <a:pt x="892" y="1651"/>
                    </a:lnTo>
                    <a:lnTo>
                      <a:pt x="660" y="174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7"/>
              <p:cNvSpPr/>
              <p:nvPr/>
            </p:nvSpPr>
            <p:spPr>
              <a:xfrm>
                <a:off x="4030656" y="3410267"/>
                <a:ext cx="27710" cy="57695"/>
              </a:xfrm>
              <a:custGeom>
                <a:rect b="b" l="l" r="r" t="t"/>
                <a:pathLst>
                  <a:path extrusionOk="0" h="1749" w="840">
                    <a:moveTo>
                      <a:pt x="1" y="72"/>
                    </a:moveTo>
                    <a:lnTo>
                      <a:pt x="224" y="0"/>
                    </a:lnTo>
                    <a:lnTo>
                      <a:pt x="839" y="1669"/>
                    </a:lnTo>
                    <a:lnTo>
                      <a:pt x="599" y="174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7"/>
              <p:cNvSpPr/>
              <p:nvPr/>
            </p:nvSpPr>
            <p:spPr>
              <a:xfrm>
                <a:off x="3993578" y="3422638"/>
                <a:ext cx="25631" cy="58586"/>
              </a:xfrm>
              <a:custGeom>
                <a:rect b="b" l="l" r="r" t="t"/>
                <a:pathLst>
                  <a:path extrusionOk="0" h="1776" w="777">
                    <a:moveTo>
                      <a:pt x="1" y="80"/>
                    </a:moveTo>
                    <a:lnTo>
                      <a:pt x="224" y="0"/>
                    </a:lnTo>
                    <a:lnTo>
                      <a:pt x="777" y="1695"/>
                    </a:lnTo>
                    <a:lnTo>
                      <a:pt x="536" y="177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7"/>
              <p:cNvSpPr/>
              <p:nvPr/>
            </p:nvSpPr>
            <p:spPr>
              <a:xfrm>
                <a:off x="3956203" y="3434084"/>
                <a:ext cx="23586" cy="58619"/>
              </a:xfrm>
              <a:custGeom>
                <a:rect b="b" l="l" r="r" t="t"/>
                <a:pathLst>
                  <a:path extrusionOk="0" h="1777" w="715">
                    <a:moveTo>
                      <a:pt x="1" y="63"/>
                    </a:moveTo>
                    <a:lnTo>
                      <a:pt x="224" y="1"/>
                    </a:lnTo>
                    <a:lnTo>
                      <a:pt x="714" y="1714"/>
                    </a:lnTo>
                    <a:lnTo>
                      <a:pt x="474" y="177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7"/>
              <p:cNvSpPr/>
              <p:nvPr/>
            </p:nvSpPr>
            <p:spPr>
              <a:xfrm>
                <a:off x="3918235" y="3444113"/>
                <a:ext cx="21838" cy="58883"/>
              </a:xfrm>
              <a:custGeom>
                <a:rect b="b" l="l" r="r" t="t"/>
                <a:pathLst>
                  <a:path extrusionOk="0" h="1785" w="662">
                    <a:moveTo>
                      <a:pt x="1" y="54"/>
                    </a:moveTo>
                    <a:lnTo>
                      <a:pt x="233" y="0"/>
                    </a:lnTo>
                    <a:lnTo>
                      <a:pt x="661" y="1731"/>
                    </a:lnTo>
                    <a:lnTo>
                      <a:pt x="411" y="178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7"/>
              <p:cNvSpPr/>
              <p:nvPr/>
            </p:nvSpPr>
            <p:spPr>
              <a:xfrm>
                <a:off x="3880299" y="3452920"/>
                <a:ext cx="19430" cy="59180"/>
              </a:xfrm>
              <a:custGeom>
                <a:rect b="b" l="l" r="r" t="t"/>
                <a:pathLst>
                  <a:path extrusionOk="0" h="1794" w="589">
                    <a:moveTo>
                      <a:pt x="0" y="45"/>
                    </a:moveTo>
                    <a:cubicBezTo>
                      <a:pt x="72" y="37"/>
                      <a:pt x="152" y="19"/>
                      <a:pt x="232" y="1"/>
                    </a:cubicBezTo>
                    <a:lnTo>
                      <a:pt x="589" y="1749"/>
                    </a:lnTo>
                    <a:cubicBezTo>
                      <a:pt x="509" y="1767"/>
                      <a:pt x="428" y="1776"/>
                      <a:pt x="348" y="1794"/>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7"/>
              <p:cNvSpPr/>
              <p:nvPr/>
            </p:nvSpPr>
            <p:spPr>
              <a:xfrm>
                <a:off x="3841737" y="3459980"/>
                <a:ext cx="17384" cy="59509"/>
              </a:xfrm>
              <a:custGeom>
                <a:rect b="b" l="l" r="r" t="t"/>
                <a:pathLst>
                  <a:path extrusionOk="0" h="1804" w="527">
                    <a:moveTo>
                      <a:pt x="0" y="46"/>
                    </a:moveTo>
                    <a:lnTo>
                      <a:pt x="232" y="1"/>
                    </a:lnTo>
                    <a:lnTo>
                      <a:pt x="527" y="1758"/>
                    </a:lnTo>
                    <a:lnTo>
                      <a:pt x="286" y="180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7"/>
              <p:cNvSpPr/>
              <p:nvPr/>
            </p:nvSpPr>
            <p:spPr>
              <a:xfrm>
                <a:off x="3802877" y="3465884"/>
                <a:ext cx="15636" cy="59180"/>
              </a:xfrm>
              <a:custGeom>
                <a:rect b="b" l="l" r="r" t="t"/>
                <a:pathLst>
                  <a:path extrusionOk="0" h="1794" w="474">
                    <a:moveTo>
                      <a:pt x="1" y="27"/>
                    </a:moveTo>
                    <a:lnTo>
                      <a:pt x="242" y="0"/>
                    </a:lnTo>
                    <a:lnTo>
                      <a:pt x="474" y="1767"/>
                    </a:lnTo>
                    <a:lnTo>
                      <a:pt x="224" y="179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7"/>
              <p:cNvSpPr/>
              <p:nvPr/>
            </p:nvSpPr>
            <p:spPr>
              <a:xfrm>
                <a:off x="3764051" y="3470602"/>
                <a:ext cx="13558" cy="58883"/>
              </a:xfrm>
              <a:custGeom>
                <a:rect b="b" l="l" r="r" t="t"/>
                <a:pathLst>
                  <a:path extrusionOk="0" h="1785" w="411">
                    <a:moveTo>
                      <a:pt x="0" y="18"/>
                    </a:moveTo>
                    <a:lnTo>
                      <a:pt x="241" y="0"/>
                    </a:lnTo>
                    <a:lnTo>
                      <a:pt x="411" y="1766"/>
                    </a:lnTo>
                    <a:lnTo>
                      <a:pt x="161" y="178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7"/>
              <p:cNvSpPr/>
              <p:nvPr/>
            </p:nvSpPr>
            <p:spPr>
              <a:xfrm>
                <a:off x="3725192" y="3473538"/>
                <a:ext cx="11216" cy="59180"/>
              </a:xfrm>
              <a:custGeom>
                <a:rect b="b" l="l" r="r" t="t"/>
                <a:pathLst>
                  <a:path extrusionOk="0" h="1794" w="340">
                    <a:moveTo>
                      <a:pt x="1" y="18"/>
                    </a:moveTo>
                    <a:lnTo>
                      <a:pt x="233" y="0"/>
                    </a:lnTo>
                    <a:lnTo>
                      <a:pt x="340" y="1776"/>
                    </a:lnTo>
                    <a:lnTo>
                      <a:pt x="90" y="179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7"/>
              <p:cNvSpPr/>
              <p:nvPr/>
            </p:nvSpPr>
            <p:spPr>
              <a:xfrm>
                <a:off x="3686069" y="3474989"/>
                <a:ext cx="9434" cy="58916"/>
              </a:xfrm>
              <a:custGeom>
                <a:rect b="b" l="l" r="r" t="t"/>
                <a:pathLst>
                  <a:path extrusionOk="0" h="1786" w="286">
                    <a:moveTo>
                      <a:pt x="0" y="10"/>
                    </a:moveTo>
                    <a:lnTo>
                      <a:pt x="241" y="1"/>
                    </a:lnTo>
                    <a:lnTo>
                      <a:pt x="286" y="1776"/>
                    </a:lnTo>
                    <a:lnTo>
                      <a:pt x="36" y="178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7"/>
              <p:cNvSpPr/>
              <p:nvPr/>
            </p:nvSpPr>
            <p:spPr>
              <a:xfrm>
                <a:off x="3646022" y="3475286"/>
                <a:ext cx="8874" cy="58916"/>
              </a:xfrm>
              <a:custGeom>
                <a:rect b="b" l="l" r="r" t="t"/>
                <a:pathLst>
                  <a:path extrusionOk="0" h="1786" w="269">
                    <a:moveTo>
                      <a:pt x="28" y="1"/>
                    </a:moveTo>
                    <a:lnTo>
                      <a:pt x="269" y="1"/>
                    </a:lnTo>
                    <a:lnTo>
                      <a:pt x="251" y="1785"/>
                    </a:lnTo>
                    <a:lnTo>
                      <a:pt x="1" y="177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7"/>
              <p:cNvSpPr/>
              <p:nvPr/>
            </p:nvSpPr>
            <p:spPr>
              <a:xfrm>
                <a:off x="3604853" y="3474131"/>
                <a:ext cx="10919" cy="58883"/>
              </a:xfrm>
              <a:custGeom>
                <a:rect b="b" l="l" r="r" t="t"/>
                <a:pathLst>
                  <a:path extrusionOk="0" h="1785" w="331">
                    <a:moveTo>
                      <a:pt x="89" y="0"/>
                    </a:moveTo>
                    <a:cubicBezTo>
                      <a:pt x="170" y="9"/>
                      <a:pt x="250" y="9"/>
                      <a:pt x="330" y="9"/>
                    </a:cubicBezTo>
                    <a:lnTo>
                      <a:pt x="250" y="1784"/>
                    </a:lnTo>
                    <a:cubicBezTo>
                      <a:pt x="161" y="1784"/>
                      <a:pt x="80" y="1784"/>
                      <a:pt x="0" y="1775"/>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7"/>
              <p:cNvSpPr/>
              <p:nvPr/>
            </p:nvSpPr>
            <p:spPr>
              <a:xfrm>
                <a:off x="3563652" y="3471162"/>
                <a:ext cx="12964" cy="59213"/>
              </a:xfrm>
              <a:custGeom>
                <a:rect b="b" l="l" r="r" t="t"/>
                <a:pathLst>
                  <a:path extrusionOk="0" h="1795" w="393">
                    <a:moveTo>
                      <a:pt x="161" y="1"/>
                    </a:moveTo>
                    <a:lnTo>
                      <a:pt x="393" y="19"/>
                    </a:lnTo>
                    <a:lnTo>
                      <a:pt x="250" y="1794"/>
                    </a:lnTo>
                    <a:lnTo>
                      <a:pt x="0" y="176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7"/>
              <p:cNvSpPr/>
              <p:nvPr/>
            </p:nvSpPr>
            <p:spPr>
              <a:xfrm>
                <a:off x="3522748" y="3466775"/>
                <a:ext cx="15042" cy="59476"/>
              </a:xfrm>
              <a:custGeom>
                <a:rect b="b" l="l" r="r" t="t"/>
                <a:pathLst>
                  <a:path extrusionOk="0" h="1803" w="456">
                    <a:moveTo>
                      <a:pt x="223" y="0"/>
                    </a:moveTo>
                    <a:lnTo>
                      <a:pt x="455" y="27"/>
                    </a:lnTo>
                    <a:lnTo>
                      <a:pt x="250" y="1802"/>
                    </a:lnTo>
                    <a:lnTo>
                      <a:pt x="0" y="176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7"/>
              <p:cNvSpPr/>
              <p:nvPr/>
            </p:nvSpPr>
            <p:spPr>
              <a:xfrm>
                <a:off x="3481843" y="3461464"/>
                <a:ext cx="17088" cy="59476"/>
              </a:xfrm>
              <a:custGeom>
                <a:rect b="b" l="l" r="r" t="t"/>
                <a:pathLst>
                  <a:path extrusionOk="0" h="1803" w="518">
                    <a:moveTo>
                      <a:pt x="286" y="1"/>
                    </a:moveTo>
                    <a:lnTo>
                      <a:pt x="517" y="36"/>
                    </a:lnTo>
                    <a:lnTo>
                      <a:pt x="250" y="1803"/>
                    </a:lnTo>
                    <a:lnTo>
                      <a:pt x="0" y="175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7"/>
              <p:cNvSpPr/>
              <p:nvPr/>
            </p:nvSpPr>
            <p:spPr>
              <a:xfrm>
                <a:off x="3441202" y="3454405"/>
                <a:ext cx="19463" cy="59180"/>
              </a:xfrm>
              <a:custGeom>
                <a:rect b="b" l="l" r="r" t="t"/>
                <a:pathLst>
                  <a:path extrusionOk="0" h="1794" w="590">
                    <a:moveTo>
                      <a:pt x="358" y="0"/>
                    </a:moveTo>
                    <a:lnTo>
                      <a:pt x="590" y="45"/>
                    </a:lnTo>
                    <a:lnTo>
                      <a:pt x="251" y="1794"/>
                    </a:lnTo>
                    <a:lnTo>
                      <a:pt x="1" y="174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7"/>
              <p:cNvSpPr/>
              <p:nvPr/>
            </p:nvSpPr>
            <p:spPr>
              <a:xfrm>
                <a:off x="3401189" y="3445861"/>
                <a:ext cx="21211" cy="59180"/>
              </a:xfrm>
              <a:custGeom>
                <a:rect b="b" l="l" r="r" t="t"/>
                <a:pathLst>
                  <a:path extrusionOk="0" h="1794" w="643">
                    <a:moveTo>
                      <a:pt x="411" y="1"/>
                    </a:moveTo>
                    <a:lnTo>
                      <a:pt x="643" y="54"/>
                    </a:lnTo>
                    <a:lnTo>
                      <a:pt x="242" y="1794"/>
                    </a:lnTo>
                    <a:lnTo>
                      <a:pt x="1" y="173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7"/>
              <p:cNvSpPr/>
              <p:nvPr/>
            </p:nvSpPr>
            <p:spPr>
              <a:xfrm>
                <a:off x="3361175" y="3436163"/>
                <a:ext cx="23289" cy="58883"/>
              </a:xfrm>
              <a:custGeom>
                <a:rect b="b" l="l" r="r" t="t"/>
                <a:pathLst>
                  <a:path extrusionOk="0" h="1785" w="706">
                    <a:moveTo>
                      <a:pt x="473" y="0"/>
                    </a:moveTo>
                    <a:lnTo>
                      <a:pt x="705" y="63"/>
                    </a:lnTo>
                    <a:lnTo>
                      <a:pt x="241" y="1785"/>
                    </a:lnTo>
                    <a:lnTo>
                      <a:pt x="0" y="171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7"/>
              <p:cNvSpPr/>
              <p:nvPr/>
            </p:nvSpPr>
            <p:spPr>
              <a:xfrm>
                <a:off x="3321755" y="3425277"/>
                <a:ext cx="25038" cy="58586"/>
              </a:xfrm>
              <a:custGeom>
                <a:rect b="b" l="l" r="r" t="t"/>
                <a:pathLst>
                  <a:path extrusionOk="0" h="1776" w="759">
                    <a:moveTo>
                      <a:pt x="535" y="0"/>
                    </a:moveTo>
                    <a:cubicBezTo>
                      <a:pt x="607" y="27"/>
                      <a:pt x="687" y="54"/>
                      <a:pt x="758" y="72"/>
                    </a:cubicBezTo>
                    <a:lnTo>
                      <a:pt x="232" y="1776"/>
                    </a:lnTo>
                    <a:cubicBezTo>
                      <a:pt x="152" y="1749"/>
                      <a:pt x="80" y="1722"/>
                      <a:pt x="0" y="1695"/>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7"/>
              <p:cNvSpPr/>
              <p:nvPr/>
            </p:nvSpPr>
            <p:spPr>
              <a:xfrm>
                <a:off x="3282599" y="3412610"/>
                <a:ext cx="27116" cy="58025"/>
              </a:xfrm>
              <a:custGeom>
                <a:rect b="b" l="l" r="r" t="t"/>
                <a:pathLst>
                  <a:path extrusionOk="0" h="1759" w="822">
                    <a:moveTo>
                      <a:pt x="598" y="1"/>
                    </a:moveTo>
                    <a:lnTo>
                      <a:pt x="821" y="81"/>
                    </a:lnTo>
                    <a:lnTo>
                      <a:pt x="241" y="1758"/>
                    </a:lnTo>
                    <a:lnTo>
                      <a:pt x="1" y="167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7"/>
              <p:cNvSpPr/>
              <p:nvPr/>
            </p:nvSpPr>
            <p:spPr>
              <a:xfrm>
                <a:off x="3244036" y="3398788"/>
                <a:ext cx="29194" cy="57695"/>
              </a:xfrm>
              <a:custGeom>
                <a:rect b="b" l="l" r="r" t="t"/>
                <a:pathLst>
                  <a:path extrusionOk="0" h="1749" w="885">
                    <a:moveTo>
                      <a:pt x="661" y="0"/>
                    </a:moveTo>
                    <a:lnTo>
                      <a:pt x="884" y="90"/>
                    </a:lnTo>
                    <a:lnTo>
                      <a:pt x="233" y="1749"/>
                    </a:lnTo>
                    <a:lnTo>
                      <a:pt x="1" y="165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7"/>
              <p:cNvSpPr/>
              <p:nvPr/>
            </p:nvSpPr>
            <p:spPr>
              <a:xfrm>
                <a:off x="3206101" y="3383779"/>
                <a:ext cx="30909" cy="57134"/>
              </a:xfrm>
              <a:custGeom>
                <a:rect b="b" l="l" r="r" t="t"/>
                <a:pathLst>
                  <a:path extrusionOk="0" h="1732" w="937">
                    <a:moveTo>
                      <a:pt x="723" y="0"/>
                    </a:moveTo>
                    <a:lnTo>
                      <a:pt x="937" y="99"/>
                    </a:lnTo>
                    <a:lnTo>
                      <a:pt x="232" y="1731"/>
                    </a:lnTo>
                    <a:lnTo>
                      <a:pt x="0" y="162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7"/>
              <p:cNvSpPr/>
              <p:nvPr/>
            </p:nvSpPr>
            <p:spPr>
              <a:xfrm>
                <a:off x="3168726" y="3367285"/>
                <a:ext cx="32691" cy="56541"/>
              </a:xfrm>
              <a:custGeom>
                <a:rect b="b" l="l" r="r" t="t"/>
                <a:pathLst>
                  <a:path extrusionOk="0" h="1714" w="991">
                    <a:moveTo>
                      <a:pt x="776" y="1"/>
                    </a:moveTo>
                    <a:cubicBezTo>
                      <a:pt x="848" y="45"/>
                      <a:pt x="919" y="72"/>
                      <a:pt x="990" y="108"/>
                    </a:cubicBezTo>
                    <a:lnTo>
                      <a:pt x="223" y="1714"/>
                    </a:lnTo>
                    <a:cubicBezTo>
                      <a:pt x="143" y="1678"/>
                      <a:pt x="71" y="1642"/>
                      <a:pt x="0" y="1607"/>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7"/>
              <p:cNvSpPr/>
              <p:nvPr/>
            </p:nvSpPr>
            <p:spPr>
              <a:xfrm>
                <a:off x="3131912" y="3349636"/>
                <a:ext cx="34472" cy="55650"/>
              </a:xfrm>
              <a:custGeom>
                <a:rect b="b" l="l" r="r" t="t"/>
                <a:pathLst>
                  <a:path extrusionOk="0" h="1687" w="1045">
                    <a:moveTo>
                      <a:pt x="840" y="1"/>
                    </a:moveTo>
                    <a:lnTo>
                      <a:pt x="1045" y="108"/>
                    </a:lnTo>
                    <a:lnTo>
                      <a:pt x="224" y="1687"/>
                    </a:lnTo>
                    <a:lnTo>
                      <a:pt x="1" y="157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7"/>
              <p:cNvSpPr/>
              <p:nvPr/>
            </p:nvSpPr>
            <p:spPr>
              <a:xfrm>
                <a:off x="3096021" y="3330504"/>
                <a:ext cx="36220" cy="55056"/>
              </a:xfrm>
              <a:custGeom>
                <a:rect b="b" l="l" r="r" t="t"/>
                <a:pathLst>
                  <a:path extrusionOk="0" h="1669" w="1098">
                    <a:moveTo>
                      <a:pt x="893" y="1"/>
                    </a:moveTo>
                    <a:lnTo>
                      <a:pt x="1098" y="117"/>
                    </a:lnTo>
                    <a:lnTo>
                      <a:pt x="215" y="1669"/>
                    </a:lnTo>
                    <a:lnTo>
                      <a:pt x="1" y="154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7"/>
              <p:cNvSpPr/>
              <p:nvPr/>
            </p:nvSpPr>
            <p:spPr>
              <a:xfrm>
                <a:off x="3060725" y="3310513"/>
                <a:ext cx="37672" cy="54165"/>
              </a:xfrm>
              <a:custGeom>
                <a:rect b="b" l="l" r="r" t="t"/>
                <a:pathLst>
                  <a:path extrusionOk="0" h="1642" w="1142">
                    <a:moveTo>
                      <a:pt x="946" y="0"/>
                    </a:moveTo>
                    <a:lnTo>
                      <a:pt x="1142" y="125"/>
                    </a:lnTo>
                    <a:lnTo>
                      <a:pt x="205" y="1642"/>
                    </a:lnTo>
                    <a:lnTo>
                      <a:pt x="0" y="150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7"/>
              <p:cNvSpPr/>
              <p:nvPr/>
            </p:nvSpPr>
            <p:spPr>
              <a:xfrm>
                <a:off x="3025989" y="3289302"/>
                <a:ext cx="39453" cy="53011"/>
              </a:xfrm>
              <a:custGeom>
                <a:rect b="b" l="l" r="r" t="t"/>
                <a:pathLst>
                  <a:path extrusionOk="0" h="1607" w="1196">
                    <a:moveTo>
                      <a:pt x="1000" y="1"/>
                    </a:moveTo>
                    <a:cubicBezTo>
                      <a:pt x="1062" y="45"/>
                      <a:pt x="1133" y="90"/>
                      <a:pt x="1196" y="126"/>
                    </a:cubicBezTo>
                    <a:lnTo>
                      <a:pt x="206" y="1607"/>
                    </a:lnTo>
                    <a:cubicBezTo>
                      <a:pt x="143" y="1562"/>
                      <a:pt x="72" y="1517"/>
                      <a:pt x="0" y="147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7"/>
              <p:cNvSpPr/>
              <p:nvPr/>
            </p:nvSpPr>
            <p:spPr>
              <a:xfrm>
                <a:off x="2992441" y="3266640"/>
                <a:ext cx="41234" cy="52120"/>
              </a:xfrm>
              <a:custGeom>
                <a:rect b="b" l="l" r="r" t="t"/>
                <a:pathLst>
                  <a:path extrusionOk="0" h="1580" w="1250">
                    <a:moveTo>
                      <a:pt x="1053" y="1"/>
                    </a:moveTo>
                    <a:lnTo>
                      <a:pt x="1249" y="135"/>
                    </a:lnTo>
                    <a:lnTo>
                      <a:pt x="206" y="1580"/>
                    </a:lnTo>
                    <a:lnTo>
                      <a:pt x="0" y="143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7"/>
              <p:cNvSpPr/>
              <p:nvPr/>
            </p:nvSpPr>
            <p:spPr>
              <a:xfrm>
                <a:off x="2959783" y="3242823"/>
                <a:ext cx="42686" cy="51230"/>
              </a:xfrm>
              <a:custGeom>
                <a:rect b="b" l="l" r="r" t="t"/>
                <a:pathLst>
                  <a:path extrusionOk="0" h="1553" w="1294">
                    <a:moveTo>
                      <a:pt x="1106" y="0"/>
                    </a:moveTo>
                    <a:lnTo>
                      <a:pt x="1294" y="143"/>
                    </a:lnTo>
                    <a:lnTo>
                      <a:pt x="196" y="1553"/>
                    </a:lnTo>
                    <a:lnTo>
                      <a:pt x="0" y="140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7"/>
              <p:cNvSpPr/>
              <p:nvPr/>
            </p:nvSpPr>
            <p:spPr>
              <a:xfrm>
                <a:off x="2927983" y="3218082"/>
                <a:ext cx="43873" cy="50075"/>
              </a:xfrm>
              <a:custGeom>
                <a:rect b="b" l="l" r="r" t="t"/>
                <a:pathLst>
                  <a:path extrusionOk="0" h="1518" w="1330">
                    <a:moveTo>
                      <a:pt x="1151" y="1"/>
                    </a:moveTo>
                    <a:lnTo>
                      <a:pt x="1330" y="153"/>
                    </a:lnTo>
                    <a:lnTo>
                      <a:pt x="188" y="1517"/>
                    </a:lnTo>
                    <a:lnTo>
                      <a:pt x="1" y="135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7"/>
              <p:cNvSpPr/>
              <p:nvPr/>
            </p:nvSpPr>
            <p:spPr>
              <a:xfrm>
                <a:off x="2896810" y="3192187"/>
                <a:ext cx="45325" cy="49184"/>
              </a:xfrm>
              <a:custGeom>
                <a:rect b="b" l="l" r="r" t="t"/>
                <a:pathLst>
                  <a:path extrusionOk="0" h="1491" w="1374">
                    <a:moveTo>
                      <a:pt x="1204" y="1"/>
                    </a:moveTo>
                    <a:cubicBezTo>
                      <a:pt x="1258" y="63"/>
                      <a:pt x="1320" y="108"/>
                      <a:pt x="1374" y="161"/>
                    </a:cubicBezTo>
                    <a:lnTo>
                      <a:pt x="187" y="1491"/>
                    </a:lnTo>
                    <a:cubicBezTo>
                      <a:pt x="125" y="1428"/>
                      <a:pt x="62" y="1375"/>
                      <a:pt x="0" y="132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7"/>
              <p:cNvSpPr/>
              <p:nvPr/>
            </p:nvSpPr>
            <p:spPr>
              <a:xfrm>
                <a:off x="2867055" y="3165434"/>
                <a:ext cx="46842" cy="47700"/>
              </a:xfrm>
              <a:custGeom>
                <a:rect b="b" l="l" r="r" t="t"/>
                <a:pathLst>
                  <a:path extrusionOk="0" h="1446" w="1420">
                    <a:moveTo>
                      <a:pt x="1250" y="0"/>
                    </a:moveTo>
                    <a:lnTo>
                      <a:pt x="1419" y="161"/>
                    </a:lnTo>
                    <a:lnTo>
                      <a:pt x="179" y="1445"/>
                    </a:lnTo>
                    <a:lnTo>
                      <a:pt x="1" y="126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7"/>
              <p:cNvSpPr/>
              <p:nvPr/>
            </p:nvSpPr>
            <p:spPr>
              <a:xfrm>
                <a:off x="2838224" y="3137461"/>
                <a:ext cx="47997" cy="46248"/>
              </a:xfrm>
              <a:custGeom>
                <a:rect b="b" l="l" r="r" t="t"/>
                <a:pathLst>
                  <a:path extrusionOk="0" h="1402" w="1455">
                    <a:moveTo>
                      <a:pt x="1294" y="1"/>
                    </a:moveTo>
                    <a:lnTo>
                      <a:pt x="1455" y="170"/>
                    </a:lnTo>
                    <a:lnTo>
                      <a:pt x="170" y="1401"/>
                    </a:lnTo>
                    <a:lnTo>
                      <a:pt x="1" y="122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7"/>
              <p:cNvSpPr/>
              <p:nvPr/>
            </p:nvSpPr>
            <p:spPr>
              <a:xfrm>
                <a:off x="2810284" y="3108630"/>
                <a:ext cx="49184" cy="45061"/>
              </a:xfrm>
              <a:custGeom>
                <a:rect b="b" l="l" r="r" t="t"/>
                <a:pathLst>
                  <a:path extrusionOk="0" h="1366" w="1491">
                    <a:moveTo>
                      <a:pt x="1338" y="0"/>
                    </a:moveTo>
                    <a:lnTo>
                      <a:pt x="1490" y="179"/>
                    </a:lnTo>
                    <a:lnTo>
                      <a:pt x="170" y="1365"/>
                    </a:lnTo>
                    <a:lnTo>
                      <a:pt x="0" y="117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7"/>
              <p:cNvSpPr/>
              <p:nvPr/>
            </p:nvSpPr>
            <p:spPr>
              <a:xfrm>
                <a:off x="2783498" y="3078908"/>
                <a:ext cx="50636" cy="43576"/>
              </a:xfrm>
              <a:custGeom>
                <a:rect b="b" l="l" r="r" t="t"/>
                <a:pathLst>
                  <a:path extrusionOk="0" h="1321" w="1535">
                    <a:moveTo>
                      <a:pt x="1383" y="0"/>
                    </a:moveTo>
                    <a:cubicBezTo>
                      <a:pt x="1428" y="63"/>
                      <a:pt x="1481" y="125"/>
                      <a:pt x="1535" y="179"/>
                    </a:cubicBezTo>
                    <a:lnTo>
                      <a:pt x="161" y="1321"/>
                    </a:lnTo>
                    <a:cubicBezTo>
                      <a:pt x="107" y="1258"/>
                      <a:pt x="54" y="1196"/>
                      <a:pt x="0" y="113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7"/>
              <p:cNvSpPr/>
              <p:nvPr/>
            </p:nvSpPr>
            <p:spPr>
              <a:xfrm>
                <a:off x="2758196" y="3048296"/>
                <a:ext cx="51526" cy="41828"/>
              </a:xfrm>
              <a:custGeom>
                <a:rect b="b" l="l" r="r" t="t"/>
                <a:pathLst>
                  <a:path extrusionOk="0" h="1268" w="1562">
                    <a:moveTo>
                      <a:pt x="1410" y="1"/>
                    </a:moveTo>
                    <a:lnTo>
                      <a:pt x="1561" y="179"/>
                    </a:lnTo>
                    <a:lnTo>
                      <a:pt x="152" y="1267"/>
                    </a:lnTo>
                    <a:lnTo>
                      <a:pt x="0" y="107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7"/>
              <p:cNvSpPr/>
              <p:nvPr/>
            </p:nvSpPr>
            <p:spPr>
              <a:xfrm>
                <a:off x="2733753" y="3016529"/>
                <a:ext cx="52714" cy="40641"/>
              </a:xfrm>
              <a:custGeom>
                <a:rect b="b" l="l" r="r" t="t"/>
                <a:pathLst>
                  <a:path extrusionOk="0" h="1232" w="1598">
                    <a:moveTo>
                      <a:pt x="1455" y="0"/>
                    </a:moveTo>
                    <a:lnTo>
                      <a:pt x="1598" y="196"/>
                    </a:lnTo>
                    <a:lnTo>
                      <a:pt x="143" y="1231"/>
                    </a:lnTo>
                    <a:lnTo>
                      <a:pt x="1" y="102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7"/>
              <p:cNvSpPr/>
              <p:nvPr/>
            </p:nvSpPr>
            <p:spPr>
              <a:xfrm>
                <a:off x="2710496" y="2984135"/>
                <a:ext cx="53605" cy="39189"/>
              </a:xfrm>
              <a:custGeom>
                <a:rect b="b" l="l" r="r" t="t"/>
                <a:pathLst>
                  <a:path extrusionOk="0" h="1188" w="1625">
                    <a:moveTo>
                      <a:pt x="1500" y="1"/>
                    </a:moveTo>
                    <a:lnTo>
                      <a:pt x="1625" y="206"/>
                    </a:lnTo>
                    <a:lnTo>
                      <a:pt x="144" y="1187"/>
                    </a:lnTo>
                    <a:lnTo>
                      <a:pt x="1" y="98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7"/>
              <p:cNvSpPr/>
              <p:nvPr/>
            </p:nvSpPr>
            <p:spPr>
              <a:xfrm>
                <a:off x="2688428" y="2951180"/>
                <a:ext cx="54495" cy="37408"/>
              </a:xfrm>
              <a:custGeom>
                <a:rect b="b" l="l" r="r" t="t"/>
                <a:pathLst>
                  <a:path extrusionOk="0" h="1134" w="1652">
                    <a:moveTo>
                      <a:pt x="1526" y="1"/>
                    </a:moveTo>
                    <a:cubicBezTo>
                      <a:pt x="1571" y="72"/>
                      <a:pt x="1607" y="143"/>
                      <a:pt x="1651" y="206"/>
                    </a:cubicBezTo>
                    <a:lnTo>
                      <a:pt x="135" y="1134"/>
                    </a:lnTo>
                    <a:cubicBezTo>
                      <a:pt x="90" y="1062"/>
                      <a:pt x="46" y="1000"/>
                      <a:pt x="1" y="919"/>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7"/>
              <p:cNvSpPr/>
              <p:nvPr/>
            </p:nvSpPr>
            <p:spPr>
              <a:xfrm>
                <a:off x="2668140" y="2917335"/>
                <a:ext cx="55056" cy="35659"/>
              </a:xfrm>
              <a:custGeom>
                <a:rect b="b" l="l" r="r" t="t"/>
                <a:pathLst>
                  <a:path extrusionOk="0" h="1081" w="1669">
                    <a:moveTo>
                      <a:pt x="1553" y="1"/>
                    </a:moveTo>
                    <a:lnTo>
                      <a:pt x="1669" y="206"/>
                    </a:lnTo>
                    <a:lnTo>
                      <a:pt x="125" y="1080"/>
                    </a:lnTo>
                    <a:lnTo>
                      <a:pt x="0" y="86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7"/>
              <p:cNvSpPr/>
              <p:nvPr/>
            </p:nvSpPr>
            <p:spPr>
              <a:xfrm>
                <a:off x="2648711" y="2882896"/>
                <a:ext cx="55947" cy="33878"/>
              </a:xfrm>
              <a:custGeom>
                <a:rect b="b" l="l" r="r" t="t"/>
                <a:pathLst>
                  <a:path extrusionOk="0" h="1027" w="1696">
                    <a:moveTo>
                      <a:pt x="1589" y="1"/>
                    </a:moveTo>
                    <a:lnTo>
                      <a:pt x="1696" y="206"/>
                    </a:lnTo>
                    <a:lnTo>
                      <a:pt x="117" y="1027"/>
                    </a:lnTo>
                    <a:lnTo>
                      <a:pt x="1" y="80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7"/>
              <p:cNvSpPr/>
              <p:nvPr/>
            </p:nvSpPr>
            <p:spPr>
              <a:xfrm>
                <a:off x="2630766" y="2847600"/>
                <a:ext cx="56541" cy="32394"/>
              </a:xfrm>
              <a:custGeom>
                <a:rect b="b" l="l" r="r" t="t"/>
                <a:pathLst>
                  <a:path extrusionOk="0" h="982" w="1714">
                    <a:moveTo>
                      <a:pt x="1615" y="0"/>
                    </a:moveTo>
                    <a:lnTo>
                      <a:pt x="1713" y="214"/>
                    </a:lnTo>
                    <a:lnTo>
                      <a:pt x="107" y="982"/>
                    </a:lnTo>
                    <a:lnTo>
                      <a:pt x="0" y="7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7"/>
              <p:cNvSpPr/>
              <p:nvPr/>
            </p:nvSpPr>
            <p:spPr>
              <a:xfrm>
                <a:off x="2613975" y="2811973"/>
                <a:ext cx="57134" cy="30349"/>
              </a:xfrm>
              <a:custGeom>
                <a:rect b="b" l="l" r="r" t="t"/>
                <a:pathLst>
                  <a:path extrusionOk="0" h="920" w="1732">
                    <a:moveTo>
                      <a:pt x="1642" y="1"/>
                    </a:moveTo>
                    <a:cubicBezTo>
                      <a:pt x="1669" y="72"/>
                      <a:pt x="1705" y="144"/>
                      <a:pt x="1732" y="215"/>
                    </a:cubicBezTo>
                    <a:lnTo>
                      <a:pt x="99" y="920"/>
                    </a:lnTo>
                    <a:cubicBezTo>
                      <a:pt x="63" y="848"/>
                      <a:pt x="28" y="768"/>
                      <a:pt x="1" y="68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7"/>
              <p:cNvSpPr/>
              <p:nvPr/>
            </p:nvSpPr>
            <p:spPr>
              <a:xfrm>
                <a:off x="2598669" y="2775489"/>
                <a:ext cx="58025" cy="28600"/>
              </a:xfrm>
              <a:custGeom>
                <a:rect b="b" l="l" r="r" t="t"/>
                <a:pathLst>
                  <a:path extrusionOk="0" h="867" w="1759">
                    <a:moveTo>
                      <a:pt x="1669" y="1"/>
                    </a:moveTo>
                    <a:lnTo>
                      <a:pt x="1758" y="224"/>
                    </a:lnTo>
                    <a:lnTo>
                      <a:pt x="99" y="866"/>
                    </a:lnTo>
                    <a:lnTo>
                      <a:pt x="1" y="63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7"/>
              <p:cNvSpPr/>
              <p:nvPr/>
            </p:nvSpPr>
            <p:spPr>
              <a:xfrm>
                <a:off x="2585144" y="2738708"/>
                <a:ext cx="58025" cy="26819"/>
              </a:xfrm>
              <a:custGeom>
                <a:rect b="b" l="l" r="r" t="t"/>
                <a:pathLst>
                  <a:path extrusionOk="0" h="813" w="1759">
                    <a:moveTo>
                      <a:pt x="1687" y="1"/>
                    </a:moveTo>
                    <a:lnTo>
                      <a:pt x="1758" y="224"/>
                    </a:lnTo>
                    <a:lnTo>
                      <a:pt x="81" y="812"/>
                    </a:lnTo>
                    <a:lnTo>
                      <a:pt x="1" y="57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7"/>
              <p:cNvSpPr/>
              <p:nvPr/>
            </p:nvSpPr>
            <p:spPr>
              <a:xfrm>
                <a:off x="2572510" y="2701630"/>
                <a:ext cx="58586" cy="24741"/>
              </a:xfrm>
              <a:custGeom>
                <a:rect b="b" l="l" r="r" t="t"/>
                <a:pathLst>
                  <a:path extrusionOk="0" h="750" w="1776">
                    <a:moveTo>
                      <a:pt x="1713" y="1"/>
                    </a:moveTo>
                    <a:lnTo>
                      <a:pt x="1775" y="224"/>
                    </a:lnTo>
                    <a:lnTo>
                      <a:pt x="71" y="750"/>
                    </a:lnTo>
                    <a:lnTo>
                      <a:pt x="0" y="50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7"/>
              <p:cNvSpPr/>
              <p:nvPr/>
            </p:nvSpPr>
            <p:spPr>
              <a:xfrm>
                <a:off x="2561327" y="2663958"/>
                <a:ext cx="58883" cy="22695"/>
              </a:xfrm>
              <a:custGeom>
                <a:rect b="b" l="l" r="r" t="t"/>
                <a:pathLst>
                  <a:path extrusionOk="0" h="688" w="1785">
                    <a:moveTo>
                      <a:pt x="1722" y="1"/>
                    </a:moveTo>
                    <a:lnTo>
                      <a:pt x="1784" y="233"/>
                    </a:lnTo>
                    <a:lnTo>
                      <a:pt x="62" y="688"/>
                    </a:lnTo>
                    <a:lnTo>
                      <a:pt x="0" y="44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7"/>
              <p:cNvSpPr/>
              <p:nvPr/>
            </p:nvSpPr>
            <p:spPr>
              <a:xfrm>
                <a:off x="2551892" y="2625990"/>
                <a:ext cx="59180" cy="20650"/>
              </a:xfrm>
              <a:custGeom>
                <a:rect b="b" l="l" r="r" t="t"/>
                <a:pathLst>
                  <a:path extrusionOk="0" h="626" w="1794">
                    <a:moveTo>
                      <a:pt x="1740" y="1"/>
                    </a:moveTo>
                    <a:lnTo>
                      <a:pt x="1794" y="233"/>
                    </a:lnTo>
                    <a:lnTo>
                      <a:pt x="63" y="625"/>
                    </a:lnTo>
                    <a:lnTo>
                      <a:pt x="1" y="37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7"/>
              <p:cNvSpPr/>
              <p:nvPr/>
            </p:nvSpPr>
            <p:spPr>
              <a:xfrm>
                <a:off x="2543942" y="2587460"/>
                <a:ext cx="59180" cy="18869"/>
              </a:xfrm>
              <a:custGeom>
                <a:rect b="b" l="l" r="r" t="t"/>
                <a:pathLst>
                  <a:path extrusionOk="0" h="572" w="1794">
                    <a:moveTo>
                      <a:pt x="1749" y="0"/>
                    </a:moveTo>
                    <a:lnTo>
                      <a:pt x="1794" y="241"/>
                    </a:lnTo>
                    <a:lnTo>
                      <a:pt x="45" y="571"/>
                    </a:lnTo>
                    <a:lnTo>
                      <a:pt x="1" y="32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7"/>
              <p:cNvSpPr/>
              <p:nvPr/>
            </p:nvSpPr>
            <p:spPr>
              <a:xfrm>
                <a:off x="2537180" y="2548898"/>
                <a:ext cx="59180" cy="16824"/>
              </a:xfrm>
              <a:custGeom>
                <a:rect b="b" l="l" r="r" t="t"/>
                <a:pathLst>
                  <a:path extrusionOk="0" h="510" w="1794">
                    <a:moveTo>
                      <a:pt x="1767" y="1"/>
                    </a:moveTo>
                    <a:lnTo>
                      <a:pt x="1794" y="241"/>
                    </a:lnTo>
                    <a:lnTo>
                      <a:pt x="36" y="509"/>
                    </a:lnTo>
                    <a:lnTo>
                      <a:pt x="0" y="25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7"/>
              <p:cNvSpPr/>
              <p:nvPr/>
            </p:nvSpPr>
            <p:spPr>
              <a:xfrm>
                <a:off x="2531869" y="2510335"/>
                <a:ext cx="59476" cy="14482"/>
              </a:xfrm>
              <a:custGeom>
                <a:rect b="b" l="l" r="r" t="t"/>
                <a:pathLst>
                  <a:path extrusionOk="0" h="439" w="1803">
                    <a:moveTo>
                      <a:pt x="1776" y="1"/>
                    </a:moveTo>
                    <a:lnTo>
                      <a:pt x="1803" y="233"/>
                    </a:lnTo>
                    <a:lnTo>
                      <a:pt x="37" y="438"/>
                    </a:lnTo>
                    <a:lnTo>
                      <a:pt x="1" y="18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7"/>
              <p:cNvSpPr/>
              <p:nvPr/>
            </p:nvSpPr>
            <p:spPr>
              <a:xfrm>
                <a:off x="2528636" y="2471212"/>
                <a:ext cx="59180" cy="12403"/>
              </a:xfrm>
              <a:custGeom>
                <a:rect b="b" l="l" r="r" t="t"/>
                <a:pathLst>
                  <a:path extrusionOk="0" h="376" w="1794">
                    <a:moveTo>
                      <a:pt x="1776" y="0"/>
                    </a:moveTo>
                    <a:lnTo>
                      <a:pt x="1794" y="241"/>
                    </a:lnTo>
                    <a:lnTo>
                      <a:pt x="19" y="375"/>
                    </a:lnTo>
                    <a:lnTo>
                      <a:pt x="1" y="13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7"/>
              <p:cNvSpPr/>
              <p:nvPr/>
            </p:nvSpPr>
            <p:spPr>
              <a:xfrm>
                <a:off x="2526294" y="2432353"/>
                <a:ext cx="58883" cy="10358"/>
              </a:xfrm>
              <a:custGeom>
                <a:rect b="b" l="l" r="r" t="t"/>
                <a:pathLst>
                  <a:path extrusionOk="0" h="314" w="1785">
                    <a:moveTo>
                      <a:pt x="1785" y="1"/>
                    </a:moveTo>
                    <a:lnTo>
                      <a:pt x="1785" y="233"/>
                    </a:lnTo>
                    <a:lnTo>
                      <a:pt x="9" y="313"/>
                    </a:lnTo>
                    <a:lnTo>
                      <a:pt x="0" y="6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7"/>
              <p:cNvSpPr/>
              <p:nvPr/>
            </p:nvSpPr>
            <p:spPr>
              <a:xfrm>
                <a:off x="2525403" y="2393230"/>
                <a:ext cx="58883" cy="8280"/>
              </a:xfrm>
              <a:custGeom>
                <a:rect b="b" l="l" r="r" t="t"/>
                <a:pathLst>
                  <a:path extrusionOk="0" h="251" w="1785">
                    <a:moveTo>
                      <a:pt x="1776" y="0"/>
                    </a:moveTo>
                    <a:lnTo>
                      <a:pt x="1785" y="232"/>
                    </a:lnTo>
                    <a:lnTo>
                      <a:pt x="1" y="25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6" name="Google Shape;546;p7"/>
            <p:cNvGrpSpPr/>
            <p:nvPr/>
          </p:nvGrpSpPr>
          <p:grpSpPr>
            <a:xfrm>
              <a:off x="6829067" y="665227"/>
              <a:ext cx="3792284" cy="3790731"/>
              <a:chOff x="2217300" y="944485"/>
              <a:chExt cx="2898414" cy="2897226"/>
            </a:xfrm>
          </p:grpSpPr>
          <p:sp>
            <p:nvSpPr>
              <p:cNvPr id="547" name="Google Shape;547;p7"/>
              <p:cNvSpPr/>
              <p:nvPr/>
            </p:nvSpPr>
            <p:spPr>
              <a:xfrm>
                <a:off x="2219049" y="2300535"/>
                <a:ext cx="24180" cy="23850"/>
              </a:xfrm>
              <a:custGeom>
                <a:rect b="b" l="l" r="r" t="t"/>
                <a:pathLst>
                  <a:path extrusionOk="0" h="723" w="733">
                    <a:moveTo>
                      <a:pt x="349" y="714"/>
                    </a:moveTo>
                    <a:cubicBezTo>
                      <a:pt x="153" y="705"/>
                      <a:pt x="1" y="536"/>
                      <a:pt x="19" y="348"/>
                    </a:cubicBezTo>
                    <a:cubicBezTo>
                      <a:pt x="37" y="152"/>
                      <a:pt x="197" y="0"/>
                      <a:pt x="393" y="18"/>
                    </a:cubicBezTo>
                    <a:cubicBezTo>
                      <a:pt x="581" y="27"/>
                      <a:pt x="732" y="197"/>
                      <a:pt x="715" y="384"/>
                    </a:cubicBezTo>
                    <a:cubicBezTo>
                      <a:pt x="697" y="571"/>
                      <a:pt x="536" y="723"/>
                      <a:pt x="349" y="71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7"/>
              <p:cNvSpPr/>
              <p:nvPr/>
            </p:nvSpPr>
            <p:spPr>
              <a:xfrm>
                <a:off x="2227295" y="2208401"/>
                <a:ext cx="24180" cy="24477"/>
              </a:xfrm>
              <a:custGeom>
                <a:rect b="b" l="l" r="r" t="t"/>
                <a:pathLst>
                  <a:path extrusionOk="0" h="742" w="733">
                    <a:moveTo>
                      <a:pt x="322" y="724"/>
                    </a:moveTo>
                    <a:cubicBezTo>
                      <a:pt x="134" y="697"/>
                      <a:pt x="1" y="527"/>
                      <a:pt x="18" y="331"/>
                    </a:cubicBezTo>
                    <a:cubicBezTo>
                      <a:pt x="45" y="144"/>
                      <a:pt x="224" y="1"/>
                      <a:pt x="411" y="28"/>
                    </a:cubicBezTo>
                    <a:cubicBezTo>
                      <a:pt x="598" y="55"/>
                      <a:pt x="732" y="224"/>
                      <a:pt x="714" y="420"/>
                    </a:cubicBezTo>
                    <a:cubicBezTo>
                      <a:pt x="688" y="608"/>
                      <a:pt x="518" y="741"/>
                      <a:pt x="322" y="72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7"/>
              <p:cNvSpPr/>
              <p:nvPr/>
            </p:nvSpPr>
            <p:spPr>
              <a:xfrm>
                <a:off x="2240853" y="2117190"/>
                <a:ext cx="24741" cy="25038"/>
              </a:xfrm>
              <a:custGeom>
                <a:rect b="b" l="l" r="r" t="t"/>
                <a:pathLst>
                  <a:path extrusionOk="0" h="759" w="750">
                    <a:moveTo>
                      <a:pt x="312" y="723"/>
                    </a:moveTo>
                    <a:cubicBezTo>
                      <a:pt x="125" y="687"/>
                      <a:pt x="0" y="509"/>
                      <a:pt x="36" y="313"/>
                    </a:cubicBezTo>
                    <a:cubicBezTo>
                      <a:pt x="71" y="125"/>
                      <a:pt x="250" y="0"/>
                      <a:pt x="437" y="36"/>
                    </a:cubicBezTo>
                    <a:cubicBezTo>
                      <a:pt x="624" y="72"/>
                      <a:pt x="749" y="250"/>
                      <a:pt x="723" y="438"/>
                    </a:cubicBezTo>
                    <a:cubicBezTo>
                      <a:pt x="687" y="634"/>
                      <a:pt x="509" y="759"/>
                      <a:pt x="312"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7"/>
              <p:cNvSpPr/>
              <p:nvPr/>
            </p:nvSpPr>
            <p:spPr>
              <a:xfrm>
                <a:off x="2259953" y="2026838"/>
                <a:ext cx="25071" cy="25334"/>
              </a:xfrm>
              <a:custGeom>
                <a:rect b="b" l="l" r="r" t="t"/>
                <a:pathLst>
                  <a:path extrusionOk="0" h="768" w="760">
                    <a:moveTo>
                      <a:pt x="304" y="723"/>
                    </a:moveTo>
                    <a:cubicBezTo>
                      <a:pt x="117" y="679"/>
                      <a:pt x="1" y="491"/>
                      <a:pt x="45" y="304"/>
                    </a:cubicBezTo>
                    <a:cubicBezTo>
                      <a:pt x="90" y="108"/>
                      <a:pt x="286" y="1"/>
                      <a:pt x="474" y="45"/>
                    </a:cubicBezTo>
                    <a:cubicBezTo>
                      <a:pt x="661" y="99"/>
                      <a:pt x="759" y="286"/>
                      <a:pt x="723" y="474"/>
                    </a:cubicBezTo>
                    <a:cubicBezTo>
                      <a:pt x="679" y="661"/>
                      <a:pt x="492" y="768"/>
                      <a:pt x="304"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7"/>
              <p:cNvSpPr/>
              <p:nvPr/>
            </p:nvSpPr>
            <p:spPr>
              <a:xfrm>
                <a:off x="2285287" y="1937969"/>
                <a:ext cx="25928" cy="25928"/>
              </a:xfrm>
              <a:custGeom>
                <a:rect b="b" l="l" r="r" t="t"/>
                <a:pathLst>
                  <a:path extrusionOk="0" h="786" w="786">
                    <a:moveTo>
                      <a:pt x="286" y="723"/>
                    </a:moveTo>
                    <a:cubicBezTo>
                      <a:pt x="98" y="670"/>
                      <a:pt x="0" y="473"/>
                      <a:pt x="63" y="286"/>
                    </a:cubicBezTo>
                    <a:cubicBezTo>
                      <a:pt x="125" y="108"/>
                      <a:pt x="321" y="1"/>
                      <a:pt x="509" y="63"/>
                    </a:cubicBezTo>
                    <a:cubicBezTo>
                      <a:pt x="687" y="125"/>
                      <a:pt x="785" y="322"/>
                      <a:pt x="723" y="500"/>
                    </a:cubicBezTo>
                    <a:cubicBezTo>
                      <a:pt x="669" y="688"/>
                      <a:pt x="464" y="786"/>
                      <a:pt x="286"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7"/>
              <p:cNvSpPr/>
              <p:nvPr/>
            </p:nvSpPr>
            <p:spPr>
              <a:xfrm>
                <a:off x="2316461" y="1851146"/>
                <a:ext cx="26225" cy="26225"/>
              </a:xfrm>
              <a:custGeom>
                <a:rect b="b" l="l" r="r" t="t"/>
                <a:pathLst>
                  <a:path extrusionOk="0" h="795" w="795">
                    <a:moveTo>
                      <a:pt x="268" y="723"/>
                    </a:moveTo>
                    <a:cubicBezTo>
                      <a:pt x="90" y="652"/>
                      <a:pt x="1" y="456"/>
                      <a:pt x="72" y="269"/>
                    </a:cubicBezTo>
                    <a:cubicBezTo>
                      <a:pt x="143" y="90"/>
                      <a:pt x="349" y="1"/>
                      <a:pt x="527" y="72"/>
                    </a:cubicBezTo>
                    <a:cubicBezTo>
                      <a:pt x="705" y="144"/>
                      <a:pt x="795" y="349"/>
                      <a:pt x="723" y="527"/>
                    </a:cubicBezTo>
                    <a:cubicBezTo>
                      <a:pt x="652" y="706"/>
                      <a:pt x="447" y="795"/>
                      <a:pt x="268"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7"/>
              <p:cNvSpPr/>
              <p:nvPr/>
            </p:nvSpPr>
            <p:spPr>
              <a:xfrm>
                <a:off x="2352945" y="1766401"/>
                <a:ext cx="26225" cy="26522"/>
              </a:xfrm>
              <a:custGeom>
                <a:rect b="b" l="l" r="r" t="t"/>
                <a:pathLst>
                  <a:path extrusionOk="0" h="804" w="795">
                    <a:moveTo>
                      <a:pt x="251" y="723"/>
                    </a:moveTo>
                    <a:cubicBezTo>
                      <a:pt x="81" y="643"/>
                      <a:pt x="1" y="429"/>
                      <a:pt x="81" y="259"/>
                    </a:cubicBezTo>
                    <a:cubicBezTo>
                      <a:pt x="162" y="81"/>
                      <a:pt x="367" y="1"/>
                      <a:pt x="545" y="90"/>
                    </a:cubicBezTo>
                    <a:cubicBezTo>
                      <a:pt x="715" y="170"/>
                      <a:pt x="795" y="375"/>
                      <a:pt x="715" y="554"/>
                    </a:cubicBezTo>
                    <a:cubicBezTo>
                      <a:pt x="634" y="723"/>
                      <a:pt x="429" y="804"/>
                      <a:pt x="251"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7"/>
              <p:cNvSpPr/>
              <p:nvPr/>
            </p:nvSpPr>
            <p:spPr>
              <a:xfrm>
                <a:off x="2394740" y="1684592"/>
                <a:ext cx="26522" cy="26225"/>
              </a:xfrm>
              <a:custGeom>
                <a:rect b="b" l="l" r="r" t="t"/>
                <a:pathLst>
                  <a:path extrusionOk="0" h="795" w="804">
                    <a:moveTo>
                      <a:pt x="233" y="696"/>
                    </a:moveTo>
                    <a:cubicBezTo>
                      <a:pt x="63" y="607"/>
                      <a:pt x="1" y="402"/>
                      <a:pt x="99" y="233"/>
                    </a:cubicBezTo>
                    <a:cubicBezTo>
                      <a:pt x="197" y="63"/>
                      <a:pt x="411" y="1"/>
                      <a:pt x="581" y="99"/>
                    </a:cubicBezTo>
                    <a:cubicBezTo>
                      <a:pt x="750" y="188"/>
                      <a:pt x="804" y="402"/>
                      <a:pt x="705" y="563"/>
                    </a:cubicBezTo>
                    <a:cubicBezTo>
                      <a:pt x="616" y="732"/>
                      <a:pt x="402" y="795"/>
                      <a:pt x="233" y="69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7"/>
              <p:cNvSpPr/>
              <p:nvPr/>
            </p:nvSpPr>
            <p:spPr>
              <a:xfrm>
                <a:off x="2442407" y="1605422"/>
                <a:ext cx="26225" cy="26225"/>
              </a:xfrm>
              <a:custGeom>
                <a:rect b="b" l="l" r="r" t="t"/>
                <a:pathLst>
                  <a:path extrusionOk="0" h="795" w="795">
                    <a:moveTo>
                      <a:pt x="206" y="697"/>
                    </a:moveTo>
                    <a:cubicBezTo>
                      <a:pt x="46" y="590"/>
                      <a:pt x="1" y="376"/>
                      <a:pt x="99" y="215"/>
                    </a:cubicBezTo>
                    <a:cubicBezTo>
                      <a:pt x="206" y="45"/>
                      <a:pt x="420" y="1"/>
                      <a:pt x="581" y="108"/>
                    </a:cubicBezTo>
                    <a:cubicBezTo>
                      <a:pt x="741" y="215"/>
                      <a:pt x="795" y="429"/>
                      <a:pt x="688" y="590"/>
                    </a:cubicBezTo>
                    <a:cubicBezTo>
                      <a:pt x="590" y="750"/>
                      <a:pt x="367" y="795"/>
                      <a:pt x="206" y="69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7"/>
              <p:cNvSpPr/>
              <p:nvPr/>
            </p:nvSpPr>
            <p:spPr>
              <a:xfrm>
                <a:off x="2494494" y="1529518"/>
                <a:ext cx="25928" cy="26225"/>
              </a:xfrm>
              <a:custGeom>
                <a:rect b="b" l="l" r="r" t="t"/>
                <a:pathLst>
                  <a:path extrusionOk="0" h="795" w="786">
                    <a:moveTo>
                      <a:pt x="188" y="678"/>
                    </a:moveTo>
                    <a:cubicBezTo>
                      <a:pt x="37" y="571"/>
                      <a:pt x="1" y="348"/>
                      <a:pt x="117" y="188"/>
                    </a:cubicBezTo>
                    <a:cubicBezTo>
                      <a:pt x="224" y="27"/>
                      <a:pt x="447" y="0"/>
                      <a:pt x="599" y="107"/>
                    </a:cubicBezTo>
                    <a:cubicBezTo>
                      <a:pt x="750" y="223"/>
                      <a:pt x="786" y="446"/>
                      <a:pt x="679" y="607"/>
                    </a:cubicBezTo>
                    <a:cubicBezTo>
                      <a:pt x="563" y="759"/>
                      <a:pt x="349" y="794"/>
                      <a:pt x="188" y="67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7"/>
              <p:cNvSpPr/>
              <p:nvPr/>
            </p:nvSpPr>
            <p:spPr>
              <a:xfrm>
                <a:off x="2551299" y="1457111"/>
                <a:ext cx="25928" cy="25631"/>
              </a:xfrm>
              <a:custGeom>
                <a:rect b="b" l="l" r="r" t="t"/>
                <a:pathLst>
                  <a:path extrusionOk="0" h="777" w="786">
                    <a:moveTo>
                      <a:pt x="170" y="661"/>
                    </a:moveTo>
                    <a:cubicBezTo>
                      <a:pt x="19" y="536"/>
                      <a:pt x="1" y="322"/>
                      <a:pt x="135" y="170"/>
                    </a:cubicBezTo>
                    <a:cubicBezTo>
                      <a:pt x="259" y="27"/>
                      <a:pt x="482" y="1"/>
                      <a:pt x="625" y="134"/>
                    </a:cubicBezTo>
                    <a:cubicBezTo>
                      <a:pt x="777" y="259"/>
                      <a:pt x="786" y="473"/>
                      <a:pt x="661" y="616"/>
                    </a:cubicBezTo>
                    <a:cubicBezTo>
                      <a:pt x="536" y="759"/>
                      <a:pt x="322" y="777"/>
                      <a:pt x="170" y="66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7"/>
              <p:cNvSpPr/>
              <p:nvPr/>
            </p:nvSpPr>
            <p:spPr>
              <a:xfrm>
                <a:off x="2613117" y="1388859"/>
                <a:ext cx="25631" cy="25334"/>
              </a:xfrm>
              <a:custGeom>
                <a:rect b="b" l="l" r="r" t="t"/>
                <a:pathLst>
                  <a:path extrusionOk="0" h="768" w="777">
                    <a:moveTo>
                      <a:pt x="152" y="633"/>
                    </a:moveTo>
                    <a:cubicBezTo>
                      <a:pt x="9" y="509"/>
                      <a:pt x="0" y="285"/>
                      <a:pt x="143" y="143"/>
                    </a:cubicBezTo>
                    <a:cubicBezTo>
                      <a:pt x="277" y="0"/>
                      <a:pt x="491" y="0"/>
                      <a:pt x="634" y="134"/>
                    </a:cubicBezTo>
                    <a:cubicBezTo>
                      <a:pt x="767" y="268"/>
                      <a:pt x="776" y="482"/>
                      <a:pt x="642" y="624"/>
                    </a:cubicBezTo>
                    <a:cubicBezTo>
                      <a:pt x="509" y="758"/>
                      <a:pt x="295" y="767"/>
                      <a:pt x="152" y="63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7"/>
              <p:cNvSpPr/>
              <p:nvPr/>
            </p:nvSpPr>
            <p:spPr>
              <a:xfrm>
                <a:off x="2678729" y="1323808"/>
                <a:ext cx="25334" cy="25631"/>
              </a:xfrm>
              <a:custGeom>
                <a:rect b="b" l="l" r="r" t="t"/>
                <a:pathLst>
                  <a:path extrusionOk="0" h="777" w="768">
                    <a:moveTo>
                      <a:pt x="134" y="634"/>
                    </a:moveTo>
                    <a:cubicBezTo>
                      <a:pt x="1" y="491"/>
                      <a:pt x="9" y="268"/>
                      <a:pt x="152" y="134"/>
                    </a:cubicBezTo>
                    <a:cubicBezTo>
                      <a:pt x="295" y="0"/>
                      <a:pt x="509" y="9"/>
                      <a:pt x="643" y="152"/>
                    </a:cubicBezTo>
                    <a:cubicBezTo>
                      <a:pt x="768" y="295"/>
                      <a:pt x="768" y="518"/>
                      <a:pt x="625" y="652"/>
                    </a:cubicBezTo>
                    <a:cubicBezTo>
                      <a:pt x="491" y="777"/>
                      <a:pt x="268" y="777"/>
                      <a:pt x="134" y="63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7"/>
              <p:cNvSpPr/>
              <p:nvPr/>
            </p:nvSpPr>
            <p:spPr>
              <a:xfrm>
                <a:off x="2748168" y="1263474"/>
                <a:ext cx="26225" cy="25631"/>
              </a:xfrm>
              <a:custGeom>
                <a:rect b="b" l="l" r="r" t="t"/>
                <a:pathLst>
                  <a:path extrusionOk="0" h="777" w="795">
                    <a:moveTo>
                      <a:pt x="126" y="607"/>
                    </a:moveTo>
                    <a:cubicBezTo>
                      <a:pt x="1" y="465"/>
                      <a:pt x="28" y="242"/>
                      <a:pt x="179" y="126"/>
                    </a:cubicBezTo>
                    <a:cubicBezTo>
                      <a:pt x="331" y="1"/>
                      <a:pt x="554" y="27"/>
                      <a:pt x="670" y="179"/>
                    </a:cubicBezTo>
                    <a:cubicBezTo>
                      <a:pt x="795" y="331"/>
                      <a:pt x="768" y="545"/>
                      <a:pt x="616" y="661"/>
                    </a:cubicBezTo>
                    <a:cubicBezTo>
                      <a:pt x="465" y="777"/>
                      <a:pt x="242" y="759"/>
                      <a:pt x="126" y="6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7"/>
              <p:cNvSpPr/>
              <p:nvPr/>
            </p:nvSpPr>
            <p:spPr>
              <a:xfrm>
                <a:off x="2821466" y="1207560"/>
                <a:ext cx="26225" cy="26225"/>
              </a:xfrm>
              <a:custGeom>
                <a:rect b="b" l="l" r="r" t="t"/>
                <a:pathLst>
                  <a:path extrusionOk="0" h="795" w="795">
                    <a:moveTo>
                      <a:pt x="116" y="607"/>
                    </a:moveTo>
                    <a:cubicBezTo>
                      <a:pt x="0" y="447"/>
                      <a:pt x="45" y="233"/>
                      <a:pt x="196" y="117"/>
                    </a:cubicBezTo>
                    <a:cubicBezTo>
                      <a:pt x="357" y="1"/>
                      <a:pt x="580" y="45"/>
                      <a:pt x="687" y="197"/>
                    </a:cubicBezTo>
                    <a:cubicBezTo>
                      <a:pt x="794" y="358"/>
                      <a:pt x="759" y="572"/>
                      <a:pt x="607" y="688"/>
                    </a:cubicBezTo>
                    <a:cubicBezTo>
                      <a:pt x="446" y="795"/>
                      <a:pt x="232" y="759"/>
                      <a:pt x="116" y="6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7"/>
              <p:cNvSpPr/>
              <p:nvPr/>
            </p:nvSpPr>
            <p:spPr>
              <a:xfrm>
                <a:off x="2898261" y="1156364"/>
                <a:ext cx="26225" cy="26522"/>
              </a:xfrm>
              <a:custGeom>
                <a:rect b="b" l="l" r="r" t="t"/>
                <a:pathLst>
                  <a:path extrusionOk="0" h="804" w="795">
                    <a:moveTo>
                      <a:pt x="108" y="589"/>
                    </a:moveTo>
                    <a:cubicBezTo>
                      <a:pt x="1" y="429"/>
                      <a:pt x="54" y="215"/>
                      <a:pt x="215" y="107"/>
                    </a:cubicBezTo>
                    <a:cubicBezTo>
                      <a:pt x="375" y="0"/>
                      <a:pt x="589" y="54"/>
                      <a:pt x="696" y="215"/>
                    </a:cubicBezTo>
                    <a:cubicBezTo>
                      <a:pt x="795" y="384"/>
                      <a:pt x="741" y="598"/>
                      <a:pt x="580" y="696"/>
                    </a:cubicBezTo>
                    <a:cubicBezTo>
                      <a:pt x="420" y="803"/>
                      <a:pt x="206" y="759"/>
                      <a:pt x="108" y="58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7"/>
              <p:cNvSpPr/>
              <p:nvPr/>
            </p:nvSpPr>
            <p:spPr>
              <a:xfrm>
                <a:off x="2978025" y="1110742"/>
                <a:ext cx="26522" cy="25928"/>
              </a:xfrm>
              <a:custGeom>
                <a:rect b="b" l="l" r="r" t="t"/>
                <a:pathLst>
                  <a:path extrusionOk="0" h="786" w="804">
                    <a:moveTo>
                      <a:pt x="89" y="554"/>
                    </a:moveTo>
                    <a:cubicBezTo>
                      <a:pt x="0" y="384"/>
                      <a:pt x="63" y="179"/>
                      <a:pt x="241" y="90"/>
                    </a:cubicBezTo>
                    <a:cubicBezTo>
                      <a:pt x="411" y="1"/>
                      <a:pt x="625" y="63"/>
                      <a:pt x="714" y="233"/>
                    </a:cubicBezTo>
                    <a:cubicBezTo>
                      <a:pt x="803" y="402"/>
                      <a:pt x="741" y="616"/>
                      <a:pt x="562" y="705"/>
                    </a:cubicBezTo>
                    <a:cubicBezTo>
                      <a:pt x="393" y="786"/>
                      <a:pt x="188" y="723"/>
                      <a:pt x="89" y="55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7"/>
              <p:cNvSpPr/>
              <p:nvPr/>
            </p:nvSpPr>
            <p:spPr>
              <a:xfrm>
                <a:off x="3060989" y="1070134"/>
                <a:ext cx="26225" cy="26225"/>
              </a:xfrm>
              <a:custGeom>
                <a:rect b="b" l="l" r="r" t="t"/>
                <a:pathLst>
                  <a:path extrusionOk="0" h="795" w="795">
                    <a:moveTo>
                      <a:pt x="81" y="545"/>
                    </a:moveTo>
                    <a:cubicBezTo>
                      <a:pt x="1" y="366"/>
                      <a:pt x="72" y="161"/>
                      <a:pt x="251" y="81"/>
                    </a:cubicBezTo>
                    <a:cubicBezTo>
                      <a:pt x="429" y="1"/>
                      <a:pt x="634" y="81"/>
                      <a:pt x="715" y="250"/>
                    </a:cubicBezTo>
                    <a:cubicBezTo>
                      <a:pt x="795" y="429"/>
                      <a:pt x="715" y="634"/>
                      <a:pt x="536" y="714"/>
                    </a:cubicBezTo>
                    <a:cubicBezTo>
                      <a:pt x="367" y="795"/>
                      <a:pt x="162" y="714"/>
                      <a:pt x="81" y="54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7"/>
              <p:cNvSpPr/>
              <p:nvPr/>
            </p:nvSpPr>
            <p:spPr>
              <a:xfrm>
                <a:off x="3146063" y="1034541"/>
                <a:ext cx="25928" cy="26225"/>
              </a:xfrm>
              <a:custGeom>
                <a:rect b="b" l="l" r="r" t="t"/>
                <a:pathLst>
                  <a:path extrusionOk="0" h="795" w="786">
                    <a:moveTo>
                      <a:pt x="72" y="526"/>
                    </a:moveTo>
                    <a:cubicBezTo>
                      <a:pt x="0" y="348"/>
                      <a:pt x="89" y="143"/>
                      <a:pt x="277" y="71"/>
                    </a:cubicBezTo>
                    <a:cubicBezTo>
                      <a:pt x="455" y="0"/>
                      <a:pt x="651" y="89"/>
                      <a:pt x="723" y="277"/>
                    </a:cubicBezTo>
                    <a:cubicBezTo>
                      <a:pt x="785" y="455"/>
                      <a:pt x="696" y="660"/>
                      <a:pt x="518" y="723"/>
                    </a:cubicBezTo>
                    <a:cubicBezTo>
                      <a:pt x="339" y="794"/>
                      <a:pt x="143" y="705"/>
                      <a:pt x="72" y="52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7"/>
              <p:cNvSpPr/>
              <p:nvPr/>
            </p:nvSpPr>
            <p:spPr>
              <a:xfrm>
                <a:off x="3233447" y="1005116"/>
                <a:ext cx="25928" cy="25334"/>
              </a:xfrm>
              <a:custGeom>
                <a:rect b="b" l="l" r="r" t="t"/>
                <a:pathLst>
                  <a:path extrusionOk="0" h="768" w="786">
                    <a:moveTo>
                      <a:pt x="54" y="491"/>
                    </a:moveTo>
                    <a:cubicBezTo>
                      <a:pt x="1" y="303"/>
                      <a:pt x="99" y="107"/>
                      <a:pt x="286" y="54"/>
                    </a:cubicBezTo>
                    <a:cubicBezTo>
                      <a:pt x="474" y="0"/>
                      <a:pt x="670" y="107"/>
                      <a:pt x="723" y="294"/>
                    </a:cubicBezTo>
                    <a:cubicBezTo>
                      <a:pt x="786" y="482"/>
                      <a:pt x="679" y="669"/>
                      <a:pt x="491" y="723"/>
                    </a:cubicBezTo>
                    <a:cubicBezTo>
                      <a:pt x="304" y="767"/>
                      <a:pt x="117" y="669"/>
                      <a:pt x="54" y="49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7"/>
              <p:cNvSpPr/>
              <p:nvPr/>
            </p:nvSpPr>
            <p:spPr>
              <a:xfrm>
                <a:off x="3322612" y="981563"/>
                <a:ext cx="25334" cy="25334"/>
              </a:xfrm>
              <a:custGeom>
                <a:rect b="b" l="l" r="r" t="t"/>
                <a:pathLst>
                  <a:path extrusionOk="0" h="768" w="768">
                    <a:moveTo>
                      <a:pt x="45" y="464"/>
                    </a:moveTo>
                    <a:cubicBezTo>
                      <a:pt x="1" y="277"/>
                      <a:pt x="117" y="90"/>
                      <a:pt x="304" y="45"/>
                    </a:cubicBezTo>
                    <a:cubicBezTo>
                      <a:pt x="500" y="0"/>
                      <a:pt x="688" y="116"/>
                      <a:pt x="723" y="304"/>
                    </a:cubicBezTo>
                    <a:cubicBezTo>
                      <a:pt x="768" y="491"/>
                      <a:pt x="652" y="678"/>
                      <a:pt x="465" y="723"/>
                    </a:cubicBezTo>
                    <a:cubicBezTo>
                      <a:pt x="277" y="768"/>
                      <a:pt x="90" y="652"/>
                      <a:pt x="45" y="46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7"/>
              <p:cNvSpPr/>
              <p:nvPr/>
            </p:nvSpPr>
            <p:spPr>
              <a:xfrm>
                <a:off x="3413262" y="963321"/>
                <a:ext cx="24741" cy="25038"/>
              </a:xfrm>
              <a:custGeom>
                <a:rect b="b" l="l" r="r" t="t"/>
                <a:pathLst>
                  <a:path extrusionOk="0" h="759" w="750">
                    <a:moveTo>
                      <a:pt x="36" y="437"/>
                    </a:moveTo>
                    <a:cubicBezTo>
                      <a:pt x="0" y="250"/>
                      <a:pt x="125" y="72"/>
                      <a:pt x="322" y="36"/>
                    </a:cubicBezTo>
                    <a:cubicBezTo>
                      <a:pt x="509" y="0"/>
                      <a:pt x="687" y="125"/>
                      <a:pt x="723" y="321"/>
                    </a:cubicBezTo>
                    <a:cubicBezTo>
                      <a:pt x="750" y="509"/>
                      <a:pt x="625" y="687"/>
                      <a:pt x="438" y="723"/>
                    </a:cubicBezTo>
                    <a:cubicBezTo>
                      <a:pt x="250" y="759"/>
                      <a:pt x="63" y="634"/>
                      <a:pt x="36" y="43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7"/>
              <p:cNvSpPr/>
              <p:nvPr/>
            </p:nvSpPr>
            <p:spPr>
              <a:xfrm>
                <a:off x="3504769" y="950950"/>
                <a:ext cx="24180" cy="24477"/>
              </a:xfrm>
              <a:custGeom>
                <a:rect b="b" l="l" r="r" t="t"/>
                <a:pathLst>
                  <a:path extrusionOk="0" h="742" w="733">
                    <a:moveTo>
                      <a:pt x="28" y="411"/>
                    </a:moveTo>
                    <a:cubicBezTo>
                      <a:pt x="1" y="224"/>
                      <a:pt x="144" y="45"/>
                      <a:pt x="331" y="27"/>
                    </a:cubicBezTo>
                    <a:cubicBezTo>
                      <a:pt x="527" y="1"/>
                      <a:pt x="697" y="152"/>
                      <a:pt x="715" y="340"/>
                    </a:cubicBezTo>
                    <a:cubicBezTo>
                      <a:pt x="732" y="536"/>
                      <a:pt x="599" y="696"/>
                      <a:pt x="402" y="714"/>
                    </a:cubicBezTo>
                    <a:cubicBezTo>
                      <a:pt x="215" y="741"/>
                      <a:pt x="45" y="607"/>
                      <a:pt x="28" y="41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7"/>
              <p:cNvSpPr/>
              <p:nvPr/>
            </p:nvSpPr>
            <p:spPr>
              <a:xfrm>
                <a:off x="3597200" y="945079"/>
                <a:ext cx="23553" cy="23553"/>
              </a:xfrm>
              <a:custGeom>
                <a:rect b="b" l="l" r="r" t="t"/>
                <a:pathLst>
                  <a:path extrusionOk="0" h="714" w="714">
                    <a:moveTo>
                      <a:pt x="9" y="366"/>
                    </a:moveTo>
                    <a:cubicBezTo>
                      <a:pt x="0" y="170"/>
                      <a:pt x="152" y="18"/>
                      <a:pt x="339" y="9"/>
                    </a:cubicBezTo>
                    <a:cubicBezTo>
                      <a:pt x="535" y="0"/>
                      <a:pt x="696" y="152"/>
                      <a:pt x="705" y="348"/>
                    </a:cubicBezTo>
                    <a:cubicBezTo>
                      <a:pt x="714" y="544"/>
                      <a:pt x="562" y="696"/>
                      <a:pt x="366" y="705"/>
                    </a:cubicBezTo>
                    <a:cubicBezTo>
                      <a:pt x="179" y="714"/>
                      <a:pt x="18" y="562"/>
                      <a:pt x="9" y="36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7"/>
              <p:cNvSpPr/>
              <p:nvPr/>
            </p:nvSpPr>
            <p:spPr>
              <a:xfrm>
                <a:off x="3689598" y="944485"/>
                <a:ext cx="23289" cy="23553"/>
              </a:xfrm>
              <a:custGeom>
                <a:rect b="b" l="l" r="r" t="t"/>
                <a:pathLst>
                  <a:path extrusionOk="0" h="714" w="706">
                    <a:moveTo>
                      <a:pt x="0" y="348"/>
                    </a:moveTo>
                    <a:cubicBezTo>
                      <a:pt x="0" y="152"/>
                      <a:pt x="161" y="0"/>
                      <a:pt x="357" y="9"/>
                    </a:cubicBezTo>
                    <a:cubicBezTo>
                      <a:pt x="553" y="18"/>
                      <a:pt x="705" y="170"/>
                      <a:pt x="696" y="366"/>
                    </a:cubicBezTo>
                    <a:cubicBezTo>
                      <a:pt x="687" y="562"/>
                      <a:pt x="536" y="714"/>
                      <a:pt x="339" y="705"/>
                    </a:cubicBezTo>
                    <a:cubicBezTo>
                      <a:pt x="152" y="696"/>
                      <a:pt x="0" y="544"/>
                      <a:pt x="0" y="34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7"/>
              <p:cNvSpPr/>
              <p:nvPr/>
            </p:nvSpPr>
            <p:spPr>
              <a:xfrm>
                <a:off x="3781106" y="949202"/>
                <a:ext cx="24180" cy="23850"/>
              </a:xfrm>
              <a:custGeom>
                <a:rect b="b" l="l" r="r" t="t"/>
                <a:pathLst>
                  <a:path extrusionOk="0" h="723" w="733">
                    <a:moveTo>
                      <a:pt x="19" y="339"/>
                    </a:moveTo>
                    <a:cubicBezTo>
                      <a:pt x="28" y="152"/>
                      <a:pt x="197" y="0"/>
                      <a:pt x="393" y="18"/>
                    </a:cubicBezTo>
                    <a:cubicBezTo>
                      <a:pt x="590" y="36"/>
                      <a:pt x="732" y="205"/>
                      <a:pt x="714" y="393"/>
                    </a:cubicBezTo>
                    <a:cubicBezTo>
                      <a:pt x="697" y="580"/>
                      <a:pt x="527" y="723"/>
                      <a:pt x="331" y="714"/>
                    </a:cubicBezTo>
                    <a:cubicBezTo>
                      <a:pt x="143" y="696"/>
                      <a:pt x="1" y="535"/>
                      <a:pt x="19" y="33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7"/>
              <p:cNvSpPr/>
              <p:nvPr/>
            </p:nvSpPr>
            <p:spPr>
              <a:xfrm>
                <a:off x="3872349" y="959791"/>
                <a:ext cx="24741" cy="24444"/>
              </a:xfrm>
              <a:custGeom>
                <a:rect b="b" l="l" r="r" t="t"/>
                <a:pathLst>
                  <a:path extrusionOk="0" h="741" w="750">
                    <a:moveTo>
                      <a:pt x="27" y="321"/>
                    </a:moveTo>
                    <a:cubicBezTo>
                      <a:pt x="54" y="134"/>
                      <a:pt x="232" y="0"/>
                      <a:pt x="428" y="18"/>
                    </a:cubicBezTo>
                    <a:cubicBezTo>
                      <a:pt x="616" y="54"/>
                      <a:pt x="750" y="241"/>
                      <a:pt x="714" y="428"/>
                    </a:cubicBezTo>
                    <a:cubicBezTo>
                      <a:pt x="687" y="616"/>
                      <a:pt x="509" y="741"/>
                      <a:pt x="321" y="714"/>
                    </a:cubicBezTo>
                    <a:cubicBezTo>
                      <a:pt x="134" y="687"/>
                      <a:pt x="0" y="509"/>
                      <a:pt x="27" y="32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7"/>
              <p:cNvSpPr/>
              <p:nvPr/>
            </p:nvSpPr>
            <p:spPr>
              <a:xfrm>
                <a:off x="3962702" y="976252"/>
                <a:ext cx="25334" cy="25334"/>
              </a:xfrm>
              <a:custGeom>
                <a:rect b="b" l="l" r="r" t="t"/>
                <a:pathLst>
                  <a:path extrusionOk="0" h="768" w="768">
                    <a:moveTo>
                      <a:pt x="36" y="304"/>
                    </a:moveTo>
                    <a:cubicBezTo>
                      <a:pt x="80" y="117"/>
                      <a:pt x="268" y="1"/>
                      <a:pt x="455" y="45"/>
                    </a:cubicBezTo>
                    <a:cubicBezTo>
                      <a:pt x="642" y="90"/>
                      <a:pt x="767" y="277"/>
                      <a:pt x="723" y="465"/>
                    </a:cubicBezTo>
                    <a:cubicBezTo>
                      <a:pt x="678" y="652"/>
                      <a:pt x="491" y="768"/>
                      <a:pt x="303" y="723"/>
                    </a:cubicBezTo>
                    <a:cubicBezTo>
                      <a:pt x="116" y="679"/>
                      <a:pt x="0" y="491"/>
                      <a:pt x="36" y="30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7"/>
              <p:cNvSpPr/>
              <p:nvPr/>
            </p:nvSpPr>
            <p:spPr>
              <a:xfrm>
                <a:off x="4051867" y="998914"/>
                <a:ext cx="25631" cy="25631"/>
              </a:xfrm>
              <a:custGeom>
                <a:rect b="b" l="l" r="r" t="t"/>
                <a:pathLst>
                  <a:path extrusionOk="0" h="777" w="777">
                    <a:moveTo>
                      <a:pt x="45" y="295"/>
                    </a:moveTo>
                    <a:cubicBezTo>
                      <a:pt x="98" y="108"/>
                      <a:pt x="295" y="1"/>
                      <a:pt x="482" y="54"/>
                    </a:cubicBezTo>
                    <a:cubicBezTo>
                      <a:pt x="669" y="108"/>
                      <a:pt x="776" y="295"/>
                      <a:pt x="723" y="482"/>
                    </a:cubicBezTo>
                    <a:cubicBezTo>
                      <a:pt x="669" y="670"/>
                      <a:pt x="473" y="777"/>
                      <a:pt x="286" y="723"/>
                    </a:cubicBezTo>
                    <a:cubicBezTo>
                      <a:pt x="107" y="670"/>
                      <a:pt x="0" y="474"/>
                      <a:pt x="45" y="29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7"/>
              <p:cNvSpPr/>
              <p:nvPr/>
            </p:nvSpPr>
            <p:spPr>
              <a:xfrm>
                <a:off x="4139251" y="1026888"/>
                <a:ext cx="26225" cy="25631"/>
              </a:xfrm>
              <a:custGeom>
                <a:rect b="b" l="l" r="r" t="t"/>
                <a:pathLst>
                  <a:path extrusionOk="0" h="777" w="795">
                    <a:moveTo>
                      <a:pt x="63" y="277"/>
                    </a:moveTo>
                    <a:cubicBezTo>
                      <a:pt x="126" y="98"/>
                      <a:pt x="331" y="0"/>
                      <a:pt x="518" y="63"/>
                    </a:cubicBezTo>
                    <a:cubicBezTo>
                      <a:pt x="697" y="125"/>
                      <a:pt x="795" y="321"/>
                      <a:pt x="723" y="509"/>
                    </a:cubicBezTo>
                    <a:cubicBezTo>
                      <a:pt x="661" y="687"/>
                      <a:pt x="465" y="776"/>
                      <a:pt x="277" y="714"/>
                    </a:cubicBezTo>
                    <a:cubicBezTo>
                      <a:pt x="99" y="660"/>
                      <a:pt x="1" y="455"/>
                      <a:pt x="63" y="27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7"/>
              <p:cNvSpPr/>
              <p:nvPr/>
            </p:nvSpPr>
            <p:spPr>
              <a:xfrm>
                <a:off x="4224887" y="1060436"/>
                <a:ext cx="26225" cy="26522"/>
              </a:xfrm>
              <a:custGeom>
                <a:rect b="b" l="l" r="r" t="t"/>
                <a:pathLst>
                  <a:path extrusionOk="0" h="804" w="795">
                    <a:moveTo>
                      <a:pt x="81" y="259"/>
                    </a:moveTo>
                    <a:cubicBezTo>
                      <a:pt x="152" y="80"/>
                      <a:pt x="358" y="0"/>
                      <a:pt x="536" y="80"/>
                    </a:cubicBezTo>
                    <a:cubicBezTo>
                      <a:pt x="714" y="161"/>
                      <a:pt x="795" y="375"/>
                      <a:pt x="714" y="544"/>
                    </a:cubicBezTo>
                    <a:cubicBezTo>
                      <a:pt x="634" y="723"/>
                      <a:pt x="429" y="803"/>
                      <a:pt x="259" y="723"/>
                    </a:cubicBezTo>
                    <a:cubicBezTo>
                      <a:pt x="81" y="642"/>
                      <a:pt x="1" y="437"/>
                      <a:pt x="81" y="25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7"/>
              <p:cNvSpPr/>
              <p:nvPr/>
            </p:nvSpPr>
            <p:spPr>
              <a:xfrm>
                <a:off x="4308180" y="1100153"/>
                <a:ext cx="26225" cy="26225"/>
              </a:xfrm>
              <a:custGeom>
                <a:rect b="b" l="l" r="r" t="t"/>
                <a:pathLst>
                  <a:path extrusionOk="0" h="795" w="795">
                    <a:moveTo>
                      <a:pt x="90" y="241"/>
                    </a:moveTo>
                    <a:cubicBezTo>
                      <a:pt x="170" y="63"/>
                      <a:pt x="384" y="1"/>
                      <a:pt x="553" y="90"/>
                    </a:cubicBezTo>
                    <a:cubicBezTo>
                      <a:pt x="732" y="179"/>
                      <a:pt x="794" y="384"/>
                      <a:pt x="705" y="554"/>
                    </a:cubicBezTo>
                    <a:cubicBezTo>
                      <a:pt x="616" y="723"/>
                      <a:pt x="411" y="794"/>
                      <a:pt x="241" y="705"/>
                    </a:cubicBezTo>
                    <a:cubicBezTo>
                      <a:pt x="72" y="616"/>
                      <a:pt x="0" y="411"/>
                      <a:pt x="90" y="24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7"/>
              <p:cNvSpPr/>
              <p:nvPr/>
            </p:nvSpPr>
            <p:spPr>
              <a:xfrm>
                <a:off x="4388801" y="1144587"/>
                <a:ext cx="26522" cy="26225"/>
              </a:xfrm>
              <a:custGeom>
                <a:rect b="b" l="l" r="r" t="t"/>
                <a:pathLst>
                  <a:path extrusionOk="0" h="795" w="804">
                    <a:moveTo>
                      <a:pt x="99" y="224"/>
                    </a:moveTo>
                    <a:cubicBezTo>
                      <a:pt x="197" y="54"/>
                      <a:pt x="411" y="1"/>
                      <a:pt x="581" y="99"/>
                    </a:cubicBezTo>
                    <a:cubicBezTo>
                      <a:pt x="750" y="197"/>
                      <a:pt x="804" y="411"/>
                      <a:pt x="705" y="572"/>
                    </a:cubicBezTo>
                    <a:cubicBezTo>
                      <a:pt x="598" y="741"/>
                      <a:pt x="384" y="795"/>
                      <a:pt x="224" y="696"/>
                    </a:cubicBezTo>
                    <a:cubicBezTo>
                      <a:pt x="54" y="598"/>
                      <a:pt x="1" y="393"/>
                      <a:pt x="99" y="22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7"/>
              <p:cNvSpPr/>
              <p:nvPr/>
            </p:nvSpPr>
            <p:spPr>
              <a:xfrm>
                <a:off x="4466487" y="1194332"/>
                <a:ext cx="26225" cy="26225"/>
              </a:xfrm>
              <a:custGeom>
                <a:rect b="b" l="l" r="r" t="t"/>
                <a:pathLst>
                  <a:path extrusionOk="0" h="795" w="795">
                    <a:moveTo>
                      <a:pt x="108" y="196"/>
                    </a:moveTo>
                    <a:cubicBezTo>
                      <a:pt x="224" y="36"/>
                      <a:pt x="438" y="0"/>
                      <a:pt x="590" y="107"/>
                    </a:cubicBezTo>
                    <a:cubicBezTo>
                      <a:pt x="750" y="223"/>
                      <a:pt x="795" y="446"/>
                      <a:pt x="679" y="598"/>
                    </a:cubicBezTo>
                    <a:cubicBezTo>
                      <a:pt x="572" y="759"/>
                      <a:pt x="358" y="794"/>
                      <a:pt x="197" y="687"/>
                    </a:cubicBezTo>
                    <a:cubicBezTo>
                      <a:pt x="45" y="571"/>
                      <a:pt x="1" y="357"/>
                      <a:pt x="108" y="19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7"/>
              <p:cNvSpPr/>
              <p:nvPr/>
            </p:nvSpPr>
            <p:spPr>
              <a:xfrm>
                <a:off x="4540643" y="1249058"/>
                <a:ext cx="26225" cy="25928"/>
              </a:xfrm>
              <a:custGeom>
                <a:rect b="b" l="l" r="r" t="t"/>
                <a:pathLst>
                  <a:path extrusionOk="0" h="786" w="795">
                    <a:moveTo>
                      <a:pt x="126" y="179"/>
                    </a:moveTo>
                    <a:cubicBezTo>
                      <a:pt x="242" y="27"/>
                      <a:pt x="456" y="1"/>
                      <a:pt x="608" y="125"/>
                    </a:cubicBezTo>
                    <a:cubicBezTo>
                      <a:pt x="768" y="241"/>
                      <a:pt x="795" y="464"/>
                      <a:pt x="670" y="616"/>
                    </a:cubicBezTo>
                    <a:cubicBezTo>
                      <a:pt x="554" y="768"/>
                      <a:pt x="331" y="786"/>
                      <a:pt x="179" y="670"/>
                    </a:cubicBezTo>
                    <a:cubicBezTo>
                      <a:pt x="28" y="554"/>
                      <a:pt x="1" y="331"/>
                      <a:pt x="126" y="17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7"/>
              <p:cNvSpPr/>
              <p:nvPr/>
            </p:nvSpPr>
            <p:spPr>
              <a:xfrm>
                <a:off x="4611566" y="1308502"/>
                <a:ext cx="25928" cy="25334"/>
              </a:xfrm>
              <a:custGeom>
                <a:rect b="b" l="l" r="r" t="t"/>
                <a:pathLst>
                  <a:path extrusionOk="0" h="768" w="786">
                    <a:moveTo>
                      <a:pt x="126" y="161"/>
                    </a:moveTo>
                    <a:cubicBezTo>
                      <a:pt x="251" y="9"/>
                      <a:pt x="474" y="1"/>
                      <a:pt x="625" y="125"/>
                    </a:cubicBezTo>
                    <a:cubicBezTo>
                      <a:pt x="768" y="259"/>
                      <a:pt x="786" y="473"/>
                      <a:pt x="652" y="616"/>
                    </a:cubicBezTo>
                    <a:cubicBezTo>
                      <a:pt x="527" y="759"/>
                      <a:pt x="304" y="768"/>
                      <a:pt x="162" y="643"/>
                    </a:cubicBezTo>
                    <a:cubicBezTo>
                      <a:pt x="10" y="518"/>
                      <a:pt x="1" y="304"/>
                      <a:pt x="126" y="16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7"/>
              <p:cNvSpPr/>
              <p:nvPr/>
            </p:nvSpPr>
            <p:spPr>
              <a:xfrm>
                <a:off x="4740778" y="1439759"/>
                <a:ext cx="25631" cy="25631"/>
              </a:xfrm>
              <a:custGeom>
                <a:rect b="b" l="l" r="r" t="t"/>
                <a:pathLst>
                  <a:path extrusionOk="0" h="777" w="777">
                    <a:moveTo>
                      <a:pt x="161" y="125"/>
                    </a:moveTo>
                    <a:cubicBezTo>
                      <a:pt x="304" y="0"/>
                      <a:pt x="527" y="18"/>
                      <a:pt x="652" y="161"/>
                    </a:cubicBezTo>
                    <a:cubicBezTo>
                      <a:pt x="776" y="313"/>
                      <a:pt x="759" y="536"/>
                      <a:pt x="616" y="660"/>
                    </a:cubicBezTo>
                    <a:cubicBezTo>
                      <a:pt x="473" y="776"/>
                      <a:pt x="250" y="768"/>
                      <a:pt x="125" y="616"/>
                    </a:cubicBezTo>
                    <a:cubicBezTo>
                      <a:pt x="0" y="473"/>
                      <a:pt x="18" y="259"/>
                      <a:pt x="161" y="12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7"/>
              <p:cNvSpPr/>
              <p:nvPr/>
            </p:nvSpPr>
            <p:spPr>
              <a:xfrm>
                <a:off x="4798737" y="1511276"/>
                <a:ext cx="26225" cy="25631"/>
              </a:xfrm>
              <a:custGeom>
                <a:rect b="b" l="l" r="r" t="t"/>
                <a:pathLst>
                  <a:path extrusionOk="0" h="777" w="795">
                    <a:moveTo>
                      <a:pt x="179" y="116"/>
                    </a:moveTo>
                    <a:cubicBezTo>
                      <a:pt x="331" y="0"/>
                      <a:pt x="554" y="27"/>
                      <a:pt x="670" y="179"/>
                    </a:cubicBezTo>
                    <a:cubicBezTo>
                      <a:pt x="795" y="330"/>
                      <a:pt x="768" y="553"/>
                      <a:pt x="607" y="660"/>
                    </a:cubicBezTo>
                    <a:cubicBezTo>
                      <a:pt x="456" y="776"/>
                      <a:pt x="233" y="750"/>
                      <a:pt x="117" y="598"/>
                    </a:cubicBezTo>
                    <a:cubicBezTo>
                      <a:pt x="1" y="446"/>
                      <a:pt x="27" y="232"/>
                      <a:pt x="179" y="11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7"/>
              <p:cNvSpPr/>
              <p:nvPr/>
            </p:nvSpPr>
            <p:spPr>
              <a:xfrm>
                <a:off x="4852309" y="1586026"/>
                <a:ext cx="25928" cy="26489"/>
              </a:xfrm>
              <a:custGeom>
                <a:rect b="b" l="l" r="r" t="t"/>
                <a:pathLst>
                  <a:path extrusionOk="0" h="803" w="786">
                    <a:moveTo>
                      <a:pt x="197" y="107"/>
                    </a:moveTo>
                    <a:cubicBezTo>
                      <a:pt x="357" y="0"/>
                      <a:pt x="571" y="45"/>
                      <a:pt x="678" y="205"/>
                    </a:cubicBezTo>
                    <a:cubicBezTo>
                      <a:pt x="785" y="375"/>
                      <a:pt x="741" y="589"/>
                      <a:pt x="580" y="696"/>
                    </a:cubicBezTo>
                    <a:cubicBezTo>
                      <a:pt x="420" y="803"/>
                      <a:pt x="206" y="758"/>
                      <a:pt x="98" y="598"/>
                    </a:cubicBezTo>
                    <a:cubicBezTo>
                      <a:pt x="0" y="428"/>
                      <a:pt x="45" y="214"/>
                      <a:pt x="197" y="1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7"/>
              <p:cNvSpPr/>
              <p:nvPr/>
            </p:nvSpPr>
            <p:spPr>
              <a:xfrm>
                <a:off x="4900273" y="1664569"/>
                <a:ext cx="26522" cy="26225"/>
              </a:xfrm>
              <a:custGeom>
                <a:rect b="b" l="l" r="r" t="t"/>
                <a:pathLst>
                  <a:path extrusionOk="0" h="795" w="804">
                    <a:moveTo>
                      <a:pt x="224" y="99"/>
                    </a:moveTo>
                    <a:cubicBezTo>
                      <a:pt x="393" y="1"/>
                      <a:pt x="607" y="55"/>
                      <a:pt x="705" y="224"/>
                    </a:cubicBezTo>
                    <a:cubicBezTo>
                      <a:pt x="803" y="394"/>
                      <a:pt x="741" y="608"/>
                      <a:pt x="571" y="706"/>
                    </a:cubicBezTo>
                    <a:cubicBezTo>
                      <a:pt x="411" y="795"/>
                      <a:pt x="197" y="741"/>
                      <a:pt x="99" y="572"/>
                    </a:cubicBezTo>
                    <a:cubicBezTo>
                      <a:pt x="0" y="402"/>
                      <a:pt x="63" y="197"/>
                      <a:pt x="224" y="9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7"/>
              <p:cNvSpPr/>
              <p:nvPr/>
            </p:nvSpPr>
            <p:spPr>
              <a:xfrm>
                <a:off x="4943816" y="1745817"/>
                <a:ext cx="26522" cy="26225"/>
              </a:xfrm>
              <a:custGeom>
                <a:rect b="b" l="l" r="r" t="t"/>
                <a:pathLst>
                  <a:path extrusionOk="0" h="795" w="804">
                    <a:moveTo>
                      <a:pt x="242" y="89"/>
                    </a:moveTo>
                    <a:cubicBezTo>
                      <a:pt x="411" y="0"/>
                      <a:pt x="625" y="72"/>
                      <a:pt x="714" y="241"/>
                    </a:cubicBezTo>
                    <a:cubicBezTo>
                      <a:pt x="804" y="419"/>
                      <a:pt x="732" y="625"/>
                      <a:pt x="563" y="714"/>
                    </a:cubicBezTo>
                    <a:cubicBezTo>
                      <a:pt x="384" y="794"/>
                      <a:pt x="170" y="723"/>
                      <a:pt x="90" y="553"/>
                    </a:cubicBezTo>
                    <a:cubicBezTo>
                      <a:pt x="1" y="384"/>
                      <a:pt x="72" y="179"/>
                      <a:pt x="242" y="8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7"/>
              <p:cNvSpPr/>
              <p:nvPr/>
            </p:nvSpPr>
            <p:spPr>
              <a:xfrm>
                <a:off x="4982082" y="1829671"/>
                <a:ext cx="25928" cy="26225"/>
              </a:xfrm>
              <a:custGeom>
                <a:rect b="b" l="l" r="r" t="t"/>
                <a:pathLst>
                  <a:path extrusionOk="0" h="795" w="786">
                    <a:moveTo>
                      <a:pt x="259" y="81"/>
                    </a:moveTo>
                    <a:cubicBezTo>
                      <a:pt x="438" y="1"/>
                      <a:pt x="643" y="90"/>
                      <a:pt x="714" y="268"/>
                    </a:cubicBezTo>
                    <a:cubicBezTo>
                      <a:pt x="786" y="447"/>
                      <a:pt x="696" y="652"/>
                      <a:pt x="518" y="723"/>
                    </a:cubicBezTo>
                    <a:cubicBezTo>
                      <a:pt x="340" y="795"/>
                      <a:pt x="143" y="714"/>
                      <a:pt x="72" y="536"/>
                    </a:cubicBezTo>
                    <a:cubicBezTo>
                      <a:pt x="1" y="357"/>
                      <a:pt x="90" y="152"/>
                      <a:pt x="259" y="8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7"/>
              <p:cNvSpPr/>
              <p:nvPr/>
            </p:nvSpPr>
            <p:spPr>
              <a:xfrm>
                <a:off x="5014442" y="1916198"/>
                <a:ext cx="25928" cy="25928"/>
              </a:xfrm>
              <a:custGeom>
                <a:rect b="b" l="l" r="r" t="t"/>
                <a:pathLst>
                  <a:path extrusionOk="0" h="786" w="786">
                    <a:moveTo>
                      <a:pt x="277" y="63"/>
                    </a:moveTo>
                    <a:cubicBezTo>
                      <a:pt x="465" y="0"/>
                      <a:pt x="661" y="99"/>
                      <a:pt x="723" y="286"/>
                    </a:cubicBezTo>
                    <a:cubicBezTo>
                      <a:pt x="786" y="464"/>
                      <a:pt x="688" y="670"/>
                      <a:pt x="500" y="723"/>
                    </a:cubicBezTo>
                    <a:cubicBezTo>
                      <a:pt x="322" y="785"/>
                      <a:pt x="126" y="687"/>
                      <a:pt x="63" y="509"/>
                    </a:cubicBezTo>
                    <a:cubicBezTo>
                      <a:pt x="1" y="322"/>
                      <a:pt x="99" y="125"/>
                      <a:pt x="277" y="6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7"/>
              <p:cNvSpPr/>
              <p:nvPr/>
            </p:nvSpPr>
            <p:spPr>
              <a:xfrm>
                <a:off x="5041525" y="2004472"/>
                <a:ext cx="25631" cy="25631"/>
              </a:xfrm>
              <a:custGeom>
                <a:rect b="b" l="l" r="r" t="t"/>
                <a:pathLst>
                  <a:path extrusionOk="0" h="777" w="777">
                    <a:moveTo>
                      <a:pt x="295" y="54"/>
                    </a:moveTo>
                    <a:cubicBezTo>
                      <a:pt x="482" y="1"/>
                      <a:pt x="670" y="108"/>
                      <a:pt x="723" y="295"/>
                    </a:cubicBezTo>
                    <a:cubicBezTo>
                      <a:pt x="777" y="482"/>
                      <a:pt x="670" y="679"/>
                      <a:pt x="482" y="723"/>
                    </a:cubicBezTo>
                    <a:cubicBezTo>
                      <a:pt x="295" y="777"/>
                      <a:pt x="108" y="661"/>
                      <a:pt x="54" y="482"/>
                    </a:cubicBezTo>
                    <a:cubicBezTo>
                      <a:pt x="1" y="295"/>
                      <a:pt x="108" y="108"/>
                      <a:pt x="295" y="5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7"/>
              <p:cNvSpPr/>
              <p:nvPr/>
            </p:nvSpPr>
            <p:spPr>
              <a:xfrm>
                <a:off x="5063297" y="2094528"/>
                <a:ext cx="24774" cy="25038"/>
              </a:xfrm>
              <a:custGeom>
                <a:rect b="b" l="l" r="r" t="t"/>
                <a:pathLst>
                  <a:path extrusionOk="0" h="759" w="751">
                    <a:moveTo>
                      <a:pt x="304" y="36"/>
                    </a:moveTo>
                    <a:cubicBezTo>
                      <a:pt x="491" y="1"/>
                      <a:pt x="688" y="117"/>
                      <a:pt x="714" y="313"/>
                    </a:cubicBezTo>
                    <a:cubicBezTo>
                      <a:pt x="750" y="500"/>
                      <a:pt x="625" y="687"/>
                      <a:pt x="438" y="723"/>
                    </a:cubicBezTo>
                    <a:cubicBezTo>
                      <a:pt x="251" y="759"/>
                      <a:pt x="72" y="634"/>
                      <a:pt x="36" y="447"/>
                    </a:cubicBezTo>
                    <a:cubicBezTo>
                      <a:pt x="1" y="259"/>
                      <a:pt x="117" y="72"/>
                      <a:pt x="304" y="3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7"/>
              <p:cNvSpPr/>
              <p:nvPr/>
            </p:nvSpPr>
            <p:spPr>
              <a:xfrm>
                <a:off x="5078603" y="2185475"/>
                <a:ext cx="24477" cy="24741"/>
              </a:xfrm>
              <a:custGeom>
                <a:rect b="b" l="l" r="r" t="t"/>
                <a:pathLst>
                  <a:path extrusionOk="0" h="750" w="742">
                    <a:moveTo>
                      <a:pt x="322" y="27"/>
                    </a:moveTo>
                    <a:cubicBezTo>
                      <a:pt x="518" y="0"/>
                      <a:pt x="688" y="134"/>
                      <a:pt x="714" y="330"/>
                    </a:cubicBezTo>
                    <a:cubicBezTo>
                      <a:pt x="741" y="526"/>
                      <a:pt x="607" y="696"/>
                      <a:pt x="411" y="723"/>
                    </a:cubicBezTo>
                    <a:cubicBezTo>
                      <a:pt x="224" y="750"/>
                      <a:pt x="45" y="616"/>
                      <a:pt x="27" y="419"/>
                    </a:cubicBezTo>
                    <a:cubicBezTo>
                      <a:pt x="1" y="232"/>
                      <a:pt x="134" y="54"/>
                      <a:pt x="322" y="2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7"/>
              <p:cNvSpPr/>
              <p:nvPr/>
            </p:nvSpPr>
            <p:spPr>
              <a:xfrm>
                <a:off x="5088334" y="2277576"/>
                <a:ext cx="23850" cy="23883"/>
              </a:xfrm>
              <a:custGeom>
                <a:rect b="b" l="l" r="r" t="t"/>
                <a:pathLst>
                  <a:path extrusionOk="0" h="724" w="723">
                    <a:moveTo>
                      <a:pt x="330" y="18"/>
                    </a:moveTo>
                    <a:cubicBezTo>
                      <a:pt x="526" y="0"/>
                      <a:pt x="696" y="143"/>
                      <a:pt x="705" y="339"/>
                    </a:cubicBezTo>
                    <a:cubicBezTo>
                      <a:pt x="723" y="536"/>
                      <a:pt x="580" y="696"/>
                      <a:pt x="384" y="714"/>
                    </a:cubicBezTo>
                    <a:cubicBezTo>
                      <a:pt x="196" y="723"/>
                      <a:pt x="27" y="580"/>
                      <a:pt x="9" y="393"/>
                    </a:cubicBezTo>
                    <a:cubicBezTo>
                      <a:pt x="0" y="197"/>
                      <a:pt x="143" y="27"/>
                      <a:pt x="330" y="1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7"/>
              <p:cNvSpPr/>
              <p:nvPr/>
            </p:nvSpPr>
            <p:spPr>
              <a:xfrm>
                <a:off x="5092425" y="2369974"/>
                <a:ext cx="23289" cy="23289"/>
              </a:xfrm>
              <a:custGeom>
                <a:rect b="b" l="l" r="r" t="t"/>
                <a:pathLst>
                  <a:path extrusionOk="0" h="706" w="706">
                    <a:moveTo>
                      <a:pt x="340" y="10"/>
                    </a:moveTo>
                    <a:cubicBezTo>
                      <a:pt x="536" y="1"/>
                      <a:pt x="697" y="161"/>
                      <a:pt x="697" y="349"/>
                    </a:cubicBezTo>
                    <a:cubicBezTo>
                      <a:pt x="706" y="545"/>
                      <a:pt x="554" y="705"/>
                      <a:pt x="358" y="705"/>
                    </a:cubicBezTo>
                    <a:cubicBezTo>
                      <a:pt x="170" y="705"/>
                      <a:pt x="10" y="545"/>
                      <a:pt x="1" y="357"/>
                    </a:cubicBezTo>
                    <a:cubicBezTo>
                      <a:pt x="1" y="170"/>
                      <a:pt x="153" y="10"/>
                      <a:pt x="340" y="1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7"/>
              <p:cNvSpPr/>
              <p:nvPr/>
            </p:nvSpPr>
            <p:spPr>
              <a:xfrm>
                <a:off x="5090083" y="2462075"/>
                <a:ext cx="23883" cy="23586"/>
              </a:xfrm>
              <a:custGeom>
                <a:rect b="b" l="l" r="r" t="t"/>
                <a:pathLst>
                  <a:path extrusionOk="0" h="715" w="724">
                    <a:moveTo>
                      <a:pt x="375" y="10"/>
                    </a:moveTo>
                    <a:cubicBezTo>
                      <a:pt x="572" y="19"/>
                      <a:pt x="723" y="179"/>
                      <a:pt x="705" y="376"/>
                    </a:cubicBezTo>
                    <a:cubicBezTo>
                      <a:pt x="696" y="572"/>
                      <a:pt x="527" y="715"/>
                      <a:pt x="331" y="706"/>
                    </a:cubicBezTo>
                    <a:cubicBezTo>
                      <a:pt x="143" y="688"/>
                      <a:pt x="1" y="527"/>
                      <a:pt x="9" y="340"/>
                    </a:cubicBezTo>
                    <a:cubicBezTo>
                      <a:pt x="27" y="144"/>
                      <a:pt x="188" y="1"/>
                      <a:pt x="375" y="1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7"/>
              <p:cNvSpPr/>
              <p:nvPr/>
            </p:nvSpPr>
            <p:spPr>
              <a:xfrm>
                <a:off x="5081539" y="2553318"/>
                <a:ext cx="24477" cy="24444"/>
              </a:xfrm>
              <a:custGeom>
                <a:rect b="b" l="l" r="r" t="t"/>
                <a:pathLst>
                  <a:path extrusionOk="0" h="741" w="742">
                    <a:moveTo>
                      <a:pt x="411" y="27"/>
                    </a:moveTo>
                    <a:cubicBezTo>
                      <a:pt x="607" y="45"/>
                      <a:pt x="741" y="223"/>
                      <a:pt x="715" y="411"/>
                    </a:cubicBezTo>
                    <a:cubicBezTo>
                      <a:pt x="688" y="607"/>
                      <a:pt x="518" y="741"/>
                      <a:pt x="322" y="714"/>
                    </a:cubicBezTo>
                    <a:cubicBezTo>
                      <a:pt x="135" y="696"/>
                      <a:pt x="1" y="518"/>
                      <a:pt x="19" y="330"/>
                    </a:cubicBezTo>
                    <a:cubicBezTo>
                      <a:pt x="45" y="143"/>
                      <a:pt x="224" y="0"/>
                      <a:pt x="411" y="2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7"/>
              <p:cNvSpPr/>
              <p:nvPr/>
            </p:nvSpPr>
            <p:spPr>
              <a:xfrm>
                <a:off x="5067420" y="2644232"/>
                <a:ext cx="24774" cy="25071"/>
              </a:xfrm>
              <a:custGeom>
                <a:rect b="b" l="l" r="r" t="t"/>
                <a:pathLst>
                  <a:path extrusionOk="0" h="760" w="751">
                    <a:moveTo>
                      <a:pt x="438" y="37"/>
                    </a:moveTo>
                    <a:cubicBezTo>
                      <a:pt x="625" y="63"/>
                      <a:pt x="750" y="251"/>
                      <a:pt x="714" y="438"/>
                    </a:cubicBezTo>
                    <a:cubicBezTo>
                      <a:pt x="688" y="634"/>
                      <a:pt x="500" y="759"/>
                      <a:pt x="313" y="724"/>
                    </a:cubicBezTo>
                    <a:cubicBezTo>
                      <a:pt x="126" y="688"/>
                      <a:pt x="1" y="501"/>
                      <a:pt x="36" y="313"/>
                    </a:cubicBezTo>
                    <a:cubicBezTo>
                      <a:pt x="63" y="126"/>
                      <a:pt x="250" y="1"/>
                      <a:pt x="438" y="3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7"/>
              <p:cNvSpPr/>
              <p:nvPr/>
            </p:nvSpPr>
            <p:spPr>
              <a:xfrm>
                <a:off x="5047991" y="2733991"/>
                <a:ext cx="25071" cy="25631"/>
              </a:xfrm>
              <a:custGeom>
                <a:rect b="b" l="l" r="r" t="t"/>
                <a:pathLst>
                  <a:path extrusionOk="0" h="777" w="760">
                    <a:moveTo>
                      <a:pt x="456" y="45"/>
                    </a:moveTo>
                    <a:cubicBezTo>
                      <a:pt x="643" y="90"/>
                      <a:pt x="759" y="286"/>
                      <a:pt x="715" y="474"/>
                    </a:cubicBezTo>
                    <a:cubicBezTo>
                      <a:pt x="670" y="661"/>
                      <a:pt x="474" y="777"/>
                      <a:pt x="286" y="723"/>
                    </a:cubicBezTo>
                    <a:cubicBezTo>
                      <a:pt x="99" y="679"/>
                      <a:pt x="1" y="492"/>
                      <a:pt x="37" y="304"/>
                    </a:cubicBezTo>
                    <a:cubicBezTo>
                      <a:pt x="81" y="117"/>
                      <a:pt x="268" y="1"/>
                      <a:pt x="456" y="4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7"/>
              <p:cNvSpPr/>
              <p:nvPr/>
            </p:nvSpPr>
            <p:spPr>
              <a:xfrm>
                <a:off x="5021799" y="2822595"/>
                <a:ext cx="25928" cy="25631"/>
              </a:xfrm>
              <a:custGeom>
                <a:rect b="b" l="l" r="r" t="t"/>
                <a:pathLst>
                  <a:path extrusionOk="0" h="777" w="786">
                    <a:moveTo>
                      <a:pt x="500" y="54"/>
                    </a:moveTo>
                    <a:cubicBezTo>
                      <a:pt x="688" y="116"/>
                      <a:pt x="786" y="312"/>
                      <a:pt x="723" y="491"/>
                    </a:cubicBezTo>
                    <a:cubicBezTo>
                      <a:pt x="661" y="678"/>
                      <a:pt x="465" y="776"/>
                      <a:pt x="277" y="714"/>
                    </a:cubicBezTo>
                    <a:cubicBezTo>
                      <a:pt x="99" y="651"/>
                      <a:pt x="1" y="464"/>
                      <a:pt x="63" y="277"/>
                    </a:cubicBezTo>
                    <a:cubicBezTo>
                      <a:pt x="126" y="98"/>
                      <a:pt x="322" y="0"/>
                      <a:pt x="500" y="5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7"/>
              <p:cNvSpPr/>
              <p:nvPr/>
            </p:nvSpPr>
            <p:spPr>
              <a:xfrm>
                <a:off x="4990625" y="2909088"/>
                <a:ext cx="25928" cy="25928"/>
              </a:xfrm>
              <a:custGeom>
                <a:rect b="b" l="l" r="r" t="t"/>
                <a:pathLst>
                  <a:path extrusionOk="0" h="786" w="786">
                    <a:moveTo>
                      <a:pt x="518" y="63"/>
                    </a:moveTo>
                    <a:cubicBezTo>
                      <a:pt x="696" y="135"/>
                      <a:pt x="785" y="340"/>
                      <a:pt x="714" y="518"/>
                    </a:cubicBezTo>
                    <a:cubicBezTo>
                      <a:pt x="643" y="697"/>
                      <a:pt x="437" y="786"/>
                      <a:pt x="259" y="715"/>
                    </a:cubicBezTo>
                    <a:cubicBezTo>
                      <a:pt x="81" y="643"/>
                      <a:pt x="0" y="438"/>
                      <a:pt x="63" y="260"/>
                    </a:cubicBezTo>
                    <a:cubicBezTo>
                      <a:pt x="134" y="90"/>
                      <a:pt x="339" y="1"/>
                      <a:pt x="518" y="6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7"/>
              <p:cNvSpPr/>
              <p:nvPr/>
            </p:nvSpPr>
            <p:spPr>
              <a:xfrm>
                <a:off x="4954141" y="2993569"/>
                <a:ext cx="25928" cy="26522"/>
              </a:xfrm>
              <a:custGeom>
                <a:rect b="b" l="l" r="r" t="t"/>
                <a:pathLst>
                  <a:path extrusionOk="0" h="804" w="786">
                    <a:moveTo>
                      <a:pt x="535" y="80"/>
                    </a:moveTo>
                    <a:cubicBezTo>
                      <a:pt x="705" y="161"/>
                      <a:pt x="785" y="366"/>
                      <a:pt x="705" y="544"/>
                    </a:cubicBezTo>
                    <a:cubicBezTo>
                      <a:pt x="625" y="723"/>
                      <a:pt x="419" y="803"/>
                      <a:pt x="250" y="714"/>
                    </a:cubicBezTo>
                    <a:cubicBezTo>
                      <a:pt x="71" y="634"/>
                      <a:pt x="0" y="419"/>
                      <a:pt x="71" y="250"/>
                    </a:cubicBezTo>
                    <a:cubicBezTo>
                      <a:pt x="152" y="72"/>
                      <a:pt x="357" y="0"/>
                      <a:pt x="535" y="8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7"/>
              <p:cNvSpPr/>
              <p:nvPr/>
            </p:nvSpPr>
            <p:spPr>
              <a:xfrm>
                <a:off x="4911752" y="3075675"/>
                <a:ext cx="26522" cy="26225"/>
              </a:xfrm>
              <a:custGeom>
                <a:rect b="b" l="l" r="r" t="t"/>
                <a:pathLst>
                  <a:path extrusionOk="0" h="795" w="804">
                    <a:moveTo>
                      <a:pt x="571" y="89"/>
                    </a:moveTo>
                    <a:cubicBezTo>
                      <a:pt x="741" y="179"/>
                      <a:pt x="803" y="393"/>
                      <a:pt x="705" y="562"/>
                    </a:cubicBezTo>
                    <a:cubicBezTo>
                      <a:pt x="607" y="732"/>
                      <a:pt x="393" y="794"/>
                      <a:pt x="223" y="696"/>
                    </a:cubicBezTo>
                    <a:cubicBezTo>
                      <a:pt x="63" y="598"/>
                      <a:pt x="0" y="393"/>
                      <a:pt x="99" y="223"/>
                    </a:cubicBezTo>
                    <a:cubicBezTo>
                      <a:pt x="188" y="63"/>
                      <a:pt x="402" y="0"/>
                      <a:pt x="571" y="8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7"/>
              <p:cNvSpPr/>
              <p:nvPr/>
            </p:nvSpPr>
            <p:spPr>
              <a:xfrm>
                <a:off x="4864382" y="3154515"/>
                <a:ext cx="26522" cy="26225"/>
              </a:xfrm>
              <a:custGeom>
                <a:rect b="b" l="l" r="r" t="t"/>
                <a:pathLst>
                  <a:path extrusionOk="0" h="795" w="804">
                    <a:moveTo>
                      <a:pt x="589" y="108"/>
                    </a:moveTo>
                    <a:cubicBezTo>
                      <a:pt x="749" y="206"/>
                      <a:pt x="803" y="420"/>
                      <a:pt x="696" y="590"/>
                    </a:cubicBezTo>
                    <a:cubicBezTo>
                      <a:pt x="589" y="750"/>
                      <a:pt x="375" y="795"/>
                      <a:pt x="214" y="697"/>
                    </a:cubicBezTo>
                    <a:cubicBezTo>
                      <a:pt x="54" y="590"/>
                      <a:pt x="0" y="376"/>
                      <a:pt x="107" y="215"/>
                    </a:cubicBezTo>
                    <a:cubicBezTo>
                      <a:pt x="214" y="55"/>
                      <a:pt x="428" y="1"/>
                      <a:pt x="589" y="10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7"/>
              <p:cNvSpPr/>
              <p:nvPr/>
            </p:nvSpPr>
            <p:spPr>
              <a:xfrm>
                <a:off x="4812592" y="3230750"/>
                <a:ext cx="25928" cy="26225"/>
              </a:xfrm>
              <a:custGeom>
                <a:rect b="b" l="l" r="r" t="t"/>
                <a:pathLst>
                  <a:path extrusionOk="0" h="795" w="786">
                    <a:moveTo>
                      <a:pt x="598" y="108"/>
                    </a:moveTo>
                    <a:cubicBezTo>
                      <a:pt x="749" y="224"/>
                      <a:pt x="785" y="447"/>
                      <a:pt x="678" y="598"/>
                    </a:cubicBezTo>
                    <a:cubicBezTo>
                      <a:pt x="562" y="759"/>
                      <a:pt x="348" y="794"/>
                      <a:pt x="187" y="679"/>
                    </a:cubicBezTo>
                    <a:cubicBezTo>
                      <a:pt x="36" y="563"/>
                      <a:pt x="0" y="348"/>
                      <a:pt x="116" y="188"/>
                    </a:cubicBezTo>
                    <a:cubicBezTo>
                      <a:pt x="223" y="36"/>
                      <a:pt x="437" y="1"/>
                      <a:pt x="598" y="10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7"/>
              <p:cNvSpPr/>
              <p:nvPr/>
            </p:nvSpPr>
            <p:spPr>
              <a:xfrm>
                <a:off x="4755787" y="3303454"/>
                <a:ext cx="25928" cy="25631"/>
              </a:xfrm>
              <a:custGeom>
                <a:rect b="b" l="l" r="r" t="t"/>
                <a:pathLst>
                  <a:path extrusionOk="0" h="777" w="786">
                    <a:moveTo>
                      <a:pt x="616" y="125"/>
                    </a:moveTo>
                    <a:cubicBezTo>
                      <a:pt x="767" y="250"/>
                      <a:pt x="785" y="464"/>
                      <a:pt x="660" y="616"/>
                    </a:cubicBezTo>
                    <a:cubicBezTo>
                      <a:pt x="527" y="758"/>
                      <a:pt x="304" y="776"/>
                      <a:pt x="161" y="651"/>
                    </a:cubicBezTo>
                    <a:cubicBezTo>
                      <a:pt x="18" y="526"/>
                      <a:pt x="0" y="312"/>
                      <a:pt x="125" y="161"/>
                    </a:cubicBezTo>
                    <a:cubicBezTo>
                      <a:pt x="250" y="18"/>
                      <a:pt x="473" y="0"/>
                      <a:pt x="616" y="12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7"/>
              <p:cNvSpPr/>
              <p:nvPr/>
            </p:nvSpPr>
            <p:spPr>
              <a:xfrm>
                <a:off x="4694266" y="3372002"/>
                <a:ext cx="25631" cy="25631"/>
              </a:xfrm>
              <a:custGeom>
                <a:rect b="b" l="l" r="r" t="t"/>
                <a:pathLst>
                  <a:path extrusionOk="0" h="777" w="777">
                    <a:moveTo>
                      <a:pt x="625" y="134"/>
                    </a:moveTo>
                    <a:cubicBezTo>
                      <a:pt x="768" y="268"/>
                      <a:pt x="777" y="491"/>
                      <a:pt x="643" y="625"/>
                    </a:cubicBezTo>
                    <a:cubicBezTo>
                      <a:pt x="509" y="768"/>
                      <a:pt x="286" y="777"/>
                      <a:pt x="143" y="643"/>
                    </a:cubicBezTo>
                    <a:cubicBezTo>
                      <a:pt x="10" y="509"/>
                      <a:pt x="1" y="286"/>
                      <a:pt x="135" y="152"/>
                    </a:cubicBezTo>
                    <a:cubicBezTo>
                      <a:pt x="268" y="10"/>
                      <a:pt x="491" y="1"/>
                      <a:pt x="625" y="13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7"/>
              <p:cNvSpPr/>
              <p:nvPr/>
            </p:nvSpPr>
            <p:spPr>
              <a:xfrm>
                <a:off x="4628950" y="3436756"/>
                <a:ext cx="25334" cy="25631"/>
              </a:xfrm>
              <a:custGeom>
                <a:rect b="b" l="l" r="r" t="t"/>
                <a:pathLst>
                  <a:path extrusionOk="0" h="777" w="768">
                    <a:moveTo>
                      <a:pt x="634" y="152"/>
                    </a:moveTo>
                    <a:cubicBezTo>
                      <a:pt x="768" y="286"/>
                      <a:pt x="759" y="509"/>
                      <a:pt x="616" y="643"/>
                    </a:cubicBezTo>
                    <a:cubicBezTo>
                      <a:pt x="473" y="776"/>
                      <a:pt x="259" y="776"/>
                      <a:pt x="125" y="634"/>
                    </a:cubicBezTo>
                    <a:cubicBezTo>
                      <a:pt x="0" y="491"/>
                      <a:pt x="9" y="268"/>
                      <a:pt x="143" y="134"/>
                    </a:cubicBezTo>
                    <a:cubicBezTo>
                      <a:pt x="286" y="0"/>
                      <a:pt x="500" y="9"/>
                      <a:pt x="634" y="15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7"/>
              <p:cNvSpPr/>
              <p:nvPr/>
            </p:nvSpPr>
            <p:spPr>
              <a:xfrm>
                <a:off x="4558918" y="3497091"/>
                <a:ext cx="25928" cy="25631"/>
              </a:xfrm>
              <a:custGeom>
                <a:rect b="b" l="l" r="r" t="t"/>
                <a:pathLst>
                  <a:path extrusionOk="0" h="777" w="786">
                    <a:moveTo>
                      <a:pt x="669" y="170"/>
                    </a:moveTo>
                    <a:cubicBezTo>
                      <a:pt x="785" y="321"/>
                      <a:pt x="767" y="535"/>
                      <a:pt x="607" y="660"/>
                    </a:cubicBezTo>
                    <a:cubicBezTo>
                      <a:pt x="455" y="776"/>
                      <a:pt x="241" y="758"/>
                      <a:pt x="116" y="607"/>
                    </a:cubicBezTo>
                    <a:cubicBezTo>
                      <a:pt x="0" y="455"/>
                      <a:pt x="18" y="241"/>
                      <a:pt x="170" y="116"/>
                    </a:cubicBezTo>
                    <a:cubicBezTo>
                      <a:pt x="321" y="0"/>
                      <a:pt x="544" y="27"/>
                      <a:pt x="669" y="17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7"/>
              <p:cNvSpPr/>
              <p:nvPr/>
            </p:nvSpPr>
            <p:spPr>
              <a:xfrm>
                <a:off x="4485323" y="3552411"/>
                <a:ext cx="26225" cy="26225"/>
              </a:xfrm>
              <a:custGeom>
                <a:rect b="b" l="l" r="r" t="t"/>
                <a:pathLst>
                  <a:path extrusionOk="0" h="795" w="795">
                    <a:moveTo>
                      <a:pt x="679" y="196"/>
                    </a:moveTo>
                    <a:cubicBezTo>
                      <a:pt x="795" y="348"/>
                      <a:pt x="759" y="571"/>
                      <a:pt x="599" y="678"/>
                    </a:cubicBezTo>
                    <a:cubicBezTo>
                      <a:pt x="438" y="794"/>
                      <a:pt x="224" y="758"/>
                      <a:pt x="108" y="598"/>
                    </a:cubicBezTo>
                    <a:cubicBezTo>
                      <a:pt x="1" y="446"/>
                      <a:pt x="37" y="223"/>
                      <a:pt x="197" y="116"/>
                    </a:cubicBezTo>
                    <a:cubicBezTo>
                      <a:pt x="349" y="0"/>
                      <a:pt x="563" y="45"/>
                      <a:pt x="679" y="19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7"/>
              <p:cNvSpPr/>
              <p:nvPr/>
            </p:nvSpPr>
            <p:spPr>
              <a:xfrm>
                <a:off x="4408528" y="3603607"/>
                <a:ext cx="26225" cy="26225"/>
              </a:xfrm>
              <a:custGeom>
                <a:rect b="b" l="l" r="r" t="t"/>
                <a:pathLst>
                  <a:path extrusionOk="0" h="795" w="795">
                    <a:moveTo>
                      <a:pt x="696" y="206"/>
                    </a:moveTo>
                    <a:cubicBezTo>
                      <a:pt x="794" y="366"/>
                      <a:pt x="741" y="589"/>
                      <a:pt x="580" y="696"/>
                    </a:cubicBezTo>
                    <a:cubicBezTo>
                      <a:pt x="420" y="794"/>
                      <a:pt x="206" y="750"/>
                      <a:pt x="107" y="580"/>
                    </a:cubicBezTo>
                    <a:cubicBezTo>
                      <a:pt x="0" y="420"/>
                      <a:pt x="54" y="206"/>
                      <a:pt x="215" y="99"/>
                    </a:cubicBezTo>
                    <a:cubicBezTo>
                      <a:pt x="375" y="0"/>
                      <a:pt x="589" y="45"/>
                      <a:pt x="696" y="20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7"/>
              <p:cNvSpPr/>
              <p:nvPr/>
            </p:nvSpPr>
            <p:spPr>
              <a:xfrm>
                <a:off x="4328467" y="3649526"/>
                <a:ext cx="26522" cy="26225"/>
              </a:xfrm>
              <a:custGeom>
                <a:rect b="b" l="l" r="r" t="t"/>
                <a:pathLst>
                  <a:path extrusionOk="0" h="795" w="804">
                    <a:moveTo>
                      <a:pt x="715" y="241"/>
                    </a:moveTo>
                    <a:cubicBezTo>
                      <a:pt x="804" y="410"/>
                      <a:pt x="741" y="616"/>
                      <a:pt x="563" y="705"/>
                    </a:cubicBezTo>
                    <a:cubicBezTo>
                      <a:pt x="393" y="794"/>
                      <a:pt x="179" y="723"/>
                      <a:pt x="90" y="553"/>
                    </a:cubicBezTo>
                    <a:cubicBezTo>
                      <a:pt x="1" y="384"/>
                      <a:pt x="72" y="179"/>
                      <a:pt x="242" y="89"/>
                    </a:cubicBezTo>
                    <a:cubicBezTo>
                      <a:pt x="411" y="0"/>
                      <a:pt x="625" y="71"/>
                      <a:pt x="715" y="24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7"/>
              <p:cNvSpPr/>
              <p:nvPr/>
            </p:nvSpPr>
            <p:spPr>
              <a:xfrm>
                <a:off x="4245801" y="3690133"/>
                <a:ext cx="26489" cy="26225"/>
              </a:xfrm>
              <a:custGeom>
                <a:rect b="b" l="l" r="r" t="t"/>
                <a:pathLst>
                  <a:path extrusionOk="0" h="795" w="803">
                    <a:moveTo>
                      <a:pt x="723" y="250"/>
                    </a:moveTo>
                    <a:cubicBezTo>
                      <a:pt x="803" y="428"/>
                      <a:pt x="723" y="634"/>
                      <a:pt x="544" y="714"/>
                    </a:cubicBezTo>
                    <a:cubicBezTo>
                      <a:pt x="366" y="794"/>
                      <a:pt x="161" y="714"/>
                      <a:pt x="80" y="535"/>
                    </a:cubicBezTo>
                    <a:cubicBezTo>
                      <a:pt x="0" y="366"/>
                      <a:pt x="80" y="152"/>
                      <a:pt x="259" y="80"/>
                    </a:cubicBezTo>
                    <a:cubicBezTo>
                      <a:pt x="428" y="0"/>
                      <a:pt x="633" y="80"/>
                      <a:pt x="723" y="25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7"/>
              <p:cNvSpPr/>
              <p:nvPr/>
            </p:nvSpPr>
            <p:spPr>
              <a:xfrm>
                <a:off x="4161023" y="3725430"/>
                <a:ext cx="25928" cy="26225"/>
              </a:xfrm>
              <a:custGeom>
                <a:rect b="b" l="l" r="r" t="t"/>
                <a:pathLst>
                  <a:path extrusionOk="0" h="795" w="786">
                    <a:moveTo>
                      <a:pt x="715" y="268"/>
                    </a:moveTo>
                    <a:cubicBezTo>
                      <a:pt x="786" y="447"/>
                      <a:pt x="697" y="652"/>
                      <a:pt x="518" y="723"/>
                    </a:cubicBezTo>
                    <a:cubicBezTo>
                      <a:pt x="331" y="795"/>
                      <a:pt x="135" y="705"/>
                      <a:pt x="63" y="527"/>
                    </a:cubicBezTo>
                    <a:cubicBezTo>
                      <a:pt x="1" y="349"/>
                      <a:pt x="90" y="143"/>
                      <a:pt x="268" y="72"/>
                    </a:cubicBezTo>
                    <a:cubicBezTo>
                      <a:pt x="447" y="1"/>
                      <a:pt x="643" y="90"/>
                      <a:pt x="715" y="26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7"/>
              <p:cNvSpPr/>
              <p:nvPr/>
            </p:nvSpPr>
            <p:spPr>
              <a:xfrm>
                <a:off x="4073936" y="3755746"/>
                <a:ext cx="25631" cy="25334"/>
              </a:xfrm>
              <a:custGeom>
                <a:rect b="b" l="l" r="r" t="t"/>
                <a:pathLst>
                  <a:path extrusionOk="0" h="768" w="777">
                    <a:moveTo>
                      <a:pt x="723" y="286"/>
                    </a:moveTo>
                    <a:cubicBezTo>
                      <a:pt x="776" y="464"/>
                      <a:pt x="678" y="670"/>
                      <a:pt x="491" y="714"/>
                    </a:cubicBezTo>
                    <a:cubicBezTo>
                      <a:pt x="304" y="768"/>
                      <a:pt x="107" y="661"/>
                      <a:pt x="54" y="482"/>
                    </a:cubicBezTo>
                    <a:cubicBezTo>
                      <a:pt x="0" y="295"/>
                      <a:pt x="98" y="108"/>
                      <a:pt x="286" y="54"/>
                    </a:cubicBezTo>
                    <a:cubicBezTo>
                      <a:pt x="473" y="1"/>
                      <a:pt x="660" y="99"/>
                      <a:pt x="723" y="28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7"/>
              <p:cNvSpPr/>
              <p:nvPr/>
            </p:nvSpPr>
            <p:spPr>
              <a:xfrm>
                <a:off x="3985067" y="3779596"/>
                <a:ext cx="25334" cy="25334"/>
              </a:xfrm>
              <a:custGeom>
                <a:rect b="b" l="l" r="r" t="t"/>
                <a:pathLst>
                  <a:path extrusionOk="0" h="768" w="768">
                    <a:moveTo>
                      <a:pt x="723" y="303"/>
                    </a:moveTo>
                    <a:cubicBezTo>
                      <a:pt x="767" y="491"/>
                      <a:pt x="651" y="678"/>
                      <a:pt x="464" y="723"/>
                    </a:cubicBezTo>
                    <a:cubicBezTo>
                      <a:pt x="277" y="767"/>
                      <a:pt x="80" y="651"/>
                      <a:pt x="45" y="464"/>
                    </a:cubicBezTo>
                    <a:cubicBezTo>
                      <a:pt x="0" y="277"/>
                      <a:pt x="116" y="89"/>
                      <a:pt x="303" y="45"/>
                    </a:cubicBezTo>
                    <a:cubicBezTo>
                      <a:pt x="491" y="0"/>
                      <a:pt x="678" y="116"/>
                      <a:pt x="723" y="30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7"/>
              <p:cNvSpPr/>
              <p:nvPr/>
            </p:nvSpPr>
            <p:spPr>
              <a:xfrm>
                <a:off x="3895012" y="3798135"/>
                <a:ext cx="24741" cy="24741"/>
              </a:xfrm>
              <a:custGeom>
                <a:rect b="b" l="l" r="r" t="t"/>
                <a:pathLst>
                  <a:path extrusionOk="0" h="750" w="750">
                    <a:moveTo>
                      <a:pt x="723" y="312"/>
                    </a:moveTo>
                    <a:cubicBezTo>
                      <a:pt x="750" y="500"/>
                      <a:pt x="625" y="687"/>
                      <a:pt x="428" y="714"/>
                    </a:cubicBezTo>
                    <a:cubicBezTo>
                      <a:pt x="241" y="750"/>
                      <a:pt x="63" y="625"/>
                      <a:pt x="27" y="437"/>
                    </a:cubicBezTo>
                    <a:cubicBezTo>
                      <a:pt x="0" y="250"/>
                      <a:pt x="125" y="63"/>
                      <a:pt x="312" y="36"/>
                    </a:cubicBezTo>
                    <a:cubicBezTo>
                      <a:pt x="509" y="0"/>
                      <a:pt x="687" y="125"/>
                      <a:pt x="723" y="31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7"/>
              <p:cNvSpPr/>
              <p:nvPr/>
            </p:nvSpPr>
            <p:spPr>
              <a:xfrm>
                <a:off x="3804065" y="3811066"/>
                <a:ext cx="24180" cy="24477"/>
              </a:xfrm>
              <a:custGeom>
                <a:rect b="b" l="l" r="r" t="t"/>
                <a:pathLst>
                  <a:path extrusionOk="0" h="742" w="733">
                    <a:moveTo>
                      <a:pt x="714" y="322"/>
                    </a:moveTo>
                    <a:cubicBezTo>
                      <a:pt x="732" y="518"/>
                      <a:pt x="589" y="688"/>
                      <a:pt x="402" y="714"/>
                    </a:cubicBezTo>
                    <a:cubicBezTo>
                      <a:pt x="206" y="741"/>
                      <a:pt x="36" y="590"/>
                      <a:pt x="18" y="402"/>
                    </a:cubicBezTo>
                    <a:cubicBezTo>
                      <a:pt x="1" y="206"/>
                      <a:pt x="134" y="45"/>
                      <a:pt x="331" y="19"/>
                    </a:cubicBezTo>
                    <a:cubicBezTo>
                      <a:pt x="518" y="1"/>
                      <a:pt x="688" y="135"/>
                      <a:pt x="714" y="32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7"/>
              <p:cNvSpPr/>
              <p:nvPr/>
            </p:nvSpPr>
            <p:spPr>
              <a:xfrm>
                <a:off x="3712558" y="3817828"/>
                <a:ext cx="23553" cy="23289"/>
              </a:xfrm>
              <a:custGeom>
                <a:rect b="b" l="l" r="r" t="t"/>
                <a:pathLst>
                  <a:path extrusionOk="0" h="706" w="714">
                    <a:moveTo>
                      <a:pt x="696" y="349"/>
                    </a:moveTo>
                    <a:cubicBezTo>
                      <a:pt x="714" y="536"/>
                      <a:pt x="562" y="697"/>
                      <a:pt x="366" y="706"/>
                    </a:cubicBezTo>
                    <a:cubicBezTo>
                      <a:pt x="170" y="706"/>
                      <a:pt x="9" y="554"/>
                      <a:pt x="0" y="367"/>
                    </a:cubicBezTo>
                    <a:cubicBezTo>
                      <a:pt x="0" y="170"/>
                      <a:pt x="143" y="10"/>
                      <a:pt x="339" y="10"/>
                    </a:cubicBezTo>
                    <a:cubicBezTo>
                      <a:pt x="526" y="1"/>
                      <a:pt x="687" y="153"/>
                      <a:pt x="696" y="34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7"/>
              <p:cNvSpPr/>
              <p:nvPr/>
            </p:nvSpPr>
            <p:spPr>
              <a:xfrm>
                <a:off x="3620127" y="3818422"/>
                <a:ext cx="23586" cy="23289"/>
              </a:xfrm>
              <a:custGeom>
                <a:rect b="b" l="l" r="r" t="t"/>
                <a:pathLst>
                  <a:path extrusionOk="0" h="706" w="715">
                    <a:moveTo>
                      <a:pt x="706" y="367"/>
                    </a:moveTo>
                    <a:cubicBezTo>
                      <a:pt x="706" y="554"/>
                      <a:pt x="545" y="706"/>
                      <a:pt x="349" y="706"/>
                    </a:cubicBezTo>
                    <a:cubicBezTo>
                      <a:pt x="153" y="697"/>
                      <a:pt x="1" y="536"/>
                      <a:pt x="10" y="349"/>
                    </a:cubicBezTo>
                    <a:cubicBezTo>
                      <a:pt x="19" y="152"/>
                      <a:pt x="179" y="1"/>
                      <a:pt x="367" y="10"/>
                    </a:cubicBezTo>
                    <a:cubicBezTo>
                      <a:pt x="563" y="10"/>
                      <a:pt x="715" y="170"/>
                      <a:pt x="706" y="36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7"/>
              <p:cNvSpPr/>
              <p:nvPr/>
            </p:nvSpPr>
            <p:spPr>
              <a:xfrm>
                <a:off x="3527729" y="3813144"/>
                <a:ext cx="24180" cy="23850"/>
              </a:xfrm>
              <a:custGeom>
                <a:rect b="b" l="l" r="r" t="t"/>
                <a:pathLst>
                  <a:path extrusionOk="0" h="723" w="733">
                    <a:moveTo>
                      <a:pt x="723" y="393"/>
                    </a:moveTo>
                    <a:cubicBezTo>
                      <a:pt x="705" y="580"/>
                      <a:pt x="536" y="723"/>
                      <a:pt x="340" y="705"/>
                    </a:cubicBezTo>
                    <a:cubicBezTo>
                      <a:pt x="143" y="696"/>
                      <a:pt x="1" y="527"/>
                      <a:pt x="19" y="339"/>
                    </a:cubicBezTo>
                    <a:cubicBezTo>
                      <a:pt x="36" y="143"/>
                      <a:pt x="206" y="0"/>
                      <a:pt x="402" y="18"/>
                    </a:cubicBezTo>
                    <a:cubicBezTo>
                      <a:pt x="590" y="27"/>
                      <a:pt x="732" y="196"/>
                      <a:pt x="723" y="39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7"/>
              <p:cNvSpPr/>
              <p:nvPr/>
            </p:nvSpPr>
            <p:spPr>
              <a:xfrm>
                <a:off x="3435924" y="3802258"/>
                <a:ext cx="24741" cy="24444"/>
              </a:xfrm>
              <a:custGeom>
                <a:rect b="b" l="l" r="r" t="t"/>
                <a:pathLst>
                  <a:path extrusionOk="0" h="741" w="750">
                    <a:moveTo>
                      <a:pt x="723" y="419"/>
                    </a:moveTo>
                    <a:cubicBezTo>
                      <a:pt x="696" y="607"/>
                      <a:pt x="518" y="741"/>
                      <a:pt x="322" y="714"/>
                    </a:cubicBezTo>
                    <a:cubicBezTo>
                      <a:pt x="134" y="687"/>
                      <a:pt x="0" y="500"/>
                      <a:pt x="36" y="312"/>
                    </a:cubicBezTo>
                    <a:cubicBezTo>
                      <a:pt x="63" y="125"/>
                      <a:pt x="241" y="0"/>
                      <a:pt x="429" y="27"/>
                    </a:cubicBezTo>
                    <a:cubicBezTo>
                      <a:pt x="616" y="54"/>
                      <a:pt x="750" y="223"/>
                      <a:pt x="723" y="41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7"/>
              <p:cNvSpPr/>
              <p:nvPr/>
            </p:nvSpPr>
            <p:spPr>
              <a:xfrm>
                <a:off x="3345275" y="3784874"/>
                <a:ext cx="25038" cy="25071"/>
              </a:xfrm>
              <a:custGeom>
                <a:rect b="b" l="l" r="r" t="t"/>
                <a:pathLst>
                  <a:path extrusionOk="0" h="760" w="759">
                    <a:moveTo>
                      <a:pt x="723" y="456"/>
                    </a:moveTo>
                    <a:cubicBezTo>
                      <a:pt x="679" y="643"/>
                      <a:pt x="500" y="759"/>
                      <a:pt x="304" y="723"/>
                    </a:cubicBezTo>
                    <a:cubicBezTo>
                      <a:pt x="117" y="679"/>
                      <a:pt x="1" y="491"/>
                      <a:pt x="36" y="304"/>
                    </a:cubicBezTo>
                    <a:cubicBezTo>
                      <a:pt x="81" y="117"/>
                      <a:pt x="268" y="1"/>
                      <a:pt x="456" y="36"/>
                    </a:cubicBezTo>
                    <a:cubicBezTo>
                      <a:pt x="643" y="81"/>
                      <a:pt x="759" y="268"/>
                      <a:pt x="723" y="45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7"/>
              <p:cNvSpPr/>
              <p:nvPr/>
            </p:nvSpPr>
            <p:spPr>
              <a:xfrm>
                <a:off x="3255516" y="3761914"/>
                <a:ext cx="25928" cy="25664"/>
              </a:xfrm>
              <a:custGeom>
                <a:rect b="b" l="l" r="r" t="t"/>
                <a:pathLst>
                  <a:path extrusionOk="0" h="778" w="786">
                    <a:moveTo>
                      <a:pt x="732" y="483"/>
                    </a:moveTo>
                    <a:cubicBezTo>
                      <a:pt x="679" y="670"/>
                      <a:pt x="483" y="777"/>
                      <a:pt x="295" y="724"/>
                    </a:cubicBezTo>
                    <a:cubicBezTo>
                      <a:pt x="108" y="670"/>
                      <a:pt x="1" y="474"/>
                      <a:pt x="54" y="295"/>
                    </a:cubicBezTo>
                    <a:cubicBezTo>
                      <a:pt x="117" y="108"/>
                      <a:pt x="304" y="1"/>
                      <a:pt x="491" y="54"/>
                    </a:cubicBezTo>
                    <a:cubicBezTo>
                      <a:pt x="670" y="108"/>
                      <a:pt x="786" y="295"/>
                      <a:pt x="732" y="48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7"/>
              <p:cNvSpPr/>
              <p:nvPr/>
            </p:nvSpPr>
            <p:spPr>
              <a:xfrm>
                <a:off x="3167538" y="3733974"/>
                <a:ext cx="26225" cy="25631"/>
              </a:xfrm>
              <a:custGeom>
                <a:rect b="b" l="l" r="r" t="t"/>
                <a:pathLst>
                  <a:path extrusionOk="0" h="777" w="795">
                    <a:moveTo>
                      <a:pt x="732" y="491"/>
                    </a:moveTo>
                    <a:cubicBezTo>
                      <a:pt x="669" y="678"/>
                      <a:pt x="464" y="777"/>
                      <a:pt x="286" y="714"/>
                    </a:cubicBezTo>
                    <a:cubicBezTo>
                      <a:pt x="99" y="652"/>
                      <a:pt x="0" y="446"/>
                      <a:pt x="72" y="268"/>
                    </a:cubicBezTo>
                    <a:cubicBezTo>
                      <a:pt x="134" y="90"/>
                      <a:pt x="339" y="0"/>
                      <a:pt x="518" y="54"/>
                    </a:cubicBezTo>
                    <a:cubicBezTo>
                      <a:pt x="696" y="116"/>
                      <a:pt x="794" y="313"/>
                      <a:pt x="732" y="49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7"/>
              <p:cNvSpPr/>
              <p:nvPr/>
            </p:nvSpPr>
            <p:spPr>
              <a:xfrm>
                <a:off x="3081903" y="3699535"/>
                <a:ext cx="26225" cy="26225"/>
              </a:xfrm>
              <a:custGeom>
                <a:rect b="b" l="l" r="r" t="t"/>
                <a:pathLst>
                  <a:path extrusionOk="0" h="795" w="795">
                    <a:moveTo>
                      <a:pt x="714" y="545"/>
                    </a:moveTo>
                    <a:cubicBezTo>
                      <a:pt x="643" y="714"/>
                      <a:pt x="437" y="795"/>
                      <a:pt x="259" y="714"/>
                    </a:cubicBezTo>
                    <a:cubicBezTo>
                      <a:pt x="81" y="634"/>
                      <a:pt x="0" y="429"/>
                      <a:pt x="81" y="250"/>
                    </a:cubicBezTo>
                    <a:cubicBezTo>
                      <a:pt x="161" y="81"/>
                      <a:pt x="366" y="1"/>
                      <a:pt x="536" y="81"/>
                    </a:cubicBezTo>
                    <a:cubicBezTo>
                      <a:pt x="714" y="152"/>
                      <a:pt x="794" y="366"/>
                      <a:pt x="714" y="54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7"/>
              <p:cNvSpPr/>
              <p:nvPr/>
            </p:nvSpPr>
            <p:spPr>
              <a:xfrm>
                <a:off x="2998609" y="3660115"/>
                <a:ext cx="26225" cy="26225"/>
              </a:xfrm>
              <a:custGeom>
                <a:rect b="b" l="l" r="r" t="t"/>
                <a:pathLst>
                  <a:path extrusionOk="0" h="795" w="795">
                    <a:moveTo>
                      <a:pt x="714" y="553"/>
                    </a:moveTo>
                    <a:cubicBezTo>
                      <a:pt x="625" y="723"/>
                      <a:pt x="411" y="794"/>
                      <a:pt x="242" y="705"/>
                    </a:cubicBezTo>
                    <a:cubicBezTo>
                      <a:pt x="72" y="616"/>
                      <a:pt x="1" y="402"/>
                      <a:pt x="90" y="232"/>
                    </a:cubicBezTo>
                    <a:cubicBezTo>
                      <a:pt x="179" y="63"/>
                      <a:pt x="393" y="0"/>
                      <a:pt x="563" y="81"/>
                    </a:cubicBezTo>
                    <a:cubicBezTo>
                      <a:pt x="732" y="170"/>
                      <a:pt x="795" y="384"/>
                      <a:pt x="714" y="55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7"/>
              <p:cNvSpPr/>
              <p:nvPr/>
            </p:nvSpPr>
            <p:spPr>
              <a:xfrm>
                <a:off x="2917691" y="3615681"/>
                <a:ext cx="26522" cy="25928"/>
              </a:xfrm>
              <a:custGeom>
                <a:rect b="b" l="l" r="r" t="t"/>
                <a:pathLst>
                  <a:path extrusionOk="0" h="786" w="804">
                    <a:moveTo>
                      <a:pt x="705" y="571"/>
                    </a:moveTo>
                    <a:cubicBezTo>
                      <a:pt x="616" y="732"/>
                      <a:pt x="393" y="785"/>
                      <a:pt x="232" y="687"/>
                    </a:cubicBezTo>
                    <a:cubicBezTo>
                      <a:pt x="63" y="598"/>
                      <a:pt x="0" y="384"/>
                      <a:pt x="107" y="214"/>
                    </a:cubicBezTo>
                    <a:cubicBezTo>
                      <a:pt x="206" y="54"/>
                      <a:pt x="420" y="0"/>
                      <a:pt x="589" y="89"/>
                    </a:cubicBezTo>
                    <a:cubicBezTo>
                      <a:pt x="750" y="188"/>
                      <a:pt x="803" y="402"/>
                      <a:pt x="705" y="57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7"/>
              <p:cNvSpPr/>
              <p:nvPr/>
            </p:nvSpPr>
            <p:spPr>
              <a:xfrm>
                <a:off x="2840599" y="3565639"/>
                <a:ext cx="25928" cy="26522"/>
              </a:xfrm>
              <a:custGeom>
                <a:rect b="b" l="l" r="r" t="t"/>
                <a:pathLst>
                  <a:path extrusionOk="0" h="804" w="786">
                    <a:moveTo>
                      <a:pt x="678" y="607"/>
                    </a:moveTo>
                    <a:cubicBezTo>
                      <a:pt x="571" y="768"/>
                      <a:pt x="357" y="804"/>
                      <a:pt x="196" y="688"/>
                    </a:cubicBezTo>
                    <a:cubicBezTo>
                      <a:pt x="36" y="580"/>
                      <a:pt x="0" y="357"/>
                      <a:pt x="107" y="197"/>
                    </a:cubicBezTo>
                    <a:cubicBezTo>
                      <a:pt x="214" y="45"/>
                      <a:pt x="428" y="1"/>
                      <a:pt x="589" y="117"/>
                    </a:cubicBezTo>
                    <a:cubicBezTo>
                      <a:pt x="741" y="224"/>
                      <a:pt x="785" y="447"/>
                      <a:pt x="678" y="6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7"/>
              <p:cNvSpPr/>
              <p:nvPr/>
            </p:nvSpPr>
            <p:spPr>
              <a:xfrm>
                <a:off x="2766410" y="3511209"/>
                <a:ext cx="25961" cy="25928"/>
              </a:xfrm>
              <a:custGeom>
                <a:rect b="b" l="l" r="r" t="t"/>
                <a:pathLst>
                  <a:path extrusionOk="0" h="786" w="787">
                    <a:moveTo>
                      <a:pt x="670" y="607"/>
                    </a:moveTo>
                    <a:cubicBezTo>
                      <a:pt x="554" y="759"/>
                      <a:pt x="331" y="785"/>
                      <a:pt x="179" y="669"/>
                    </a:cubicBezTo>
                    <a:cubicBezTo>
                      <a:pt x="28" y="544"/>
                      <a:pt x="1" y="330"/>
                      <a:pt x="117" y="179"/>
                    </a:cubicBezTo>
                    <a:cubicBezTo>
                      <a:pt x="242" y="27"/>
                      <a:pt x="456" y="0"/>
                      <a:pt x="608" y="116"/>
                    </a:cubicBezTo>
                    <a:cubicBezTo>
                      <a:pt x="759" y="241"/>
                      <a:pt x="786" y="455"/>
                      <a:pt x="670" y="6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7"/>
              <p:cNvSpPr/>
              <p:nvPr/>
            </p:nvSpPr>
            <p:spPr>
              <a:xfrm>
                <a:off x="2695520" y="3452360"/>
                <a:ext cx="25928" cy="25631"/>
              </a:xfrm>
              <a:custGeom>
                <a:rect b="b" l="l" r="r" t="t"/>
                <a:pathLst>
                  <a:path extrusionOk="0" h="777" w="786">
                    <a:moveTo>
                      <a:pt x="660" y="616"/>
                    </a:moveTo>
                    <a:cubicBezTo>
                      <a:pt x="535" y="758"/>
                      <a:pt x="312" y="776"/>
                      <a:pt x="170" y="642"/>
                    </a:cubicBezTo>
                    <a:cubicBezTo>
                      <a:pt x="18" y="517"/>
                      <a:pt x="0" y="303"/>
                      <a:pt x="134" y="161"/>
                    </a:cubicBezTo>
                    <a:cubicBezTo>
                      <a:pt x="259" y="18"/>
                      <a:pt x="482" y="0"/>
                      <a:pt x="633" y="125"/>
                    </a:cubicBezTo>
                    <a:cubicBezTo>
                      <a:pt x="776" y="250"/>
                      <a:pt x="785" y="473"/>
                      <a:pt x="660" y="61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7"/>
              <p:cNvSpPr/>
              <p:nvPr/>
            </p:nvSpPr>
            <p:spPr>
              <a:xfrm>
                <a:off x="2629281" y="3388793"/>
                <a:ext cx="25071" cy="25631"/>
              </a:xfrm>
              <a:custGeom>
                <a:rect b="b" l="l" r="r" t="t"/>
                <a:pathLst>
                  <a:path extrusionOk="0" h="777" w="760">
                    <a:moveTo>
                      <a:pt x="625" y="642"/>
                    </a:moveTo>
                    <a:cubicBezTo>
                      <a:pt x="491" y="776"/>
                      <a:pt x="268" y="767"/>
                      <a:pt x="135" y="633"/>
                    </a:cubicBezTo>
                    <a:cubicBezTo>
                      <a:pt x="1" y="491"/>
                      <a:pt x="1" y="268"/>
                      <a:pt x="144" y="134"/>
                    </a:cubicBezTo>
                    <a:cubicBezTo>
                      <a:pt x="277" y="0"/>
                      <a:pt x="500" y="0"/>
                      <a:pt x="634" y="143"/>
                    </a:cubicBezTo>
                    <a:cubicBezTo>
                      <a:pt x="759" y="277"/>
                      <a:pt x="759" y="500"/>
                      <a:pt x="625" y="64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7"/>
              <p:cNvSpPr/>
              <p:nvPr/>
            </p:nvSpPr>
            <p:spPr>
              <a:xfrm>
                <a:off x="2566605" y="3320805"/>
                <a:ext cx="25631" cy="25928"/>
              </a:xfrm>
              <a:custGeom>
                <a:rect b="b" l="l" r="r" t="t"/>
                <a:pathLst>
                  <a:path extrusionOk="0" h="786" w="777">
                    <a:moveTo>
                      <a:pt x="616" y="652"/>
                    </a:moveTo>
                    <a:cubicBezTo>
                      <a:pt x="473" y="785"/>
                      <a:pt x="259" y="768"/>
                      <a:pt x="125" y="616"/>
                    </a:cubicBezTo>
                    <a:cubicBezTo>
                      <a:pt x="1" y="473"/>
                      <a:pt x="18" y="250"/>
                      <a:pt x="161" y="125"/>
                    </a:cubicBezTo>
                    <a:cubicBezTo>
                      <a:pt x="313" y="0"/>
                      <a:pt x="527" y="18"/>
                      <a:pt x="652" y="161"/>
                    </a:cubicBezTo>
                    <a:cubicBezTo>
                      <a:pt x="777" y="304"/>
                      <a:pt x="768" y="527"/>
                      <a:pt x="616" y="65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7"/>
              <p:cNvSpPr/>
              <p:nvPr/>
            </p:nvSpPr>
            <p:spPr>
              <a:xfrm>
                <a:off x="2508052" y="3249288"/>
                <a:ext cx="26225" cy="25928"/>
              </a:xfrm>
              <a:custGeom>
                <a:rect b="b" l="l" r="r" t="t"/>
                <a:pathLst>
                  <a:path extrusionOk="0" h="786" w="795">
                    <a:moveTo>
                      <a:pt x="616" y="670"/>
                    </a:moveTo>
                    <a:cubicBezTo>
                      <a:pt x="464" y="786"/>
                      <a:pt x="241" y="759"/>
                      <a:pt x="125" y="607"/>
                    </a:cubicBezTo>
                    <a:cubicBezTo>
                      <a:pt x="0" y="447"/>
                      <a:pt x="27" y="232"/>
                      <a:pt x="188" y="117"/>
                    </a:cubicBezTo>
                    <a:cubicBezTo>
                      <a:pt x="339" y="1"/>
                      <a:pt x="562" y="27"/>
                      <a:pt x="678" y="179"/>
                    </a:cubicBezTo>
                    <a:cubicBezTo>
                      <a:pt x="794" y="331"/>
                      <a:pt x="768" y="554"/>
                      <a:pt x="616" y="67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7"/>
              <p:cNvSpPr/>
              <p:nvPr/>
            </p:nvSpPr>
            <p:spPr>
              <a:xfrm>
                <a:off x="2454777" y="3173945"/>
                <a:ext cx="26225" cy="26522"/>
              </a:xfrm>
              <a:custGeom>
                <a:rect b="b" l="l" r="r" t="t"/>
                <a:pathLst>
                  <a:path extrusionOk="0" h="804" w="795">
                    <a:moveTo>
                      <a:pt x="589" y="697"/>
                    </a:moveTo>
                    <a:cubicBezTo>
                      <a:pt x="429" y="804"/>
                      <a:pt x="215" y="759"/>
                      <a:pt x="108" y="590"/>
                    </a:cubicBezTo>
                    <a:cubicBezTo>
                      <a:pt x="1" y="429"/>
                      <a:pt x="45" y="206"/>
                      <a:pt x="206" y="108"/>
                    </a:cubicBezTo>
                    <a:cubicBezTo>
                      <a:pt x="375" y="1"/>
                      <a:pt x="589" y="45"/>
                      <a:pt x="688" y="206"/>
                    </a:cubicBezTo>
                    <a:cubicBezTo>
                      <a:pt x="795" y="367"/>
                      <a:pt x="750" y="590"/>
                      <a:pt x="589" y="69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7"/>
              <p:cNvSpPr/>
              <p:nvPr/>
            </p:nvSpPr>
            <p:spPr>
              <a:xfrm>
                <a:off x="2406517" y="3095369"/>
                <a:ext cx="26225" cy="26522"/>
              </a:xfrm>
              <a:custGeom>
                <a:rect b="b" l="l" r="r" t="t"/>
                <a:pathLst>
                  <a:path extrusionOk="0" h="804" w="795">
                    <a:moveTo>
                      <a:pt x="571" y="706"/>
                    </a:moveTo>
                    <a:cubicBezTo>
                      <a:pt x="402" y="804"/>
                      <a:pt x="188" y="741"/>
                      <a:pt x="99" y="572"/>
                    </a:cubicBezTo>
                    <a:cubicBezTo>
                      <a:pt x="1" y="402"/>
                      <a:pt x="54" y="197"/>
                      <a:pt x="224" y="99"/>
                    </a:cubicBezTo>
                    <a:cubicBezTo>
                      <a:pt x="393" y="1"/>
                      <a:pt x="607" y="63"/>
                      <a:pt x="696" y="233"/>
                    </a:cubicBezTo>
                    <a:cubicBezTo>
                      <a:pt x="795" y="393"/>
                      <a:pt x="732" y="607"/>
                      <a:pt x="571" y="70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7"/>
              <p:cNvSpPr/>
              <p:nvPr/>
            </p:nvSpPr>
            <p:spPr>
              <a:xfrm>
                <a:off x="2362973" y="3014450"/>
                <a:ext cx="26225" cy="25928"/>
              </a:xfrm>
              <a:custGeom>
                <a:rect b="b" l="l" r="r" t="t"/>
                <a:pathLst>
                  <a:path extrusionOk="0" h="786" w="795">
                    <a:moveTo>
                      <a:pt x="553" y="705"/>
                    </a:moveTo>
                    <a:cubicBezTo>
                      <a:pt x="384" y="786"/>
                      <a:pt x="179" y="723"/>
                      <a:pt x="89" y="545"/>
                    </a:cubicBezTo>
                    <a:cubicBezTo>
                      <a:pt x="0" y="375"/>
                      <a:pt x="63" y="161"/>
                      <a:pt x="241" y="81"/>
                    </a:cubicBezTo>
                    <a:cubicBezTo>
                      <a:pt x="411" y="1"/>
                      <a:pt x="625" y="72"/>
                      <a:pt x="714" y="241"/>
                    </a:cubicBezTo>
                    <a:cubicBezTo>
                      <a:pt x="794" y="411"/>
                      <a:pt x="732" y="616"/>
                      <a:pt x="553" y="70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7"/>
              <p:cNvSpPr/>
              <p:nvPr/>
            </p:nvSpPr>
            <p:spPr>
              <a:xfrm>
                <a:off x="2325004" y="2930299"/>
                <a:ext cx="25928" cy="26522"/>
              </a:xfrm>
              <a:custGeom>
                <a:rect b="b" l="l" r="r" t="t"/>
                <a:pathLst>
                  <a:path extrusionOk="0" h="804" w="786">
                    <a:moveTo>
                      <a:pt x="527" y="723"/>
                    </a:moveTo>
                    <a:cubicBezTo>
                      <a:pt x="348" y="803"/>
                      <a:pt x="143" y="714"/>
                      <a:pt x="72" y="535"/>
                    </a:cubicBezTo>
                    <a:cubicBezTo>
                      <a:pt x="0" y="348"/>
                      <a:pt x="90" y="143"/>
                      <a:pt x="268" y="72"/>
                    </a:cubicBezTo>
                    <a:cubicBezTo>
                      <a:pt x="446" y="0"/>
                      <a:pt x="643" y="89"/>
                      <a:pt x="714" y="268"/>
                    </a:cubicBezTo>
                    <a:cubicBezTo>
                      <a:pt x="785" y="446"/>
                      <a:pt x="696" y="651"/>
                      <a:pt x="527"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7"/>
              <p:cNvSpPr/>
              <p:nvPr/>
            </p:nvSpPr>
            <p:spPr>
              <a:xfrm>
                <a:off x="2292644" y="2844367"/>
                <a:ext cx="25928" cy="25928"/>
              </a:xfrm>
              <a:custGeom>
                <a:rect b="b" l="l" r="r" t="t"/>
                <a:pathLst>
                  <a:path extrusionOk="0" h="786" w="786">
                    <a:moveTo>
                      <a:pt x="509" y="714"/>
                    </a:moveTo>
                    <a:cubicBezTo>
                      <a:pt x="330" y="785"/>
                      <a:pt x="125" y="687"/>
                      <a:pt x="63" y="500"/>
                    </a:cubicBezTo>
                    <a:cubicBezTo>
                      <a:pt x="0" y="312"/>
                      <a:pt x="98" y="116"/>
                      <a:pt x="286" y="54"/>
                    </a:cubicBezTo>
                    <a:cubicBezTo>
                      <a:pt x="464" y="0"/>
                      <a:pt x="660" y="98"/>
                      <a:pt x="723" y="277"/>
                    </a:cubicBezTo>
                    <a:cubicBezTo>
                      <a:pt x="785" y="455"/>
                      <a:pt x="687" y="651"/>
                      <a:pt x="509" y="71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7"/>
              <p:cNvSpPr/>
              <p:nvPr/>
            </p:nvSpPr>
            <p:spPr>
              <a:xfrm>
                <a:off x="2265858" y="2756356"/>
                <a:ext cx="25631" cy="25367"/>
              </a:xfrm>
              <a:custGeom>
                <a:rect b="b" l="l" r="r" t="t"/>
                <a:pathLst>
                  <a:path extrusionOk="0" h="769" w="777">
                    <a:moveTo>
                      <a:pt x="482" y="723"/>
                    </a:moveTo>
                    <a:cubicBezTo>
                      <a:pt x="304" y="768"/>
                      <a:pt x="107" y="661"/>
                      <a:pt x="54" y="474"/>
                    </a:cubicBezTo>
                    <a:cubicBezTo>
                      <a:pt x="0" y="286"/>
                      <a:pt x="107" y="99"/>
                      <a:pt x="295" y="45"/>
                    </a:cubicBezTo>
                    <a:cubicBezTo>
                      <a:pt x="482" y="1"/>
                      <a:pt x="669" y="108"/>
                      <a:pt x="723" y="295"/>
                    </a:cubicBezTo>
                    <a:cubicBezTo>
                      <a:pt x="776" y="474"/>
                      <a:pt x="669" y="670"/>
                      <a:pt x="482"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7"/>
              <p:cNvSpPr/>
              <p:nvPr/>
            </p:nvSpPr>
            <p:spPr>
              <a:xfrm>
                <a:off x="2244944" y="2666894"/>
                <a:ext cx="24774" cy="25071"/>
              </a:xfrm>
              <a:custGeom>
                <a:rect b="b" l="l" r="r" t="t"/>
                <a:pathLst>
                  <a:path extrusionOk="0" h="760" w="751">
                    <a:moveTo>
                      <a:pt x="447" y="723"/>
                    </a:moveTo>
                    <a:cubicBezTo>
                      <a:pt x="260" y="759"/>
                      <a:pt x="63" y="643"/>
                      <a:pt x="37" y="447"/>
                    </a:cubicBezTo>
                    <a:cubicBezTo>
                      <a:pt x="1" y="260"/>
                      <a:pt x="126" y="72"/>
                      <a:pt x="313" y="37"/>
                    </a:cubicBezTo>
                    <a:cubicBezTo>
                      <a:pt x="500" y="1"/>
                      <a:pt x="679" y="126"/>
                      <a:pt x="715" y="313"/>
                    </a:cubicBezTo>
                    <a:cubicBezTo>
                      <a:pt x="750" y="500"/>
                      <a:pt x="643" y="679"/>
                      <a:pt x="447"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7"/>
              <p:cNvSpPr/>
              <p:nvPr/>
            </p:nvSpPr>
            <p:spPr>
              <a:xfrm>
                <a:off x="2230231" y="2576278"/>
                <a:ext cx="24180" cy="24444"/>
              </a:xfrm>
              <a:custGeom>
                <a:rect b="b" l="l" r="r" t="t"/>
                <a:pathLst>
                  <a:path extrusionOk="0" h="741" w="733">
                    <a:moveTo>
                      <a:pt x="411" y="714"/>
                    </a:moveTo>
                    <a:cubicBezTo>
                      <a:pt x="224" y="741"/>
                      <a:pt x="45" y="607"/>
                      <a:pt x="19" y="420"/>
                    </a:cubicBezTo>
                    <a:cubicBezTo>
                      <a:pt x="1" y="223"/>
                      <a:pt x="135" y="45"/>
                      <a:pt x="322" y="27"/>
                    </a:cubicBezTo>
                    <a:cubicBezTo>
                      <a:pt x="509" y="0"/>
                      <a:pt x="688" y="134"/>
                      <a:pt x="715" y="321"/>
                    </a:cubicBezTo>
                    <a:cubicBezTo>
                      <a:pt x="732" y="509"/>
                      <a:pt x="599" y="687"/>
                      <a:pt x="411" y="71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7"/>
              <p:cNvSpPr/>
              <p:nvPr/>
            </p:nvSpPr>
            <p:spPr>
              <a:xfrm>
                <a:off x="2220830" y="2484737"/>
                <a:ext cx="23850" cy="24180"/>
              </a:xfrm>
              <a:custGeom>
                <a:rect b="b" l="l" r="r" t="t"/>
                <a:pathLst>
                  <a:path extrusionOk="0" h="733" w="723">
                    <a:moveTo>
                      <a:pt x="393" y="714"/>
                    </a:moveTo>
                    <a:cubicBezTo>
                      <a:pt x="197" y="732"/>
                      <a:pt x="36" y="581"/>
                      <a:pt x="18" y="393"/>
                    </a:cubicBezTo>
                    <a:cubicBezTo>
                      <a:pt x="0" y="197"/>
                      <a:pt x="143" y="28"/>
                      <a:pt x="339" y="19"/>
                    </a:cubicBezTo>
                    <a:cubicBezTo>
                      <a:pt x="527" y="1"/>
                      <a:pt x="696" y="152"/>
                      <a:pt x="714" y="340"/>
                    </a:cubicBezTo>
                    <a:cubicBezTo>
                      <a:pt x="723" y="527"/>
                      <a:pt x="580" y="697"/>
                      <a:pt x="393" y="71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7"/>
              <p:cNvSpPr/>
              <p:nvPr/>
            </p:nvSpPr>
            <p:spPr>
              <a:xfrm>
                <a:off x="2217300" y="2393230"/>
                <a:ext cx="23289" cy="22992"/>
              </a:xfrm>
              <a:custGeom>
                <a:rect b="b" l="l" r="r" t="t"/>
                <a:pathLst>
                  <a:path extrusionOk="0" h="697" w="706">
                    <a:moveTo>
                      <a:pt x="366" y="696"/>
                    </a:moveTo>
                    <a:cubicBezTo>
                      <a:pt x="170" y="696"/>
                      <a:pt x="9" y="545"/>
                      <a:pt x="9" y="348"/>
                    </a:cubicBezTo>
                    <a:cubicBezTo>
                      <a:pt x="0" y="152"/>
                      <a:pt x="152" y="0"/>
                      <a:pt x="348" y="0"/>
                    </a:cubicBezTo>
                    <a:cubicBezTo>
                      <a:pt x="536" y="0"/>
                      <a:pt x="696" y="152"/>
                      <a:pt x="705" y="348"/>
                    </a:cubicBezTo>
                    <a:cubicBezTo>
                      <a:pt x="705" y="536"/>
                      <a:pt x="553" y="696"/>
                      <a:pt x="366" y="69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4" name="Google Shape;644;p7"/>
            <p:cNvGrpSpPr/>
            <p:nvPr/>
          </p:nvGrpSpPr>
          <p:grpSpPr>
            <a:xfrm>
              <a:off x="6380917" y="266741"/>
              <a:ext cx="4695859" cy="4588600"/>
              <a:chOff x="2351369" y="1106322"/>
              <a:chExt cx="2633979" cy="2573817"/>
            </a:xfrm>
          </p:grpSpPr>
          <p:sp>
            <p:nvSpPr>
              <p:cNvPr id="645" name="Google Shape;645;p7"/>
              <p:cNvSpPr/>
              <p:nvPr/>
            </p:nvSpPr>
            <p:spPr>
              <a:xfrm>
                <a:off x="2379731" y="1106322"/>
                <a:ext cx="2573553" cy="2573817"/>
              </a:xfrm>
              <a:custGeom>
                <a:rect b="b" l="l" r="r" t="t"/>
                <a:pathLst>
                  <a:path extrusionOk="0" h="78024" w="78016">
                    <a:moveTo>
                      <a:pt x="39012" y="233"/>
                    </a:moveTo>
                    <a:cubicBezTo>
                      <a:pt x="17629" y="233"/>
                      <a:pt x="233" y="17629"/>
                      <a:pt x="233" y="39012"/>
                    </a:cubicBezTo>
                    <a:cubicBezTo>
                      <a:pt x="233" y="60387"/>
                      <a:pt x="17629" y="77783"/>
                      <a:pt x="39012" y="77783"/>
                    </a:cubicBezTo>
                    <a:cubicBezTo>
                      <a:pt x="60387" y="77783"/>
                      <a:pt x="77783" y="60387"/>
                      <a:pt x="77783" y="39012"/>
                    </a:cubicBezTo>
                    <a:cubicBezTo>
                      <a:pt x="77783" y="17629"/>
                      <a:pt x="60387" y="233"/>
                      <a:pt x="39012" y="233"/>
                    </a:cubicBezTo>
                    <a:close/>
                    <a:moveTo>
                      <a:pt x="39012" y="78024"/>
                    </a:moveTo>
                    <a:cubicBezTo>
                      <a:pt x="17495" y="78024"/>
                      <a:pt x="1" y="60521"/>
                      <a:pt x="1" y="39012"/>
                    </a:cubicBezTo>
                    <a:cubicBezTo>
                      <a:pt x="1" y="17504"/>
                      <a:pt x="17495" y="1"/>
                      <a:pt x="39012" y="1"/>
                    </a:cubicBezTo>
                    <a:cubicBezTo>
                      <a:pt x="60521" y="1"/>
                      <a:pt x="78015" y="17504"/>
                      <a:pt x="78015" y="39012"/>
                    </a:cubicBezTo>
                    <a:cubicBezTo>
                      <a:pt x="78015" y="60521"/>
                      <a:pt x="60521" y="78024"/>
                      <a:pt x="39012" y="78024"/>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7"/>
              <p:cNvSpPr/>
              <p:nvPr/>
            </p:nvSpPr>
            <p:spPr>
              <a:xfrm>
                <a:off x="4257280" y="1239063"/>
                <a:ext cx="66536" cy="66536"/>
              </a:xfrm>
              <a:custGeom>
                <a:rect b="b" l="l" r="r" t="t"/>
                <a:pathLst>
                  <a:path extrusionOk="0" h="2017" w="2017">
                    <a:moveTo>
                      <a:pt x="0" y="1008"/>
                    </a:moveTo>
                    <a:cubicBezTo>
                      <a:pt x="0" y="455"/>
                      <a:pt x="455" y="0"/>
                      <a:pt x="1008" y="0"/>
                    </a:cubicBezTo>
                    <a:cubicBezTo>
                      <a:pt x="1561" y="0"/>
                      <a:pt x="2016" y="455"/>
                      <a:pt x="2016" y="1008"/>
                    </a:cubicBezTo>
                    <a:cubicBezTo>
                      <a:pt x="2016" y="1561"/>
                      <a:pt x="1561" y="2016"/>
                      <a:pt x="1008" y="2016"/>
                    </a:cubicBezTo>
                    <a:cubicBezTo>
                      <a:pt x="455" y="2016"/>
                      <a:pt x="0" y="1561"/>
                      <a:pt x="0" y="100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7"/>
              <p:cNvSpPr/>
              <p:nvPr/>
            </p:nvSpPr>
            <p:spPr>
              <a:xfrm>
                <a:off x="4257280" y="3481191"/>
                <a:ext cx="66536" cy="66536"/>
              </a:xfrm>
              <a:custGeom>
                <a:rect b="b" l="l" r="r" t="t"/>
                <a:pathLst>
                  <a:path extrusionOk="0" h="2017" w="2017">
                    <a:moveTo>
                      <a:pt x="0" y="1008"/>
                    </a:moveTo>
                    <a:cubicBezTo>
                      <a:pt x="0" y="455"/>
                      <a:pt x="455" y="0"/>
                      <a:pt x="1008" y="0"/>
                    </a:cubicBezTo>
                    <a:cubicBezTo>
                      <a:pt x="1561" y="0"/>
                      <a:pt x="2016" y="455"/>
                      <a:pt x="2016" y="1008"/>
                    </a:cubicBezTo>
                    <a:cubicBezTo>
                      <a:pt x="2016" y="1561"/>
                      <a:pt x="1561" y="2016"/>
                      <a:pt x="1008" y="2016"/>
                    </a:cubicBezTo>
                    <a:cubicBezTo>
                      <a:pt x="455" y="2016"/>
                      <a:pt x="0" y="1561"/>
                      <a:pt x="0" y="100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7"/>
              <p:cNvSpPr/>
              <p:nvPr/>
            </p:nvSpPr>
            <p:spPr>
              <a:xfrm>
                <a:off x="2351369" y="2359978"/>
                <a:ext cx="66239" cy="66536"/>
              </a:xfrm>
              <a:custGeom>
                <a:rect b="b" l="l" r="r" t="t"/>
                <a:pathLst>
                  <a:path extrusionOk="0" h="2017" w="2008">
                    <a:moveTo>
                      <a:pt x="1009" y="0"/>
                    </a:moveTo>
                    <a:cubicBezTo>
                      <a:pt x="447" y="0"/>
                      <a:pt x="0" y="446"/>
                      <a:pt x="0" y="1008"/>
                    </a:cubicBezTo>
                    <a:cubicBezTo>
                      <a:pt x="0" y="1561"/>
                      <a:pt x="447" y="2016"/>
                      <a:pt x="1009" y="2016"/>
                    </a:cubicBezTo>
                    <a:cubicBezTo>
                      <a:pt x="1562" y="2016"/>
                      <a:pt x="2008" y="1561"/>
                      <a:pt x="2008" y="1008"/>
                    </a:cubicBezTo>
                    <a:cubicBezTo>
                      <a:pt x="2008" y="446"/>
                      <a:pt x="1562" y="0"/>
                      <a:pt x="10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7"/>
              <p:cNvSpPr/>
              <p:nvPr/>
            </p:nvSpPr>
            <p:spPr>
              <a:xfrm>
                <a:off x="4918812" y="2359978"/>
                <a:ext cx="66536" cy="66536"/>
              </a:xfrm>
              <a:custGeom>
                <a:rect b="b" l="l" r="r" t="t"/>
                <a:pathLst>
                  <a:path extrusionOk="0" h="2017" w="2017">
                    <a:moveTo>
                      <a:pt x="1009" y="0"/>
                    </a:moveTo>
                    <a:cubicBezTo>
                      <a:pt x="455" y="0"/>
                      <a:pt x="1" y="446"/>
                      <a:pt x="1" y="1008"/>
                    </a:cubicBezTo>
                    <a:cubicBezTo>
                      <a:pt x="1" y="1561"/>
                      <a:pt x="455" y="2016"/>
                      <a:pt x="1009" y="2016"/>
                    </a:cubicBezTo>
                    <a:cubicBezTo>
                      <a:pt x="1562" y="2016"/>
                      <a:pt x="2017" y="1561"/>
                      <a:pt x="2017" y="1008"/>
                    </a:cubicBezTo>
                    <a:cubicBezTo>
                      <a:pt x="2017" y="446"/>
                      <a:pt x="1562" y="0"/>
                      <a:pt x="100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0" name="Google Shape;650;p7"/>
            <p:cNvSpPr/>
            <p:nvPr/>
          </p:nvSpPr>
          <p:spPr>
            <a:xfrm>
              <a:off x="7210625" y="1020277"/>
              <a:ext cx="3102942" cy="3102942"/>
            </a:xfrm>
            <a:custGeom>
              <a:rect b="b" l="l" r="r" t="t"/>
              <a:pathLst>
                <a:path extrusionOk="0" h="57042" w="57042">
                  <a:moveTo>
                    <a:pt x="1" y="28521"/>
                  </a:moveTo>
                  <a:cubicBezTo>
                    <a:pt x="1" y="44249"/>
                    <a:pt x="12793" y="57042"/>
                    <a:pt x="28521" y="57042"/>
                  </a:cubicBezTo>
                  <a:lnTo>
                    <a:pt x="28521" y="57042"/>
                  </a:lnTo>
                  <a:cubicBezTo>
                    <a:pt x="44240" y="57042"/>
                    <a:pt x="57042" y="44249"/>
                    <a:pt x="57042" y="28521"/>
                  </a:cubicBezTo>
                  <a:lnTo>
                    <a:pt x="57042" y="28521"/>
                  </a:lnTo>
                  <a:cubicBezTo>
                    <a:pt x="57042" y="12802"/>
                    <a:pt x="44240" y="1"/>
                    <a:pt x="28521" y="1"/>
                  </a:cubicBezTo>
                  <a:lnTo>
                    <a:pt x="28521" y="1"/>
                  </a:lnTo>
                  <a:cubicBezTo>
                    <a:pt x="12793" y="1"/>
                    <a:pt x="1" y="12802"/>
                    <a:pt x="1" y="28521"/>
                  </a:cubicBezTo>
                  <a:moveTo>
                    <a:pt x="11152" y="28521"/>
                  </a:moveTo>
                  <a:cubicBezTo>
                    <a:pt x="11152" y="18931"/>
                    <a:pt x="18931" y="11161"/>
                    <a:pt x="28521" y="11161"/>
                  </a:cubicBezTo>
                  <a:lnTo>
                    <a:pt x="28521" y="11161"/>
                  </a:lnTo>
                  <a:cubicBezTo>
                    <a:pt x="38111" y="11161"/>
                    <a:pt x="45881" y="18931"/>
                    <a:pt x="45881" y="28521"/>
                  </a:cubicBezTo>
                  <a:lnTo>
                    <a:pt x="45881" y="28521"/>
                  </a:lnTo>
                  <a:cubicBezTo>
                    <a:pt x="45881" y="38111"/>
                    <a:pt x="38111" y="45890"/>
                    <a:pt x="28521" y="45890"/>
                  </a:cubicBezTo>
                  <a:lnTo>
                    <a:pt x="28521" y="45890"/>
                  </a:lnTo>
                  <a:cubicBezTo>
                    <a:pt x="18931" y="45890"/>
                    <a:pt x="11152" y="38111"/>
                    <a:pt x="11152" y="28521"/>
                  </a:cubicBezTo>
                  <a:close/>
                </a:path>
              </a:pathLst>
            </a:custGeom>
            <a:gradFill>
              <a:gsLst>
                <a:gs pos="0">
                  <a:srgbClr val="FFFFFF"/>
                </a:gs>
                <a:gs pos="50000">
                  <a:srgbClr val="FFFFFF"/>
                </a:gs>
                <a:gs pos="100000">
                  <a:srgbClr val="E2E2E2"/>
                </a:gs>
              </a:gsLst>
              <a:lin ang="5400012" scaled="0"/>
            </a:gradFill>
            <a:ln>
              <a:noFill/>
            </a:ln>
            <a:effectLst>
              <a:outerShdw blurRad="171450" rotWithShape="0" algn="bl" dir="5400000" dist="47625">
                <a:srgbClr val="B9B9B9">
                  <a:alpha val="5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1" name="Google Shape;651;p7"/>
            <p:cNvGrpSpPr/>
            <p:nvPr/>
          </p:nvGrpSpPr>
          <p:grpSpPr>
            <a:xfrm>
              <a:off x="7428699" y="1227695"/>
              <a:ext cx="2677933" cy="2688106"/>
              <a:chOff x="7164205" y="1570126"/>
              <a:chExt cx="1623876" cy="1630044"/>
            </a:xfrm>
          </p:grpSpPr>
          <p:sp>
            <p:nvSpPr>
              <p:cNvPr id="652" name="Google Shape;652;p7"/>
              <p:cNvSpPr/>
              <p:nvPr/>
            </p:nvSpPr>
            <p:spPr>
              <a:xfrm>
                <a:off x="7572062" y="1661039"/>
                <a:ext cx="76267" cy="93619"/>
              </a:xfrm>
              <a:custGeom>
                <a:rect b="b" l="l" r="r" t="t"/>
                <a:pathLst>
                  <a:path extrusionOk="0" h="2838" w="2312">
                    <a:moveTo>
                      <a:pt x="1151" y="1"/>
                    </a:moveTo>
                    <a:lnTo>
                      <a:pt x="572" y="295"/>
                    </a:lnTo>
                    <a:cubicBezTo>
                      <a:pt x="375" y="393"/>
                      <a:pt x="197" y="509"/>
                      <a:pt x="1" y="616"/>
                    </a:cubicBezTo>
                    <a:lnTo>
                      <a:pt x="1276" y="2838"/>
                    </a:lnTo>
                    <a:cubicBezTo>
                      <a:pt x="1446" y="2749"/>
                      <a:pt x="1615" y="2642"/>
                      <a:pt x="1785" y="2552"/>
                    </a:cubicBezTo>
                    <a:lnTo>
                      <a:pt x="2311" y="2285"/>
                    </a:lnTo>
                    <a:lnTo>
                      <a:pt x="115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7"/>
              <p:cNvSpPr/>
              <p:nvPr/>
            </p:nvSpPr>
            <p:spPr>
              <a:xfrm>
                <a:off x="7633287" y="1632505"/>
                <a:ext cx="70956" cy="93915"/>
              </a:xfrm>
              <a:custGeom>
                <a:rect b="b" l="l" r="r" t="t"/>
                <a:pathLst>
                  <a:path extrusionOk="0" h="2847" w="2151">
                    <a:moveTo>
                      <a:pt x="1196" y="1"/>
                    </a:moveTo>
                    <a:cubicBezTo>
                      <a:pt x="785" y="152"/>
                      <a:pt x="393" y="340"/>
                      <a:pt x="0" y="518"/>
                    </a:cubicBezTo>
                    <a:lnTo>
                      <a:pt x="1080" y="2846"/>
                    </a:lnTo>
                    <a:cubicBezTo>
                      <a:pt x="1437" y="2686"/>
                      <a:pt x="1784" y="2516"/>
                      <a:pt x="2150" y="2382"/>
                    </a:cubicBezTo>
                    <a:lnTo>
                      <a:pt x="119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7"/>
              <p:cNvSpPr/>
              <p:nvPr/>
            </p:nvSpPr>
            <p:spPr>
              <a:xfrm>
                <a:off x="7696854" y="1609546"/>
                <a:ext cx="65645" cy="93025"/>
              </a:xfrm>
              <a:custGeom>
                <a:rect b="b" l="l" r="r" t="t"/>
                <a:pathLst>
                  <a:path extrusionOk="0" h="2820" w="1990">
                    <a:moveTo>
                      <a:pt x="1240" y="1"/>
                    </a:moveTo>
                    <a:cubicBezTo>
                      <a:pt x="821" y="126"/>
                      <a:pt x="411" y="277"/>
                      <a:pt x="0" y="411"/>
                    </a:cubicBezTo>
                    <a:lnTo>
                      <a:pt x="883" y="2820"/>
                    </a:lnTo>
                    <a:cubicBezTo>
                      <a:pt x="1249" y="2695"/>
                      <a:pt x="1615" y="2570"/>
                      <a:pt x="1990" y="2454"/>
                    </a:cubicBezTo>
                    <a:lnTo>
                      <a:pt x="12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7"/>
              <p:cNvSpPr/>
              <p:nvPr/>
            </p:nvSpPr>
            <p:spPr>
              <a:xfrm>
                <a:off x="7762466" y="1592194"/>
                <a:ext cx="59476" cy="91837"/>
              </a:xfrm>
              <a:custGeom>
                <a:rect b="b" l="l" r="r" t="t"/>
                <a:pathLst>
                  <a:path extrusionOk="0" h="2784" w="1803">
                    <a:moveTo>
                      <a:pt x="1267" y="0"/>
                    </a:moveTo>
                    <a:lnTo>
                      <a:pt x="634" y="152"/>
                    </a:lnTo>
                    <a:lnTo>
                      <a:pt x="313" y="223"/>
                    </a:lnTo>
                    <a:lnTo>
                      <a:pt x="1" y="313"/>
                    </a:lnTo>
                    <a:lnTo>
                      <a:pt x="670" y="2784"/>
                    </a:lnTo>
                    <a:lnTo>
                      <a:pt x="955" y="2703"/>
                    </a:lnTo>
                    <a:lnTo>
                      <a:pt x="1241" y="2641"/>
                    </a:lnTo>
                    <a:lnTo>
                      <a:pt x="1803" y="2507"/>
                    </a:lnTo>
                    <a:lnTo>
                      <a:pt x="126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7"/>
              <p:cNvSpPr/>
              <p:nvPr/>
            </p:nvSpPr>
            <p:spPr>
              <a:xfrm>
                <a:off x="7829563" y="1580715"/>
                <a:ext cx="53308" cy="89792"/>
              </a:xfrm>
              <a:custGeom>
                <a:rect b="b" l="l" r="r" t="t"/>
                <a:pathLst>
                  <a:path extrusionOk="0" h="2722" w="1616">
                    <a:moveTo>
                      <a:pt x="1294" y="0"/>
                    </a:moveTo>
                    <a:lnTo>
                      <a:pt x="643" y="90"/>
                    </a:lnTo>
                    <a:lnTo>
                      <a:pt x="1" y="206"/>
                    </a:lnTo>
                    <a:lnTo>
                      <a:pt x="464" y="2721"/>
                    </a:lnTo>
                    <a:lnTo>
                      <a:pt x="1035" y="2623"/>
                    </a:lnTo>
                    <a:lnTo>
                      <a:pt x="1615" y="2543"/>
                    </a:lnTo>
                    <a:lnTo>
                      <a:pt x="129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7"/>
              <p:cNvSpPr/>
              <p:nvPr/>
            </p:nvSpPr>
            <p:spPr>
              <a:xfrm>
                <a:off x="7897847" y="1574843"/>
                <a:ext cx="46512" cy="87120"/>
              </a:xfrm>
              <a:custGeom>
                <a:rect b="b" l="l" r="r" t="t"/>
                <a:pathLst>
                  <a:path extrusionOk="0" h="2641" w="1410">
                    <a:moveTo>
                      <a:pt x="1303" y="0"/>
                    </a:moveTo>
                    <a:cubicBezTo>
                      <a:pt x="866" y="18"/>
                      <a:pt x="437" y="63"/>
                      <a:pt x="0" y="89"/>
                    </a:cubicBezTo>
                    <a:lnTo>
                      <a:pt x="241" y="2641"/>
                    </a:lnTo>
                    <a:cubicBezTo>
                      <a:pt x="634" y="2623"/>
                      <a:pt x="1017" y="2569"/>
                      <a:pt x="1410" y="2560"/>
                    </a:cubicBezTo>
                    <a:lnTo>
                      <a:pt x="130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7"/>
              <p:cNvSpPr/>
              <p:nvPr/>
            </p:nvSpPr>
            <p:spPr>
              <a:xfrm>
                <a:off x="7247168" y="1989463"/>
                <a:ext cx="93915" cy="75376"/>
              </a:xfrm>
              <a:custGeom>
                <a:rect b="b" l="l" r="r" t="t"/>
                <a:pathLst>
                  <a:path extrusionOk="0" h="2285" w="2847">
                    <a:moveTo>
                      <a:pt x="607" y="1"/>
                    </a:moveTo>
                    <a:cubicBezTo>
                      <a:pt x="491" y="188"/>
                      <a:pt x="393" y="384"/>
                      <a:pt x="295" y="581"/>
                    </a:cubicBezTo>
                    <a:lnTo>
                      <a:pt x="1" y="1160"/>
                    </a:lnTo>
                    <a:lnTo>
                      <a:pt x="2302" y="2285"/>
                    </a:lnTo>
                    <a:lnTo>
                      <a:pt x="2570" y="1767"/>
                    </a:lnTo>
                    <a:cubicBezTo>
                      <a:pt x="2650" y="1598"/>
                      <a:pt x="2740" y="1419"/>
                      <a:pt x="2847" y="1259"/>
                    </a:cubicBezTo>
                    <a:lnTo>
                      <a:pt x="60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7"/>
              <p:cNvSpPr/>
              <p:nvPr/>
            </p:nvSpPr>
            <p:spPr>
              <a:xfrm>
                <a:off x="7280123" y="1930910"/>
                <a:ext cx="93058" cy="79797"/>
              </a:xfrm>
              <a:custGeom>
                <a:rect b="b" l="l" r="r" t="t"/>
                <a:pathLst>
                  <a:path extrusionOk="0" h="2419" w="2821">
                    <a:moveTo>
                      <a:pt x="697" y="0"/>
                    </a:moveTo>
                    <a:cubicBezTo>
                      <a:pt x="465" y="366"/>
                      <a:pt x="224" y="732"/>
                      <a:pt x="1" y="1098"/>
                    </a:cubicBezTo>
                    <a:lnTo>
                      <a:pt x="2196" y="2418"/>
                    </a:lnTo>
                    <a:cubicBezTo>
                      <a:pt x="2401" y="2088"/>
                      <a:pt x="2615" y="1767"/>
                      <a:pt x="2820" y="1437"/>
                    </a:cubicBezTo>
                    <a:lnTo>
                      <a:pt x="69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7"/>
              <p:cNvSpPr/>
              <p:nvPr/>
            </p:nvSpPr>
            <p:spPr>
              <a:xfrm>
                <a:off x="7318091" y="1875590"/>
                <a:ext cx="91870" cy="83887"/>
              </a:xfrm>
              <a:custGeom>
                <a:rect b="b" l="l" r="r" t="t"/>
                <a:pathLst>
                  <a:path extrusionOk="0" h="2543" w="2785">
                    <a:moveTo>
                      <a:pt x="795" y="0"/>
                    </a:moveTo>
                    <a:cubicBezTo>
                      <a:pt x="527" y="348"/>
                      <a:pt x="251" y="678"/>
                      <a:pt x="1" y="1035"/>
                    </a:cubicBezTo>
                    <a:lnTo>
                      <a:pt x="2079" y="2543"/>
                    </a:lnTo>
                    <a:cubicBezTo>
                      <a:pt x="2294" y="2222"/>
                      <a:pt x="2552" y="1927"/>
                      <a:pt x="2784" y="1615"/>
                    </a:cubicBezTo>
                    <a:lnTo>
                      <a:pt x="79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7"/>
              <p:cNvSpPr/>
              <p:nvPr/>
            </p:nvSpPr>
            <p:spPr>
              <a:xfrm>
                <a:off x="7360777" y="1824097"/>
                <a:ext cx="90089" cy="87120"/>
              </a:xfrm>
              <a:custGeom>
                <a:rect b="b" l="l" r="r" t="t"/>
                <a:pathLst>
                  <a:path extrusionOk="0" h="2641" w="2731">
                    <a:moveTo>
                      <a:pt x="884" y="0"/>
                    </a:moveTo>
                    <a:lnTo>
                      <a:pt x="429" y="473"/>
                    </a:lnTo>
                    <a:lnTo>
                      <a:pt x="0" y="964"/>
                    </a:lnTo>
                    <a:lnTo>
                      <a:pt x="1945" y="2641"/>
                    </a:lnTo>
                    <a:lnTo>
                      <a:pt x="2329" y="2195"/>
                    </a:lnTo>
                    <a:lnTo>
                      <a:pt x="2730" y="1775"/>
                    </a:lnTo>
                    <a:lnTo>
                      <a:pt x="88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7"/>
              <p:cNvSpPr/>
              <p:nvPr/>
            </p:nvSpPr>
            <p:spPr>
              <a:xfrm>
                <a:off x="7407850" y="1776397"/>
                <a:ext cx="87450" cy="89792"/>
              </a:xfrm>
              <a:custGeom>
                <a:rect b="b" l="l" r="r" t="t"/>
                <a:pathLst>
                  <a:path extrusionOk="0" h="2722" w="2651">
                    <a:moveTo>
                      <a:pt x="955" y="1"/>
                    </a:moveTo>
                    <a:cubicBezTo>
                      <a:pt x="625" y="278"/>
                      <a:pt x="322" y="590"/>
                      <a:pt x="1" y="884"/>
                    </a:cubicBezTo>
                    <a:lnTo>
                      <a:pt x="1794" y="2722"/>
                    </a:lnTo>
                    <a:cubicBezTo>
                      <a:pt x="2079" y="2454"/>
                      <a:pt x="2356" y="2169"/>
                      <a:pt x="2650" y="1928"/>
                    </a:cubicBezTo>
                    <a:lnTo>
                      <a:pt x="9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7"/>
              <p:cNvSpPr/>
              <p:nvPr/>
            </p:nvSpPr>
            <p:spPr>
              <a:xfrm>
                <a:off x="7459047" y="1733150"/>
                <a:ext cx="84217" cy="91540"/>
              </a:xfrm>
              <a:custGeom>
                <a:rect b="b" l="l" r="r" t="t"/>
                <a:pathLst>
                  <a:path extrusionOk="0" h="2775" w="2553">
                    <a:moveTo>
                      <a:pt x="1027" y="1"/>
                    </a:moveTo>
                    <a:cubicBezTo>
                      <a:pt x="679" y="259"/>
                      <a:pt x="340" y="536"/>
                      <a:pt x="1" y="803"/>
                    </a:cubicBezTo>
                    <a:lnTo>
                      <a:pt x="1634" y="2775"/>
                    </a:lnTo>
                    <a:cubicBezTo>
                      <a:pt x="1937" y="2534"/>
                      <a:pt x="2240" y="2293"/>
                      <a:pt x="2552" y="2061"/>
                    </a:cubicBezTo>
                    <a:lnTo>
                      <a:pt x="102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7"/>
              <p:cNvSpPr/>
              <p:nvPr/>
            </p:nvSpPr>
            <p:spPr>
              <a:xfrm>
                <a:off x="7513806" y="1694588"/>
                <a:ext cx="80654" cy="93025"/>
              </a:xfrm>
              <a:custGeom>
                <a:rect b="b" l="l" r="r" t="t"/>
                <a:pathLst>
                  <a:path extrusionOk="0" h="2820" w="2445">
                    <a:moveTo>
                      <a:pt x="1098" y="1"/>
                    </a:moveTo>
                    <a:cubicBezTo>
                      <a:pt x="732" y="233"/>
                      <a:pt x="357" y="456"/>
                      <a:pt x="0" y="715"/>
                    </a:cubicBezTo>
                    <a:lnTo>
                      <a:pt x="1463" y="2820"/>
                    </a:lnTo>
                    <a:cubicBezTo>
                      <a:pt x="1776" y="2588"/>
                      <a:pt x="2115" y="2392"/>
                      <a:pt x="2445" y="2178"/>
                    </a:cubicBezTo>
                    <a:lnTo>
                      <a:pt x="109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7"/>
              <p:cNvSpPr/>
              <p:nvPr/>
            </p:nvSpPr>
            <p:spPr>
              <a:xfrm>
                <a:off x="7164765" y="2316402"/>
                <a:ext cx="86856" cy="45655"/>
              </a:xfrm>
              <a:custGeom>
                <a:rect b="b" l="l" r="r" t="t"/>
                <a:pathLst>
                  <a:path extrusionOk="0" h="1384" w="2633">
                    <a:moveTo>
                      <a:pt x="72" y="1"/>
                    </a:moveTo>
                    <a:cubicBezTo>
                      <a:pt x="46" y="429"/>
                      <a:pt x="1" y="866"/>
                      <a:pt x="1" y="1303"/>
                    </a:cubicBezTo>
                    <a:lnTo>
                      <a:pt x="2561" y="1384"/>
                    </a:lnTo>
                    <a:cubicBezTo>
                      <a:pt x="2561" y="991"/>
                      <a:pt x="2597" y="599"/>
                      <a:pt x="2633" y="215"/>
                    </a:cubicBezTo>
                    <a:lnTo>
                      <a:pt x="7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7"/>
              <p:cNvSpPr/>
              <p:nvPr/>
            </p:nvSpPr>
            <p:spPr>
              <a:xfrm>
                <a:off x="7169780" y="2248151"/>
                <a:ext cx="89495" cy="52417"/>
              </a:xfrm>
              <a:custGeom>
                <a:rect b="b" l="l" r="r" t="t"/>
                <a:pathLst>
                  <a:path extrusionOk="0" h="1589" w="2713">
                    <a:moveTo>
                      <a:pt x="188" y="0"/>
                    </a:moveTo>
                    <a:cubicBezTo>
                      <a:pt x="99" y="429"/>
                      <a:pt x="63" y="857"/>
                      <a:pt x="1" y="1285"/>
                    </a:cubicBezTo>
                    <a:lnTo>
                      <a:pt x="2543" y="1588"/>
                    </a:lnTo>
                    <a:cubicBezTo>
                      <a:pt x="2597" y="1196"/>
                      <a:pt x="2632" y="812"/>
                      <a:pt x="2713" y="429"/>
                    </a:cubicBezTo>
                    <a:lnTo>
                      <a:pt x="18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7"/>
              <p:cNvSpPr/>
              <p:nvPr/>
            </p:nvSpPr>
            <p:spPr>
              <a:xfrm>
                <a:off x="7180369" y="2180757"/>
                <a:ext cx="91573" cy="58883"/>
              </a:xfrm>
              <a:custGeom>
                <a:rect b="b" l="l" r="r" t="t"/>
                <a:pathLst>
                  <a:path extrusionOk="0" h="1785" w="2776">
                    <a:moveTo>
                      <a:pt x="295" y="0"/>
                    </a:moveTo>
                    <a:cubicBezTo>
                      <a:pt x="197" y="420"/>
                      <a:pt x="99" y="848"/>
                      <a:pt x="1" y="1267"/>
                    </a:cubicBezTo>
                    <a:lnTo>
                      <a:pt x="2516" y="1785"/>
                    </a:lnTo>
                    <a:lnTo>
                      <a:pt x="2775" y="643"/>
                    </a:lnTo>
                    <a:lnTo>
                      <a:pt x="29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7"/>
              <p:cNvSpPr/>
              <p:nvPr/>
            </p:nvSpPr>
            <p:spPr>
              <a:xfrm>
                <a:off x="7197159" y="2114848"/>
                <a:ext cx="93025" cy="64754"/>
              </a:xfrm>
              <a:custGeom>
                <a:rect b="b" l="l" r="r" t="t"/>
                <a:pathLst>
                  <a:path extrusionOk="0" h="1963" w="2820">
                    <a:moveTo>
                      <a:pt x="402" y="0"/>
                    </a:moveTo>
                    <a:cubicBezTo>
                      <a:pt x="268" y="419"/>
                      <a:pt x="116" y="821"/>
                      <a:pt x="0" y="1240"/>
                    </a:cubicBezTo>
                    <a:lnTo>
                      <a:pt x="2462" y="1963"/>
                    </a:lnTo>
                    <a:cubicBezTo>
                      <a:pt x="2561" y="1588"/>
                      <a:pt x="2703" y="1222"/>
                      <a:pt x="2819" y="857"/>
                    </a:cubicBezTo>
                    <a:lnTo>
                      <a:pt x="40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7"/>
              <p:cNvSpPr/>
              <p:nvPr/>
            </p:nvSpPr>
            <p:spPr>
              <a:xfrm>
                <a:off x="7219525" y="2050985"/>
                <a:ext cx="93619" cy="70362"/>
              </a:xfrm>
              <a:custGeom>
                <a:rect b="b" l="l" r="r" t="t"/>
                <a:pathLst>
                  <a:path extrusionOk="0" h="2133" w="2838">
                    <a:moveTo>
                      <a:pt x="509" y="0"/>
                    </a:moveTo>
                    <a:lnTo>
                      <a:pt x="241" y="598"/>
                    </a:lnTo>
                    <a:lnTo>
                      <a:pt x="0" y="1205"/>
                    </a:lnTo>
                    <a:lnTo>
                      <a:pt x="2391" y="2132"/>
                    </a:lnTo>
                    <a:lnTo>
                      <a:pt x="2605" y="1588"/>
                    </a:lnTo>
                    <a:lnTo>
                      <a:pt x="2837" y="1062"/>
                    </a:lnTo>
                    <a:lnTo>
                      <a:pt x="50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7"/>
              <p:cNvSpPr/>
              <p:nvPr/>
            </p:nvSpPr>
            <p:spPr>
              <a:xfrm>
                <a:off x="7167141" y="2446769"/>
                <a:ext cx="88604" cy="49778"/>
              </a:xfrm>
              <a:custGeom>
                <a:rect b="b" l="l" r="r" t="t"/>
                <a:pathLst>
                  <a:path extrusionOk="0" h="1509" w="2686">
                    <a:moveTo>
                      <a:pt x="2561" y="1"/>
                    </a:moveTo>
                    <a:lnTo>
                      <a:pt x="0" y="215"/>
                    </a:lnTo>
                    <a:cubicBezTo>
                      <a:pt x="27" y="652"/>
                      <a:pt x="98" y="1080"/>
                      <a:pt x="143" y="1509"/>
                    </a:cubicBezTo>
                    <a:lnTo>
                      <a:pt x="2686" y="1161"/>
                    </a:lnTo>
                    <a:cubicBezTo>
                      <a:pt x="2641" y="777"/>
                      <a:pt x="2578" y="385"/>
                      <a:pt x="256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7"/>
              <p:cNvSpPr/>
              <p:nvPr/>
            </p:nvSpPr>
            <p:spPr>
              <a:xfrm>
                <a:off x="7164205" y="2384983"/>
                <a:ext cx="85669" cy="43016"/>
              </a:xfrm>
              <a:custGeom>
                <a:rect b="b" l="l" r="r" t="t"/>
                <a:pathLst>
                  <a:path extrusionOk="0" h="1304" w="2597">
                    <a:moveTo>
                      <a:pt x="0" y="1"/>
                    </a:moveTo>
                    <a:lnTo>
                      <a:pt x="36" y="1303"/>
                    </a:lnTo>
                    <a:lnTo>
                      <a:pt x="2596" y="1169"/>
                    </a:lnTo>
                    <a:lnTo>
                      <a:pt x="256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7"/>
              <p:cNvSpPr/>
              <p:nvPr/>
            </p:nvSpPr>
            <p:spPr>
              <a:xfrm>
                <a:off x="8304253" y="3006500"/>
                <a:ext cx="75937" cy="93915"/>
              </a:xfrm>
              <a:custGeom>
                <a:rect b="b" l="l" r="r" t="t"/>
                <a:pathLst>
                  <a:path extrusionOk="0" h="2847" w="2302">
                    <a:moveTo>
                      <a:pt x="0" y="554"/>
                    </a:moveTo>
                    <a:lnTo>
                      <a:pt x="518" y="286"/>
                    </a:lnTo>
                    <a:cubicBezTo>
                      <a:pt x="687" y="197"/>
                      <a:pt x="857" y="99"/>
                      <a:pt x="1026" y="1"/>
                    </a:cubicBezTo>
                    <a:lnTo>
                      <a:pt x="2302" y="2222"/>
                    </a:lnTo>
                    <a:cubicBezTo>
                      <a:pt x="2115" y="2329"/>
                      <a:pt x="1927" y="2445"/>
                      <a:pt x="1731" y="2543"/>
                    </a:cubicBezTo>
                    <a:lnTo>
                      <a:pt x="1151" y="2847"/>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7"/>
              <p:cNvSpPr/>
              <p:nvPr/>
            </p:nvSpPr>
            <p:spPr>
              <a:xfrm>
                <a:off x="8248042" y="3035068"/>
                <a:ext cx="70956" cy="93586"/>
              </a:xfrm>
              <a:custGeom>
                <a:rect b="b" l="l" r="r" t="t"/>
                <a:pathLst>
                  <a:path extrusionOk="0" h="2837" w="2151">
                    <a:moveTo>
                      <a:pt x="0" y="464"/>
                    </a:moveTo>
                    <a:cubicBezTo>
                      <a:pt x="366" y="330"/>
                      <a:pt x="714" y="152"/>
                      <a:pt x="1071" y="0"/>
                    </a:cubicBezTo>
                    <a:lnTo>
                      <a:pt x="2150" y="2320"/>
                    </a:lnTo>
                    <a:cubicBezTo>
                      <a:pt x="1758" y="2498"/>
                      <a:pt x="1365" y="2685"/>
                      <a:pt x="955" y="283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7"/>
              <p:cNvSpPr/>
              <p:nvPr/>
            </p:nvSpPr>
            <p:spPr>
              <a:xfrm>
                <a:off x="8190050" y="3058588"/>
                <a:ext cx="65381" cy="93322"/>
              </a:xfrm>
              <a:custGeom>
                <a:rect b="b" l="l" r="r" t="t"/>
                <a:pathLst>
                  <a:path extrusionOk="0" h="2829" w="1982">
                    <a:moveTo>
                      <a:pt x="1" y="375"/>
                    </a:moveTo>
                    <a:cubicBezTo>
                      <a:pt x="367" y="259"/>
                      <a:pt x="732" y="126"/>
                      <a:pt x="1107" y="1"/>
                    </a:cubicBezTo>
                    <a:lnTo>
                      <a:pt x="1981" y="2409"/>
                    </a:lnTo>
                    <a:cubicBezTo>
                      <a:pt x="1571" y="2552"/>
                      <a:pt x="1161" y="2695"/>
                      <a:pt x="750" y="282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7"/>
              <p:cNvSpPr/>
              <p:nvPr/>
            </p:nvSpPr>
            <p:spPr>
              <a:xfrm>
                <a:off x="8130310" y="3077127"/>
                <a:ext cx="59476" cy="91870"/>
              </a:xfrm>
              <a:custGeom>
                <a:rect b="b" l="l" r="r" t="t"/>
                <a:pathLst>
                  <a:path extrusionOk="0" h="2785" w="1803">
                    <a:moveTo>
                      <a:pt x="1" y="277"/>
                    </a:moveTo>
                    <a:lnTo>
                      <a:pt x="572" y="143"/>
                    </a:lnTo>
                    <a:lnTo>
                      <a:pt x="857" y="81"/>
                    </a:lnTo>
                    <a:lnTo>
                      <a:pt x="1134" y="1"/>
                    </a:lnTo>
                    <a:lnTo>
                      <a:pt x="1803" y="2481"/>
                    </a:lnTo>
                    <a:lnTo>
                      <a:pt x="1491" y="2561"/>
                    </a:lnTo>
                    <a:lnTo>
                      <a:pt x="1170" y="2641"/>
                    </a:lnTo>
                    <a:lnTo>
                      <a:pt x="536" y="2784"/>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7"/>
              <p:cNvSpPr/>
              <p:nvPr/>
            </p:nvSpPr>
            <p:spPr>
              <a:xfrm>
                <a:off x="8069415" y="3090685"/>
                <a:ext cx="53275" cy="89792"/>
              </a:xfrm>
              <a:custGeom>
                <a:rect b="b" l="l" r="r" t="t"/>
                <a:pathLst>
                  <a:path extrusionOk="0" h="2722" w="1615">
                    <a:moveTo>
                      <a:pt x="0" y="179"/>
                    </a:moveTo>
                    <a:lnTo>
                      <a:pt x="580" y="107"/>
                    </a:lnTo>
                    <a:lnTo>
                      <a:pt x="1160" y="0"/>
                    </a:lnTo>
                    <a:lnTo>
                      <a:pt x="1615" y="2525"/>
                    </a:lnTo>
                    <a:lnTo>
                      <a:pt x="973" y="2641"/>
                    </a:lnTo>
                    <a:lnTo>
                      <a:pt x="321" y="272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7"/>
              <p:cNvSpPr/>
              <p:nvPr/>
            </p:nvSpPr>
            <p:spPr>
              <a:xfrm>
                <a:off x="8007893" y="3099195"/>
                <a:ext cx="46545" cy="87153"/>
              </a:xfrm>
              <a:custGeom>
                <a:rect b="b" l="l" r="r" t="t"/>
                <a:pathLst>
                  <a:path extrusionOk="0" h="2642" w="1411">
                    <a:moveTo>
                      <a:pt x="1" y="81"/>
                    </a:moveTo>
                    <a:cubicBezTo>
                      <a:pt x="393" y="72"/>
                      <a:pt x="786" y="28"/>
                      <a:pt x="1169" y="1"/>
                    </a:cubicBezTo>
                    <a:lnTo>
                      <a:pt x="1410" y="2552"/>
                    </a:lnTo>
                    <a:cubicBezTo>
                      <a:pt x="982" y="2579"/>
                      <a:pt x="545" y="2633"/>
                      <a:pt x="108" y="264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7"/>
              <p:cNvSpPr/>
              <p:nvPr/>
            </p:nvSpPr>
            <p:spPr>
              <a:xfrm>
                <a:off x="8611465" y="2696319"/>
                <a:ext cx="93915" cy="75376"/>
              </a:xfrm>
              <a:custGeom>
                <a:rect b="b" l="l" r="r" t="t"/>
                <a:pathLst>
                  <a:path extrusionOk="0" h="2285" w="2847">
                    <a:moveTo>
                      <a:pt x="1" y="1036"/>
                    </a:moveTo>
                    <a:cubicBezTo>
                      <a:pt x="99" y="866"/>
                      <a:pt x="188" y="697"/>
                      <a:pt x="277" y="518"/>
                    </a:cubicBezTo>
                    <a:lnTo>
                      <a:pt x="545" y="1"/>
                    </a:lnTo>
                    <a:lnTo>
                      <a:pt x="2847" y="1134"/>
                    </a:lnTo>
                    <a:lnTo>
                      <a:pt x="2543" y="1714"/>
                    </a:lnTo>
                    <a:cubicBezTo>
                      <a:pt x="2445" y="1910"/>
                      <a:pt x="2347" y="2097"/>
                      <a:pt x="2231" y="22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7"/>
              <p:cNvSpPr/>
              <p:nvPr/>
            </p:nvSpPr>
            <p:spPr>
              <a:xfrm>
                <a:off x="8579105" y="2750484"/>
                <a:ext cx="93322" cy="80061"/>
              </a:xfrm>
              <a:custGeom>
                <a:rect b="b" l="l" r="r" t="t"/>
                <a:pathLst>
                  <a:path extrusionOk="0" h="2427" w="2829">
                    <a:moveTo>
                      <a:pt x="0" y="982"/>
                    </a:moveTo>
                    <a:cubicBezTo>
                      <a:pt x="215" y="661"/>
                      <a:pt x="429" y="331"/>
                      <a:pt x="625" y="0"/>
                    </a:cubicBezTo>
                    <a:lnTo>
                      <a:pt x="2828" y="1321"/>
                    </a:lnTo>
                    <a:cubicBezTo>
                      <a:pt x="2597" y="1695"/>
                      <a:pt x="2356" y="2061"/>
                      <a:pt x="2124" y="242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7"/>
              <p:cNvSpPr/>
              <p:nvPr/>
            </p:nvSpPr>
            <p:spPr>
              <a:xfrm>
                <a:off x="8542323" y="2801681"/>
                <a:ext cx="91837" cy="83920"/>
              </a:xfrm>
              <a:custGeom>
                <a:rect b="b" l="l" r="r" t="t"/>
                <a:pathLst>
                  <a:path extrusionOk="0" h="2544" w="2784">
                    <a:moveTo>
                      <a:pt x="0" y="937"/>
                    </a:moveTo>
                    <a:cubicBezTo>
                      <a:pt x="232" y="625"/>
                      <a:pt x="491" y="331"/>
                      <a:pt x="705" y="1"/>
                    </a:cubicBezTo>
                    <a:lnTo>
                      <a:pt x="2784" y="1508"/>
                    </a:lnTo>
                    <a:cubicBezTo>
                      <a:pt x="2543" y="1865"/>
                      <a:pt x="2257" y="2204"/>
                      <a:pt x="1990" y="254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7"/>
              <p:cNvSpPr/>
              <p:nvPr/>
            </p:nvSpPr>
            <p:spPr>
              <a:xfrm>
                <a:off x="8501419" y="2850239"/>
                <a:ext cx="90089" cy="87153"/>
              </a:xfrm>
              <a:custGeom>
                <a:rect b="b" l="l" r="r" t="t"/>
                <a:pathLst>
                  <a:path extrusionOk="0" h="2642" w="2731">
                    <a:moveTo>
                      <a:pt x="0" y="866"/>
                    </a:moveTo>
                    <a:lnTo>
                      <a:pt x="402" y="438"/>
                    </a:lnTo>
                    <a:lnTo>
                      <a:pt x="785" y="1"/>
                    </a:lnTo>
                    <a:lnTo>
                      <a:pt x="2730" y="1669"/>
                    </a:lnTo>
                    <a:lnTo>
                      <a:pt x="2302" y="2168"/>
                    </a:lnTo>
                    <a:lnTo>
                      <a:pt x="1856" y="264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7"/>
              <p:cNvSpPr/>
              <p:nvPr/>
            </p:nvSpPr>
            <p:spPr>
              <a:xfrm>
                <a:off x="8456985" y="2895267"/>
                <a:ext cx="87417" cy="89495"/>
              </a:xfrm>
              <a:custGeom>
                <a:rect b="b" l="l" r="r" t="t"/>
                <a:pathLst>
                  <a:path extrusionOk="0" h="2713" w="2650">
                    <a:moveTo>
                      <a:pt x="0" y="795"/>
                    </a:moveTo>
                    <a:cubicBezTo>
                      <a:pt x="304" y="545"/>
                      <a:pt x="571" y="259"/>
                      <a:pt x="857" y="1"/>
                    </a:cubicBezTo>
                    <a:lnTo>
                      <a:pt x="2650" y="1829"/>
                    </a:lnTo>
                    <a:cubicBezTo>
                      <a:pt x="2338" y="2124"/>
                      <a:pt x="2025" y="2436"/>
                      <a:pt x="1695" y="271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7"/>
              <p:cNvSpPr/>
              <p:nvPr/>
            </p:nvSpPr>
            <p:spPr>
              <a:xfrm>
                <a:off x="8409021" y="2936468"/>
                <a:ext cx="84481" cy="91837"/>
              </a:xfrm>
              <a:custGeom>
                <a:rect b="b" l="l" r="r" t="t"/>
                <a:pathLst>
                  <a:path extrusionOk="0" h="2784" w="2561">
                    <a:moveTo>
                      <a:pt x="0" y="723"/>
                    </a:moveTo>
                    <a:cubicBezTo>
                      <a:pt x="312" y="491"/>
                      <a:pt x="616" y="241"/>
                      <a:pt x="928" y="1"/>
                    </a:cubicBezTo>
                    <a:lnTo>
                      <a:pt x="2560" y="1981"/>
                    </a:lnTo>
                    <a:cubicBezTo>
                      <a:pt x="2213" y="2249"/>
                      <a:pt x="1874" y="2525"/>
                      <a:pt x="1526" y="2784"/>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7"/>
              <p:cNvSpPr/>
              <p:nvPr/>
            </p:nvSpPr>
            <p:spPr>
              <a:xfrm>
                <a:off x="8358088" y="2973546"/>
                <a:ext cx="80391" cy="93322"/>
              </a:xfrm>
              <a:custGeom>
                <a:rect b="b" l="l" r="r" t="t"/>
                <a:pathLst>
                  <a:path extrusionOk="0" h="2829" w="2437">
                    <a:moveTo>
                      <a:pt x="1" y="643"/>
                    </a:moveTo>
                    <a:cubicBezTo>
                      <a:pt x="322" y="429"/>
                      <a:pt x="661" y="233"/>
                      <a:pt x="973" y="1"/>
                    </a:cubicBezTo>
                    <a:lnTo>
                      <a:pt x="2436" y="2115"/>
                    </a:lnTo>
                    <a:cubicBezTo>
                      <a:pt x="2079" y="2365"/>
                      <a:pt x="1705" y="2588"/>
                      <a:pt x="1348" y="282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7"/>
              <p:cNvSpPr/>
              <p:nvPr/>
            </p:nvSpPr>
            <p:spPr>
              <a:xfrm>
                <a:off x="8700927" y="2399399"/>
                <a:ext cx="86559" cy="45655"/>
              </a:xfrm>
              <a:custGeom>
                <a:rect b="b" l="l" r="r" t="t"/>
                <a:pathLst>
                  <a:path extrusionOk="0" h="1384" w="2624">
                    <a:moveTo>
                      <a:pt x="1" y="1169"/>
                    </a:moveTo>
                    <a:cubicBezTo>
                      <a:pt x="28" y="777"/>
                      <a:pt x="63" y="393"/>
                      <a:pt x="63" y="1"/>
                    </a:cubicBezTo>
                    <a:lnTo>
                      <a:pt x="2624" y="81"/>
                    </a:lnTo>
                    <a:cubicBezTo>
                      <a:pt x="2624" y="518"/>
                      <a:pt x="2588" y="946"/>
                      <a:pt x="2552" y="138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7"/>
              <p:cNvSpPr/>
              <p:nvPr/>
            </p:nvSpPr>
            <p:spPr>
              <a:xfrm>
                <a:off x="8692977" y="2460920"/>
                <a:ext cx="89495" cy="52417"/>
              </a:xfrm>
              <a:custGeom>
                <a:rect b="b" l="l" r="r" t="t"/>
                <a:pathLst>
                  <a:path extrusionOk="0" h="1589" w="2713">
                    <a:moveTo>
                      <a:pt x="1" y="1151"/>
                    </a:moveTo>
                    <a:cubicBezTo>
                      <a:pt x="81" y="776"/>
                      <a:pt x="117" y="384"/>
                      <a:pt x="170" y="0"/>
                    </a:cubicBezTo>
                    <a:lnTo>
                      <a:pt x="2713" y="295"/>
                    </a:lnTo>
                    <a:cubicBezTo>
                      <a:pt x="2659" y="723"/>
                      <a:pt x="2615" y="1160"/>
                      <a:pt x="2535" y="158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7"/>
              <p:cNvSpPr/>
              <p:nvPr/>
            </p:nvSpPr>
            <p:spPr>
              <a:xfrm>
                <a:off x="8680343" y="2521815"/>
                <a:ext cx="91540" cy="58916"/>
              </a:xfrm>
              <a:custGeom>
                <a:rect b="b" l="l" r="r" t="t"/>
                <a:pathLst>
                  <a:path extrusionOk="0" h="1786" w="2775">
                    <a:moveTo>
                      <a:pt x="0" y="1134"/>
                    </a:moveTo>
                    <a:lnTo>
                      <a:pt x="259" y="1"/>
                    </a:lnTo>
                    <a:lnTo>
                      <a:pt x="2775" y="509"/>
                    </a:lnTo>
                    <a:cubicBezTo>
                      <a:pt x="2677" y="938"/>
                      <a:pt x="2587" y="1357"/>
                      <a:pt x="2480" y="17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7"/>
              <p:cNvSpPr/>
              <p:nvPr/>
            </p:nvSpPr>
            <p:spPr>
              <a:xfrm>
                <a:off x="8662101" y="2581556"/>
                <a:ext cx="93025" cy="64787"/>
              </a:xfrm>
              <a:custGeom>
                <a:rect b="b" l="l" r="r" t="t"/>
                <a:pathLst>
                  <a:path extrusionOk="0" h="1964" w="2820">
                    <a:moveTo>
                      <a:pt x="0" y="1116"/>
                    </a:moveTo>
                    <a:cubicBezTo>
                      <a:pt x="125" y="741"/>
                      <a:pt x="268" y="375"/>
                      <a:pt x="357" y="1"/>
                    </a:cubicBezTo>
                    <a:lnTo>
                      <a:pt x="2819" y="723"/>
                    </a:lnTo>
                    <a:cubicBezTo>
                      <a:pt x="2712" y="1143"/>
                      <a:pt x="2552" y="1553"/>
                      <a:pt x="2418" y="196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7"/>
              <p:cNvSpPr/>
              <p:nvPr/>
            </p:nvSpPr>
            <p:spPr>
              <a:xfrm>
                <a:off x="8639142" y="2639844"/>
                <a:ext cx="93619" cy="70362"/>
              </a:xfrm>
              <a:custGeom>
                <a:rect b="b" l="l" r="r" t="t"/>
                <a:pathLst>
                  <a:path extrusionOk="0" h="2133" w="2838">
                    <a:moveTo>
                      <a:pt x="0" y="1080"/>
                    </a:moveTo>
                    <a:lnTo>
                      <a:pt x="241" y="544"/>
                    </a:lnTo>
                    <a:lnTo>
                      <a:pt x="455" y="0"/>
                    </a:lnTo>
                    <a:lnTo>
                      <a:pt x="2837" y="928"/>
                    </a:lnTo>
                    <a:lnTo>
                      <a:pt x="2605" y="1535"/>
                    </a:lnTo>
                    <a:lnTo>
                      <a:pt x="2338" y="213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7"/>
              <p:cNvSpPr/>
              <p:nvPr/>
            </p:nvSpPr>
            <p:spPr>
              <a:xfrm>
                <a:off x="8696507" y="2264612"/>
                <a:ext cx="88637" cy="50075"/>
              </a:xfrm>
              <a:custGeom>
                <a:rect b="b" l="l" r="r" t="t"/>
                <a:pathLst>
                  <a:path extrusionOk="0" h="1518" w="2687">
                    <a:moveTo>
                      <a:pt x="135" y="1517"/>
                    </a:moveTo>
                    <a:cubicBezTo>
                      <a:pt x="108" y="1125"/>
                      <a:pt x="46" y="741"/>
                      <a:pt x="1" y="349"/>
                    </a:cubicBezTo>
                    <a:lnTo>
                      <a:pt x="2543" y="1"/>
                    </a:lnTo>
                    <a:cubicBezTo>
                      <a:pt x="2597" y="438"/>
                      <a:pt x="2659" y="866"/>
                      <a:pt x="2686" y="130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7"/>
              <p:cNvSpPr/>
              <p:nvPr/>
            </p:nvSpPr>
            <p:spPr>
              <a:xfrm>
                <a:off x="8702709" y="2333193"/>
                <a:ext cx="85372" cy="42983"/>
              </a:xfrm>
              <a:custGeom>
                <a:rect b="b" l="l" r="r" t="t"/>
                <a:pathLst>
                  <a:path extrusionOk="0" h="1303" w="2588">
                    <a:moveTo>
                      <a:pt x="27" y="1303"/>
                    </a:moveTo>
                    <a:lnTo>
                      <a:pt x="0" y="134"/>
                    </a:lnTo>
                    <a:lnTo>
                      <a:pt x="2561" y="0"/>
                    </a:lnTo>
                    <a:lnTo>
                      <a:pt x="2587" y="1303"/>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7"/>
              <p:cNvSpPr/>
              <p:nvPr/>
            </p:nvSpPr>
            <p:spPr>
              <a:xfrm>
                <a:off x="8582931" y="1915307"/>
                <a:ext cx="151874" cy="331392"/>
              </a:xfrm>
              <a:custGeom>
                <a:rect b="b" l="l" r="r" t="t"/>
                <a:pathLst>
                  <a:path extrusionOk="0" h="10046" w="4604">
                    <a:moveTo>
                      <a:pt x="4479" y="10046"/>
                    </a:moveTo>
                    <a:cubicBezTo>
                      <a:pt x="4434" y="10046"/>
                      <a:pt x="4390" y="10010"/>
                      <a:pt x="4381" y="9957"/>
                    </a:cubicBezTo>
                    <a:cubicBezTo>
                      <a:pt x="3721" y="6433"/>
                      <a:pt x="2222" y="3052"/>
                      <a:pt x="36" y="188"/>
                    </a:cubicBezTo>
                    <a:cubicBezTo>
                      <a:pt x="0" y="143"/>
                      <a:pt x="9" y="72"/>
                      <a:pt x="54" y="36"/>
                    </a:cubicBezTo>
                    <a:cubicBezTo>
                      <a:pt x="99" y="1"/>
                      <a:pt x="170" y="10"/>
                      <a:pt x="206" y="63"/>
                    </a:cubicBezTo>
                    <a:cubicBezTo>
                      <a:pt x="2409" y="2954"/>
                      <a:pt x="3926" y="6361"/>
                      <a:pt x="4586" y="9921"/>
                    </a:cubicBezTo>
                    <a:cubicBezTo>
                      <a:pt x="4604" y="9983"/>
                      <a:pt x="4559" y="10037"/>
                      <a:pt x="4506" y="10046"/>
                    </a:cubicBezTo>
                    <a:cubicBezTo>
                      <a:pt x="4497" y="10046"/>
                      <a:pt x="4488" y="10046"/>
                      <a:pt x="4479" y="10046"/>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7"/>
              <p:cNvSpPr/>
              <p:nvPr/>
            </p:nvSpPr>
            <p:spPr>
              <a:xfrm>
                <a:off x="8610608" y="1881462"/>
                <a:ext cx="166587" cy="360256"/>
              </a:xfrm>
              <a:custGeom>
                <a:rect b="b" l="l" r="r" t="t"/>
                <a:pathLst>
                  <a:path extrusionOk="0" h="10921" w="5050">
                    <a:moveTo>
                      <a:pt x="4933" y="10920"/>
                    </a:moveTo>
                    <a:cubicBezTo>
                      <a:pt x="4880" y="10920"/>
                      <a:pt x="4835" y="10884"/>
                      <a:pt x="4826" y="10831"/>
                    </a:cubicBezTo>
                    <a:cubicBezTo>
                      <a:pt x="4122" y="6977"/>
                      <a:pt x="2462" y="3293"/>
                      <a:pt x="36" y="188"/>
                    </a:cubicBezTo>
                    <a:cubicBezTo>
                      <a:pt x="0" y="143"/>
                      <a:pt x="9" y="81"/>
                      <a:pt x="54" y="36"/>
                    </a:cubicBezTo>
                    <a:cubicBezTo>
                      <a:pt x="107" y="1"/>
                      <a:pt x="170" y="10"/>
                      <a:pt x="205" y="63"/>
                    </a:cubicBezTo>
                    <a:cubicBezTo>
                      <a:pt x="2659" y="3186"/>
                      <a:pt x="4327" y="6906"/>
                      <a:pt x="5040" y="10795"/>
                    </a:cubicBezTo>
                    <a:cubicBezTo>
                      <a:pt x="5049" y="10858"/>
                      <a:pt x="5014" y="10911"/>
                      <a:pt x="4951" y="10920"/>
                    </a:cubicBezTo>
                    <a:cubicBezTo>
                      <a:pt x="4942" y="10920"/>
                      <a:pt x="4942" y="10920"/>
                      <a:pt x="4933" y="1092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7"/>
              <p:cNvSpPr/>
              <p:nvPr/>
            </p:nvSpPr>
            <p:spPr>
              <a:xfrm>
                <a:off x="8549977" y="1935033"/>
                <a:ext cx="148939" cy="328160"/>
              </a:xfrm>
              <a:custGeom>
                <a:rect b="b" l="l" r="r" t="t"/>
                <a:pathLst>
                  <a:path extrusionOk="0" h="9948" w="4515">
                    <a:moveTo>
                      <a:pt x="4398" y="9947"/>
                    </a:moveTo>
                    <a:cubicBezTo>
                      <a:pt x="4354" y="9947"/>
                      <a:pt x="4309" y="9912"/>
                      <a:pt x="4300" y="9858"/>
                    </a:cubicBezTo>
                    <a:cubicBezTo>
                      <a:pt x="3694" y="6352"/>
                      <a:pt x="2222" y="3016"/>
                      <a:pt x="36" y="188"/>
                    </a:cubicBezTo>
                    <a:cubicBezTo>
                      <a:pt x="0" y="143"/>
                      <a:pt x="9" y="72"/>
                      <a:pt x="54" y="36"/>
                    </a:cubicBezTo>
                    <a:cubicBezTo>
                      <a:pt x="107" y="0"/>
                      <a:pt x="170" y="9"/>
                      <a:pt x="205" y="54"/>
                    </a:cubicBezTo>
                    <a:cubicBezTo>
                      <a:pt x="2409" y="2909"/>
                      <a:pt x="3899" y="6281"/>
                      <a:pt x="4505" y="9822"/>
                    </a:cubicBezTo>
                    <a:cubicBezTo>
                      <a:pt x="4514" y="9876"/>
                      <a:pt x="4479" y="9929"/>
                      <a:pt x="4416" y="9947"/>
                    </a:cubicBezTo>
                    <a:cubicBezTo>
                      <a:pt x="4416" y="9947"/>
                      <a:pt x="4407" y="9947"/>
                      <a:pt x="4398" y="9947"/>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7"/>
              <p:cNvSpPr/>
              <p:nvPr/>
            </p:nvSpPr>
            <p:spPr>
              <a:xfrm>
                <a:off x="7987012" y="1613075"/>
                <a:ext cx="487357" cy="187501"/>
              </a:xfrm>
              <a:custGeom>
                <a:rect b="b" l="l" r="r" t="t"/>
                <a:pathLst>
                  <a:path extrusionOk="0" h="5684" w="14774">
                    <a:moveTo>
                      <a:pt x="14649" y="5683"/>
                    </a:moveTo>
                    <a:cubicBezTo>
                      <a:pt x="14631" y="5683"/>
                      <a:pt x="14604" y="5675"/>
                      <a:pt x="14577" y="5657"/>
                    </a:cubicBezTo>
                    <a:cubicBezTo>
                      <a:pt x="10536" y="2249"/>
                      <a:pt x="5398" y="313"/>
                      <a:pt x="107" y="215"/>
                    </a:cubicBezTo>
                    <a:cubicBezTo>
                      <a:pt x="45" y="215"/>
                      <a:pt x="0" y="161"/>
                      <a:pt x="0" y="99"/>
                    </a:cubicBezTo>
                    <a:cubicBezTo>
                      <a:pt x="0" y="45"/>
                      <a:pt x="45" y="1"/>
                      <a:pt x="107" y="1"/>
                    </a:cubicBezTo>
                    <a:lnTo>
                      <a:pt x="107" y="1"/>
                    </a:lnTo>
                    <a:cubicBezTo>
                      <a:pt x="5451" y="99"/>
                      <a:pt x="10643" y="2053"/>
                      <a:pt x="14720" y="5496"/>
                    </a:cubicBezTo>
                    <a:cubicBezTo>
                      <a:pt x="14765" y="5532"/>
                      <a:pt x="14774" y="5603"/>
                      <a:pt x="14738" y="5648"/>
                    </a:cubicBezTo>
                    <a:cubicBezTo>
                      <a:pt x="14711" y="5675"/>
                      <a:pt x="14684" y="5683"/>
                      <a:pt x="14649" y="568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7"/>
              <p:cNvSpPr/>
              <p:nvPr/>
            </p:nvSpPr>
            <p:spPr>
              <a:xfrm>
                <a:off x="7992884" y="1570126"/>
                <a:ext cx="519454" cy="206898"/>
              </a:xfrm>
              <a:custGeom>
                <a:rect b="b" l="l" r="r" t="t"/>
                <a:pathLst>
                  <a:path extrusionOk="0" h="6272" w="15747">
                    <a:moveTo>
                      <a:pt x="15622" y="6272"/>
                    </a:moveTo>
                    <a:cubicBezTo>
                      <a:pt x="15604" y="6272"/>
                      <a:pt x="15577" y="6263"/>
                      <a:pt x="15550" y="6245"/>
                    </a:cubicBezTo>
                    <a:cubicBezTo>
                      <a:pt x="11277" y="2507"/>
                      <a:pt x="5791" y="375"/>
                      <a:pt x="108" y="223"/>
                    </a:cubicBezTo>
                    <a:cubicBezTo>
                      <a:pt x="45" y="223"/>
                      <a:pt x="1" y="170"/>
                      <a:pt x="1" y="116"/>
                    </a:cubicBezTo>
                    <a:cubicBezTo>
                      <a:pt x="10" y="54"/>
                      <a:pt x="54" y="0"/>
                      <a:pt x="117" y="9"/>
                    </a:cubicBezTo>
                    <a:cubicBezTo>
                      <a:pt x="5844" y="152"/>
                      <a:pt x="11375" y="2311"/>
                      <a:pt x="15693" y="6084"/>
                    </a:cubicBezTo>
                    <a:cubicBezTo>
                      <a:pt x="15737" y="6120"/>
                      <a:pt x="15746" y="6192"/>
                      <a:pt x="15711" y="6236"/>
                    </a:cubicBezTo>
                    <a:cubicBezTo>
                      <a:pt x="15684" y="6254"/>
                      <a:pt x="15657" y="6272"/>
                      <a:pt x="15622" y="6272"/>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7"/>
              <p:cNvSpPr/>
              <p:nvPr/>
            </p:nvSpPr>
            <p:spPr>
              <a:xfrm>
                <a:off x="7986121" y="1651044"/>
                <a:ext cx="468521" cy="182784"/>
              </a:xfrm>
              <a:custGeom>
                <a:rect b="b" l="l" r="r" t="t"/>
                <a:pathLst>
                  <a:path extrusionOk="0" h="5541" w="14203">
                    <a:moveTo>
                      <a:pt x="14078" y="5541"/>
                    </a:moveTo>
                    <a:cubicBezTo>
                      <a:pt x="14060" y="5541"/>
                      <a:pt x="14033" y="5532"/>
                      <a:pt x="14016" y="5514"/>
                    </a:cubicBezTo>
                    <a:cubicBezTo>
                      <a:pt x="10144" y="2195"/>
                      <a:pt x="5210" y="313"/>
                      <a:pt x="108" y="215"/>
                    </a:cubicBezTo>
                    <a:cubicBezTo>
                      <a:pt x="45" y="215"/>
                      <a:pt x="1" y="161"/>
                      <a:pt x="1" y="99"/>
                    </a:cubicBezTo>
                    <a:cubicBezTo>
                      <a:pt x="1" y="45"/>
                      <a:pt x="54" y="1"/>
                      <a:pt x="117" y="1"/>
                    </a:cubicBezTo>
                    <a:cubicBezTo>
                      <a:pt x="5264" y="99"/>
                      <a:pt x="10242" y="1999"/>
                      <a:pt x="14149" y="5344"/>
                    </a:cubicBezTo>
                    <a:cubicBezTo>
                      <a:pt x="14194" y="5389"/>
                      <a:pt x="14203" y="5451"/>
                      <a:pt x="14167" y="5496"/>
                    </a:cubicBezTo>
                    <a:cubicBezTo>
                      <a:pt x="14140" y="5523"/>
                      <a:pt x="14114" y="5541"/>
                      <a:pt x="14078" y="554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7"/>
              <p:cNvSpPr/>
              <p:nvPr/>
            </p:nvSpPr>
            <p:spPr>
              <a:xfrm>
                <a:off x="8439040" y="1763465"/>
                <a:ext cx="185126" cy="185126"/>
              </a:xfrm>
              <a:custGeom>
                <a:rect b="b" l="l" r="r" t="t"/>
                <a:pathLst>
                  <a:path extrusionOk="0" h="5612" w="5612">
                    <a:moveTo>
                      <a:pt x="2801" y="429"/>
                    </a:moveTo>
                    <a:cubicBezTo>
                      <a:pt x="1499" y="429"/>
                      <a:pt x="428" y="1499"/>
                      <a:pt x="428" y="2802"/>
                    </a:cubicBezTo>
                    <a:cubicBezTo>
                      <a:pt x="428" y="4113"/>
                      <a:pt x="1499" y="5175"/>
                      <a:pt x="2801" y="5175"/>
                    </a:cubicBezTo>
                    <a:cubicBezTo>
                      <a:pt x="4113" y="5175"/>
                      <a:pt x="5174" y="4113"/>
                      <a:pt x="5174" y="2802"/>
                    </a:cubicBezTo>
                    <a:cubicBezTo>
                      <a:pt x="5174" y="1499"/>
                      <a:pt x="4113" y="429"/>
                      <a:pt x="2801" y="429"/>
                    </a:cubicBezTo>
                    <a:close/>
                    <a:moveTo>
                      <a:pt x="2801" y="5612"/>
                    </a:moveTo>
                    <a:cubicBezTo>
                      <a:pt x="1258" y="5612"/>
                      <a:pt x="0" y="4354"/>
                      <a:pt x="0" y="2802"/>
                    </a:cubicBezTo>
                    <a:cubicBezTo>
                      <a:pt x="0" y="1258"/>
                      <a:pt x="1258" y="0"/>
                      <a:pt x="2801" y="0"/>
                    </a:cubicBezTo>
                    <a:cubicBezTo>
                      <a:pt x="4354" y="0"/>
                      <a:pt x="5611" y="1258"/>
                      <a:pt x="5611" y="2802"/>
                    </a:cubicBezTo>
                    <a:cubicBezTo>
                      <a:pt x="5611" y="4354"/>
                      <a:pt x="4354" y="5612"/>
                      <a:pt x="2801" y="5612"/>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7"/>
              <p:cNvSpPr/>
              <p:nvPr/>
            </p:nvSpPr>
            <p:spPr>
              <a:xfrm>
                <a:off x="8486410" y="1810836"/>
                <a:ext cx="90089" cy="90386"/>
              </a:xfrm>
              <a:custGeom>
                <a:rect b="b" l="l" r="r" t="t"/>
                <a:pathLst>
                  <a:path extrusionOk="0" h="2740" w="2731">
                    <a:moveTo>
                      <a:pt x="1365" y="438"/>
                    </a:moveTo>
                    <a:cubicBezTo>
                      <a:pt x="857" y="438"/>
                      <a:pt x="437" y="857"/>
                      <a:pt x="437" y="1366"/>
                    </a:cubicBezTo>
                    <a:cubicBezTo>
                      <a:pt x="437" y="1883"/>
                      <a:pt x="857" y="2302"/>
                      <a:pt x="1365" y="2302"/>
                    </a:cubicBezTo>
                    <a:cubicBezTo>
                      <a:pt x="1883" y="2302"/>
                      <a:pt x="2302" y="1883"/>
                      <a:pt x="2302" y="1366"/>
                    </a:cubicBezTo>
                    <a:cubicBezTo>
                      <a:pt x="2302" y="857"/>
                      <a:pt x="1883" y="438"/>
                      <a:pt x="1365" y="438"/>
                    </a:cubicBezTo>
                    <a:close/>
                    <a:moveTo>
                      <a:pt x="1365" y="2739"/>
                    </a:moveTo>
                    <a:cubicBezTo>
                      <a:pt x="616" y="2739"/>
                      <a:pt x="0" y="2124"/>
                      <a:pt x="0" y="1366"/>
                    </a:cubicBezTo>
                    <a:cubicBezTo>
                      <a:pt x="0" y="616"/>
                      <a:pt x="616" y="1"/>
                      <a:pt x="1365" y="1"/>
                    </a:cubicBezTo>
                    <a:cubicBezTo>
                      <a:pt x="2124" y="1"/>
                      <a:pt x="2730" y="616"/>
                      <a:pt x="2730" y="1366"/>
                    </a:cubicBezTo>
                    <a:cubicBezTo>
                      <a:pt x="2730" y="2124"/>
                      <a:pt x="2124" y="2739"/>
                      <a:pt x="1365" y="273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7"/>
              <p:cNvSpPr/>
              <p:nvPr/>
            </p:nvSpPr>
            <p:spPr>
              <a:xfrm>
                <a:off x="7215104" y="2519473"/>
                <a:ext cx="175131" cy="363159"/>
              </a:xfrm>
              <a:custGeom>
                <a:rect b="b" l="l" r="r" t="t"/>
                <a:pathLst>
                  <a:path extrusionOk="0" h="11009" w="5309">
                    <a:moveTo>
                      <a:pt x="5184" y="11009"/>
                    </a:moveTo>
                    <a:cubicBezTo>
                      <a:pt x="5157" y="11009"/>
                      <a:pt x="5121" y="11000"/>
                      <a:pt x="5103" y="10973"/>
                    </a:cubicBezTo>
                    <a:cubicBezTo>
                      <a:pt x="2489" y="7860"/>
                      <a:pt x="732" y="4113"/>
                      <a:pt x="9" y="134"/>
                    </a:cubicBezTo>
                    <a:cubicBezTo>
                      <a:pt x="0" y="72"/>
                      <a:pt x="36" y="18"/>
                      <a:pt x="90" y="9"/>
                    </a:cubicBezTo>
                    <a:cubicBezTo>
                      <a:pt x="152" y="0"/>
                      <a:pt x="206" y="36"/>
                      <a:pt x="223" y="90"/>
                    </a:cubicBezTo>
                    <a:cubicBezTo>
                      <a:pt x="937" y="4033"/>
                      <a:pt x="2677" y="7753"/>
                      <a:pt x="5264" y="10831"/>
                    </a:cubicBezTo>
                    <a:cubicBezTo>
                      <a:pt x="5308" y="10875"/>
                      <a:pt x="5300" y="10947"/>
                      <a:pt x="5255" y="10982"/>
                    </a:cubicBezTo>
                    <a:cubicBezTo>
                      <a:pt x="5237" y="11000"/>
                      <a:pt x="5210" y="11009"/>
                      <a:pt x="5184" y="1100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7"/>
              <p:cNvSpPr/>
              <p:nvPr/>
            </p:nvSpPr>
            <p:spPr>
              <a:xfrm>
                <a:off x="7504966" y="2992382"/>
                <a:ext cx="473832" cy="165135"/>
              </a:xfrm>
              <a:custGeom>
                <a:rect b="b" l="l" r="r" t="t"/>
                <a:pathLst>
                  <a:path extrusionOk="0" h="5006" w="14364">
                    <a:moveTo>
                      <a:pt x="14256" y="5005"/>
                    </a:moveTo>
                    <a:cubicBezTo>
                      <a:pt x="9073" y="5005"/>
                      <a:pt x="4167" y="3346"/>
                      <a:pt x="54" y="206"/>
                    </a:cubicBezTo>
                    <a:cubicBezTo>
                      <a:pt x="10" y="170"/>
                      <a:pt x="1" y="108"/>
                      <a:pt x="36" y="54"/>
                    </a:cubicBezTo>
                    <a:cubicBezTo>
                      <a:pt x="72" y="9"/>
                      <a:pt x="143" y="1"/>
                      <a:pt x="188" y="36"/>
                    </a:cubicBezTo>
                    <a:cubicBezTo>
                      <a:pt x="4256" y="3141"/>
                      <a:pt x="9118" y="4782"/>
                      <a:pt x="14256" y="4782"/>
                    </a:cubicBezTo>
                    <a:cubicBezTo>
                      <a:pt x="14310" y="4782"/>
                      <a:pt x="14364" y="4836"/>
                      <a:pt x="14364" y="4889"/>
                    </a:cubicBezTo>
                    <a:cubicBezTo>
                      <a:pt x="14364" y="4952"/>
                      <a:pt x="14310" y="5005"/>
                      <a:pt x="14256" y="500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7"/>
              <p:cNvSpPr/>
              <p:nvPr/>
            </p:nvSpPr>
            <p:spPr>
              <a:xfrm>
                <a:off x="7355169" y="2847006"/>
                <a:ext cx="185159" cy="185126"/>
              </a:xfrm>
              <a:custGeom>
                <a:rect b="b" l="l" r="r" t="t"/>
                <a:pathLst>
                  <a:path extrusionOk="0" h="5612" w="5613">
                    <a:moveTo>
                      <a:pt x="2811" y="438"/>
                    </a:moveTo>
                    <a:cubicBezTo>
                      <a:pt x="1500" y="438"/>
                      <a:pt x="438" y="1499"/>
                      <a:pt x="438" y="2811"/>
                    </a:cubicBezTo>
                    <a:cubicBezTo>
                      <a:pt x="438" y="4122"/>
                      <a:pt x="1500" y="5184"/>
                      <a:pt x="2811" y="5184"/>
                    </a:cubicBezTo>
                    <a:cubicBezTo>
                      <a:pt x="4122" y="5184"/>
                      <a:pt x="5184" y="4122"/>
                      <a:pt x="5184" y="2811"/>
                    </a:cubicBezTo>
                    <a:cubicBezTo>
                      <a:pt x="5184" y="1499"/>
                      <a:pt x="4122" y="438"/>
                      <a:pt x="2811" y="438"/>
                    </a:cubicBezTo>
                    <a:close/>
                    <a:moveTo>
                      <a:pt x="2811" y="5612"/>
                    </a:moveTo>
                    <a:cubicBezTo>
                      <a:pt x="1268" y="5612"/>
                      <a:pt x="1" y="4354"/>
                      <a:pt x="1" y="2811"/>
                    </a:cubicBezTo>
                    <a:cubicBezTo>
                      <a:pt x="1" y="1258"/>
                      <a:pt x="1268" y="1"/>
                      <a:pt x="2811" y="1"/>
                    </a:cubicBezTo>
                    <a:cubicBezTo>
                      <a:pt x="4354" y="1"/>
                      <a:pt x="5612" y="1258"/>
                      <a:pt x="5612" y="2811"/>
                    </a:cubicBezTo>
                    <a:cubicBezTo>
                      <a:pt x="5612" y="4354"/>
                      <a:pt x="4354" y="5612"/>
                      <a:pt x="2811" y="5612"/>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7"/>
              <p:cNvSpPr/>
              <p:nvPr/>
            </p:nvSpPr>
            <p:spPr>
              <a:xfrm>
                <a:off x="7172715" y="2526532"/>
                <a:ext cx="196638" cy="397301"/>
              </a:xfrm>
              <a:custGeom>
                <a:rect b="b" l="l" r="r" t="t"/>
                <a:pathLst>
                  <a:path extrusionOk="0" h="12044" w="5961">
                    <a:moveTo>
                      <a:pt x="5835" y="12044"/>
                    </a:moveTo>
                    <a:cubicBezTo>
                      <a:pt x="5808" y="12044"/>
                      <a:pt x="5773" y="12035"/>
                      <a:pt x="5755" y="12008"/>
                    </a:cubicBezTo>
                    <a:cubicBezTo>
                      <a:pt x="2793" y="8636"/>
                      <a:pt x="813" y="4532"/>
                      <a:pt x="19" y="143"/>
                    </a:cubicBezTo>
                    <a:cubicBezTo>
                      <a:pt x="1" y="81"/>
                      <a:pt x="45" y="27"/>
                      <a:pt x="99" y="9"/>
                    </a:cubicBezTo>
                    <a:cubicBezTo>
                      <a:pt x="161" y="1"/>
                      <a:pt x="215" y="45"/>
                      <a:pt x="224" y="99"/>
                    </a:cubicBezTo>
                    <a:cubicBezTo>
                      <a:pt x="1018" y="4452"/>
                      <a:pt x="2980" y="8520"/>
                      <a:pt x="5915" y="11866"/>
                    </a:cubicBezTo>
                    <a:cubicBezTo>
                      <a:pt x="5960" y="11910"/>
                      <a:pt x="5951" y="11981"/>
                      <a:pt x="5907" y="12017"/>
                    </a:cubicBezTo>
                    <a:cubicBezTo>
                      <a:pt x="5889" y="12035"/>
                      <a:pt x="5862" y="12044"/>
                      <a:pt x="5835" y="12044"/>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7"/>
              <p:cNvSpPr/>
              <p:nvPr/>
            </p:nvSpPr>
            <p:spPr>
              <a:xfrm>
                <a:off x="7468185" y="3017980"/>
                <a:ext cx="510614" cy="182190"/>
              </a:xfrm>
              <a:custGeom>
                <a:rect b="b" l="l" r="r" t="t"/>
                <a:pathLst>
                  <a:path extrusionOk="0" h="5523" w="15479">
                    <a:moveTo>
                      <a:pt x="15371" y="5523"/>
                    </a:moveTo>
                    <a:cubicBezTo>
                      <a:pt x="9751" y="5523"/>
                      <a:pt x="4452" y="3685"/>
                      <a:pt x="63" y="206"/>
                    </a:cubicBezTo>
                    <a:cubicBezTo>
                      <a:pt x="9" y="170"/>
                      <a:pt x="1" y="99"/>
                      <a:pt x="45" y="54"/>
                    </a:cubicBezTo>
                    <a:cubicBezTo>
                      <a:pt x="81" y="10"/>
                      <a:pt x="143" y="1"/>
                      <a:pt x="197" y="36"/>
                    </a:cubicBezTo>
                    <a:cubicBezTo>
                      <a:pt x="4550" y="3480"/>
                      <a:pt x="9796" y="5309"/>
                      <a:pt x="15371" y="5309"/>
                    </a:cubicBezTo>
                    <a:cubicBezTo>
                      <a:pt x="15425" y="5309"/>
                      <a:pt x="15479" y="5353"/>
                      <a:pt x="15479" y="5416"/>
                    </a:cubicBezTo>
                    <a:cubicBezTo>
                      <a:pt x="15479" y="5469"/>
                      <a:pt x="15425" y="5523"/>
                      <a:pt x="15371" y="552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7"/>
              <p:cNvSpPr/>
              <p:nvPr/>
            </p:nvSpPr>
            <p:spPr>
              <a:xfrm>
                <a:off x="7252182" y="2511820"/>
                <a:ext cx="170413" cy="350525"/>
              </a:xfrm>
              <a:custGeom>
                <a:rect b="b" l="l" r="r" t="t"/>
                <a:pathLst>
                  <a:path extrusionOk="0" h="10626" w="5166">
                    <a:moveTo>
                      <a:pt x="5050" y="10625"/>
                    </a:moveTo>
                    <a:cubicBezTo>
                      <a:pt x="5014" y="10625"/>
                      <a:pt x="4987" y="10608"/>
                      <a:pt x="4961" y="10590"/>
                    </a:cubicBezTo>
                    <a:cubicBezTo>
                      <a:pt x="2418" y="7592"/>
                      <a:pt x="705" y="3979"/>
                      <a:pt x="9" y="134"/>
                    </a:cubicBezTo>
                    <a:cubicBezTo>
                      <a:pt x="0" y="72"/>
                      <a:pt x="36" y="18"/>
                      <a:pt x="99" y="9"/>
                    </a:cubicBezTo>
                    <a:cubicBezTo>
                      <a:pt x="152" y="1"/>
                      <a:pt x="215" y="36"/>
                      <a:pt x="224" y="99"/>
                    </a:cubicBezTo>
                    <a:cubicBezTo>
                      <a:pt x="910" y="3908"/>
                      <a:pt x="2605" y="7485"/>
                      <a:pt x="5130" y="10447"/>
                    </a:cubicBezTo>
                    <a:cubicBezTo>
                      <a:pt x="5166" y="10492"/>
                      <a:pt x="5166" y="10563"/>
                      <a:pt x="5112" y="10599"/>
                    </a:cubicBezTo>
                    <a:cubicBezTo>
                      <a:pt x="5094" y="10617"/>
                      <a:pt x="5068" y="10625"/>
                      <a:pt x="5050" y="1062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7"/>
              <p:cNvSpPr/>
              <p:nvPr/>
            </p:nvSpPr>
            <p:spPr>
              <a:xfrm>
                <a:off x="7527628" y="2962066"/>
                <a:ext cx="451170" cy="157482"/>
              </a:xfrm>
              <a:custGeom>
                <a:rect b="b" l="l" r="r" t="t"/>
                <a:pathLst>
                  <a:path extrusionOk="0" h="4774" w="13677">
                    <a:moveTo>
                      <a:pt x="13569" y="4773"/>
                    </a:moveTo>
                    <a:cubicBezTo>
                      <a:pt x="8636" y="4773"/>
                      <a:pt x="3970" y="3194"/>
                      <a:pt x="63" y="206"/>
                    </a:cubicBezTo>
                    <a:cubicBezTo>
                      <a:pt x="10" y="170"/>
                      <a:pt x="1" y="99"/>
                      <a:pt x="36" y="54"/>
                    </a:cubicBezTo>
                    <a:cubicBezTo>
                      <a:pt x="81" y="10"/>
                      <a:pt x="143" y="1"/>
                      <a:pt x="188" y="36"/>
                    </a:cubicBezTo>
                    <a:cubicBezTo>
                      <a:pt x="4060" y="2989"/>
                      <a:pt x="8681" y="4550"/>
                      <a:pt x="13569" y="4550"/>
                    </a:cubicBezTo>
                    <a:cubicBezTo>
                      <a:pt x="13623" y="4550"/>
                      <a:pt x="13677" y="4604"/>
                      <a:pt x="13677" y="4657"/>
                    </a:cubicBezTo>
                    <a:cubicBezTo>
                      <a:pt x="13677" y="4720"/>
                      <a:pt x="13623" y="4773"/>
                      <a:pt x="13569" y="477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7"/>
              <p:cNvSpPr/>
              <p:nvPr/>
            </p:nvSpPr>
            <p:spPr>
              <a:xfrm>
                <a:off x="7399900" y="2892925"/>
                <a:ext cx="90089" cy="90089"/>
              </a:xfrm>
              <a:custGeom>
                <a:rect b="b" l="l" r="r" t="t"/>
                <a:pathLst>
                  <a:path extrusionOk="0" h="2731" w="2731">
                    <a:moveTo>
                      <a:pt x="1366" y="428"/>
                    </a:moveTo>
                    <a:cubicBezTo>
                      <a:pt x="848" y="428"/>
                      <a:pt x="429" y="848"/>
                      <a:pt x="429" y="1365"/>
                    </a:cubicBezTo>
                    <a:cubicBezTo>
                      <a:pt x="429" y="1883"/>
                      <a:pt x="848" y="2302"/>
                      <a:pt x="1366" y="2302"/>
                    </a:cubicBezTo>
                    <a:cubicBezTo>
                      <a:pt x="1883" y="2302"/>
                      <a:pt x="2302" y="1883"/>
                      <a:pt x="2302" y="1365"/>
                    </a:cubicBezTo>
                    <a:cubicBezTo>
                      <a:pt x="2302" y="848"/>
                      <a:pt x="1883" y="428"/>
                      <a:pt x="1366" y="428"/>
                    </a:cubicBezTo>
                    <a:close/>
                    <a:moveTo>
                      <a:pt x="1366" y="2730"/>
                    </a:moveTo>
                    <a:cubicBezTo>
                      <a:pt x="607" y="2730"/>
                      <a:pt x="1" y="2114"/>
                      <a:pt x="1" y="1365"/>
                    </a:cubicBezTo>
                    <a:cubicBezTo>
                      <a:pt x="1" y="607"/>
                      <a:pt x="607" y="0"/>
                      <a:pt x="1366" y="0"/>
                    </a:cubicBezTo>
                    <a:cubicBezTo>
                      <a:pt x="2115" y="0"/>
                      <a:pt x="2731" y="607"/>
                      <a:pt x="2731" y="1365"/>
                    </a:cubicBezTo>
                    <a:cubicBezTo>
                      <a:pt x="2731" y="2114"/>
                      <a:pt x="2115" y="2730"/>
                      <a:pt x="1366" y="273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08" name="Google Shape;708;p7"/>
          <p:cNvSpPr/>
          <p:nvPr/>
        </p:nvSpPr>
        <p:spPr>
          <a:xfrm flipH="1" rot="-5400000">
            <a:off x="4521334" y="4285342"/>
            <a:ext cx="1970410" cy="531875"/>
          </a:xfrm>
          <a:custGeom>
            <a:rect b="b" l="l" r="r" t="t"/>
            <a:pathLst>
              <a:path extrusionOk="0" h="5996" w="35712">
                <a:moveTo>
                  <a:pt x="35711" y="0"/>
                </a:moveTo>
                <a:lnTo>
                  <a:pt x="5924" y="0"/>
                </a:lnTo>
                <a:lnTo>
                  <a:pt x="0" y="5995"/>
                </a:lnTo>
                <a:lnTo>
                  <a:pt x="35711" y="5995"/>
                </a:lnTo>
                <a:close/>
              </a:path>
            </a:pathLst>
          </a:custGeom>
          <a:gradFill>
            <a:gsLst>
              <a:gs pos="0">
                <a:schemeClr val="accent3"/>
              </a:gs>
              <a:gs pos="43000">
                <a:srgbClr val="DCDCDC">
                  <a:alpha val="40784"/>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7"/>
          <p:cNvSpPr txBox="1"/>
          <p:nvPr>
            <p:ph idx="1" type="body"/>
          </p:nvPr>
        </p:nvSpPr>
        <p:spPr>
          <a:xfrm>
            <a:off x="720000" y="1875050"/>
            <a:ext cx="4117800" cy="26166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SzPts val="1000"/>
              <a:buChar char="●"/>
              <a:defRPr>
                <a:solidFill>
                  <a:srgbClr val="434343"/>
                </a:solidFill>
              </a:defRPr>
            </a:lvl1pPr>
            <a:lvl2pPr indent="-317500" lvl="1" marL="914400" algn="l">
              <a:lnSpc>
                <a:spcPct val="115000"/>
              </a:lnSpc>
              <a:spcBef>
                <a:spcPts val="0"/>
              </a:spcBef>
              <a:spcAft>
                <a:spcPts val="0"/>
              </a:spcAft>
              <a:buSzPts val="1400"/>
              <a:buChar char="○"/>
              <a:defRPr>
                <a:solidFill>
                  <a:srgbClr val="434343"/>
                </a:solidFill>
              </a:defRPr>
            </a:lvl2pPr>
            <a:lvl3pPr indent="-317500" lvl="2" marL="1371600" algn="l">
              <a:lnSpc>
                <a:spcPct val="115000"/>
              </a:lnSpc>
              <a:spcBef>
                <a:spcPts val="1600"/>
              </a:spcBef>
              <a:spcAft>
                <a:spcPts val="0"/>
              </a:spcAft>
              <a:buSzPts val="1400"/>
              <a:buChar char="■"/>
              <a:defRPr>
                <a:solidFill>
                  <a:srgbClr val="434343"/>
                </a:solidFill>
              </a:defRPr>
            </a:lvl3pPr>
            <a:lvl4pPr indent="-317500" lvl="3" marL="1828800" algn="l">
              <a:lnSpc>
                <a:spcPct val="115000"/>
              </a:lnSpc>
              <a:spcBef>
                <a:spcPts val="1600"/>
              </a:spcBef>
              <a:spcAft>
                <a:spcPts val="0"/>
              </a:spcAft>
              <a:buSzPts val="1400"/>
              <a:buChar char="●"/>
              <a:defRPr>
                <a:solidFill>
                  <a:srgbClr val="434343"/>
                </a:solidFill>
              </a:defRPr>
            </a:lvl4pPr>
            <a:lvl5pPr indent="-317500" lvl="4" marL="2286000" algn="l">
              <a:lnSpc>
                <a:spcPct val="115000"/>
              </a:lnSpc>
              <a:spcBef>
                <a:spcPts val="1600"/>
              </a:spcBef>
              <a:spcAft>
                <a:spcPts val="0"/>
              </a:spcAft>
              <a:buSzPts val="1400"/>
              <a:buChar char="○"/>
              <a:defRPr>
                <a:solidFill>
                  <a:srgbClr val="434343"/>
                </a:solidFill>
              </a:defRPr>
            </a:lvl5pPr>
            <a:lvl6pPr indent="-317500" lvl="5" marL="2743200" algn="l">
              <a:lnSpc>
                <a:spcPct val="115000"/>
              </a:lnSpc>
              <a:spcBef>
                <a:spcPts val="1600"/>
              </a:spcBef>
              <a:spcAft>
                <a:spcPts val="0"/>
              </a:spcAft>
              <a:buSzPts val="1400"/>
              <a:buChar char="■"/>
              <a:defRPr>
                <a:solidFill>
                  <a:srgbClr val="434343"/>
                </a:solidFill>
              </a:defRPr>
            </a:lvl6pPr>
            <a:lvl7pPr indent="-317500" lvl="6" marL="3200400" algn="l">
              <a:lnSpc>
                <a:spcPct val="115000"/>
              </a:lnSpc>
              <a:spcBef>
                <a:spcPts val="1600"/>
              </a:spcBef>
              <a:spcAft>
                <a:spcPts val="0"/>
              </a:spcAft>
              <a:buSzPts val="1400"/>
              <a:buChar char="●"/>
              <a:defRPr>
                <a:solidFill>
                  <a:srgbClr val="434343"/>
                </a:solidFill>
              </a:defRPr>
            </a:lvl7pPr>
            <a:lvl8pPr indent="-317500" lvl="7" marL="3657600" algn="l">
              <a:lnSpc>
                <a:spcPct val="115000"/>
              </a:lnSpc>
              <a:spcBef>
                <a:spcPts val="1600"/>
              </a:spcBef>
              <a:spcAft>
                <a:spcPts val="0"/>
              </a:spcAft>
              <a:buSzPts val="1400"/>
              <a:buChar char="○"/>
              <a:defRPr>
                <a:solidFill>
                  <a:srgbClr val="434343"/>
                </a:solidFill>
              </a:defRPr>
            </a:lvl8pPr>
            <a:lvl9pPr indent="-317500" lvl="8" marL="4114800" algn="l">
              <a:lnSpc>
                <a:spcPct val="115000"/>
              </a:lnSpc>
              <a:spcBef>
                <a:spcPts val="1600"/>
              </a:spcBef>
              <a:spcAft>
                <a:spcPts val="1600"/>
              </a:spcAft>
              <a:buSzPts val="1400"/>
              <a:buChar char="■"/>
              <a:defRPr>
                <a:solidFill>
                  <a:srgbClr val="434343"/>
                </a:solidFill>
              </a:defRPr>
            </a:lvl9pPr>
          </a:lstStyle>
          <a:p/>
        </p:txBody>
      </p:sp>
      <p:sp>
        <p:nvSpPr>
          <p:cNvPr id="710" name="Google Shape;710;p7"/>
          <p:cNvSpPr txBox="1"/>
          <p:nvPr>
            <p:ph type="title"/>
          </p:nvPr>
        </p:nvSpPr>
        <p:spPr>
          <a:xfrm>
            <a:off x="806750" y="1205450"/>
            <a:ext cx="3944400" cy="66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711" name="Shape 711"/>
        <p:cNvGrpSpPr/>
        <p:nvPr/>
      </p:nvGrpSpPr>
      <p:grpSpPr>
        <a:xfrm>
          <a:off x="0" y="0"/>
          <a:ext cx="0" cy="0"/>
          <a:chOff x="0" y="0"/>
          <a:chExt cx="0" cy="0"/>
        </a:xfrm>
      </p:grpSpPr>
      <p:sp>
        <p:nvSpPr>
          <p:cNvPr id="712" name="Google Shape;712;p8"/>
          <p:cNvSpPr txBox="1"/>
          <p:nvPr>
            <p:ph type="title"/>
          </p:nvPr>
        </p:nvSpPr>
        <p:spPr>
          <a:xfrm>
            <a:off x="720000" y="397100"/>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13" name="Google Shape;713;p8"/>
          <p:cNvSpPr txBox="1"/>
          <p:nvPr>
            <p:ph idx="2" type="title"/>
          </p:nvPr>
        </p:nvSpPr>
        <p:spPr>
          <a:xfrm>
            <a:off x="2272500" y="1756875"/>
            <a:ext cx="19782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14" name="Google Shape;714;p8"/>
          <p:cNvSpPr txBox="1"/>
          <p:nvPr>
            <p:ph idx="1" type="subTitle"/>
          </p:nvPr>
        </p:nvSpPr>
        <p:spPr>
          <a:xfrm>
            <a:off x="2272500" y="2108225"/>
            <a:ext cx="1978200" cy="66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5" name="Google Shape;715;p8"/>
          <p:cNvSpPr txBox="1"/>
          <p:nvPr>
            <p:ph idx="3" type="title"/>
          </p:nvPr>
        </p:nvSpPr>
        <p:spPr>
          <a:xfrm>
            <a:off x="4900208" y="1756875"/>
            <a:ext cx="1978200" cy="527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16" name="Google Shape;716;p8"/>
          <p:cNvSpPr txBox="1"/>
          <p:nvPr>
            <p:ph idx="4" type="subTitle"/>
          </p:nvPr>
        </p:nvSpPr>
        <p:spPr>
          <a:xfrm>
            <a:off x="4900204" y="2108225"/>
            <a:ext cx="1978200" cy="665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7" name="Google Shape;717;p8"/>
          <p:cNvSpPr txBox="1"/>
          <p:nvPr>
            <p:ph idx="5" type="title"/>
          </p:nvPr>
        </p:nvSpPr>
        <p:spPr>
          <a:xfrm>
            <a:off x="2272500" y="3192000"/>
            <a:ext cx="19782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18" name="Google Shape;718;p8"/>
          <p:cNvSpPr txBox="1"/>
          <p:nvPr>
            <p:ph idx="6" type="subTitle"/>
          </p:nvPr>
        </p:nvSpPr>
        <p:spPr>
          <a:xfrm>
            <a:off x="2272500" y="3543350"/>
            <a:ext cx="1978200" cy="66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9" name="Google Shape;719;p8"/>
          <p:cNvSpPr txBox="1"/>
          <p:nvPr>
            <p:ph idx="7" type="title"/>
          </p:nvPr>
        </p:nvSpPr>
        <p:spPr>
          <a:xfrm>
            <a:off x="4900208" y="3192000"/>
            <a:ext cx="1978200" cy="527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20" name="Google Shape;720;p8"/>
          <p:cNvSpPr txBox="1"/>
          <p:nvPr>
            <p:ph idx="8" type="subTitle"/>
          </p:nvPr>
        </p:nvSpPr>
        <p:spPr>
          <a:xfrm>
            <a:off x="4900204" y="3543350"/>
            <a:ext cx="1978200" cy="665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21" name="Google Shape;721;p8"/>
          <p:cNvSpPr/>
          <p:nvPr/>
        </p:nvSpPr>
        <p:spPr>
          <a:xfrm rot="340">
            <a:off x="173588" y="3792838"/>
            <a:ext cx="264843" cy="1529601"/>
          </a:xfrm>
          <a:custGeom>
            <a:rect b="b" l="l" r="r" t="t"/>
            <a:pathLst>
              <a:path extrusionOk="0" h="32696" w="10465">
                <a:moveTo>
                  <a:pt x="0" y="32696"/>
                </a:moveTo>
                <a:lnTo>
                  <a:pt x="0" y="10349"/>
                </a:lnTo>
                <a:lnTo>
                  <a:pt x="10465" y="1"/>
                </a:lnTo>
                <a:lnTo>
                  <a:pt x="10465" y="32696"/>
                </a:lnTo>
                <a:close/>
              </a:path>
            </a:pathLst>
          </a:custGeom>
          <a:gradFill>
            <a:gsLst>
              <a:gs pos="0">
                <a:schemeClr val="accent3"/>
              </a:gs>
              <a:gs pos="78000">
                <a:srgbClr val="FFFFFF">
                  <a:alpha val="0"/>
                </a:srgbClr>
              </a:gs>
              <a:gs pos="100000">
                <a:srgbClr val="FFFFFF">
                  <a:alpha val="0"/>
                </a:srgbClr>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spTree>
      <p:nvGrpSpPr>
        <p:cNvPr id="722" name="Shape 722"/>
        <p:cNvGrpSpPr/>
        <p:nvPr/>
      </p:nvGrpSpPr>
      <p:grpSpPr>
        <a:xfrm>
          <a:off x="0" y="0"/>
          <a:ext cx="0" cy="0"/>
          <a:chOff x="0" y="0"/>
          <a:chExt cx="0" cy="0"/>
        </a:xfrm>
      </p:grpSpPr>
      <p:sp>
        <p:nvSpPr>
          <p:cNvPr id="723" name="Google Shape;723;p9"/>
          <p:cNvSpPr/>
          <p:nvPr/>
        </p:nvSpPr>
        <p:spPr>
          <a:xfrm flipH="1" rot="10800000">
            <a:off x="-384781" y="313050"/>
            <a:ext cx="2003700" cy="452700"/>
          </a:xfrm>
          <a:prstGeom prst="parallelogram">
            <a:avLst>
              <a:gd fmla="val 25000" name="adj"/>
            </a:avLst>
          </a:prstGeom>
          <a:gradFill>
            <a:gsLst>
              <a:gs pos="0">
                <a:schemeClr val="accent3"/>
              </a:gs>
              <a:gs pos="43000">
                <a:srgbClr val="DCDCDC">
                  <a:alpha val="40784"/>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9"/>
          <p:cNvSpPr/>
          <p:nvPr/>
        </p:nvSpPr>
        <p:spPr>
          <a:xfrm flipH="1" rot="-5400000">
            <a:off x="3375169" y="313050"/>
            <a:ext cx="2003700" cy="452700"/>
          </a:xfrm>
          <a:prstGeom prst="parallelogram">
            <a:avLst>
              <a:gd fmla="val 25000" name="adj"/>
            </a:avLst>
          </a:prstGeom>
          <a:gradFill>
            <a:gsLst>
              <a:gs pos="0">
                <a:schemeClr val="accent3"/>
              </a:gs>
              <a:gs pos="43000">
                <a:srgbClr val="DCDCDC">
                  <a:alpha val="40784"/>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9"/>
          <p:cNvSpPr/>
          <p:nvPr/>
        </p:nvSpPr>
        <p:spPr>
          <a:xfrm flipH="1" rot="5400000">
            <a:off x="237680" y="4574050"/>
            <a:ext cx="1336200" cy="454200"/>
          </a:xfrm>
          <a:prstGeom prst="parallelogram">
            <a:avLst>
              <a:gd fmla="val 25000" name="adj"/>
            </a:avLst>
          </a:prstGeom>
          <a:gradFill>
            <a:gsLst>
              <a:gs pos="0">
                <a:schemeClr val="accent3"/>
              </a:gs>
              <a:gs pos="43000">
                <a:srgbClr val="DCDCDC">
                  <a:alpha val="40784"/>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9"/>
          <p:cNvSpPr txBox="1"/>
          <p:nvPr>
            <p:ph type="title"/>
          </p:nvPr>
        </p:nvSpPr>
        <p:spPr>
          <a:xfrm>
            <a:off x="4572000" y="2712913"/>
            <a:ext cx="38520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27" name="Google Shape;727;p9"/>
          <p:cNvSpPr txBox="1"/>
          <p:nvPr>
            <p:ph idx="2" type="title"/>
          </p:nvPr>
        </p:nvSpPr>
        <p:spPr>
          <a:xfrm>
            <a:off x="5954350" y="1510138"/>
            <a:ext cx="10872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200">
                <a:solidFill>
                  <a:schemeClr val="accent4"/>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728" name="Google Shape;728;p9"/>
          <p:cNvSpPr txBox="1"/>
          <p:nvPr>
            <p:ph idx="1" type="subTitle"/>
          </p:nvPr>
        </p:nvSpPr>
        <p:spPr>
          <a:xfrm>
            <a:off x="4572000" y="3465638"/>
            <a:ext cx="3852000" cy="48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29" name="Shape 729"/>
        <p:cNvGrpSpPr/>
        <p:nvPr/>
      </p:nvGrpSpPr>
      <p:grpSpPr>
        <a:xfrm>
          <a:off x="0" y="0"/>
          <a:ext cx="0" cy="0"/>
          <a:chOff x="0" y="0"/>
          <a:chExt cx="0" cy="0"/>
        </a:xfrm>
      </p:grpSpPr>
      <p:sp>
        <p:nvSpPr>
          <p:cNvPr id="730" name="Google Shape;730;p10"/>
          <p:cNvSpPr/>
          <p:nvPr/>
        </p:nvSpPr>
        <p:spPr>
          <a:xfrm flipH="1">
            <a:off x="7706825" y="619275"/>
            <a:ext cx="1552200" cy="314100"/>
          </a:xfrm>
          <a:prstGeom prst="parallelogram">
            <a:avLst>
              <a:gd fmla="val 25000" name="adj"/>
            </a:avLst>
          </a:prstGeom>
          <a:gradFill>
            <a:gsLst>
              <a:gs pos="0">
                <a:schemeClr val="accent3"/>
              </a:gs>
              <a:gs pos="43000">
                <a:srgbClr val="DCDCDC">
                  <a:alpha val="40784"/>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0"/>
          <p:cNvSpPr/>
          <p:nvPr/>
        </p:nvSpPr>
        <p:spPr>
          <a:xfrm flipH="1" rot="10800000">
            <a:off x="-254775" y="4643124"/>
            <a:ext cx="1496700" cy="390900"/>
          </a:xfrm>
          <a:prstGeom prst="parallelogram">
            <a:avLst>
              <a:gd fmla="val 25000" name="adj"/>
            </a:avLst>
          </a:prstGeom>
          <a:gradFill>
            <a:gsLst>
              <a:gs pos="0">
                <a:schemeClr val="accent3"/>
              </a:gs>
              <a:gs pos="43000">
                <a:srgbClr val="DCDCDC">
                  <a:alpha val="40784"/>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0"/>
          <p:cNvSpPr txBox="1"/>
          <p:nvPr>
            <p:ph type="title"/>
          </p:nvPr>
        </p:nvSpPr>
        <p:spPr>
          <a:xfrm>
            <a:off x="1888550" y="2742850"/>
            <a:ext cx="5367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733" name="Google Shape;733;p10"/>
          <p:cNvSpPr txBox="1"/>
          <p:nvPr>
            <p:ph idx="1" type="subTitle"/>
          </p:nvPr>
        </p:nvSpPr>
        <p:spPr>
          <a:xfrm>
            <a:off x="2241500" y="1355425"/>
            <a:ext cx="4661100" cy="147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1"/>
            </a:gs>
            <a:gs pos="32000">
              <a:schemeClr val="lt1"/>
            </a:gs>
            <a:gs pos="100000">
              <a:srgbClr val="E5E5E5"/>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Orbitron"/>
              <a:buNone/>
              <a:defRPr b="1" i="0" sz="3000" u="none" cap="none" strike="noStrike">
                <a:solidFill>
                  <a:schemeClr val="dk2"/>
                </a:solidFill>
                <a:latin typeface="Orbitron"/>
                <a:ea typeface="Orbitron"/>
                <a:cs typeface="Orbitron"/>
                <a:sym typeface="Orbitron"/>
              </a:defRPr>
            </a:lvl1pPr>
            <a:lvl2pPr lvl="1" marR="0" rtl="0" algn="l">
              <a:lnSpc>
                <a:spcPct val="100000"/>
              </a:lnSpc>
              <a:spcBef>
                <a:spcPts val="0"/>
              </a:spcBef>
              <a:spcAft>
                <a:spcPts val="0"/>
              </a:spcAft>
              <a:buClr>
                <a:schemeClr val="dk2"/>
              </a:buClr>
              <a:buSzPts val="3000"/>
              <a:buFont typeface="Orbitron"/>
              <a:buNone/>
              <a:defRPr b="1" i="0" sz="3000" u="none" cap="none" strike="noStrike">
                <a:solidFill>
                  <a:schemeClr val="dk2"/>
                </a:solidFill>
                <a:latin typeface="Orbitron"/>
                <a:ea typeface="Orbitron"/>
                <a:cs typeface="Orbitron"/>
                <a:sym typeface="Orbitron"/>
              </a:defRPr>
            </a:lvl2pPr>
            <a:lvl3pPr lvl="2" marR="0" rtl="0" algn="l">
              <a:lnSpc>
                <a:spcPct val="100000"/>
              </a:lnSpc>
              <a:spcBef>
                <a:spcPts val="0"/>
              </a:spcBef>
              <a:spcAft>
                <a:spcPts val="0"/>
              </a:spcAft>
              <a:buClr>
                <a:schemeClr val="dk2"/>
              </a:buClr>
              <a:buSzPts val="3000"/>
              <a:buFont typeface="Orbitron"/>
              <a:buNone/>
              <a:defRPr b="1" i="0" sz="3000" u="none" cap="none" strike="noStrike">
                <a:solidFill>
                  <a:schemeClr val="dk2"/>
                </a:solidFill>
                <a:latin typeface="Orbitron"/>
                <a:ea typeface="Orbitron"/>
                <a:cs typeface="Orbitron"/>
                <a:sym typeface="Orbitron"/>
              </a:defRPr>
            </a:lvl3pPr>
            <a:lvl4pPr lvl="3" marR="0" rtl="0" algn="l">
              <a:lnSpc>
                <a:spcPct val="100000"/>
              </a:lnSpc>
              <a:spcBef>
                <a:spcPts val="0"/>
              </a:spcBef>
              <a:spcAft>
                <a:spcPts val="0"/>
              </a:spcAft>
              <a:buClr>
                <a:schemeClr val="dk2"/>
              </a:buClr>
              <a:buSzPts val="3000"/>
              <a:buFont typeface="Orbitron"/>
              <a:buNone/>
              <a:defRPr b="1" i="0" sz="3000" u="none" cap="none" strike="noStrike">
                <a:solidFill>
                  <a:schemeClr val="dk2"/>
                </a:solidFill>
                <a:latin typeface="Orbitron"/>
                <a:ea typeface="Orbitron"/>
                <a:cs typeface="Orbitron"/>
                <a:sym typeface="Orbitron"/>
              </a:defRPr>
            </a:lvl4pPr>
            <a:lvl5pPr lvl="4" marR="0" rtl="0" algn="l">
              <a:lnSpc>
                <a:spcPct val="100000"/>
              </a:lnSpc>
              <a:spcBef>
                <a:spcPts val="0"/>
              </a:spcBef>
              <a:spcAft>
                <a:spcPts val="0"/>
              </a:spcAft>
              <a:buClr>
                <a:schemeClr val="dk2"/>
              </a:buClr>
              <a:buSzPts val="3000"/>
              <a:buFont typeface="Orbitron"/>
              <a:buNone/>
              <a:defRPr b="1" i="0" sz="3000" u="none" cap="none" strike="noStrike">
                <a:solidFill>
                  <a:schemeClr val="dk2"/>
                </a:solidFill>
                <a:latin typeface="Orbitron"/>
                <a:ea typeface="Orbitron"/>
                <a:cs typeface="Orbitron"/>
                <a:sym typeface="Orbitron"/>
              </a:defRPr>
            </a:lvl5pPr>
            <a:lvl6pPr lvl="5" marR="0" rtl="0" algn="l">
              <a:lnSpc>
                <a:spcPct val="100000"/>
              </a:lnSpc>
              <a:spcBef>
                <a:spcPts val="0"/>
              </a:spcBef>
              <a:spcAft>
                <a:spcPts val="0"/>
              </a:spcAft>
              <a:buClr>
                <a:schemeClr val="dk2"/>
              </a:buClr>
              <a:buSzPts val="3000"/>
              <a:buFont typeface="Orbitron"/>
              <a:buNone/>
              <a:defRPr b="1" i="0" sz="3000" u="none" cap="none" strike="noStrike">
                <a:solidFill>
                  <a:schemeClr val="dk2"/>
                </a:solidFill>
                <a:latin typeface="Orbitron"/>
                <a:ea typeface="Orbitron"/>
                <a:cs typeface="Orbitron"/>
                <a:sym typeface="Orbitron"/>
              </a:defRPr>
            </a:lvl6pPr>
            <a:lvl7pPr lvl="6" marR="0" rtl="0" algn="l">
              <a:lnSpc>
                <a:spcPct val="100000"/>
              </a:lnSpc>
              <a:spcBef>
                <a:spcPts val="0"/>
              </a:spcBef>
              <a:spcAft>
                <a:spcPts val="0"/>
              </a:spcAft>
              <a:buClr>
                <a:schemeClr val="dk2"/>
              </a:buClr>
              <a:buSzPts val="3000"/>
              <a:buFont typeface="Orbitron"/>
              <a:buNone/>
              <a:defRPr b="1" i="0" sz="3000" u="none" cap="none" strike="noStrike">
                <a:solidFill>
                  <a:schemeClr val="dk2"/>
                </a:solidFill>
                <a:latin typeface="Orbitron"/>
                <a:ea typeface="Orbitron"/>
                <a:cs typeface="Orbitron"/>
                <a:sym typeface="Orbitron"/>
              </a:defRPr>
            </a:lvl7pPr>
            <a:lvl8pPr lvl="7" marR="0" rtl="0" algn="l">
              <a:lnSpc>
                <a:spcPct val="100000"/>
              </a:lnSpc>
              <a:spcBef>
                <a:spcPts val="0"/>
              </a:spcBef>
              <a:spcAft>
                <a:spcPts val="0"/>
              </a:spcAft>
              <a:buClr>
                <a:schemeClr val="dk2"/>
              </a:buClr>
              <a:buSzPts val="3000"/>
              <a:buFont typeface="Orbitron"/>
              <a:buNone/>
              <a:defRPr b="1" i="0" sz="3000" u="none" cap="none" strike="noStrike">
                <a:solidFill>
                  <a:schemeClr val="dk2"/>
                </a:solidFill>
                <a:latin typeface="Orbitron"/>
                <a:ea typeface="Orbitron"/>
                <a:cs typeface="Orbitron"/>
                <a:sym typeface="Orbitron"/>
              </a:defRPr>
            </a:lvl8pPr>
            <a:lvl9pPr lvl="8" marR="0" rtl="0" algn="l">
              <a:lnSpc>
                <a:spcPct val="100000"/>
              </a:lnSpc>
              <a:spcBef>
                <a:spcPts val="0"/>
              </a:spcBef>
              <a:spcAft>
                <a:spcPts val="0"/>
              </a:spcAft>
              <a:buClr>
                <a:schemeClr val="dk2"/>
              </a:buClr>
              <a:buSzPts val="3000"/>
              <a:buFont typeface="Orbitron"/>
              <a:buNone/>
              <a:defRPr b="1" i="0" sz="3000" u="none" cap="none" strike="noStrike">
                <a:solidFill>
                  <a:schemeClr val="dk2"/>
                </a:solidFill>
                <a:latin typeface="Orbitron"/>
                <a:ea typeface="Orbitron"/>
                <a:cs typeface="Orbitron"/>
                <a:sym typeface="Orbitron"/>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Libre Franklin"/>
              <a:buChar char="●"/>
              <a:defRPr b="0" i="0" sz="1400" u="none" cap="none" strike="noStrike">
                <a:solidFill>
                  <a:schemeClr val="dk1"/>
                </a:solidFill>
                <a:latin typeface="Libre Franklin"/>
                <a:ea typeface="Libre Franklin"/>
                <a:cs typeface="Libre Franklin"/>
                <a:sym typeface="Libre Franklin"/>
              </a:defRPr>
            </a:lvl1pPr>
            <a:lvl2pPr indent="-317500" lvl="1" marL="914400" marR="0" rtl="0" algn="l">
              <a:lnSpc>
                <a:spcPct val="100000"/>
              </a:lnSpc>
              <a:spcBef>
                <a:spcPts val="0"/>
              </a:spcBef>
              <a:spcAft>
                <a:spcPts val="0"/>
              </a:spcAft>
              <a:buClr>
                <a:schemeClr val="dk1"/>
              </a:buClr>
              <a:buSzPts val="1400"/>
              <a:buFont typeface="Libre Franklin"/>
              <a:buChar char="○"/>
              <a:defRPr b="0" i="0" sz="1400" u="none" cap="none" strike="noStrike">
                <a:solidFill>
                  <a:schemeClr val="dk1"/>
                </a:solidFill>
                <a:latin typeface="Libre Franklin"/>
                <a:ea typeface="Libre Franklin"/>
                <a:cs typeface="Libre Franklin"/>
                <a:sym typeface="Libre Franklin"/>
              </a:defRPr>
            </a:lvl2pPr>
            <a:lvl3pPr indent="-317500" lvl="2" marL="1371600" marR="0" rtl="0" algn="l">
              <a:lnSpc>
                <a:spcPct val="100000"/>
              </a:lnSpc>
              <a:spcBef>
                <a:spcPts val="0"/>
              </a:spcBef>
              <a:spcAft>
                <a:spcPts val="0"/>
              </a:spcAft>
              <a:buClr>
                <a:schemeClr val="dk1"/>
              </a:buClr>
              <a:buSzPts val="1400"/>
              <a:buFont typeface="Libre Franklin"/>
              <a:buChar char="■"/>
              <a:defRPr b="0" i="0" sz="1400" u="none" cap="none" strike="noStrike">
                <a:solidFill>
                  <a:schemeClr val="dk1"/>
                </a:solidFill>
                <a:latin typeface="Libre Franklin"/>
                <a:ea typeface="Libre Franklin"/>
                <a:cs typeface="Libre Franklin"/>
                <a:sym typeface="Libre Franklin"/>
              </a:defRPr>
            </a:lvl3pPr>
            <a:lvl4pPr indent="-317500" lvl="3" marL="1828800" marR="0" rtl="0" algn="l">
              <a:lnSpc>
                <a:spcPct val="100000"/>
              </a:lnSpc>
              <a:spcBef>
                <a:spcPts val="0"/>
              </a:spcBef>
              <a:spcAft>
                <a:spcPts val="0"/>
              </a:spcAft>
              <a:buClr>
                <a:schemeClr val="dk1"/>
              </a:buClr>
              <a:buSzPts val="1400"/>
              <a:buFont typeface="Libre Franklin"/>
              <a:buChar char="●"/>
              <a:defRPr b="0" i="0" sz="1400" u="none" cap="none" strike="noStrike">
                <a:solidFill>
                  <a:schemeClr val="dk1"/>
                </a:solidFill>
                <a:latin typeface="Libre Franklin"/>
                <a:ea typeface="Libre Franklin"/>
                <a:cs typeface="Libre Franklin"/>
                <a:sym typeface="Libre Franklin"/>
              </a:defRPr>
            </a:lvl4pPr>
            <a:lvl5pPr indent="-317500" lvl="4" marL="2286000" marR="0" rtl="0" algn="l">
              <a:lnSpc>
                <a:spcPct val="100000"/>
              </a:lnSpc>
              <a:spcBef>
                <a:spcPts val="0"/>
              </a:spcBef>
              <a:spcAft>
                <a:spcPts val="0"/>
              </a:spcAft>
              <a:buClr>
                <a:schemeClr val="dk1"/>
              </a:buClr>
              <a:buSzPts val="1400"/>
              <a:buFont typeface="Libre Franklin"/>
              <a:buChar char="○"/>
              <a:defRPr b="0" i="0" sz="1400" u="none" cap="none" strike="noStrike">
                <a:solidFill>
                  <a:schemeClr val="dk1"/>
                </a:solidFill>
                <a:latin typeface="Libre Franklin"/>
                <a:ea typeface="Libre Franklin"/>
                <a:cs typeface="Libre Franklin"/>
                <a:sym typeface="Libre Franklin"/>
              </a:defRPr>
            </a:lvl5pPr>
            <a:lvl6pPr indent="-317500" lvl="5" marL="2743200" marR="0" rtl="0" algn="l">
              <a:lnSpc>
                <a:spcPct val="100000"/>
              </a:lnSpc>
              <a:spcBef>
                <a:spcPts val="0"/>
              </a:spcBef>
              <a:spcAft>
                <a:spcPts val="0"/>
              </a:spcAft>
              <a:buClr>
                <a:schemeClr val="dk1"/>
              </a:buClr>
              <a:buSzPts val="1400"/>
              <a:buFont typeface="Libre Franklin"/>
              <a:buChar char="■"/>
              <a:defRPr b="0" i="0" sz="1400" u="none" cap="none" strike="noStrike">
                <a:solidFill>
                  <a:schemeClr val="dk1"/>
                </a:solidFill>
                <a:latin typeface="Libre Franklin"/>
                <a:ea typeface="Libre Franklin"/>
                <a:cs typeface="Libre Franklin"/>
                <a:sym typeface="Libre Franklin"/>
              </a:defRPr>
            </a:lvl6pPr>
            <a:lvl7pPr indent="-317500" lvl="6" marL="3200400" marR="0" rtl="0" algn="l">
              <a:lnSpc>
                <a:spcPct val="100000"/>
              </a:lnSpc>
              <a:spcBef>
                <a:spcPts val="0"/>
              </a:spcBef>
              <a:spcAft>
                <a:spcPts val="0"/>
              </a:spcAft>
              <a:buClr>
                <a:schemeClr val="dk1"/>
              </a:buClr>
              <a:buSzPts val="1400"/>
              <a:buFont typeface="Libre Franklin"/>
              <a:buChar char="●"/>
              <a:defRPr b="0" i="0" sz="1400" u="none" cap="none" strike="noStrike">
                <a:solidFill>
                  <a:schemeClr val="dk1"/>
                </a:solidFill>
                <a:latin typeface="Libre Franklin"/>
                <a:ea typeface="Libre Franklin"/>
                <a:cs typeface="Libre Franklin"/>
                <a:sym typeface="Libre Franklin"/>
              </a:defRPr>
            </a:lvl7pPr>
            <a:lvl8pPr indent="-317500" lvl="7" marL="3657600" marR="0" rtl="0" algn="l">
              <a:lnSpc>
                <a:spcPct val="100000"/>
              </a:lnSpc>
              <a:spcBef>
                <a:spcPts val="0"/>
              </a:spcBef>
              <a:spcAft>
                <a:spcPts val="0"/>
              </a:spcAft>
              <a:buClr>
                <a:schemeClr val="dk1"/>
              </a:buClr>
              <a:buSzPts val="1400"/>
              <a:buFont typeface="Libre Franklin"/>
              <a:buChar char="○"/>
              <a:defRPr b="0" i="0" sz="1400" u="none" cap="none" strike="noStrike">
                <a:solidFill>
                  <a:schemeClr val="dk1"/>
                </a:solidFill>
                <a:latin typeface="Libre Franklin"/>
                <a:ea typeface="Libre Franklin"/>
                <a:cs typeface="Libre Franklin"/>
                <a:sym typeface="Libre Franklin"/>
              </a:defRPr>
            </a:lvl8pPr>
            <a:lvl9pPr indent="-317500" lvl="8" marL="4114800" marR="0" rtl="0" algn="l">
              <a:lnSpc>
                <a:spcPct val="100000"/>
              </a:lnSpc>
              <a:spcBef>
                <a:spcPts val="0"/>
              </a:spcBef>
              <a:spcAft>
                <a:spcPts val="0"/>
              </a:spcAft>
              <a:buClr>
                <a:schemeClr val="dk1"/>
              </a:buClr>
              <a:buSzPts val="1400"/>
              <a:buFont typeface="Libre Franklin"/>
              <a:buChar char="■"/>
              <a:defRPr b="0" i="0" sz="1400" u="none" cap="none" strike="noStrike">
                <a:solidFill>
                  <a:schemeClr val="dk1"/>
                </a:solidFill>
                <a:latin typeface="Libre Franklin"/>
                <a:ea typeface="Libre Franklin"/>
                <a:cs typeface="Libre Franklin"/>
                <a:sym typeface="Libre Frankli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10.png"/><Relationship Id="rId5" Type="http://schemas.openxmlformats.org/officeDocument/2006/relationships/image" Target="../media/image17.png"/><Relationship Id="rId6"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8.png"/><Relationship Id="rId4" Type="http://schemas.openxmlformats.org/officeDocument/2006/relationships/image" Target="../media/image2.png"/><Relationship Id="rId5" Type="http://schemas.openxmlformats.org/officeDocument/2006/relationships/image" Target="../media/image9.jpg"/><Relationship Id="rId6" Type="http://schemas.openxmlformats.org/officeDocument/2006/relationships/image" Target="../media/image16.jpg"/><Relationship Id="rId7"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8.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30.png"/><Relationship Id="rId6" Type="http://schemas.openxmlformats.org/officeDocument/2006/relationships/image" Target="../media/image22.png"/><Relationship Id="rId7"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sp>
        <p:nvSpPr>
          <p:cNvPr id="1088" name="Google Shape;1088;p23"/>
          <p:cNvSpPr/>
          <p:nvPr/>
        </p:nvSpPr>
        <p:spPr>
          <a:xfrm>
            <a:off x="478" y="660025"/>
            <a:ext cx="1199163" cy="577929"/>
          </a:xfrm>
          <a:custGeom>
            <a:rect b="b" l="l" r="r" t="t"/>
            <a:pathLst>
              <a:path extrusionOk="0" h="10474" w="35828">
                <a:moveTo>
                  <a:pt x="1" y="10473"/>
                </a:moveTo>
                <a:lnTo>
                  <a:pt x="25470" y="10473"/>
                </a:lnTo>
                <a:lnTo>
                  <a:pt x="35828" y="0"/>
                </a:lnTo>
                <a:lnTo>
                  <a:pt x="1" y="0"/>
                </a:lnTo>
                <a:close/>
              </a:path>
            </a:pathLst>
          </a:custGeom>
          <a:gradFill>
            <a:gsLst>
              <a:gs pos="0">
                <a:schemeClr val="accent3"/>
              </a:gs>
              <a:gs pos="65000">
                <a:srgbClr val="DCDCDC">
                  <a:alpha val="32156"/>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89" name="Google Shape;1089;p23"/>
          <p:cNvGrpSpPr/>
          <p:nvPr/>
        </p:nvGrpSpPr>
        <p:grpSpPr>
          <a:xfrm>
            <a:off x="7345563" y="1604755"/>
            <a:ext cx="1744192" cy="2093710"/>
            <a:chOff x="7345563" y="1604755"/>
            <a:chExt cx="1744192" cy="2093710"/>
          </a:xfrm>
        </p:grpSpPr>
        <p:sp>
          <p:nvSpPr>
            <p:cNvPr id="1090" name="Google Shape;1090;p23"/>
            <p:cNvSpPr/>
            <p:nvPr/>
          </p:nvSpPr>
          <p:spPr>
            <a:xfrm>
              <a:off x="8051463" y="1604755"/>
              <a:ext cx="1038292" cy="2093710"/>
            </a:xfrm>
            <a:custGeom>
              <a:rect b="b" l="l" r="r" t="t"/>
              <a:pathLst>
                <a:path extrusionOk="0" h="35819" w="17763">
                  <a:moveTo>
                    <a:pt x="1187" y="1"/>
                  </a:moveTo>
                  <a:lnTo>
                    <a:pt x="0" y="1187"/>
                  </a:lnTo>
                  <a:lnTo>
                    <a:pt x="1187" y="2374"/>
                  </a:lnTo>
                  <a:lnTo>
                    <a:pt x="1187" y="1544"/>
                  </a:lnTo>
                  <a:cubicBezTo>
                    <a:pt x="10117" y="1723"/>
                    <a:pt x="17334" y="9038"/>
                    <a:pt x="17334" y="18012"/>
                  </a:cubicBezTo>
                  <a:cubicBezTo>
                    <a:pt x="17334" y="26987"/>
                    <a:pt x="10117" y="34302"/>
                    <a:pt x="1187" y="34472"/>
                  </a:cubicBezTo>
                  <a:lnTo>
                    <a:pt x="1187" y="33446"/>
                  </a:lnTo>
                  <a:lnTo>
                    <a:pt x="0" y="34632"/>
                  </a:lnTo>
                  <a:lnTo>
                    <a:pt x="1187" y="35819"/>
                  </a:lnTo>
                  <a:lnTo>
                    <a:pt x="1187" y="34900"/>
                  </a:lnTo>
                  <a:cubicBezTo>
                    <a:pt x="10349" y="34721"/>
                    <a:pt x="17762" y="27219"/>
                    <a:pt x="17762" y="18012"/>
                  </a:cubicBezTo>
                  <a:cubicBezTo>
                    <a:pt x="17762" y="8806"/>
                    <a:pt x="10349" y="1294"/>
                    <a:pt x="1187" y="1125"/>
                  </a:cubicBezTo>
                  <a:lnTo>
                    <a:pt x="118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23"/>
            <p:cNvSpPr/>
            <p:nvPr/>
          </p:nvSpPr>
          <p:spPr>
            <a:xfrm>
              <a:off x="7345563" y="1901002"/>
              <a:ext cx="1513400" cy="1513341"/>
            </a:xfrm>
            <a:custGeom>
              <a:rect b="b" l="l" r="r" t="t"/>
              <a:pathLst>
                <a:path extrusionOk="0" h="25889" w="25890">
                  <a:moveTo>
                    <a:pt x="0" y="12944"/>
                  </a:moveTo>
                  <a:cubicBezTo>
                    <a:pt x="0" y="20081"/>
                    <a:pt x="5808" y="25889"/>
                    <a:pt x="12945" y="25889"/>
                  </a:cubicBezTo>
                  <a:lnTo>
                    <a:pt x="12945" y="25889"/>
                  </a:lnTo>
                  <a:cubicBezTo>
                    <a:pt x="20082" y="25889"/>
                    <a:pt x="25889" y="20081"/>
                    <a:pt x="25889" y="12944"/>
                  </a:cubicBezTo>
                  <a:lnTo>
                    <a:pt x="25889" y="12944"/>
                  </a:lnTo>
                  <a:cubicBezTo>
                    <a:pt x="25889" y="5808"/>
                    <a:pt x="20082" y="0"/>
                    <a:pt x="12945" y="0"/>
                  </a:cubicBezTo>
                  <a:lnTo>
                    <a:pt x="12945" y="0"/>
                  </a:lnTo>
                  <a:cubicBezTo>
                    <a:pt x="5808" y="0"/>
                    <a:pt x="0" y="5808"/>
                    <a:pt x="0" y="12944"/>
                  </a:cubicBezTo>
                  <a:moveTo>
                    <a:pt x="8672" y="12837"/>
                  </a:moveTo>
                  <a:cubicBezTo>
                    <a:pt x="8672" y="10518"/>
                    <a:pt x="10554" y="8636"/>
                    <a:pt x="12882" y="8636"/>
                  </a:cubicBezTo>
                  <a:lnTo>
                    <a:pt x="12882" y="8636"/>
                  </a:lnTo>
                  <a:cubicBezTo>
                    <a:pt x="15202" y="8636"/>
                    <a:pt x="17084" y="10518"/>
                    <a:pt x="17084" y="12837"/>
                  </a:cubicBezTo>
                  <a:lnTo>
                    <a:pt x="17084" y="12837"/>
                  </a:lnTo>
                  <a:cubicBezTo>
                    <a:pt x="17084" y="15166"/>
                    <a:pt x="15202" y="17048"/>
                    <a:pt x="12882" y="17048"/>
                  </a:cubicBezTo>
                  <a:lnTo>
                    <a:pt x="12882" y="17048"/>
                  </a:lnTo>
                  <a:cubicBezTo>
                    <a:pt x="10554" y="17048"/>
                    <a:pt x="8672" y="15166"/>
                    <a:pt x="8672" y="12837"/>
                  </a:cubicBezTo>
                  <a:close/>
                </a:path>
              </a:pathLst>
            </a:custGeom>
            <a:gradFill>
              <a:gsLst>
                <a:gs pos="0">
                  <a:schemeClr val="lt1"/>
                </a:gs>
                <a:gs pos="50000">
                  <a:schemeClr val="lt1"/>
                </a:gs>
                <a:gs pos="100000">
                  <a:schemeClr val="accent1"/>
                </a:gs>
              </a:gsLst>
              <a:lin ang="5400012" scaled="0"/>
            </a:gradFill>
            <a:ln>
              <a:noFill/>
            </a:ln>
            <a:effectLst>
              <a:outerShdw blurRad="114300" rotWithShape="0" algn="bl" dir="3000000" dist="19050">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92" name="Google Shape;1092;p23"/>
            <p:cNvGrpSpPr/>
            <p:nvPr/>
          </p:nvGrpSpPr>
          <p:grpSpPr>
            <a:xfrm>
              <a:off x="7472832" y="2019845"/>
              <a:ext cx="1264063" cy="1263597"/>
              <a:chOff x="5188979" y="2033303"/>
              <a:chExt cx="713354" cy="713091"/>
            </a:xfrm>
          </p:grpSpPr>
          <p:sp>
            <p:nvSpPr>
              <p:cNvPr id="1093" name="Google Shape;1093;p23"/>
              <p:cNvSpPr/>
              <p:nvPr/>
            </p:nvSpPr>
            <p:spPr>
              <a:xfrm>
                <a:off x="5295199" y="2140744"/>
                <a:ext cx="497946" cy="497946"/>
              </a:xfrm>
              <a:custGeom>
                <a:rect b="b" l="l" r="r" t="t"/>
                <a:pathLst>
                  <a:path extrusionOk="0" h="15095" w="15095">
                    <a:moveTo>
                      <a:pt x="7548" y="428"/>
                    </a:moveTo>
                    <a:cubicBezTo>
                      <a:pt x="11473" y="428"/>
                      <a:pt x="14667" y="3622"/>
                      <a:pt x="14667" y="7547"/>
                    </a:cubicBezTo>
                    <a:cubicBezTo>
                      <a:pt x="14667" y="11481"/>
                      <a:pt x="11473" y="14675"/>
                      <a:pt x="7548" y="14675"/>
                    </a:cubicBezTo>
                    <a:cubicBezTo>
                      <a:pt x="3614" y="14675"/>
                      <a:pt x="420" y="11481"/>
                      <a:pt x="420" y="7547"/>
                    </a:cubicBezTo>
                    <a:cubicBezTo>
                      <a:pt x="420" y="3622"/>
                      <a:pt x="3614" y="428"/>
                      <a:pt x="7548" y="428"/>
                    </a:cubicBezTo>
                    <a:close/>
                    <a:moveTo>
                      <a:pt x="7548" y="0"/>
                    </a:moveTo>
                    <a:cubicBezTo>
                      <a:pt x="3382" y="0"/>
                      <a:pt x="1" y="3390"/>
                      <a:pt x="1" y="7547"/>
                    </a:cubicBezTo>
                    <a:cubicBezTo>
                      <a:pt x="1" y="11713"/>
                      <a:pt x="3382" y="15094"/>
                      <a:pt x="7548" y="15094"/>
                    </a:cubicBezTo>
                    <a:cubicBezTo>
                      <a:pt x="11705" y="15094"/>
                      <a:pt x="15095" y="11713"/>
                      <a:pt x="15095" y="7547"/>
                    </a:cubicBezTo>
                    <a:cubicBezTo>
                      <a:pt x="15095" y="3390"/>
                      <a:pt x="11705" y="0"/>
                      <a:pt x="75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23"/>
              <p:cNvSpPr/>
              <p:nvPr/>
            </p:nvSpPr>
            <p:spPr>
              <a:xfrm>
                <a:off x="5190431" y="2352622"/>
                <a:ext cx="51526" cy="11810"/>
              </a:xfrm>
              <a:custGeom>
                <a:rect b="b" l="l" r="r" t="t"/>
                <a:pathLst>
                  <a:path extrusionOk="0" h="358" w="1562">
                    <a:moveTo>
                      <a:pt x="1562" y="161"/>
                    </a:moveTo>
                    <a:cubicBezTo>
                      <a:pt x="1553" y="223"/>
                      <a:pt x="1553" y="286"/>
                      <a:pt x="1553" y="357"/>
                    </a:cubicBezTo>
                    <a:lnTo>
                      <a:pt x="1" y="223"/>
                    </a:lnTo>
                    <a:cubicBezTo>
                      <a:pt x="10" y="152"/>
                      <a:pt x="10" y="72"/>
                      <a:pt x="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23"/>
              <p:cNvSpPr/>
              <p:nvPr/>
            </p:nvSpPr>
            <p:spPr>
              <a:xfrm>
                <a:off x="5195445" y="2315841"/>
                <a:ext cx="51526" cy="16791"/>
              </a:xfrm>
              <a:custGeom>
                <a:rect b="b" l="l" r="r" t="t"/>
                <a:pathLst>
                  <a:path extrusionOk="0" h="509" w="1562">
                    <a:moveTo>
                      <a:pt x="1561" y="321"/>
                    </a:moveTo>
                    <a:cubicBezTo>
                      <a:pt x="1544" y="384"/>
                      <a:pt x="1535" y="446"/>
                      <a:pt x="1526" y="509"/>
                    </a:cubicBezTo>
                    <a:lnTo>
                      <a:pt x="0" y="223"/>
                    </a:lnTo>
                    <a:cubicBezTo>
                      <a:pt x="18" y="143"/>
                      <a:pt x="18" y="72"/>
                      <a:pt x="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23"/>
              <p:cNvSpPr/>
              <p:nvPr/>
            </p:nvSpPr>
            <p:spPr>
              <a:xfrm>
                <a:off x="5204252" y="2279621"/>
                <a:ext cx="50966" cy="21838"/>
              </a:xfrm>
              <a:custGeom>
                <a:rect b="b" l="l" r="r" t="t"/>
                <a:pathLst>
                  <a:path extrusionOk="0" h="662" w="1545">
                    <a:moveTo>
                      <a:pt x="1544" y="483"/>
                    </a:moveTo>
                    <a:cubicBezTo>
                      <a:pt x="1526" y="545"/>
                      <a:pt x="1500" y="599"/>
                      <a:pt x="1491" y="661"/>
                    </a:cubicBezTo>
                    <a:lnTo>
                      <a:pt x="1" y="215"/>
                    </a:lnTo>
                    <a:cubicBezTo>
                      <a:pt x="19" y="144"/>
                      <a:pt x="46" y="72"/>
                      <a:pt x="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23"/>
              <p:cNvSpPr/>
              <p:nvPr/>
            </p:nvSpPr>
            <p:spPr>
              <a:xfrm>
                <a:off x="5216920" y="2244918"/>
                <a:ext cx="49778" cy="26522"/>
              </a:xfrm>
              <a:custGeom>
                <a:rect b="b" l="l" r="r" t="t"/>
                <a:pathLst>
                  <a:path extrusionOk="0" h="804" w="1509">
                    <a:moveTo>
                      <a:pt x="1508" y="634"/>
                    </a:moveTo>
                    <a:cubicBezTo>
                      <a:pt x="1481" y="687"/>
                      <a:pt x="1455" y="750"/>
                      <a:pt x="1428" y="803"/>
                    </a:cubicBezTo>
                    <a:lnTo>
                      <a:pt x="1" y="205"/>
                    </a:lnTo>
                    <a:cubicBezTo>
                      <a:pt x="27" y="134"/>
                      <a:pt x="63" y="63"/>
                      <a:pt x="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23"/>
              <p:cNvSpPr/>
              <p:nvPr/>
            </p:nvSpPr>
            <p:spPr>
              <a:xfrm>
                <a:off x="5233116" y="2211667"/>
                <a:ext cx="48294" cy="31206"/>
              </a:xfrm>
              <a:custGeom>
                <a:rect b="b" l="l" r="r" t="t"/>
                <a:pathLst>
                  <a:path extrusionOk="0" h="946" w="1464">
                    <a:moveTo>
                      <a:pt x="1463" y="776"/>
                    </a:moveTo>
                    <a:lnTo>
                      <a:pt x="1365" y="946"/>
                    </a:lnTo>
                    <a:lnTo>
                      <a:pt x="0" y="196"/>
                    </a:lnTo>
                    <a:lnTo>
                      <a:pt x="11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23"/>
              <p:cNvSpPr/>
              <p:nvPr/>
            </p:nvSpPr>
            <p:spPr>
              <a:xfrm>
                <a:off x="5253107" y="2180460"/>
                <a:ext cx="45655" cy="35330"/>
              </a:xfrm>
              <a:custGeom>
                <a:rect b="b" l="l" r="r" t="t"/>
                <a:pathLst>
                  <a:path extrusionOk="0" h="1071" w="1384">
                    <a:moveTo>
                      <a:pt x="1384" y="910"/>
                    </a:moveTo>
                    <a:lnTo>
                      <a:pt x="1268" y="1071"/>
                    </a:lnTo>
                    <a:lnTo>
                      <a:pt x="1" y="179"/>
                    </a:lnTo>
                    <a:lnTo>
                      <a:pt x="13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23"/>
              <p:cNvSpPr/>
              <p:nvPr/>
            </p:nvSpPr>
            <p:spPr>
              <a:xfrm>
                <a:off x="5275769" y="2151629"/>
                <a:ext cx="43313" cy="38859"/>
              </a:xfrm>
              <a:custGeom>
                <a:rect b="b" l="l" r="r" t="t"/>
                <a:pathLst>
                  <a:path extrusionOk="0" h="1178" w="1313">
                    <a:moveTo>
                      <a:pt x="1312" y="1035"/>
                    </a:moveTo>
                    <a:lnTo>
                      <a:pt x="1178" y="1178"/>
                    </a:lnTo>
                    <a:lnTo>
                      <a:pt x="1" y="161"/>
                    </a:lnTo>
                    <a:lnTo>
                      <a:pt x="1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23"/>
              <p:cNvSpPr/>
              <p:nvPr/>
            </p:nvSpPr>
            <p:spPr>
              <a:xfrm>
                <a:off x="5301664" y="2125140"/>
                <a:ext cx="39783" cy="42389"/>
              </a:xfrm>
              <a:custGeom>
                <a:rect b="b" l="l" r="r" t="t"/>
                <a:pathLst>
                  <a:path extrusionOk="0" h="1285" w="1206">
                    <a:moveTo>
                      <a:pt x="1205" y="1151"/>
                    </a:moveTo>
                    <a:lnTo>
                      <a:pt x="1062" y="1285"/>
                    </a:lnTo>
                    <a:lnTo>
                      <a:pt x="1" y="152"/>
                    </a:lnTo>
                    <a:lnTo>
                      <a:pt x="1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23"/>
              <p:cNvSpPr/>
              <p:nvPr/>
            </p:nvSpPr>
            <p:spPr>
              <a:xfrm>
                <a:off x="5330232" y="2101587"/>
                <a:ext cx="36220" cy="45358"/>
              </a:xfrm>
              <a:custGeom>
                <a:rect b="b" l="l" r="r" t="t"/>
                <a:pathLst>
                  <a:path extrusionOk="0" h="1375" w="1098">
                    <a:moveTo>
                      <a:pt x="1097" y="1259"/>
                    </a:moveTo>
                    <a:lnTo>
                      <a:pt x="937" y="1374"/>
                    </a:lnTo>
                    <a:lnTo>
                      <a:pt x="0" y="134"/>
                    </a:lnTo>
                    <a:lnTo>
                      <a:pt x="1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23"/>
              <p:cNvSpPr/>
              <p:nvPr/>
            </p:nvSpPr>
            <p:spPr>
              <a:xfrm>
                <a:off x="5361108" y="2081300"/>
                <a:ext cx="32130" cy="47700"/>
              </a:xfrm>
              <a:custGeom>
                <a:rect b="b" l="l" r="r" t="t"/>
                <a:pathLst>
                  <a:path extrusionOk="0" h="1446" w="974">
                    <a:moveTo>
                      <a:pt x="973" y="1338"/>
                    </a:moveTo>
                    <a:lnTo>
                      <a:pt x="804" y="1445"/>
                    </a:lnTo>
                    <a:lnTo>
                      <a:pt x="1" y="116"/>
                    </a:lnTo>
                    <a:lnTo>
                      <a:pt x="1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23"/>
              <p:cNvSpPr/>
              <p:nvPr/>
            </p:nvSpPr>
            <p:spPr>
              <a:xfrm>
                <a:off x="5393799" y="2064213"/>
                <a:ext cx="27677" cy="49481"/>
              </a:xfrm>
              <a:custGeom>
                <a:rect b="b" l="l" r="r" t="t"/>
                <a:pathLst>
                  <a:path extrusionOk="0" h="1500" w="839">
                    <a:moveTo>
                      <a:pt x="839" y="1419"/>
                    </a:moveTo>
                    <a:lnTo>
                      <a:pt x="669" y="1499"/>
                    </a:lnTo>
                    <a:lnTo>
                      <a:pt x="0" y="99"/>
                    </a:lnTo>
                    <a:lnTo>
                      <a:pt x="2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23"/>
              <p:cNvSpPr/>
              <p:nvPr/>
            </p:nvSpPr>
            <p:spPr>
              <a:xfrm>
                <a:off x="5428501" y="2050688"/>
                <a:ext cx="22695" cy="50933"/>
              </a:xfrm>
              <a:custGeom>
                <a:rect b="b" l="l" r="r" t="t"/>
                <a:pathLst>
                  <a:path extrusionOk="0" h="1544" w="688">
                    <a:moveTo>
                      <a:pt x="688" y="1481"/>
                    </a:moveTo>
                    <a:lnTo>
                      <a:pt x="509" y="1544"/>
                    </a:lnTo>
                    <a:lnTo>
                      <a:pt x="1" y="81"/>
                    </a:lnTo>
                    <a:lnTo>
                      <a:pt x="21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23"/>
              <p:cNvSpPr/>
              <p:nvPr/>
            </p:nvSpPr>
            <p:spPr>
              <a:xfrm>
                <a:off x="5464425" y="2040956"/>
                <a:ext cx="17681" cy="51856"/>
              </a:xfrm>
              <a:custGeom>
                <a:rect b="b" l="l" r="r" t="t"/>
                <a:pathLst>
                  <a:path extrusionOk="0" h="1572" w="536">
                    <a:moveTo>
                      <a:pt x="535" y="1518"/>
                    </a:moveTo>
                    <a:lnTo>
                      <a:pt x="348" y="1571"/>
                    </a:lnTo>
                    <a:lnTo>
                      <a:pt x="0" y="63"/>
                    </a:lnTo>
                    <a:lnTo>
                      <a:pt x="2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23"/>
              <p:cNvSpPr/>
              <p:nvPr/>
            </p:nvSpPr>
            <p:spPr>
              <a:xfrm>
                <a:off x="5500909" y="2035085"/>
                <a:ext cx="12667" cy="52120"/>
              </a:xfrm>
              <a:custGeom>
                <a:rect b="b" l="l" r="r" t="t"/>
                <a:pathLst>
                  <a:path extrusionOk="0" h="1580" w="384">
                    <a:moveTo>
                      <a:pt x="384" y="1544"/>
                    </a:moveTo>
                    <a:lnTo>
                      <a:pt x="197" y="1580"/>
                    </a:lnTo>
                    <a:lnTo>
                      <a:pt x="0" y="36"/>
                    </a:lnTo>
                    <a:lnTo>
                      <a:pt x="2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23"/>
              <p:cNvSpPr/>
              <p:nvPr/>
            </p:nvSpPr>
            <p:spPr>
              <a:xfrm>
                <a:off x="5538284" y="2033303"/>
                <a:ext cx="7389" cy="51559"/>
              </a:xfrm>
              <a:custGeom>
                <a:rect b="b" l="l" r="r" t="t"/>
                <a:pathLst>
                  <a:path extrusionOk="0" h="1563" w="224">
                    <a:moveTo>
                      <a:pt x="223" y="1553"/>
                    </a:moveTo>
                    <a:lnTo>
                      <a:pt x="27" y="1562"/>
                    </a:lnTo>
                    <a:lnTo>
                      <a:pt x="0" y="10"/>
                    </a:lnTo>
                    <a:lnTo>
                      <a:pt x="2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23"/>
              <p:cNvSpPr/>
              <p:nvPr/>
            </p:nvSpPr>
            <p:spPr>
              <a:xfrm>
                <a:off x="5571238" y="2034788"/>
                <a:ext cx="11513" cy="51230"/>
              </a:xfrm>
              <a:custGeom>
                <a:rect b="b" l="l" r="r" t="t"/>
                <a:pathLst>
                  <a:path extrusionOk="0" h="1553" w="349">
                    <a:moveTo>
                      <a:pt x="197" y="1553"/>
                    </a:moveTo>
                    <a:cubicBezTo>
                      <a:pt x="125" y="1553"/>
                      <a:pt x="63" y="1553"/>
                      <a:pt x="0" y="1544"/>
                    </a:cubicBezTo>
                    <a:lnTo>
                      <a:pt x="125" y="1"/>
                    </a:lnTo>
                    <a:cubicBezTo>
                      <a:pt x="206" y="1"/>
                      <a:pt x="277" y="10"/>
                      <a:pt x="348" y="1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23"/>
              <p:cNvSpPr/>
              <p:nvPr/>
            </p:nvSpPr>
            <p:spPr>
              <a:xfrm>
                <a:off x="5602741" y="2039802"/>
                <a:ext cx="17088" cy="51230"/>
              </a:xfrm>
              <a:custGeom>
                <a:rect b="b" l="l" r="r" t="t"/>
                <a:pathLst>
                  <a:path extrusionOk="0" h="1553" w="518">
                    <a:moveTo>
                      <a:pt x="196" y="1553"/>
                    </a:moveTo>
                    <a:cubicBezTo>
                      <a:pt x="134" y="1535"/>
                      <a:pt x="71" y="1535"/>
                      <a:pt x="0" y="1526"/>
                    </a:cubicBezTo>
                    <a:lnTo>
                      <a:pt x="294" y="0"/>
                    </a:lnTo>
                    <a:cubicBezTo>
                      <a:pt x="366" y="9"/>
                      <a:pt x="446" y="18"/>
                      <a:pt x="517" y="3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23"/>
              <p:cNvSpPr/>
              <p:nvPr/>
            </p:nvSpPr>
            <p:spPr>
              <a:xfrm>
                <a:off x="5633915" y="2048609"/>
                <a:ext cx="21805" cy="50966"/>
              </a:xfrm>
              <a:custGeom>
                <a:rect b="b" l="l" r="r" t="t"/>
                <a:pathLst>
                  <a:path extrusionOk="0" h="1545" w="661">
                    <a:moveTo>
                      <a:pt x="188" y="1544"/>
                    </a:moveTo>
                    <a:cubicBezTo>
                      <a:pt x="126" y="1517"/>
                      <a:pt x="63" y="1500"/>
                      <a:pt x="1" y="1482"/>
                    </a:cubicBezTo>
                    <a:lnTo>
                      <a:pt x="447" y="1"/>
                    </a:lnTo>
                    <a:cubicBezTo>
                      <a:pt x="518" y="19"/>
                      <a:pt x="589" y="37"/>
                      <a:pt x="661" y="6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23"/>
              <p:cNvSpPr/>
              <p:nvPr/>
            </p:nvSpPr>
            <p:spPr>
              <a:xfrm>
                <a:off x="5663933" y="2060980"/>
                <a:ext cx="26819" cy="50075"/>
              </a:xfrm>
              <a:custGeom>
                <a:rect b="b" l="l" r="r" t="t"/>
                <a:pathLst>
                  <a:path extrusionOk="0" h="1518" w="813">
                    <a:moveTo>
                      <a:pt x="179" y="1517"/>
                    </a:moveTo>
                    <a:cubicBezTo>
                      <a:pt x="117" y="1490"/>
                      <a:pt x="63" y="1455"/>
                      <a:pt x="1" y="1437"/>
                    </a:cubicBezTo>
                    <a:lnTo>
                      <a:pt x="607" y="1"/>
                    </a:lnTo>
                    <a:cubicBezTo>
                      <a:pt x="670" y="36"/>
                      <a:pt x="741" y="72"/>
                      <a:pt x="812" y="9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23"/>
              <p:cNvSpPr/>
              <p:nvPr/>
            </p:nvSpPr>
            <p:spPr>
              <a:xfrm>
                <a:off x="5692764" y="2077474"/>
                <a:ext cx="30942" cy="47997"/>
              </a:xfrm>
              <a:custGeom>
                <a:rect b="b" l="l" r="r" t="t"/>
                <a:pathLst>
                  <a:path extrusionOk="0" h="1455" w="938">
                    <a:moveTo>
                      <a:pt x="161" y="1454"/>
                    </a:moveTo>
                    <a:lnTo>
                      <a:pt x="1" y="1356"/>
                    </a:lnTo>
                    <a:lnTo>
                      <a:pt x="750" y="0"/>
                    </a:lnTo>
                    <a:lnTo>
                      <a:pt x="938" y="116"/>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23"/>
              <p:cNvSpPr/>
              <p:nvPr/>
            </p:nvSpPr>
            <p:spPr>
              <a:xfrm>
                <a:off x="5719847" y="2097167"/>
                <a:ext cx="35066" cy="45952"/>
              </a:xfrm>
              <a:custGeom>
                <a:rect b="b" l="l" r="r" t="t"/>
                <a:pathLst>
                  <a:path extrusionOk="0" h="1393" w="1063">
                    <a:moveTo>
                      <a:pt x="152" y="1393"/>
                    </a:moveTo>
                    <a:lnTo>
                      <a:pt x="1" y="1277"/>
                    </a:lnTo>
                    <a:lnTo>
                      <a:pt x="884" y="1"/>
                    </a:lnTo>
                    <a:lnTo>
                      <a:pt x="1062" y="13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23"/>
              <p:cNvSpPr/>
              <p:nvPr/>
            </p:nvSpPr>
            <p:spPr>
              <a:xfrm>
                <a:off x="5744852" y="2120126"/>
                <a:ext cx="39189" cy="43016"/>
              </a:xfrm>
              <a:custGeom>
                <a:rect b="b" l="l" r="r" t="t"/>
                <a:pathLst>
                  <a:path extrusionOk="0" h="1304" w="1188">
                    <a:moveTo>
                      <a:pt x="144" y="1303"/>
                    </a:moveTo>
                    <a:lnTo>
                      <a:pt x="1" y="1169"/>
                    </a:lnTo>
                    <a:lnTo>
                      <a:pt x="1018" y="1"/>
                    </a:lnTo>
                    <a:lnTo>
                      <a:pt x="1187" y="152"/>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23"/>
              <p:cNvSpPr/>
              <p:nvPr/>
            </p:nvSpPr>
            <p:spPr>
              <a:xfrm>
                <a:off x="5768108" y="2146022"/>
                <a:ext cx="42125" cy="39783"/>
              </a:xfrm>
              <a:custGeom>
                <a:rect b="b" l="l" r="r" t="t"/>
                <a:pathLst>
                  <a:path extrusionOk="0" h="1206" w="1277">
                    <a:moveTo>
                      <a:pt x="126" y="1205"/>
                    </a:moveTo>
                    <a:lnTo>
                      <a:pt x="1" y="1062"/>
                    </a:lnTo>
                    <a:lnTo>
                      <a:pt x="1125" y="1"/>
                    </a:lnTo>
                    <a:lnTo>
                      <a:pt x="1276" y="17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23"/>
              <p:cNvSpPr/>
              <p:nvPr/>
            </p:nvSpPr>
            <p:spPr>
              <a:xfrm>
                <a:off x="5788725" y="2174589"/>
                <a:ext cx="45061" cy="35923"/>
              </a:xfrm>
              <a:custGeom>
                <a:rect b="b" l="l" r="r" t="t"/>
                <a:pathLst>
                  <a:path extrusionOk="0" h="1089" w="1366">
                    <a:moveTo>
                      <a:pt x="116" y="1088"/>
                    </a:moveTo>
                    <a:lnTo>
                      <a:pt x="0" y="937"/>
                    </a:lnTo>
                    <a:lnTo>
                      <a:pt x="1231" y="0"/>
                    </a:lnTo>
                    <a:lnTo>
                      <a:pt x="1365" y="178"/>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23"/>
              <p:cNvSpPr/>
              <p:nvPr/>
            </p:nvSpPr>
            <p:spPr>
              <a:xfrm>
                <a:off x="5806670" y="2205168"/>
                <a:ext cx="47403" cy="32130"/>
              </a:xfrm>
              <a:custGeom>
                <a:rect b="b" l="l" r="r" t="t"/>
                <a:pathLst>
                  <a:path extrusionOk="0" h="974" w="1437">
                    <a:moveTo>
                      <a:pt x="98" y="973"/>
                    </a:moveTo>
                    <a:lnTo>
                      <a:pt x="0" y="813"/>
                    </a:lnTo>
                    <a:lnTo>
                      <a:pt x="1321" y="1"/>
                    </a:lnTo>
                    <a:lnTo>
                      <a:pt x="1437" y="197"/>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23"/>
              <p:cNvSpPr/>
              <p:nvPr/>
            </p:nvSpPr>
            <p:spPr>
              <a:xfrm>
                <a:off x="5821679" y="2238156"/>
                <a:ext cx="49481" cy="27677"/>
              </a:xfrm>
              <a:custGeom>
                <a:rect b="b" l="l" r="r" t="t"/>
                <a:pathLst>
                  <a:path extrusionOk="0" h="839" w="1500">
                    <a:moveTo>
                      <a:pt x="89" y="839"/>
                    </a:moveTo>
                    <a:lnTo>
                      <a:pt x="0" y="660"/>
                    </a:lnTo>
                    <a:lnTo>
                      <a:pt x="1401" y="0"/>
                    </a:lnTo>
                    <a:lnTo>
                      <a:pt x="1499" y="20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23"/>
              <p:cNvSpPr/>
              <p:nvPr/>
            </p:nvSpPr>
            <p:spPr>
              <a:xfrm>
                <a:off x="5833753" y="2272562"/>
                <a:ext cx="50933" cy="22992"/>
              </a:xfrm>
              <a:custGeom>
                <a:rect b="b" l="l" r="r" t="t"/>
                <a:pathLst>
                  <a:path extrusionOk="0" h="697" w="1544">
                    <a:moveTo>
                      <a:pt x="71" y="697"/>
                    </a:moveTo>
                    <a:lnTo>
                      <a:pt x="0" y="509"/>
                    </a:lnTo>
                    <a:lnTo>
                      <a:pt x="1463" y="1"/>
                    </a:lnTo>
                    <a:lnTo>
                      <a:pt x="1543" y="21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23"/>
              <p:cNvSpPr/>
              <p:nvPr/>
            </p:nvSpPr>
            <p:spPr>
              <a:xfrm>
                <a:off x="5842561" y="2308485"/>
                <a:ext cx="51823" cy="17978"/>
              </a:xfrm>
              <a:custGeom>
                <a:rect b="b" l="l" r="r" t="t"/>
                <a:pathLst>
                  <a:path extrusionOk="0" h="545" w="1571">
                    <a:moveTo>
                      <a:pt x="54" y="544"/>
                    </a:moveTo>
                    <a:lnTo>
                      <a:pt x="1" y="357"/>
                    </a:lnTo>
                    <a:lnTo>
                      <a:pt x="1517" y="0"/>
                    </a:lnTo>
                    <a:lnTo>
                      <a:pt x="1571" y="223"/>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23"/>
              <p:cNvSpPr/>
              <p:nvPr/>
            </p:nvSpPr>
            <p:spPr>
              <a:xfrm>
                <a:off x="5848465" y="2345266"/>
                <a:ext cx="51823" cy="12667"/>
              </a:xfrm>
              <a:custGeom>
                <a:rect b="b" l="l" r="r" t="t"/>
                <a:pathLst>
                  <a:path extrusionOk="0" h="384" w="1571">
                    <a:moveTo>
                      <a:pt x="27" y="384"/>
                    </a:moveTo>
                    <a:lnTo>
                      <a:pt x="0" y="188"/>
                    </a:lnTo>
                    <a:lnTo>
                      <a:pt x="1535" y="0"/>
                    </a:lnTo>
                    <a:lnTo>
                      <a:pt x="1570" y="223"/>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23"/>
              <p:cNvSpPr/>
              <p:nvPr/>
            </p:nvSpPr>
            <p:spPr>
              <a:xfrm>
                <a:off x="5850807" y="2382344"/>
                <a:ext cx="51526" cy="7389"/>
              </a:xfrm>
              <a:custGeom>
                <a:rect b="b" l="l" r="r" t="t"/>
                <a:pathLst>
                  <a:path extrusionOk="0" h="224" w="1562">
                    <a:moveTo>
                      <a:pt x="9" y="223"/>
                    </a:moveTo>
                    <a:lnTo>
                      <a:pt x="0" y="36"/>
                    </a:lnTo>
                    <a:lnTo>
                      <a:pt x="1544" y="0"/>
                    </a:lnTo>
                    <a:lnTo>
                      <a:pt x="1562" y="223"/>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23"/>
              <p:cNvSpPr/>
              <p:nvPr/>
            </p:nvSpPr>
            <p:spPr>
              <a:xfrm>
                <a:off x="5849323" y="2415299"/>
                <a:ext cx="51263" cy="11810"/>
              </a:xfrm>
              <a:custGeom>
                <a:rect b="b" l="l" r="r" t="t"/>
                <a:pathLst>
                  <a:path extrusionOk="0" h="358" w="1554">
                    <a:moveTo>
                      <a:pt x="1" y="197"/>
                    </a:moveTo>
                    <a:cubicBezTo>
                      <a:pt x="10" y="134"/>
                      <a:pt x="10" y="72"/>
                      <a:pt x="10" y="0"/>
                    </a:cubicBezTo>
                    <a:lnTo>
                      <a:pt x="1553" y="134"/>
                    </a:lnTo>
                    <a:cubicBezTo>
                      <a:pt x="1553" y="206"/>
                      <a:pt x="1553" y="286"/>
                      <a:pt x="1544" y="3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23"/>
              <p:cNvSpPr/>
              <p:nvPr/>
            </p:nvSpPr>
            <p:spPr>
              <a:xfrm>
                <a:off x="5844342" y="2447065"/>
                <a:ext cx="51526" cy="16824"/>
              </a:xfrm>
              <a:custGeom>
                <a:rect b="b" l="l" r="r" t="t"/>
                <a:pathLst>
                  <a:path extrusionOk="0" h="510" w="1562">
                    <a:moveTo>
                      <a:pt x="0" y="188"/>
                    </a:moveTo>
                    <a:cubicBezTo>
                      <a:pt x="18" y="126"/>
                      <a:pt x="27" y="63"/>
                      <a:pt x="36" y="1"/>
                    </a:cubicBezTo>
                    <a:lnTo>
                      <a:pt x="1561" y="286"/>
                    </a:lnTo>
                    <a:cubicBezTo>
                      <a:pt x="1544" y="367"/>
                      <a:pt x="1535" y="438"/>
                      <a:pt x="1517" y="50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23"/>
              <p:cNvSpPr/>
              <p:nvPr/>
            </p:nvSpPr>
            <p:spPr>
              <a:xfrm>
                <a:off x="5836095" y="2477975"/>
                <a:ext cx="50933" cy="22102"/>
              </a:xfrm>
              <a:custGeom>
                <a:rect b="b" l="l" r="r" t="t"/>
                <a:pathLst>
                  <a:path extrusionOk="0" h="670" w="1544">
                    <a:moveTo>
                      <a:pt x="0" y="188"/>
                    </a:moveTo>
                    <a:cubicBezTo>
                      <a:pt x="18" y="126"/>
                      <a:pt x="45" y="72"/>
                      <a:pt x="54" y="1"/>
                    </a:cubicBezTo>
                    <a:lnTo>
                      <a:pt x="1544" y="456"/>
                    </a:lnTo>
                    <a:cubicBezTo>
                      <a:pt x="1526" y="527"/>
                      <a:pt x="1499" y="598"/>
                      <a:pt x="1472" y="67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23"/>
              <p:cNvSpPr/>
              <p:nvPr/>
            </p:nvSpPr>
            <p:spPr>
              <a:xfrm>
                <a:off x="5824615" y="2508290"/>
                <a:ext cx="49778" cy="26522"/>
              </a:xfrm>
              <a:custGeom>
                <a:rect b="b" l="l" r="r" t="t"/>
                <a:pathLst>
                  <a:path extrusionOk="0" h="804" w="1509">
                    <a:moveTo>
                      <a:pt x="0" y="170"/>
                    </a:moveTo>
                    <a:cubicBezTo>
                      <a:pt x="27" y="116"/>
                      <a:pt x="54" y="54"/>
                      <a:pt x="81" y="0"/>
                    </a:cubicBezTo>
                    <a:lnTo>
                      <a:pt x="1508" y="598"/>
                    </a:lnTo>
                    <a:cubicBezTo>
                      <a:pt x="1481" y="670"/>
                      <a:pt x="1446" y="732"/>
                      <a:pt x="1410" y="80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23"/>
              <p:cNvSpPr/>
              <p:nvPr/>
            </p:nvSpPr>
            <p:spPr>
              <a:xfrm>
                <a:off x="5809903" y="2536824"/>
                <a:ext cx="48294" cy="31239"/>
              </a:xfrm>
              <a:custGeom>
                <a:rect b="b" l="l" r="r" t="t"/>
                <a:pathLst>
                  <a:path extrusionOk="0" h="947" w="1464">
                    <a:moveTo>
                      <a:pt x="0" y="170"/>
                    </a:moveTo>
                    <a:lnTo>
                      <a:pt x="99" y="1"/>
                    </a:lnTo>
                    <a:lnTo>
                      <a:pt x="1463" y="750"/>
                    </a:lnTo>
                    <a:lnTo>
                      <a:pt x="1339" y="946"/>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23"/>
              <p:cNvSpPr/>
              <p:nvPr/>
            </p:nvSpPr>
            <p:spPr>
              <a:xfrm>
                <a:off x="5792551" y="2563907"/>
                <a:ext cx="45622" cy="35363"/>
              </a:xfrm>
              <a:custGeom>
                <a:rect b="b" l="l" r="r" t="t"/>
                <a:pathLst>
                  <a:path extrusionOk="0" h="1072" w="1383">
                    <a:moveTo>
                      <a:pt x="0" y="161"/>
                    </a:moveTo>
                    <a:lnTo>
                      <a:pt x="116" y="1"/>
                    </a:lnTo>
                    <a:lnTo>
                      <a:pt x="1383" y="893"/>
                    </a:lnTo>
                    <a:lnTo>
                      <a:pt x="1249" y="107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23"/>
              <p:cNvSpPr/>
              <p:nvPr/>
            </p:nvSpPr>
            <p:spPr>
              <a:xfrm>
                <a:off x="5772231" y="2589209"/>
                <a:ext cx="43016" cy="38892"/>
              </a:xfrm>
              <a:custGeom>
                <a:rect b="b" l="l" r="r" t="t"/>
                <a:pathLst>
                  <a:path extrusionOk="0" h="1179" w="1304">
                    <a:moveTo>
                      <a:pt x="1" y="143"/>
                    </a:moveTo>
                    <a:lnTo>
                      <a:pt x="134" y="1"/>
                    </a:lnTo>
                    <a:lnTo>
                      <a:pt x="1303" y="1018"/>
                    </a:lnTo>
                    <a:lnTo>
                      <a:pt x="1151" y="1178"/>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23"/>
              <p:cNvSpPr/>
              <p:nvPr/>
            </p:nvSpPr>
            <p:spPr>
              <a:xfrm>
                <a:off x="5749569" y="2612168"/>
                <a:ext cx="40047" cy="42422"/>
              </a:xfrm>
              <a:custGeom>
                <a:rect b="b" l="l" r="r" t="t"/>
                <a:pathLst>
                  <a:path extrusionOk="0" h="1286" w="1214">
                    <a:moveTo>
                      <a:pt x="1" y="134"/>
                    </a:moveTo>
                    <a:lnTo>
                      <a:pt x="152" y="1"/>
                    </a:lnTo>
                    <a:lnTo>
                      <a:pt x="1214" y="1134"/>
                    </a:lnTo>
                    <a:lnTo>
                      <a:pt x="1044" y="128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23"/>
              <p:cNvSpPr/>
              <p:nvPr/>
            </p:nvSpPr>
            <p:spPr>
              <a:xfrm>
                <a:off x="5724861" y="2632785"/>
                <a:ext cx="36220" cy="45325"/>
              </a:xfrm>
              <a:custGeom>
                <a:rect b="b" l="l" r="r" t="t"/>
                <a:pathLst>
                  <a:path extrusionOk="0" h="1374" w="1098">
                    <a:moveTo>
                      <a:pt x="0" y="116"/>
                    </a:moveTo>
                    <a:lnTo>
                      <a:pt x="161" y="0"/>
                    </a:lnTo>
                    <a:lnTo>
                      <a:pt x="1098" y="1240"/>
                    </a:lnTo>
                    <a:lnTo>
                      <a:pt x="910" y="1374"/>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23"/>
              <p:cNvSpPr/>
              <p:nvPr/>
            </p:nvSpPr>
            <p:spPr>
              <a:xfrm>
                <a:off x="5698075" y="2650730"/>
                <a:ext cx="32097" cy="47700"/>
              </a:xfrm>
              <a:custGeom>
                <a:rect b="b" l="l" r="r" t="t"/>
                <a:pathLst>
                  <a:path extrusionOk="0" h="1446" w="973">
                    <a:moveTo>
                      <a:pt x="0" y="98"/>
                    </a:moveTo>
                    <a:lnTo>
                      <a:pt x="170" y="0"/>
                    </a:lnTo>
                    <a:lnTo>
                      <a:pt x="973" y="1329"/>
                    </a:lnTo>
                    <a:lnTo>
                      <a:pt x="777" y="144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23"/>
              <p:cNvSpPr/>
              <p:nvPr/>
            </p:nvSpPr>
            <p:spPr>
              <a:xfrm>
                <a:off x="5669838" y="2666036"/>
                <a:ext cx="27380" cy="49448"/>
              </a:xfrm>
              <a:custGeom>
                <a:rect b="b" l="l" r="r" t="t"/>
                <a:pathLst>
                  <a:path extrusionOk="0" h="1499" w="830">
                    <a:moveTo>
                      <a:pt x="0" y="80"/>
                    </a:moveTo>
                    <a:lnTo>
                      <a:pt x="170" y="0"/>
                    </a:lnTo>
                    <a:lnTo>
                      <a:pt x="830" y="1401"/>
                    </a:lnTo>
                    <a:lnTo>
                      <a:pt x="633" y="1499"/>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23"/>
              <p:cNvSpPr/>
              <p:nvPr/>
            </p:nvSpPr>
            <p:spPr>
              <a:xfrm>
                <a:off x="5640116" y="2678077"/>
                <a:ext cx="22662" cy="50669"/>
              </a:xfrm>
              <a:custGeom>
                <a:rect b="b" l="l" r="r" t="t"/>
                <a:pathLst>
                  <a:path extrusionOk="0" h="1536" w="687">
                    <a:moveTo>
                      <a:pt x="0" y="63"/>
                    </a:moveTo>
                    <a:lnTo>
                      <a:pt x="178" y="1"/>
                    </a:lnTo>
                    <a:lnTo>
                      <a:pt x="687" y="1464"/>
                    </a:lnTo>
                    <a:lnTo>
                      <a:pt x="473" y="153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23"/>
              <p:cNvSpPr/>
              <p:nvPr/>
            </p:nvSpPr>
            <p:spPr>
              <a:xfrm>
                <a:off x="5609207" y="2686918"/>
                <a:ext cx="17681" cy="51526"/>
              </a:xfrm>
              <a:custGeom>
                <a:rect b="b" l="l" r="r" t="t"/>
                <a:pathLst>
                  <a:path extrusionOk="0" h="1562" w="536">
                    <a:moveTo>
                      <a:pt x="0" y="45"/>
                    </a:moveTo>
                    <a:lnTo>
                      <a:pt x="188" y="1"/>
                    </a:lnTo>
                    <a:lnTo>
                      <a:pt x="536" y="1508"/>
                    </a:lnTo>
                    <a:lnTo>
                      <a:pt x="321" y="1562"/>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23"/>
              <p:cNvSpPr/>
              <p:nvPr/>
            </p:nvSpPr>
            <p:spPr>
              <a:xfrm>
                <a:off x="5577704" y="2692525"/>
                <a:ext cx="12700" cy="51823"/>
              </a:xfrm>
              <a:custGeom>
                <a:rect b="b" l="l" r="r" t="t"/>
                <a:pathLst>
                  <a:path extrusionOk="0" h="1571" w="385">
                    <a:moveTo>
                      <a:pt x="1" y="27"/>
                    </a:moveTo>
                    <a:lnTo>
                      <a:pt x="188" y="0"/>
                    </a:lnTo>
                    <a:lnTo>
                      <a:pt x="384" y="1543"/>
                    </a:lnTo>
                    <a:lnTo>
                      <a:pt x="152" y="157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23"/>
              <p:cNvSpPr/>
              <p:nvPr/>
            </p:nvSpPr>
            <p:spPr>
              <a:xfrm>
                <a:off x="5545640" y="2694868"/>
                <a:ext cx="7389" cy="51526"/>
              </a:xfrm>
              <a:custGeom>
                <a:rect b="b" l="l" r="r" t="t"/>
                <a:pathLst>
                  <a:path extrusionOk="0" h="1562" w="224">
                    <a:moveTo>
                      <a:pt x="0" y="9"/>
                    </a:moveTo>
                    <a:lnTo>
                      <a:pt x="197" y="0"/>
                    </a:lnTo>
                    <a:lnTo>
                      <a:pt x="223" y="1553"/>
                    </a:lnTo>
                    <a:lnTo>
                      <a:pt x="0" y="1562"/>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23"/>
              <p:cNvSpPr/>
              <p:nvPr/>
            </p:nvSpPr>
            <p:spPr>
              <a:xfrm>
                <a:off x="5508265" y="2693383"/>
                <a:ext cx="11810" cy="51526"/>
              </a:xfrm>
              <a:custGeom>
                <a:rect b="b" l="l" r="r" t="t"/>
                <a:pathLst>
                  <a:path extrusionOk="0" h="1562" w="358">
                    <a:moveTo>
                      <a:pt x="161" y="1"/>
                    </a:moveTo>
                    <a:cubicBezTo>
                      <a:pt x="232" y="10"/>
                      <a:pt x="295" y="10"/>
                      <a:pt x="357" y="19"/>
                    </a:cubicBezTo>
                    <a:lnTo>
                      <a:pt x="232" y="1562"/>
                    </a:lnTo>
                    <a:cubicBezTo>
                      <a:pt x="152" y="1553"/>
                      <a:pt x="81" y="1553"/>
                      <a:pt x="0" y="154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23"/>
              <p:cNvSpPr/>
              <p:nvPr/>
            </p:nvSpPr>
            <p:spPr>
              <a:xfrm>
                <a:off x="5471484" y="2688402"/>
                <a:ext cx="16791" cy="51526"/>
              </a:xfrm>
              <a:custGeom>
                <a:rect b="b" l="l" r="r" t="t"/>
                <a:pathLst>
                  <a:path extrusionOk="0" h="1562" w="509">
                    <a:moveTo>
                      <a:pt x="321" y="0"/>
                    </a:moveTo>
                    <a:cubicBezTo>
                      <a:pt x="384" y="27"/>
                      <a:pt x="446" y="27"/>
                      <a:pt x="509" y="36"/>
                    </a:cubicBezTo>
                    <a:lnTo>
                      <a:pt x="223" y="1561"/>
                    </a:lnTo>
                    <a:cubicBezTo>
                      <a:pt x="152" y="1552"/>
                      <a:pt x="72" y="1543"/>
                      <a:pt x="0" y="15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23"/>
              <p:cNvSpPr/>
              <p:nvPr/>
            </p:nvSpPr>
            <p:spPr>
              <a:xfrm>
                <a:off x="5435561" y="2680155"/>
                <a:ext cx="21838" cy="50933"/>
              </a:xfrm>
              <a:custGeom>
                <a:rect b="b" l="l" r="r" t="t"/>
                <a:pathLst>
                  <a:path extrusionOk="0" h="1544" w="662">
                    <a:moveTo>
                      <a:pt x="474" y="0"/>
                    </a:moveTo>
                    <a:cubicBezTo>
                      <a:pt x="536" y="27"/>
                      <a:pt x="599" y="45"/>
                      <a:pt x="661" y="63"/>
                    </a:cubicBezTo>
                    <a:lnTo>
                      <a:pt x="215" y="1544"/>
                    </a:lnTo>
                    <a:cubicBezTo>
                      <a:pt x="144" y="1526"/>
                      <a:pt x="72" y="1499"/>
                      <a:pt x="1" y="1472"/>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23"/>
              <p:cNvSpPr/>
              <p:nvPr/>
            </p:nvSpPr>
            <p:spPr>
              <a:xfrm>
                <a:off x="5400561" y="2668675"/>
                <a:ext cx="26819" cy="50042"/>
              </a:xfrm>
              <a:custGeom>
                <a:rect b="b" l="l" r="r" t="t"/>
                <a:pathLst>
                  <a:path extrusionOk="0" h="1517" w="813">
                    <a:moveTo>
                      <a:pt x="634" y="0"/>
                    </a:moveTo>
                    <a:cubicBezTo>
                      <a:pt x="696" y="27"/>
                      <a:pt x="750" y="63"/>
                      <a:pt x="812" y="81"/>
                    </a:cubicBezTo>
                    <a:lnTo>
                      <a:pt x="205" y="1517"/>
                    </a:lnTo>
                    <a:cubicBezTo>
                      <a:pt x="143" y="1481"/>
                      <a:pt x="72" y="1446"/>
                      <a:pt x="0" y="141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23"/>
              <p:cNvSpPr/>
              <p:nvPr/>
            </p:nvSpPr>
            <p:spPr>
              <a:xfrm>
                <a:off x="5367606" y="2653963"/>
                <a:ext cx="30909" cy="48294"/>
              </a:xfrm>
              <a:custGeom>
                <a:rect b="b" l="l" r="r" t="t"/>
                <a:pathLst>
                  <a:path extrusionOk="0" h="1464" w="937">
                    <a:moveTo>
                      <a:pt x="776" y="0"/>
                    </a:moveTo>
                    <a:lnTo>
                      <a:pt x="937" y="107"/>
                    </a:lnTo>
                    <a:lnTo>
                      <a:pt x="187" y="1463"/>
                    </a:lnTo>
                    <a:lnTo>
                      <a:pt x="0" y="1347"/>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23"/>
              <p:cNvSpPr/>
              <p:nvPr/>
            </p:nvSpPr>
            <p:spPr>
              <a:xfrm>
                <a:off x="5336103" y="2636612"/>
                <a:ext cx="35363" cy="45919"/>
              </a:xfrm>
              <a:custGeom>
                <a:rect b="b" l="l" r="r" t="t"/>
                <a:pathLst>
                  <a:path extrusionOk="0" h="1392" w="1072">
                    <a:moveTo>
                      <a:pt x="919" y="0"/>
                    </a:moveTo>
                    <a:lnTo>
                      <a:pt x="1071" y="116"/>
                    </a:lnTo>
                    <a:lnTo>
                      <a:pt x="188" y="1392"/>
                    </a:lnTo>
                    <a:lnTo>
                      <a:pt x="1" y="1258"/>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23"/>
              <p:cNvSpPr/>
              <p:nvPr/>
            </p:nvSpPr>
            <p:spPr>
              <a:xfrm>
                <a:off x="5307272" y="2616588"/>
                <a:ext cx="38859" cy="42983"/>
              </a:xfrm>
              <a:custGeom>
                <a:rect b="b" l="l" r="r" t="t"/>
                <a:pathLst>
                  <a:path extrusionOk="0" h="1303" w="1178">
                    <a:moveTo>
                      <a:pt x="1035" y="0"/>
                    </a:moveTo>
                    <a:lnTo>
                      <a:pt x="1178" y="125"/>
                    </a:lnTo>
                    <a:lnTo>
                      <a:pt x="170" y="1303"/>
                    </a:lnTo>
                    <a:lnTo>
                      <a:pt x="0" y="115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23"/>
              <p:cNvSpPr/>
              <p:nvPr/>
            </p:nvSpPr>
            <p:spPr>
              <a:xfrm>
                <a:off x="5280783" y="2593926"/>
                <a:ext cx="42422" cy="39750"/>
              </a:xfrm>
              <a:custGeom>
                <a:rect b="b" l="l" r="r" t="t"/>
                <a:pathLst>
                  <a:path extrusionOk="0" h="1205" w="1286">
                    <a:moveTo>
                      <a:pt x="1160" y="0"/>
                    </a:moveTo>
                    <a:lnTo>
                      <a:pt x="1285" y="143"/>
                    </a:lnTo>
                    <a:lnTo>
                      <a:pt x="161" y="1205"/>
                    </a:lnTo>
                    <a:lnTo>
                      <a:pt x="0" y="103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23"/>
              <p:cNvSpPr/>
              <p:nvPr/>
            </p:nvSpPr>
            <p:spPr>
              <a:xfrm>
                <a:off x="5257527" y="2569218"/>
                <a:ext cx="45061" cy="35923"/>
              </a:xfrm>
              <a:custGeom>
                <a:rect b="b" l="l" r="r" t="t"/>
                <a:pathLst>
                  <a:path extrusionOk="0" h="1089" w="1366">
                    <a:moveTo>
                      <a:pt x="1250" y="0"/>
                    </a:moveTo>
                    <a:lnTo>
                      <a:pt x="1366" y="152"/>
                    </a:lnTo>
                    <a:lnTo>
                      <a:pt x="134" y="1088"/>
                    </a:lnTo>
                    <a:lnTo>
                      <a:pt x="1" y="91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23"/>
              <p:cNvSpPr/>
              <p:nvPr/>
            </p:nvSpPr>
            <p:spPr>
              <a:xfrm>
                <a:off x="5236943" y="2542432"/>
                <a:ext cx="47700" cy="32097"/>
              </a:xfrm>
              <a:custGeom>
                <a:rect b="b" l="l" r="r" t="t"/>
                <a:pathLst>
                  <a:path extrusionOk="0" h="973" w="1446">
                    <a:moveTo>
                      <a:pt x="1347" y="0"/>
                    </a:moveTo>
                    <a:lnTo>
                      <a:pt x="1445" y="161"/>
                    </a:lnTo>
                    <a:lnTo>
                      <a:pt x="125" y="973"/>
                    </a:lnTo>
                    <a:lnTo>
                      <a:pt x="0" y="776"/>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23"/>
              <p:cNvSpPr/>
              <p:nvPr/>
            </p:nvSpPr>
            <p:spPr>
              <a:xfrm>
                <a:off x="5220152" y="2513865"/>
                <a:ext cx="49481" cy="27710"/>
              </a:xfrm>
              <a:custGeom>
                <a:rect b="b" l="l" r="r" t="t"/>
                <a:pathLst>
                  <a:path extrusionOk="0" h="840" w="1500">
                    <a:moveTo>
                      <a:pt x="1410" y="1"/>
                    </a:moveTo>
                    <a:lnTo>
                      <a:pt x="1499" y="179"/>
                    </a:lnTo>
                    <a:lnTo>
                      <a:pt x="99" y="840"/>
                    </a:lnTo>
                    <a:lnTo>
                      <a:pt x="1" y="634"/>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23"/>
              <p:cNvSpPr/>
              <p:nvPr/>
            </p:nvSpPr>
            <p:spPr>
              <a:xfrm>
                <a:off x="5206627" y="2484143"/>
                <a:ext cx="50933" cy="22992"/>
              </a:xfrm>
              <a:custGeom>
                <a:rect b="b" l="l" r="r" t="t"/>
                <a:pathLst>
                  <a:path extrusionOk="0" h="697" w="1544">
                    <a:moveTo>
                      <a:pt x="1472" y="1"/>
                    </a:moveTo>
                    <a:lnTo>
                      <a:pt x="1544" y="179"/>
                    </a:lnTo>
                    <a:lnTo>
                      <a:pt x="81" y="697"/>
                    </a:lnTo>
                    <a:lnTo>
                      <a:pt x="0" y="483"/>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23"/>
              <p:cNvSpPr/>
              <p:nvPr/>
            </p:nvSpPr>
            <p:spPr>
              <a:xfrm>
                <a:off x="5196896" y="2453267"/>
                <a:ext cx="51559" cy="17978"/>
              </a:xfrm>
              <a:custGeom>
                <a:rect b="b" l="l" r="r" t="t"/>
                <a:pathLst>
                  <a:path extrusionOk="0" h="545" w="1563">
                    <a:moveTo>
                      <a:pt x="1517" y="0"/>
                    </a:moveTo>
                    <a:lnTo>
                      <a:pt x="1562" y="188"/>
                    </a:lnTo>
                    <a:lnTo>
                      <a:pt x="54" y="544"/>
                    </a:lnTo>
                    <a:lnTo>
                      <a:pt x="1" y="32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23"/>
              <p:cNvSpPr/>
              <p:nvPr/>
            </p:nvSpPr>
            <p:spPr>
              <a:xfrm>
                <a:off x="5191024" y="2421764"/>
                <a:ext cx="51823" cy="12700"/>
              </a:xfrm>
              <a:custGeom>
                <a:rect b="b" l="l" r="r" t="t"/>
                <a:pathLst>
                  <a:path extrusionOk="0" h="385" w="1571">
                    <a:moveTo>
                      <a:pt x="1544" y="1"/>
                    </a:moveTo>
                    <a:lnTo>
                      <a:pt x="1571" y="188"/>
                    </a:lnTo>
                    <a:lnTo>
                      <a:pt x="36" y="384"/>
                    </a:lnTo>
                    <a:lnTo>
                      <a:pt x="0" y="16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23"/>
              <p:cNvSpPr/>
              <p:nvPr/>
            </p:nvSpPr>
            <p:spPr>
              <a:xfrm>
                <a:off x="5188979" y="2389700"/>
                <a:ext cx="51526" cy="7686"/>
              </a:xfrm>
              <a:custGeom>
                <a:rect b="b" l="l" r="r" t="t"/>
                <a:pathLst>
                  <a:path extrusionOk="0" h="233" w="1562">
                    <a:moveTo>
                      <a:pt x="1552" y="0"/>
                    </a:moveTo>
                    <a:lnTo>
                      <a:pt x="1561" y="197"/>
                    </a:lnTo>
                    <a:lnTo>
                      <a:pt x="18" y="23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54" name="Google Shape;1154;p23"/>
          <p:cNvGrpSpPr/>
          <p:nvPr/>
        </p:nvGrpSpPr>
        <p:grpSpPr>
          <a:xfrm>
            <a:off x="55088" y="1604628"/>
            <a:ext cx="1744521" cy="2093979"/>
            <a:chOff x="55088" y="1604628"/>
            <a:chExt cx="1744521" cy="2093979"/>
          </a:xfrm>
        </p:grpSpPr>
        <p:sp>
          <p:nvSpPr>
            <p:cNvPr id="1155" name="Google Shape;1155;p23"/>
            <p:cNvSpPr/>
            <p:nvPr/>
          </p:nvSpPr>
          <p:spPr>
            <a:xfrm>
              <a:off x="55088" y="1604628"/>
              <a:ext cx="1038425" cy="2093979"/>
            </a:xfrm>
            <a:custGeom>
              <a:rect b="b" l="l" r="r" t="t"/>
              <a:pathLst>
                <a:path extrusionOk="0" h="35819" w="17763">
                  <a:moveTo>
                    <a:pt x="16576" y="1"/>
                  </a:moveTo>
                  <a:lnTo>
                    <a:pt x="16576" y="1125"/>
                  </a:lnTo>
                  <a:cubicBezTo>
                    <a:pt x="7405" y="1294"/>
                    <a:pt x="1" y="8806"/>
                    <a:pt x="1" y="18012"/>
                  </a:cubicBezTo>
                  <a:cubicBezTo>
                    <a:pt x="1" y="27219"/>
                    <a:pt x="7405" y="34721"/>
                    <a:pt x="16576" y="34900"/>
                  </a:cubicBezTo>
                  <a:lnTo>
                    <a:pt x="16576" y="35819"/>
                  </a:lnTo>
                  <a:lnTo>
                    <a:pt x="17763" y="34632"/>
                  </a:lnTo>
                  <a:lnTo>
                    <a:pt x="16576" y="33446"/>
                  </a:lnTo>
                  <a:lnTo>
                    <a:pt x="16576" y="34472"/>
                  </a:lnTo>
                  <a:cubicBezTo>
                    <a:pt x="7637" y="34302"/>
                    <a:pt x="420" y="26987"/>
                    <a:pt x="420" y="18012"/>
                  </a:cubicBezTo>
                  <a:cubicBezTo>
                    <a:pt x="420" y="9038"/>
                    <a:pt x="7637" y="1723"/>
                    <a:pt x="16576" y="1544"/>
                  </a:cubicBezTo>
                  <a:lnTo>
                    <a:pt x="16576" y="2374"/>
                  </a:lnTo>
                  <a:lnTo>
                    <a:pt x="17763" y="1187"/>
                  </a:lnTo>
                  <a:lnTo>
                    <a:pt x="165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23"/>
            <p:cNvSpPr/>
            <p:nvPr/>
          </p:nvSpPr>
          <p:spPr>
            <a:xfrm>
              <a:off x="286080" y="1900885"/>
              <a:ext cx="1513529" cy="1513471"/>
            </a:xfrm>
            <a:custGeom>
              <a:rect b="b" l="l" r="r" t="t"/>
              <a:pathLst>
                <a:path extrusionOk="0" h="25889" w="25890">
                  <a:moveTo>
                    <a:pt x="1" y="12944"/>
                  </a:moveTo>
                  <a:cubicBezTo>
                    <a:pt x="1" y="20081"/>
                    <a:pt x="5809" y="25889"/>
                    <a:pt x="12945" y="25889"/>
                  </a:cubicBezTo>
                  <a:lnTo>
                    <a:pt x="12945" y="25889"/>
                  </a:lnTo>
                  <a:cubicBezTo>
                    <a:pt x="20082" y="25889"/>
                    <a:pt x="25890" y="20081"/>
                    <a:pt x="25890" y="12944"/>
                  </a:cubicBezTo>
                  <a:lnTo>
                    <a:pt x="25890" y="12944"/>
                  </a:lnTo>
                  <a:cubicBezTo>
                    <a:pt x="25890" y="5808"/>
                    <a:pt x="20082" y="0"/>
                    <a:pt x="12945" y="0"/>
                  </a:cubicBezTo>
                  <a:lnTo>
                    <a:pt x="12945" y="0"/>
                  </a:lnTo>
                  <a:cubicBezTo>
                    <a:pt x="5809" y="0"/>
                    <a:pt x="1" y="5808"/>
                    <a:pt x="1" y="12944"/>
                  </a:cubicBezTo>
                  <a:close/>
                  <a:moveTo>
                    <a:pt x="8797" y="12837"/>
                  </a:moveTo>
                  <a:cubicBezTo>
                    <a:pt x="8797" y="10518"/>
                    <a:pt x="10679" y="8636"/>
                    <a:pt x="13008" y="8636"/>
                  </a:cubicBezTo>
                  <a:lnTo>
                    <a:pt x="13008" y="8636"/>
                  </a:lnTo>
                  <a:cubicBezTo>
                    <a:pt x="15327" y="8636"/>
                    <a:pt x="17210" y="10518"/>
                    <a:pt x="17210" y="12837"/>
                  </a:cubicBezTo>
                  <a:lnTo>
                    <a:pt x="17210" y="12837"/>
                  </a:lnTo>
                  <a:cubicBezTo>
                    <a:pt x="17210" y="15166"/>
                    <a:pt x="15327" y="17048"/>
                    <a:pt x="13008" y="17048"/>
                  </a:cubicBezTo>
                  <a:lnTo>
                    <a:pt x="13008" y="17048"/>
                  </a:lnTo>
                  <a:cubicBezTo>
                    <a:pt x="10679" y="17048"/>
                    <a:pt x="8797" y="15166"/>
                    <a:pt x="8797" y="12837"/>
                  </a:cubicBezTo>
                  <a:close/>
                </a:path>
              </a:pathLst>
            </a:custGeom>
            <a:gradFill>
              <a:gsLst>
                <a:gs pos="0">
                  <a:schemeClr val="lt1"/>
                </a:gs>
                <a:gs pos="50000">
                  <a:schemeClr val="lt1"/>
                </a:gs>
                <a:gs pos="100000">
                  <a:schemeClr val="accent1"/>
                </a:gs>
              </a:gsLst>
              <a:lin ang="5400012" scaled="0"/>
            </a:gradFill>
            <a:ln>
              <a:noFill/>
            </a:ln>
            <a:effectLst>
              <a:outerShdw blurRad="114300" rotWithShape="0" algn="bl" dir="3000000" dist="19050">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57" name="Google Shape;1157;p23"/>
            <p:cNvGrpSpPr/>
            <p:nvPr/>
          </p:nvGrpSpPr>
          <p:grpSpPr>
            <a:xfrm>
              <a:off x="390978" y="2000998"/>
              <a:ext cx="1303317" cy="1301914"/>
              <a:chOff x="1435398" y="2022714"/>
              <a:chExt cx="735423" cy="734632"/>
            </a:xfrm>
          </p:grpSpPr>
          <p:sp>
            <p:nvSpPr>
              <p:cNvPr id="1158" name="Google Shape;1158;p23"/>
              <p:cNvSpPr/>
              <p:nvPr/>
            </p:nvSpPr>
            <p:spPr>
              <a:xfrm>
                <a:off x="2085152" y="2320229"/>
                <a:ext cx="84514" cy="49184"/>
              </a:xfrm>
              <a:custGeom>
                <a:rect b="b" l="l" r="r" t="t"/>
                <a:pathLst>
                  <a:path extrusionOk="0" h="1491" w="2562">
                    <a:moveTo>
                      <a:pt x="2392" y="1"/>
                    </a:moveTo>
                    <a:lnTo>
                      <a:pt x="1" y="465"/>
                    </a:lnTo>
                    <a:lnTo>
                      <a:pt x="81" y="973"/>
                    </a:lnTo>
                    <a:lnTo>
                      <a:pt x="117" y="1232"/>
                    </a:lnTo>
                    <a:lnTo>
                      <a:pt x="135" y="1491"/>
                    </a:lnTo>
                    <a:lnTo>
                      <a:pt x="2561" y="1312"/>
                    </a:lnTo>
                    <a:lnTo>
                      <a:pt x="2543" y="982"/>
                    </a:lnTo>
                    <a:lnTo>
                      <a:pt x="2490" y="661"/>
                    </a:lnTo>
                    <a:lnTo>
                      <a:pt x="239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23"/>
              <p:cNvSpPr/>
              <p:nvPr/>
            </p:nvSpPr>
            <p:spPr>
              <a:xfrm>
                <a:off x="2069846" y="2253132"/>
                <a:ext cx="88044" cy="62445"/>
              </a:xfrm>
              <a:custGeom>
                <a:rect b="b" l="l" r="r" t="t"/>
                <a:pathLst>
                  <a:path extrusionOk="0" h="1893" w="2669">
                    <a:moveTo>
                      <a:pt x="2258" y="1"/>
                    </a:moveTo>
                    <a:lnTo>
                      <a:pt x="1" y="911"/>
                    </a:lnTo>
                    <a:cubicBezTo>
                      <a:pt x="117" y="1232"/>
                      <a:pt x="251" y="1553"/>
                      <a:pt x="322" y="1892"/>
                    </a:cubicBezTo>
                    <a:lnTo>
                      <a:pt x="2668" y="1268"/>
                    </a:lnTo>
                    <a:cubicBezTo>
                      <a:pt x="2579" y="831"/>
                      <a:pt x="2410" y="420"/>
                      <a:pt x="22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23"/>
              <p:cNvSpPr/>
              <p:nvPr/>
            </p:nvSpPr>
            <p:spPr>
              <a:xfrm>
                <a:off x="2044842" y="2191346"/>
                <a:ext cx="88604" cy="73001"/>
              </a:xfrm>
              <a:custGeom>
                <a:rect b="b" l="l" r="r" t="t"/>
                <a:pathLst>
                  <a:path extrusionOk="0" h="2213" w="2686">
                    <a:moveTo>
                      <a:pt x="2044" y="1"/>
                    </a:moveTo>
                    <a:lnTo>
                      <a:pt x="1" y="1312"/>
                    </a:lnTo>
                    <a:lnTo>
                      <a:pt x="268" y="1758"/>
                    </a:lnTo>
                    <a:lnTo>
                      <a:pt x="340" y="1865"/>
                    </a:lnTo>
                    <a:lnTo>
                      <a:pt x="393" y="1981"/>
                    </a:lnTo>
                    <a:lnTo>
                      <a:pt x="500" y="2213"/>
                    </a:lnTo>
                    <a:lnTo>
                      <a:pt x="2686" y="1151"/>
                    </a:lnTo>
                    <a:lnTo>
                      <a:pt x="2543" y="857"/>
                    </a:lnTo>
                    <a:lnTo>
                      <a:pt x="2472" y="705"/>
                    </a:lnTo>
                    <a:lnTo>
                      <a:pt x="2383" y="563"/>
                    </a:lnTo>
                    <a:lnTo>
                      <a:pt x="204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23"/>
              <p:cNvSpPr/>
              <p:nvPr/>
            </p:nvSpPr>
            <p:spPr>
              <a:xfrm>
                <a:off x="2010996" y="2136323"/>
                <a:ext cx="86262" cy="81545"/>
              </a:xfrm>
              <a:custGeom>
                <a:rect b="b" l="l" r="r" t="t"/>
                <a:pathLst>
                  <a:path extrusionOk="0" h="2472" w="2615">
                    <a:moveTo>
                      <a:pt x="1758" y="0"/>
                    </a:moveTo>
                    <a:lnTo>
                      <a:pt x="1" y="1677"/>
                    </a:lnTo>
                    <a:lnTo>
                      <a:pt x="349" y="2061"/>
                    </a:lnTo>
                    <a:cubicBezTo>
                      <a:pt x="473" y="2186"/>
                      <a:pt x="563" y="2338"/>
                      <a:pt x="670" y="2471"/>
                    </a:cubicBezTo>
                    <a:lnTo>
                      <a:pt x="2615" y="1017"/>
                    </a:lnTo>
                    <a:cubicBezTo>
                      <a:pt x="2481" y="839"/>
                      <a:pt x="2356" y="652"/>
                      <a:pt x="2204" y="491"/>
                    </a:cubicBezTo>
                    <a:lnTo>
                      <a:pt x="175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23"/>
              <p:cNvSpPr/>
              <p:nvPr/>
            </p:nvSpPr>
            <p:spPr>
              <a:xfrm>
                <a:off x="1969795" y="2090702"/>
                <a:ext cx="80391" cy="86856"/>
              </a:xfrm>
              <a:custGeom>
                <a:rect b="b" l="l" r="r" t="t"/>
                <a:pathLst>
                  <a:path extrusionOk="0" h="2633" w="2437">
                    <a:moveTo>
                      <a:pt x="1410" y="1"/>
                    </a:moveTo>
                    <a:lnTo>
                      <a:pt x="1" y="1981"/>
                    </a:lnTo>
                    <a:lnTo>
                      <a:pt x="411" y="2293"/>
                    </a:lnTo>
                    <a:cubicBezTo>
                      <a:pt x="554" y="2391"/>
                      <a:pt x="670" y="2516"/>
                      <a:pt x="804" y="2632"/>
                    </a:cubicBezTo>
                    <a:lnTo>
                      <a:pt x="2436" y="830"/>
                    </a:lnTo>
                    <a:cubicBezTo>
                      <a:pt x="2276" y="687"/>
                      <a:pt x="2115" y="527"/>
                      <a:pt x="1937" y="393"/>
                    </a:cubicBezTo>
                    <a:lnTo>
                      <a:pt x="141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23"/>
              <p:cNvSpPr/>
              <p:nvPr/>
            </p:nvSpPr>
            <p:spPr>
              <a:xfrm>
                <a:off x="1922425" y="2055669"/>
                <a:ext cx="72144" cy="89231"/>
              </a:xfrm>
              <a:custGeom>
                <a:rect b="b" l="l" r="r" t="t"/>
                <a:pathLst>
                  <a:path extrusionOk="0" h="2705" w="2187">
                    <a:moveTo>
                      <a:pt x="1017" y="1"/>
                    </a:moveTo>
                    <a:lnTo>
                      <a:pt x="0" y="2213"/>
                    </a:lnTo>
                    <a:lnTo>
                      <a:pt x="473" y="2436"/>
                    </a:lnTo>
                    <a:cubicBezTo>
                      <a:pt x="625" y="2517"/>
                      <a:pt x="768" y="2615"/>
                      <a:pt x="910" y="2704"/>
                    </a:cubicBezTo>
                    <a:lnTo>
                      <a:pt x="2186" y="625"/>
                    </a:lnTo>
                    <a:cubicBezTo>
                      <a:pt x="1990" y="518"/>
                      <a:pt x="1811" y="394"/>
                      <a:pt x="1606" y="295"/>
                    </a:cubicBezTo>
                    <a:lnTo>
                      <a:pt x="10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23"/>
              <p:cNvSpPr/>
              <p:nvPr/>
            </p:nvSpPr>
            <p:spPr>
              <a:xfrm>
                <a:off x="1870931" y="2033039"/>
                <a:ext cx="60631" cy="88011"/>
              </a:xfrm>
              <a:custGeom>
                <a:rect b="b" l="l" r="r" t="t"/>
                <a:pathLst>
                  <a:path extrusionOk="0" h="2668" w="1838">
                    <a:moveTo>
                      <a:pt x="571" y="0"/>
                    </a:moveTo>
                    <a:lnTo>
                      <a:pt x="0" y="2364"/>
                    </a:lnTo>
                    <a:lnTo>
                      <a:pt x="500" y="2489"/>
                    </a:lnTo>
                    <a:cubicBezTo>
                      <a:pt x="669" y="2543"/>
                      <a:pt x="830" y="2605"/>
                      <a:pt x="990" y="2667"/>
                    </a:cubicBezTo>
                    <a:lnTo>
                      <a:pt x="1838" y="384"/>
                    </a:lnTo>
                    <a:cubicBezTo>
                      <a:pt x="1633" y="312"/>
                      <a:pt x="1428" y="232"/>
                      <a:pt x="1214" y="161"/>
                    </a:cubicBezTo>
                    <a:lnTo>
                      <a:pt x="5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23"/>
              <p:cNvSpPr/>
              <p:nvPr/>
            </p:nvSpPr>
            <p:spPr>
              <a:xfrm>
                <a:off x="1817063" y="2023011"/>
                <a:ext cx="47139" cy="83920"/>
              </a:xfrm>
              <a:custGeom>
                <a:rect b="b" l="l" r="r" t="t"/>
                <a:pathLst>
                  <a:path extrusionOk="0" h="2544" w="1429">
                    <a:moveTo>
                      <a:pt x="108" y="1"/>
                    </a:moveTo>
                    <a:lnTo>
                      <a:pt x="1" y="2436"/>
                    </a:lnTo>
                    <a:cubicBezTo>
                      <a:pt x="170" y="2445"/>
                      <a:pt x="340" y="2445"/>
                      <a:pt x="518" y="2463"/>
                    </a:cubicBezTo>
                    <a:lnTo>
                      <a:pt x="1027" y="2543"/>
                    </a:lnTo>
                    <a:lnTo>
                      <a:pt x="1428" y="143"/>
                    </a:lnTo>
                    <a:lnTo>
                      <a:pt x="768" y="45"/>
                    </a:lnTo>
                    <a:cubicBezTo>
                      <a:pt x="554" y="19"/>
                      <a:pt x="331" y="19"/>
                      <a:pt x="1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23"/>
              <p:cNvSpPr/>
              <p:nvPr/>
            </p:nvSpPr>
            <p:spPr>
              <a:xfrm>
                <a:off x="1751154" y="2022714"/>
                <a:ext cx="45358" cy="83030"/>
              </a:xfrm>
              <a:custGeom>
                <a:rect b="b" l="l" r="r" t="t"/>
                <a:pathLst>
                  <a:path extrusionOk="0" h="2517" w="1375">
                    <a:moveTo>
                      <a:pt x="1312" y="1"/>
                    </a:moveTo>
                    <a:cubicBezTo>
                      <a:pt x="875" y="28"/>
                      <a:pt x="429" y="28"/>
                      <a:pt x="0" y="108"/>
                    </a:cubicBezTo>
                    <a:lnTo>
                      <a:pt x="339" y="2517"/>
                    </a:lnTo>
                    <a:cubicBezTo>
                      <a:pt x="678" y="2445"/>
                      <a:pt x="1026" y="2454"/>
                      <a:pt x="1374" y="2427"/>
                    </a:cubicBezTo>
                    <a:lnTo>
                      <a:pt x="131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23"/>
              <p:cNvSpPr/>
              <p:nvPr/>
            </p:nvSpPr>
            <p:spPr>
              <a:xfrm>
                <a:off x="1683167" y="2030664"/>
                <a:ext cx="58883" cy="88044"/>
              </a:xfrm>
              <a:custGeom>
                <a:rect b="b" l="l" r="r" t="t"/>
                <a:pathLst>
                  <a:path extrusionOk="0" h="2669" w="1785">
                    <a:moveTo>
                      <a:pt x="1276" y="1"/>
                    </a:moveTo>
                    <a:lnTo>
                      <a:pt x="634" y="170"/>
                    </a:lnTo>
                    <a:cubicBezTo>
                      <a:pt x="527" y="197"/>
                      <a:pt x="420" y="224"/>
                      <a:pt x="313" y="250"/>
                    </a:cubicBezTo>
                    <a:lnTo>
                      <a:pt x="1" y="366"/>
                    </a:lnTo>
                    <a:lnTo>
                      <a:pt x="795" y="2668"/>
                    </a:lnTo>
                    <a:lnTo>
                      <a:pt x="1035" y="2579"/>
                    </a:lnTo>
                    <a:cubicBezTo>
                      <a:pt x="1116" y="2552"/>
                      <a:pt x="1205" y="2534"/>
                      <a:pt x="1285" y="2507"/>
                    </a:cubicBezTo>
                    <a:lnTo>
                      <a:pt x="1785" y="2383"/>
                    </a:lnTo>
                    <a:lnTo>
                      <a:pt x="12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23"/>
              <p:cNvSpPr/>
              <p:nvPr/>
            </p:nvSpPr>
            <p:spPr>
              <a:xfrm>
                <a:off x="1619600" y="2051875"/>
                <a:ext cx="70659" cy="89462"/>
              </a:xfrm>
              <a:custGeom>
                <a:rect b="b" l="l" r="r" t="t"/>
                <a:pathLst>
                  <a:path extrusionOk="0" h="2712" w="2142">
                    <a:moveTo>
                      <a:pt x="1178" y="0"/>
                    </a:moveTo>
                    <a:lnTo>
                      <a:pt x="581" y="294"/>
                    </a:lnTo>
                    <a:lnTo>
                      <a:pt x="286" y="437"/>
                    </a:lnTo>
                    <a:cubicBezTo>
                      <a:pt x="188" y="491"/>
                      <a:pt x="99" y="544"/>
                      <a:pt x="1" y="607"/>
                    </a:cubicBezTo>
                    <a:lnTo>
                      <a:pt x="1214" y="2712"/>
                    </a:lnTo>
                    <a:cubicBezTo>
                      <a:pt x="1294" y="2667"/>
                      <a:pt x="1366" y="2614"/>
                      <a:pt x="1437" y="2578"/>
                    </a:cubicBezTo>
                    <a:lnTo>
                      <a:pt x="1678" y="2462"/>
                    </a:lnTo>
                    <a:lnTo>
                      <a:pt x="2142" y="2239"/>
                    </a:lnTo>
                    <a:lnTo>
                      <a:pt x="117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23"/>
              <p:cNvSpPr/>
              <p:nvPr/>
            </p:nvSpPr>
            <p:spPr>
              <a:xfrm>
                <a:off x="1562795" y="2085424"/>
                <a:ext cx="79500" cy="87417"/>
              </a:xfrm>
              <a:custGeom>
                <a:rect b="b" l="l" r="r" t="t"/>
                <a:pathLst>
                  <a:path extrusionOk="0" h="2650" w="2410">
                    <a:moveTo>
                      <a:pt x="1045" y="0"/>
                    </a:moveTo>
                    <a:lnTo>
                      <a:pt x="509" y="401"/>
                    </a:lnTo>
                    <a:lnTo>
                      <a:pt x="251" y="598"/>
                    </a:lnTo>
                    <a:cubicBezTo>
                      <a:pt x="161" y="660"/>
                      <a:pt x="81" y="740"/>
                      <a:pt x="1" y="812"/>
                    </a:cubicBezTo>
                    <a:lnTo>
                      <a:pt x="1589" y="2650"/>
                    </a:lnTo>
                    <a:cubicBezTo>
                      <a:pt x="1660" y="2596"/>
                      <a:pt x="1714" y="2534"/>
                      <a:pt x="1785" y="2480"/>
                    </a:cubicBezTo>
                    <a:lnTo>
                      <a:pt x="1990" y="2328"/>
                    </a:lnTo>
                    <a:lnTo>
                      <a:pt x="2410" y="2016"/>
                    </a:lnTo>
                    <a:lnTo>
                      <a:pt x="104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23"/>
              <p:cNvSpPr/>
              <p:nvPr/>
            </p:nvSpPr>
            <p:spPr>
              <a:xfrm>
                <a:off x="1514535" y="2129858"/>
                <a:ext cx="85669" cy="82700"/>
              </a:xfrm>
              <a:custGeom>
                <a:rect b="b" l="l" r="r" t="t"/>
                <a:pathLst>
                  <a:path extrusionOk="0" h="2507" w="2597">
                    <a:moveTo>
                      <a:pt x="875" y="0"/>
                    </a:moveTo>
                    <a:lnTo>
                      <a:pt x="429" y="491"/>
                    </a:lnTo>
                    <a:cubicBezTo>
                      <a:pt x="277" y="651"/>
                      <a:pt x="126" y="821"/>
                      <a:pt x="1" y="999"/>
                    </a:cubicBezTo>
                    <a:lnTo>
                      <a:pt x="1910" y="2507"/>
                    </a:lnTo>
                    <a:cubicBezTo>
                      <a:pt x="2008" y="2355"/>
                      <a:pt x="2133" y="2230"/>
                      <a:pt x="2249" y="2105"/>
                    </a:cubicBezTo>
                    <a:lnTo>
                      <a:pt x="2597" y="1722"/>
                    </a:lnTo>
                    <a:lnTo>
                      <a:pt x="87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23"/>
              <p:cNvSpPr/>
              <p:nvPr/>
            </p:nvSpPr>
            <p:spPr>
              <a:xfrm>
                <a:off x="1476863" y="2183693"/>
                <a:ext cx="88341" cy="74486"/>
              </a:xfrm>
              <a:custGeom>
                <a:rect b="b" l="l" r="r" t="t"/>
                <a:pathLst>
                  <a:path extrusionOk="0" h="2258" w="2678">
                    <a:moveTo>
                      <a:pt x="670" y="1"/>
                    </a:moveTo>
                    <a:cubicBezTo>
                      <a:pt x="554" y="188"/>
                      <a:pt x="438" y="384"/>
                      <a:pt x="322" y="572"/>
                    </a:cubicBezTo>
                    <a:cubicBezTo>
                      <a:pt x="206" y="759"/>
                      <a:pt x="90" y="946"/>
                      <a:pt x="1" y="1143"/>
                    </a:cubicBezTo>
                    <a:lnTo>
                      <a:pt x="2160" y="2258"/>
                    </a:lnTo>
                    <a:cubicBezTo>
                      <a:pt x="2222" y="2106"/>
                      <a:pt x="2320" y="1954"/>
                      <a:pt x="2410" y="1812"/>
                    </a:cubicBezTo>
                    <a:lnTo>
                      <a:pt x="2677" y="1366"/>
                    </a:lnTo>
                    <a:lnTo>
                      <a:pt x="67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23"/>
              <p:cNvSpPr/>
              <p:nvPr/>
            </p:nvSpPr>
            <p:spPr>
              <a:xfrm>
                <a:off x="1450671" y="2245215"/>
                <a:ext cx="88341" cy="63600"/>
              </a:xfrm>
              <a:custGeom>
                <a:rect b="b" l="l" r="r" t="t"/>
                <a:pathLst>
                  <a:path extrusionOk="0" h="1928" w="2678">
                    <a:moveTo>
                      <a:pt x="447" y="0"/>
                    </a:moveTo>
                    <a:cubicBezTo>
                      <a:pt x="358" y="205"/>
                      <a:pt x="286" y="410"/>
                      <a:pt x="215" y="616"/>
                    </a:cubicBezTo>
                    <a:cubicBezTo>
                      <a:pt x="144" y="830"/>
                      <a:pt x="46" y="1026"/>
                      <a:pt x="1" y="1249"/>
                    </a:cubicBezTo>
                    <a:lnTo>
                      <a:pt x="2338" y="1927"/>
                    </a:lnTo>
                    <a:cubicBezTo>
                      <a:pt x="2365" y="1758"/>
                      <a:pt x="2445" y="1606"/>
                      <a:pt x="2499" y="1436"/>
                    </a:cubicBezTo>
                    <a:cubicBezTo>
                      <a:pt x="2561" y="1276"/>
                      <a:pt x="2615" y="1115"/>
                      <a:pt x="2677" y="955"/>
                    </a:cubicBezTo>
                    <a:lnTo>
                      <a:pt x="44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23"/>
              <p:cNvSpPr/>
              <p:nvPr/>
            </p:nvSpPr>
            <p:spPr>
              <a:xfrm>
                <a:off x="1437443" y="2311718"/>
                <a:ext cx="85075" cy="50636"/>
              </a:xfrm>
              <a:custGeom>
                <a:rect b="b" l="l" r="r" t="t"/>
                <a:pathLst>
                  <a:path extrusionOk="0" h="1535" w="2579">
                    <a:moveTo>
                      <a:pt x="206" y="0"/>
                    </a:moveTo>
                    <a:cubicBezTo>
                      <a:pt x="152" y="214"/>
                      <a:pt x="134" y="437"/>
                      <a:pt x="90" y="651"/>
                    </a:cubicBezTo>
                    <a:cubicBezTo>
                      <a:pt x="63" y="875"/>
                      <a:pt x="18" y="1089"/>
                      <a:pt x="1" y="1312"/>
                    </a:cubicBezTo>
                    <a:lnTo>
                      <a:pt x="2418" y="1535"/>
                    </a:lnTo>
                    <a:cubicBezTo>
                      <a:pt x="2436" y="1365"/>
                      <a:pt x="2472" y="1196"/>
                      <a:pt x="2498" y="1026"/>
                    </a:cubicBezTo>
                    <a:cubicBezTo>
                      <a:pt x="2525" y="857"/>
                      <a:pt x="2534" y="678"/>
                      <a:pt x="2579" y="518"/>
                    </a:cubicBezTo>
                    <a:lnTo>
                      <a:pt x="2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23"/>
              <p:cNvSpPr/>
              <p:nvPr/>
            </p:nvSpPr>
            <p:spPr>
              <a:xfrm>
                <a:off x="1435398" y="2381156"/>
                <a:ext cx="81842" cy="43576"/>
              </a:xfrm>
              <a:custGeom>
                <a:rect b="b" l="l" r="r" t="t"/>
                <a:pathLst>
                  <a:path extrusionOk="0" h="1321" w="2481">
                    <a:moveTo>
                      <a:pt x="27" y="1"/>
                    </a:moveTo>
                    <a:cubicBezTo>
                      <a:pt x="0" y="215"/>
                      <a:pt x="18" y="438"/>
                      <a:pt x="27" y="661"/>
                    </a:cubicBezTo>
                    <a:lnTo>
                      <a:pt x="63" y="1321"/>
                    </a:lnTo>
                    <a:lnTo>
                      <a:pt x="2480" y="1089"/>
                    </a:lnTo>
                    <a:lnTo>
                      <a:pt x="2462" y="572"/>
                    </a:lnTo>
                    <a:cubicBezTo>
                      <a:pt x="2444" y="402"/>
                      <a:pt x="2436" y="233"/>
                      <a:pt x="2453" y="54"/>
                    </a:cubicBezTo>
                    <a:lnTo>
                      <a:pt x="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23"/>
              <p:cNvSpPr/>
              <p:nvPr/>
            </p:nvSpPr>
            <p:spPr>
              <a:xfrm>
                <a:off x="1441269" y="2437367"/>
                <a:ext cx="86559" cy="55947"/>
              </a:xfrm>
              <a:custGeom>
                <a:rect b="b" l="l" r="r" t="t"/>
                <a:pathLst>
                  <a:path extrusionOk="0" h="1696" w="2624">
                    <a:moveTo>
                      <a:pt x="2391" y="1"/>
                    </a:moveTo>
                    <a:lnTo>
                      <a:pt x="1" y="402"/>
                    </a:lnTo>
                    <a:cubicBezTo>
                      <a:pt x="45" y="848"/>
                      <a:pt x="188" y="1267"/>
                      <a:pt x="286" y="1696"/>
                    </a:cubicBezTo>
                    <a:lnTo>
                      <a:pt x="2623" y="1009"/>
                    </a:lnTo>
                    <a:cubicBezTo>
                      <a:pt x="2543" y="679"/>
                      <a:pt x="2427" y="348"/>
                      <a:pt x="23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23"/>
              <p:cNvSpPr/>
              <p:nvPr/>
            </p:nvSpPr>
            <p:spPr>
              <a:xfrm>
                <a:off x="1459215" y="2490048"/>
                <a:ext cx="88901" cy="68020"/>
              </a:xfrm>
              <a:custGeom>
                <a:rect b="b" l="l" r="r" t="t"/>
                <a:pathLst>
                  <a:path extrusionOk="0" h="2062" w="2695">
                    <a:moveTo>
                      <a:pt x="2276" y="0"/>
                    </a:moveTo>
                    <a:lnTo>
                      <a:pt x="1" y="857"/>
                    </a:lnTo>
                    <a:cubicBezTo>
                      <a:pt x="135" y="1276"/>
                      <a:pt x="340" y="1669"/>
                      <a:pt x="536" y="2061"/>
                    </a:cubicBezTo>
                    <a:lnTo>
                      <a:pt x="2695" y="946"/>
                    </a:lnTo>
                    <a:cubicBezTo>
                      <a:pt x="2543" y="634"/>
                      <a:pt x="2383" y="330"/>
                      <a:pt x="22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23"/>
              <p:cNvSpPr/>
              <p:nvPr/>
            </p:nvSpPr>
            <p:spPr>
              <a:xfrm>
                <a:off x="1489827" y="2539200"/>
                <a:ext cx="87714" cy="77719"/>
              </a:xfrm>
              <a:custGeom>
                <a:rect b="b" l="l" r="r" t="t"/>
                <a:pathLst>
                  <a:path extrusionOk="0" h="2356" w="2659">
                    <a:moveTo>
                      <a:pt x="2070" y="0"/>
                    </a:moveTo>
                    <a:lnTo>
                      <a:pt x="0" y="1267"/>
                    </a:lnTo>
                    <a:cubicBezTo>
                      <a:pt x="116" y="1454"/>
                      <a:pt x="215" y="1651"/>
                      <a:pt x="357" y="1820"/>
                    </a:cubicBezTo>
                    <a:lnTo>
                      <a:pt x="750" y="2355"/>
                    </a:lnTo>
                    <a:lnTo>
                      <a:pt x="2659" y="848"/>
                    </a:lnTo>
                    <a:lnTo>
                      <a:pt x="2347" y="437"/>
                    </a:lnTo>
                    <a:cubicBezTo>
                      <a:pt x="2240" y="303"/>
                      <a:pt x="2168" y="143"/>
                      <a:pt x="20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23"/>
              <p:cNvSpPr/>
              <p:nvPr/>
            </p:nvSpPr>
            <p:spPr>
              <a:xfrm>
                <a:off x="1531622" y="2582743"/>
                <a:ext cx="83590" cy="84778"/>
              </a:xfrm>
              <a:custGeom>
                <a:rect b="b" l="l" r="r" t="t"/>
                <a:pathLst>
                  <a:path extrusionOk="0" h="2570" w="2534">
                    <a:moveTo>
                      <a:pt x="1802" y="0"/>
                    </a:moveTo>
                    <a:lnTo>
                      <a:pt x="0" y="1642"/>
                    </a:lnTo>
                    <a:cubicBezTo>
                      <a:pt x="152" y="1803"/>
                      <a:pt x="286" y="1972"/>
                      <a:pt x="455" y="2124"/>
                    </a:cubicBezTo>
                    <a:lnTo>
                      <a:pt x="946" y="2570"/>
                    </a:lnTo>
                    <a:lnTo>
                      <a:pt x="2534" y="732"/>
                    </a:lnTo>
                    <a:lnTo>
                      <a:pt x="2150" y="384"/>
                    </a:lnTo>
                    <a:cubicBezTo>
                      <a:pt x="2025" y="268"/>
                      <a:pt x="1918" y="125"/>
                      <a:pt x="18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23"/>
              <p:cNvSpPr/>
              <p:nvPr/>
            </p:nvSpPr>
            <p:spPr>
              <a:xfrm>
                <a:off x="1583116" y="2619524"/>
                <a:ext cx="76531" cy="88308"/>
              </a:xfrm>
              <a:custGeom>
                <a:rect b="b" l="l" r="r" t="t"/>
                <a:pathLst>
                  <a:path extrusionOk="0" h="2677" w="2320">
                    <a:moveTo>
                      <a:pt x="1464" y="1"/>
                    </a:moveTo>
                    <a:lnTo>
                      <a:pt x="0" y="1945"/>
                    </a:lnTo>
                    <a:cubicBezTo>
                      <a:pt x="179" y="2079"/>
                      <a:pt x="348" y="2222"/>
                      <a:pt x="545" y="2338"/>
                    </a:cubicBezTo>
                    <a:lnTo>
                      <a:pt x="1107" y="2677"/>
                    </a:lnTo>
                    <a:lnTo>
                      <a:pt x="2320" y="572"/>
                    </a:lnTo>
                    <a:lnTo>
                      <a:pt x="1883" y="304"/>
                    </a:lnTo>
                    <a:cubicBezTo>
                      <a:pt x="1731" y="215"/>
                      <a:pt x="1606" y="99"/>
                      <a:pt x="14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23"/>
              <p:cNvSpPr/>
              <p:nvPr/>
            </p:nvSpPr>
            <p:spPr>
              <a:xfrm>
                <a:off x="1642856" y="2648058"/>
                <a:ext cx="66536" cy="88934"/>
              </a:xfrm>
              <a:custGeom>
                <a:rect b="b" l="l" r="r" t="t"/>
                <a:pathLst>
                  <a:path extrusionOk="0" h="2696" w="2017">
                    <a:moveTo>
                      <a:pt x="1062" y="1"/>
                    </a:moveTo>
                    <a:lnTo>
                      <a:pt x="0" y="2187"/>
                    </a:lnTo>
                    <a:cubicBezTo>
                      <a:pt x="197" y="2276"/>
                      <a:pt x="393" y="2383"/>
                      <a:pt x="598" y="2463"/>
                    </a:cubicBezTo>
                    <a:lnTo>
                      <a:pt x="1223" y="2695"/>
                    </a:lnTo>
                    <a:lnTo>
                      <a:pt x="2017" y="393"/>
                    </a:lnTo>
                    <a:lnTo>
                      <a:pt x="1526" y="215"/>
                    </a:lnTo>
                    <a:cubicBezTo>
                      <a:pt x="1374" y="153"/>
                      <a:pt x="1223" y="72"/>
                      <a:pt x="10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23"/>
              <p:cNvSpPr/>
              <p:nvPr/>
            </p:nvSpPr>
            <p:spPr>
              <a:xfrm>
                <a:off x="1708171" y="2666894"/>
                <a:ext cx="54198" cy="86262"/>
              </a:xfrm>
              <a:custGeom>
                <a:rect b="b" l="l" r="r" t="t"/>
                <a:pathLst>
                  <a:path extrusionOk="0" h="2615" w="1643">
                    <a:moveTo>
                      <a:pt x="634" y="1"/>
                    </a:moveTo>
                    <a:lnTo>
                      <a:pt x="1" y="2356"/>
                    </a:lnTo>
                    <a:lnTo>
                      <a:pt x="643" y="2517"/>
                    </a:lnTo>
                    <a:lnTo>
                      <a:pt x="1303" y="2615"/>
                    </a:lnTo>
                    <a:lnTo>
                      <a:pt x="1642" y="215"/>
                    </a:lnTo>
                    <a:lnTo>
                      <a:pt x="1134" y="135"/>
                    </a:lnTo>
                    <a:lnTo>
                      <a:pt x="63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23"/>
              <p:cNvSpPr/>
              <p:nvPr/>
            </p:nvSpPr>
            <p:spPr>
              <a:xfrm>
                <a:off x="1777049" y="2676032"/>
                <a:ext cx="43576" cy="81314"/>
              </a:xfrm>
              <a:custGeom>
                <a:rect b="b" l="l" r="r" t="t"/>
                <a:pathLst>
                  <a:path extrusionOk="0" h="2465" w="1321">
                    <a:moveTo>
                      <a:pt x="170" y="0"/>
                    </a:moveTo>
                    <a:lnTo>
                      <a:pt x="0" y="2427"/>
                    </a:lnTo>
                    <a:lnTo>
                      <a:pt x="661" y="2463"/>
                    </a:lnTo>
                    <a:cubicBezTo>
                      <a:pt x="692" y="2464"/>
                      <a:pt x="723" y="2464"/>
                      <a:pt x="754" y="2464"/>
                    </a:cubicBezTo>
                    <a:cubicBezTo>
                      <a:pt x="946" y="2464"/>
                      <a:pt x="1137" y="2444"/>
                      <a:pt x="1321" y="2436"/>
                    </a:cubicBezTo>
                    <a:lnTo>
                      <a:pt x="1214" y="9"/>
                    </a:lnTo>
                    <a:cubicBezTo>
                      <a:pt x="1078" y="16"/>
                      <a:pt x="948" y="33"/>
                      <a:pt x="815" y="33"/>
                    </a:cubicBezTo>
                    <a:cubicBezTo>
                      <a:pt x="773" y="33"/>
                      <a:pt x="730" y="31"/>
                      <a:pt x="687" y="27"/>
                    </a:cubicBezTo>
                    <a:lnTo>
                      <a:pt x="1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23"/>
              <p:cNvSpPr/>
              <p:nvPr/>
            </p:nvSpPr>
            <p:spPr>
              <a:xfrm>
                <a:off x="1837383" y="2668675"/>
                <a:ext cx="52417" cy="85965"/>
              </a:xfrm>
              <a:custGeom>
                <a:rect b="b" l="l" r="r" t="t"/>
                <a:pathLst>
                  <a:path extrusionOk="0" h="2606" w="1589">
                    <a:moveTo>
                      <a:pt x="1017" y="0"/>
                    </a:moveTo>
                    <a:lnTo>
                      <a:pt x="767" y="72"/>
                    </a:lnTo>
                    <a:cubicBezTo>
                      <a:pt x="687" y="90"/>
                      <a:pt x="598" y="99"/>
                      <a:pt x="509" y="107"/>
                    </a:cubicBezTo>
                    <a:lnTo>
                      <a:pt x="0" y="188"/>
                    </a:lnTo>
                    <a:lnTo>
                      <a:pt x="286" y="2605"/>
                    </a:lnTo>
                    <a:lnTo>
                      <a:pt x="946" y="2507"/>
                    </a:lnTo>
                    <a:cubicBezTo>
                      <a:pt x="1053" y="2480"/>
                      <a:pt x="1160" y="2472"/>
                      <a:pt x="1267" y="2445"/>
                    </a:cubicBezTo>
                    <a:lnTo>
                      <a:pt x="1588" y="2364"/>
                    </a:lnTo>
                    <a:lnTo>
                      <a:pt x="101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23"/>
              <p:cNvSpPr/>
              <p:nvPr/>
            </p:nvSpPr>
            <p:spPr>
              <a:xfrm>
                <a:off x="1890625" y="2651027"/>
                <a:ext cx="65381" cy="88901"/>
              </a:xfrm>
              <a:custGeom>
                <a:rect b="b" l="l" r="r" t="t"/>
                <a:pathLst>
                  <a:path extrusionOk="0" h="2695" w="1982">
                    <a:moveTo>
                      <a:pt x="964" y="0"/>
                    </a:moveTo>
                    <a:lnTo>
                      <a:pt x="732" y="107"/>
                    </a:lnTo>
                    <a:lnTo>
                      <a:pt x="492" y="196"/>
                    </a:lnTo>
                    <a:lnTo>
                      <a:pt x="1" y="375"/>
                    </a:lnTo>
                    <a:lnTo>
                      <a:pt x="741" y="2694"/>
                    </a:lnTo>
                    <a:lnTo>
                      <a:pt x="1366" y="2462"/>
                    </a:lnTo>
                    <a:lnTo>
                      <a:pt x="1678" y="2355"/>
                    </a:lnTo>
                    <a:lnTo>
                      <a:pt x="1981" y="2213"/>
                    </a:lnTo>
                    <a:lnTo>
                      <a:pt x="96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23"/>
              <p:cNvSpPr/>
              <p:nvPr/>
            </p:nvSpPr>
            <p:spPr>
              <a:xfrm>
                <a:off x="1940964" y="2623648"/>
                <a:ext cx="75376" cy="88901"/>
              </a:xfrm>
              <a:custGeom>
                <a:rect b="b" l="l" r="r" t="t"/>
                <a:pathLst>
                  <a:path extrusionOk="0" h="2695" w="2285">
                    <a:moveTo>
                      <a:pt x="875" y="1"/>
                    </a:moveTo>
                    <a:cubicBezTo>
                      <a:pt x="803" y="54"/>
                      <a:pt x="741" y="108"/>
                      <a:pt x="661" y="152"/>
                    </a:cubicBezTo>
                    <a:lnTo>
                      <a:pt x="438" y="286"/>
                    </a:lnTo>
                    <a:lnTo>
                      <a:pt x="0" y="554"/>
                    </a:lnTo>
                    <a:lnTo>
                      <a:pt x="1169" y="2695"/>
                    </a:lnTo>
                    <a:lnTo>
                      <a:pt x="1731" y="2347"/>
                    </a:lnTo>
                    <a:lnTo>
                      <a:pt x="2017" y="2177"/>
                    </a:lnTo>
                    <a:cubicBezTo>
                      <a:pt x="2106" y="2115"/>
                      <a:pt x="2195" y="2043"/>
                      <a:pt x="2284" y="1981"/>
                    </a:cubicBezTo>
                    <a:lnTo>
                      <a:pt x="8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23"/>
              <p:cNvSpPr/>
              <p:nvPr/>
            </p:nvSpPr>
            <p:spPr>
              <a:xfrm>
                <a:off x="1986289" y="2588054"/>
                <a:ext cx="82733" cy="85075"/>
              </a:xfrm>
              <a:custGeom>
                <a:rect b="b" l="l" r="r" t="t"/>
                <a:pathLst>
                  <a:path extrusionOk="0" h="2579" w="2508">
                    <a:moveTo>
                      <a:pt x="750" y="0"/>
                    </a:moveTo>
                    <a:cubicBezTo>
                      <a:pt x="643" y="125"/>
                      <a:pt x="509" y="241"/>
                      <a:pt x="384" y="357"/>
                    </a:cubicBezTo>
                    <a:lnTo>
                      <a:pt x="0" y="705"/>
                    </a:lnTo>
                    <a:lnTo>
                      <a:pt x="1544" y="2578"/>
                    </a:lnTo>
                    <a:lnTo>
                      <a:pt x="2034" y="2141"/>
                    </a:lnTo>
                    <a:cubicBezTo>
                      <a:pt x="2204" y="1989"/>
                      <a:pt x="2364" y="1838"/>
                      <a:pt x="2507" y="1677"/>
                    </a:cubicBezTo>
                    <a:lnTo>
                      <a:pt x="75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23"/>
              <p:cNvSpPr/>
              <p:nvPr/>
            </p:nvSpPr>
            <p:spPr>
              <a:xfrm>
                <a:off x="2024818" y="2545071"/>
                <a:ext cx="87450" cy="78906"/>
              </a:xfrm>
              <a:custGeom>
                <a:rect b="b" l="l" r="r" t="t"/>
                <a:pathLst>
                  <a:path extrusionOk="0" h="2392" w="2651">
                    <a:moveTo>
                      <a:pt x="608" y="1"/>
                    </a:moveTo>
                    <a:cubicBezTo>
                      <a:pt x="527" y="152"/>
                      <a:pt x="411" y="286"/>
                      <a:pt x="313" y="420"/>
                    </a:cubicBezTo>
                    <a:lnTo>
                      <a:pt x="1" y="839"/>
                    </a:lnTo>
                    <a:lnTo>
                      <a:pt x="1874" y="2391"/>
                    </a:lnTo>
                    <a:lnTo>
                      <a:pt x="2276" y="1856"/>
                    </a:lnTo>
                    <a:cubicBezTo>
                      <a:pt x="2401" y="1678"/>
                      <a:pt x="2543" y="1508"/>
                      <a:pt x="2651" y="1312"/>
                    </a:cubicBezTo>
                    <a:lnTo>
                      <a:pt x="60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23"/>
              <p:cNvSpPr/>
              <p:nvPr/>
            </p:nvSpPr>
            <p:spPr>
              <a:xfrm>
                <a:off x="2055431" y="2496514"/>
                <a:ext cx="88901" cy="69472"/>
              </a:xfrm>
              <a:custGeom>
                <a:rect b="b" l="l" r="r" t="t"/>
                <a:pathLst>
                  <a:path extrusionOk="0" h="2106" w="2695">
                    <a:moveTo>
                      <a:pt x="438" y="1"/>
                    </a:moveTo>
                    <a:cubicBezTo>
                      <a:pt x="384" y="170"/>
                      <a:pt x="295" y="313"/>
                      <a:pt x="224" y="473"/>
                    </a:cubicBezTo>
                    <a:cubicBezTo>
                      <a:pt x="152" y="625"/>
                      <a:pt x="81" y="786"/>
                      <a:pt x="1" y="937"/>
                    </a:cubicBezTo>
                    <a:lnTo>
                      <a:pt x="2133" y="2106"/>
                    </a:lnTo>
                    <a:cubicBezTo>
                      <a:pt x="2240" y="1910"/>
                      <a:pt x="2329" y="1713"/>
                      <a:pt x="2427" y="1508"/>
                    </a:cubicBezTo>
                    <a:cubicBezTo>
                      <a:pt x="2516" y="1312"/>
                      <a:pt x="2624" y="1116"/>
                      <a:pt x="2695" y="902"/>
                    </a:cubicBezTo>
                    <a:lnTo>
                      <a:pt x="4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23"/>
              <p:cNvSpPr/>
              <p:nvPr/>
            </p:nvSpPr>
            <p:spPr>
              <a:xfrm>
                <a:off x="2076905" y="2444130"/>
                <a:ext cx="87153" cy="57728"/>
              </a:xfrm>
              <a:custGeom>
                <a:rect b="b" l="l" r="r" t="t"/>
                <a:pathLst>
                  <a:path extrusionOk="0" h="1750" w="2642">
                    <a:moveTo>
                      <a:pt x="251" y="1"/>
                    </a:moveTo>
                    <a:cubicBezTo>
                      <a:pt x="233" y="179"/>
                      <a:pt x="170" y="340"/>
                      <a:pt x="135" y="509"/>
                    </a:cubicBezTo>
                    <a:cubicBezTo>
                      <a:pt x="90" y="670"/>
                      <a:pt x="55" y="839"/>
                      <a:pt x="1" y="1009"/>
                    </a:cubicBezTo>
                    <a:lnTo>
                      <a:pt x="2320" y="1749"/>
                    </a:lnTo>
                    <a:cubicBezTo>
                      <a:pt x="2383" y="1535"/>
                      <a:pt x="2436" y="1321"/>
                      <a:pt x="2490" y="1107"/>
                    </a:cubicBezTo>
                    <a:cubicBezTo>
                      <a:pt x="2543" y="893"/>
                      <a:pt x="2615" y="679"/>
                      <a:pt x="2642" y="465"/>
                    </a:cubicBezTo>
                    <a:lnTo>
                      <a:pt x="2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23"/>
              <p:cNvSpPr/>
              <p:nvPr/>
            </p:nvSpPr>
            <p:spPr>
              <a:xfrm>
                <a:off x="2088385" y="2389700"/>
                <a:ext cx="82436" cy="43576"/>
              </a:xfrm>
              <a:custGeom>
                <a:rect b="b" l="l" r="r" t="t"/>
                <a:pathLst>
                  <a:path extrusionOk="0" h="1321" w="2499">
                    <a:moveTo>
                      <a:pt x="63" y="0"/>
                    </a:moveTo>
                    <a:lnTo>
                      <a:pt x="37" y="527"/>
                    </a:lnTo>
                    <a:cubicBezTo>
                      <a:pt x="28" y="696"/>
                      <a:pt x="37" y="866"/>
                      <a:pt x="1" y="1035"/>
                    </a:cubicBezTo>
                    <a:lnTo>
                      <a:pt x="2410" y="1321"/>
                    </a:lnTo>
                    <a:cubicBezTo>
                      <a:pt x="2454" y="1107"/>
                      <a:pt x="2445" y="883"/>
                      <a:pt x="2463" y="669"/>
                    </a:cubicBezTo>
                    <a:lnTo>
                      <a:pt x="24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23"/>
              <p:cNvSpPr/>
              <p:nvPr/>
            </p:nvSpPr>
            <p:spPr>
              <a:xfrm>
                <a:off x="1554284" y="2140744"/>
                <a:ext cx="497946" cy="497946"/>
              </a:xfrm>
              <a:custGeom>
                <a:rect b="b" l="l" r="r" t="t"/>
                <a:pathLst>
                  <a:path extrusionOk="0" h="15095" w="15095">
                    <a:moveTo>
                      <a:pt x="7547" y="428"/>
                    </a:moveTo>
                    <a:cubicBezTo>
                      <a:pt x="3622" y="428"/>
                      <a:pt x="419" y="3622"/>
                      <a:pt x="419" y="7547"/>
                    </a:cubicBezTo>
                    <a:cubicBezTo>
                      <a:pt x="419" y="11481"/>
                      <a:pt x="3622" y="14675"/>
                      <a:pt x="7547" y="14675"/>
                    </a:cubicBezTo>
                    <a:cubicBezTo>
                      <a:pt x="11473" y="14675"/>
                      <a:pt x="14675" y="11481"/>
                      <a:pt x="14675" y="7547"/>
                    </a:cubicBezTo>
                    <a:cubicBezTo>
                      <a:pt x="14675" y="3622"/>
                      <a:pt x="11473" y="428"/>
                      <a:pt x="7547" y="428"/>
                    </a:cubicBezTo>
                    <a:close/>
                    <a:moveTo>
                      <a:pt x="7547" y="15094"/>
                    </a:moveTo>
                    <a:cubicBezTo>
                      <a:pt x="3390" y="15094"/>
                      <a:pt x="0" y="11713"/>
                      <a:pt x="0" y="7547"/>
                    </a:cubicBezTo>
                    <a:cubicBezTo>
                      <a:pt x="0" y="3390"/>
                      <a:pt x="3390" y="0"/>
                      <a:pt x="7547" y="0"/>
                    </a:cubicBezTo>
                    <a:cubicBezTo>
                      <a:pt x="11714" y="0"/>
                      <a:pt x="15095" y="3390"/>
                      <a:pt x="15095" y="7547"/>
                    </a:cubicBezTo>
                    <a:cubicBezTo>
                      <a:pt x="15095" y="11713"/>
                      <a:pt x="11714" y="15094"/>
                      <a:pt x="7547" y="1509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92" name="Google Shape;1192;p23"/>
          <p:cNvGrpSpPr/>
          <p:nvPr/>
        </p:nvGrpSpPr>
        <p:grpSpPr>
          <a:xfrm>
            <a:off x="7087635" y="3666995"/>
            <a:ext cx="1927046" cy="1486900"/>
            <a:chOff x="7087635" y="3666995"/>
            <a:chExt cx="1927046" cy="1486900"/>
          </a:xfrm>
        </p:grpSpPr>
        <p:sp>
          <p:nvSpPr>
            <p:cNvPr id="1193" name="Google Shape;1193;p23"/>
            <p:cNvSpPr/>
            <p:nvPr/>
          </p:nvSpPr>
          <p:spPr>
            <a:xfrm>
              <a:off x="7994392" y="3764152"/>
              <a:ext cx="577433" cy="1389743"/>
            </a:xfrm>
            <a:custGeom>
              <a:rect b="b" l="l" r="r" t="t"/>
              <a:pathLst>
                <a:path extrusionOk="0" h="32696" w="10465">
                  <a:moveTo>
                    <a:pt x="0" y="32696"/>
                  </a:moveTo>
                  <a:lnTo>
                    <a:pt x="0" y="10349"/>
                  </a:lnTo>
                  <a:lnTo>
                    <a:pt x="10465" y="1"/>
                  </a:lnTo>
                  <a:lnTo>
                    <a:pt x="10465" y="32696"/>
                  </a:lnTo>
                  <a:close/>
                </a:path>
              </a:pathLst>
            </a:custGeom>
            <a:gradFill>
              <a:gsLst>
                <a:gs pos="0">
                  <a:schemeClr val="accent3"/>
                </a:gs>
                <a:gs pos="78000">
                  <a:srgbClr val="FFFFFF">
                    <a:alpha val="0"/>
                  </a:srgbClr>
                </a:gs>
                <a:gs pos="100000">
                  <a:srgbClr val="FFFFFF">
                    <a:alpha val="0"/>
                  </a:srgbClr>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4" name="Google Shape;1194;p23"/>
            <p:cNvGrpSpPr/>
            <p:nvPr/>
          </p:nvGrpSpPr>
          <p:grpSpPr>
            <a:xfrm>
              <a:off x="8612064" y="3666995"/>
              <a:ext cx="402617" cy="851484"/>
              <a:chOff x="8612064" y="3666995"/>
              <a:chExt cx="402617" cy="851484"/>
            </a:xfrm>
          </p:grpSpPr>
          <p:sp>
            <p:nvSpPr>
              <p:cNvPr id="1195" name="Google Shape;1195;p23"/>
              <p:cNvSpPr/>
              <p:nvPr/>
            </p:nvSpPr>
            <p:spPr>
              <a:xfrm>
                <a:off x="8612064" y="3666995"/>
                <a:ext cx="402616" cy="454401"/>
              </a:xfrm>
              <a:custGeom>
                <a:rect b="b" l="l" r="r" t="t"/>
                <a:pathLst>
                  <a:path extrusionOk="0" h="11188" w="9913">
                    <a:moveTo>
                      <a:pt x="9912" y="0"/>
                    </a:moveTo>
                    <a:lnTo>
                      <a:pt x="1" y="9956"/>
                    </a:lnTo>
                    <a:lnTo>
                      <a:pt x="1" y="11187"/>
                    </a:lnTo>
                    <a:lnTo>
                      <a:pt x="9912" y="1231"/>
                    </a:lnTo>
                    <a:lnTo>
                      <a:pt x="99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23"/>
              <p:cNvSpPr/>
              <p:nvPr/>
            </p:nvSpPr>
            <p:spPr>
              <a:xfrm>
                <a:off x="8612064" y="3781486"/>
                <a:ext cx="402616" cy="454401"/>
              </a:xfrm>
              <a:custGeom>
                <a:rect b="b" l="l" r="r" t="t"/>
                <a:pathLst>
                  <a:path extrusionOk="0" h="11188" w="9913">
                    <a:moveTo>
                      <a:pt x="9912" y="0"/>
                    </a:moveTo>
                    <a:lnTo>
                      <a:pt x="1" y="9965"/>
                    </a:lnTo>
                    <a:lnTo>
                      <a:pt x="1" y="11187"/>
                    </a:lnTo>
                    <a:lnTo>
                      <a:pt x="9912" y="1231"/>
                    </a:lnTo>
                    <a:lnTo>
                      <a:pt x="99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23"/>
              <p:cNvSpPr/>
              <p:nvPr/>
            </p:nvSpPr>
            <p:spPr>
              <a:xfrm>
                <a:off x="8612064" y="3895978"/>
                <a:ext cx="402616" cy="454401"/>
              </a:xfrm>
              <a:custGeom>
                <a:rect b="b" l="l" r="r" t="t"/>
                <a:pathLst>
                  <a:path extrusionOk="0" h="11188" w="9913">
                    <a:moveTo>
                      <a:pt x="9912" y="0"/>
                    </a:moveTo>
                    <a:lnTo>
                      <a:pt x="1" y="9965"/>
                    </a:lnTo>
                    <a:lnTo>
                      <a:pt x="1" y="11187"/>
                    </a:lnTo>
                    <a:lnTo>
                      <a:pt x="9912" y="1231"/>
                    </a:lnTo>
                    <a:lnTo>
                      <a:pt x="99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23"/>
              <p:cNvSpPr/>
              <p:nvPr/>
            </p:nvSpPr>
            <p:spPr>
              <a:xfrm>
                <a:off x="8612064" y="4010835"/>
                <a:ext cx="402616" cy="454401"/>
              </a:xfrm>
              <a:custGeom>
                <a:rect b="b" l="l" r="r" t="t"/>
                <a:pathLst>
                  <a:path extrusionOk="0" h="11188" w="9913">
                    <a:moveTo>
                      <a:pt x="9912" y="0"/>
                    </a:moveTo>
                    <a:lnTo>
                      <a:pt x="1" y="9956"/>
                    </a:lnTo>
                    <a:lnTo>
                      <a:pt x="1" y="11187"/>
                    </a:lnTo>
                    <a:lnTo>
                      <a:pt x="9912" y="1222"/>
                    </a:lnTo>
                    <a:lnTo>
                      <a:pt x="99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23"/>
              <p:cNvSpPr/>
              <p:nvPr/>
            </p:nvSpPr>
            <p:spPr>
              <a:xfrm>
                <a:off x="8622949" y="4125326"/>
                <a:ext cx="391732" cy="393153"/>
              </a:xfrm>
              <a:custGeom>
                <a:rect b="b" l="l" r="r" t="t"/>
                <a:pathLst>
                  <a:path extrusionOk="0" h="9680" w="9645">
                    <a:moveTo>
                      <a:pt x="9644" y="0"/>
                    </a:moveTo>
                    <a:lnTo>
                      <a:pt x="1" y="9680"/>
                    </a:lnTo>
                    <a:lnTo>
                      <a:pt x="1223" y="9680"/>
                    </a:lnTo>
                    <a:lnTo>
                      <a:pt x="9644" y="1222"/>
                    </a:lnTo>
                    <a:lnTo>
                      <a:pt x="964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23"/>
              <p:cNvSpPr/>
              <p:nvPr/>
            </p:nvSpPr>
            <p:spPr>
              <a:xfrm>
                <a:off x="8737075" y="4239818"/>
                <a:ext cx="277604" cy="278660"/>
              </a:xfrm>
              <a:custGeom>
                <a:rect b="b" l="l" r="r" t="t"/>
                <a:pathLst>
                  <a:path extrusionOk="0" h="6861" w="6835">
                    <a:moveTo>
                      <a:pt x="6834" y="0"/>
                    </a:moveTo>
                    <a:lnTo>
                      <a:pt x="1" y="6861"/>
                    </a:lnTo>
                    <a:lnTo>
                      <a:pt x="1223" y="6861"/>
                    </a:lnTo>
                    <a:lnTo>
                      <a:pt x="6834" y="1231"/>
                    </a:lnTo>
                    <a:lnTo>
                      <a:pt x="683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23"/>
              <p:cNvSpPr/>
              <p:nvPr/>
            </p:nvSpPr>
            <p:spPr>
              <a:xfrm>
                <a:off x="8851201" y="4354309"/>
                <a:ext cx="163475" cy="164166"/>
              </a:xfrm>
              <a:custGeom>
                <a:rect b="b" l="l" r="r" t="t"/>
                <a:pathLst>
                  <a:path extrusionOk="0" h="4042" w="4025">
                    <a:moveTo>
                      <a:pt x="4024" y="0"/>
                    </a:moveTo>
                    <a:lnTo>
                      <a:pt x="1" y="4042"/>
                    </a:lnTo>
                    <a:lnTo>
                      <a:pt x="1223" y="4042"/>
                    </a:lnTo>
                    <a:lnTo>
                      <a:pt x="4024" y="1231"/>
                    </a:lnTo>
                    <a:lnTo>
                      <a:pt x="402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2" name="Google Shape;1202;p23"/>
            <p:cNvSpPr/>
            <p:nvPr/>
          </p:nvSpPr>
          <p:spPr>
            <a:xfrm>
              <a:off x="7087635" y="4171734"/>
              <a:ext cx="393312" cy="393261"/>
            </a:xfrm>
            <a:custGeom>
              <a:rect b="b" l="l" r="r" t="t"/>
              <a:pathLst>
                <a:path extrusionOk="0" h="7771" w="7772">
                  <a:moveTo>
                    <a:pt x="1" y="3890"/>
                  </a:moveTo>
                  <a:cubicBezTo>
                    <a:pt x="1" y="6031"/>
                    <a:pt x="1740" y="7770"/>
                    <a:pt x="3881" y="7770"/>
                  </a:cubicBezTo>
                  <a:lnTo>
                    <a:pt x="3881" y="7770"/>
                  </a:lnTo>
                  <a:cubicBezTo>
                    <a:pt x="6031" y="7770"/>
                    <a:pt x="7771" y="6031"/>
                    <a:pt x="7771" y="3890"/>
                  </a:cubicBezTo>
                  <a:lnTo>
                    <a:pt x="7771" y="3890"/>
                  </a:lnTo>
                  <a:cubicBezTo>
                    <a:pt x="7771" y="1740"/>
                    <a:pt x="6031" y="0"/>
                    <a:pt x="3881" y="0"/>
                  </a:cubicBezTo>
                  <a:lnTo>
                    <a:pt x="3881" y="0"/>
                  </a:lnTo>
                  <a:cubicBezTo>
                    <a:pt x="1740" y="0"/>
                    <a:pt x="1" y="1740"/>
                    <a:pt x="1" y="3890"/>
                  </a:cubicBezTo>
                  <a:close/>
                </a:path>
              </a:pathLst>
            </a:custGeom>
            <a:gradFill>
              <a:gsLst>
                <a:gs pos="0">
                  <a:schemeClr val="lt1"/>
                </a:gs>
                <a:gs pos="100000">
                  <a:schemeClr val="accent1"/>
                </a:gs>
              </a:gsLst>
              <a:lin ang="2698631" scaled="0"/>
            </a:gradFill>
            <a:ln>
              <a:noFill/>
            </a:ln>
            <a:effectLst>
              <a:outerShdw blurRad="114300" rotWithShape="0" algn="bl" dir="3000000" dist="19050">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3" name="Google Shape;1203;p23"/>
            <p:cNvGrpSpPr/>
            <p:nvPr/>
          </p:nvGrpSpPr>
          <p:grpSpPr>
            <a:xfrm>
              <a:off x="7149070" y="3838549"/>
              <a:ext cx="1683033" cy="1239275"/>
              <a:chOff x="7149070" y="3838549"/>
              <a:chExt cx="1683033" cy="1239275"/>
            </a:xfrm>
          </p:grpSpPr>
          <p:sp>
            <p:nvSpPr>
              <p:cNvPr id="1204" name="Google Shape;1204;p23"/>
              <p:cNvSpPr/>
              <p:nvPr/>
            </p:nvSpPr>
            <p:spPr>
              <a:xfrm>
                <a:off x="7149070" y="4234029"/>
                <a:ext cx="269124" cy="268669"/>
              </a:xfrm>
              <a:custGeom>
                <a:rect b="b" l="l" r="r" t="t"/>
                <a:pathLst>
                  <a:path extrusionOk="0" h="5309" w="5318">
                    <a:moveTo>
                      <a:pt x="2659" y="419"/>
                    </a:moveTo>
                    <a:cubicBezTo>
                      <a:pt x="3890" y="419"/>
                      <a:pt x="4898" y="1419"/>
                      <a:pt x="4898" y="2659"/>
                    </a:cubicBezTo>
                    <a:cubicBezTo>
                      <a:pt x="4898" y="3890"/>
                      <a:pt x="3890" y="4889"/>
                      <a:pt x="2659" y="4889"/>
                    </a:cubicBezTo>
                    <a:cubicBezTo>
                      <a:pt x="1427" y="4889"/>
                      <a:pt x="428" y="3890"/>
                      <a:pt x="428" y="2659"/>
                    </a:cubicBezTo>
                    <a:cubicBezTo>
                      <a:pt x="428" y="1419"/>
                      <a:pt x="1427" y="419"/>
                      <a:pt x="2659" y="419"/>
                    </a:cubicBezTo>
                    <a:close/>
                    <a:moveTo>
                      <a:pt x="2659" y="0"/>
                    </a:moveTo>
                    <a:cubicBezTo>
                      <a:pt x="1196" y="0"/>
                      <a:pt x="0" y="1187"/>
                      <a:pt x="0" y="2659"/>
                    </a:cubicBezTo>
                    <a:cubicBezTo>
                      <a:pt x="0" y="4122"/>
                      <a:pt x="1196" y="5308"/>
                      <a:pt x="2659" y="5308"/>
                    </a:cubicBezTo>
                    <a:cubicBezTo>
                      <a:pt x="4122" y="5308"/>
                      <a:pt x="5317" y="4122"/>
                      <a:pt x="5317" y="2659"/>
                    </a:cubicBezTo>
                    <a:cubicBezTo>
                      <a:pt x="5317" y="1187"/>
                      <a:pt x="4122" y="0"/>
                      <a:pt x="26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23"/>
              <p:cNvSpPr/>
              <p:nvPr/>
            </p:nvSpPr>
            <p:spPr>
              <a:xfrm>
                <a:off x="8694353" y="4940074"/>
                <a:ext cx="137750" cy="137750"/>
              </a:xfrm>
              <a:custGeom>
                <a:rect b="b" l="l" r="r" t="t"/>
                <a:pathLst>
                  <a:path extrusionOk="0" h="2722" w="2722">
                    <a:moveTo>
                      <a:pt x="1357" y="420"/>
                    </a:moveTo>
                    <a:cubicBezTo>
                      <a:pt x="1883" y="420"/>
                      <a:pt x="2302" y="839"/>
                      <a:pt x="2302" y="1357"/>
                    </a:cubicBezTo>
                    <a:cubicBezTo>
                      <a:pt x="2302" y="1883"/>
                      <a:pt x="1883" y="2302"/>
                      <a:pt x="1357" y="2302"/>
                    </a:cubicBezTo>
                    <a:cubicBezTo>
                      <a:pt x="839" y="2302"/>
                      <a:pt x="420" y="1883"/>
                      <a:pt x="420" y="1357"/>
                    </a:cubicBezTo>
                    <a:cubicBezTo>
                      <a:pt x="420" y="839"/>
                      <a:pt x="839" y="420"/>
                      <a:pt x="1357" y="420"/>
                    </a:cubicBezTo>
                    <a:close/>
                    <a:moveTo>
                      <a:pt x="1357" y="1"/>
                    </a:moveTo>
                    <a:cubicBezTo>
                      <a:pt x="607" y="1"/>
                      <a:pt x="1" y="607"/>
                      <a:pt x="1" y="1357"/>
                    </a:cubicBezTo>
                    <a:cubicBezTo>
                      <a:pt x="1" y="2115"/>
                      <a:pt x="607" y="2721"/>
                      <a:pt x="1357" y="2721"/>
                    </a:cubicBezTo>
                    <a:cubicBezTo>
                      <a:pt x="2115" y="2721"/>
                      <a:pt x="2722" y="2115"/>
                      <a:pt x="2722" y="1357"/>
                    </a:cubicBezTo>
                    <a:cubicBezTo>
                      <a:pt x="2722" y="607"/>
                      <a:pt x="2115" y="1"/>
                      <a:pt x="13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23"/>
              <p:cNvSpPr/>
              <p:nvPr/>
            </p:nvSpPr>
            <p:spPr>
              <a:xfrm>
                <a:off x="7372087" y="4442118"/>
                <a:ext cx="1340409" cy="599583"/>
              </a:xfrm>
              <a:custGeom>
                <a:rect b="b" l="l" r="r" t="t"/>
                <a:pathLst>
                  <a:path extrusionOk="0" h="11848" w="26487">
                    <a:moveTo>
                      <a:pt x="294" y="1"/>
                    </a:moveTo>
                    <a:lnTo>
                      <a:pt x="0" y="295"/>
                    </a:lnTo>
                    <a:lnTo>
                      <a:pt x="11544" y="11848"/>
                    </a:lnTo>
                    <a:lnTo>
                      <a:pt x="26487" y="11848"/>
                    </a:lnTo>
                    <a:lnTo>
                      <a:pt x="26487" y="11420"/>
                    </a:lnTo>
                    <a:lnTo>
                      <a:pt x="11722" y="11420"/>
                    </a:lnTo>
                    <a:lnTo>
                      <a:pt x="29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23"/>
              <p:cNvSpPr/>
              <p:nvPr/>
            </p:nvSpPr>
            <p:spPr>
              <a:xfrm>
                <a:off x="8297557" y="4510283"/>
                <a:ext cx="21255" cy="518765"/>
              </a:xfrm>
              <a:custGeom>
                <a:rect b="b" l="l" r="r" t="t"/>
                <a:pathLst>
                  <a:path extrusionOk="0" h="10251" w="420">
                    <a:moveTo>
                      <a:pt x="0" y="10251"/>
                    </a:moveTo>
                    <a:lnTo>
                      <a:pt x="420" y="10251"/>
                    </a:lnTo>
                    <a:lnTo>
                      <a:pt x="420" y="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23"/>
              <p:cNvSpPr/>
              <p:nvPr/>
            </p:nvSpPr>
            <p:spPr>
              <a:xfrm>
                <a:off x="8231618" y="3838549"/>
                <a:ext cx="142254" cy="142254"/>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23"/>
              <p:cNvSpPr/>
              <p:nvPr/>
            </p:nvSpPr>
            <p:spPr>
              <a:xfrm>
                <a:off x="8231618" y="4029938"/>
                <a:ext cx="142254" cy="141849"/>
              </a:xfrm>
              <a:custGeom>
                <a:rect b="b" l="l" r="r" t="t"/>
                <a:pathLst>
                  <a:path extrusionOk="0" h="2803" w="2811">
                    <a:moveTo>
                      <a:pt x="1" y="1"/>
                    </a:moveTo>
                    <a:lnTo>
                      <a:pt x="2811" y="1"/>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23"/>
              <p:cNvSpPr/>
              <p:nvPr/>
            </p:nvSpPr>
            <p:spPr>
              <a:xfrm>
                <a:off x="8231618" y="4220922"/>
                <a:ext cx="142254" cy="141799"/>
              </a:xfrm>
              <a:custGeom>
                <a:rect b="b" l="l" r="r" t="t"/>
                <a:pathLst>
                  <a:path extrusionOk="0" h="2802" w="2811">
                    <a:moveTo>
                      <a:pt x="1" y="0"/>
                    </a:moveTo>
                    <a:lnTo>
                      <a:pt x="2811" y="0"/>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23"/>
              <p:cNvSpPr/>
              <p:nvPr/>
            </p:nvSpPr>
            <p:spPr>
              <a:xfrm>
                <a:off x="8231618" y="4411907"/>
                <a:ext cx="142254" cy="142254"/>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12" name="Google Shape;1212;p23"/>
          <p:cNvSpPr/>
          <p:nvPr/>
        </p:nvSpPr>
        <p:spPr>
          <a:xfrm flipH="1">
            <a:off x="576378" y="3764171"/>
            <a:ext cx="577433" cy="1389743"/>
          </a:xfrm>
          <a:custGeom>
            <a:rect b="b" l="l" r="r" t="t"/>
            <a:pathLst>
              <a:path extrusionOk="0" h="32696" w="10465">
                <a:moveTo>
                  <a:pt x="0" y="32696"/>
                </a:moveTo>
                <a:lnTo>
                  <a:pt x="0" y="10349"/>
                </a:lnTo>
                <a:lnTo>
                  <a:pt x="10465" y="1"/>
                </a:lnTo>
                <a:lnTo>
                  <a:pt x="10465" y="32696"/>
                </a:lnTo>
                <a:close/>
              </a:path>
            </a:pathLst>
          </a:custGeom>
          <a:gradFill>
            <a:gsLst>
              <a:gs pos="0">
                <a:schemeClr val="accent3"/>
              </a:gs>
              <a:gs pos="78000">
                <a:srgbClr val="FFFFFF">
                  <a:alpha val="0"/>
                </a:srgbClr>
              </a:gs>
              <a:gs pos="100000">
                <a:srgbClr val="FFFFFF">
                  <a:alpha val="0"/>
                </a:srgbClr>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23"/>
          <p:cNvSpPr/>
          <p:nvPr/>
        </p:nvSpPr>
        <p:spPr>
          <a:xfrm flipH="1">
            <a:off x="133521" y="3667013"/>
            <a:ext cx="402616" cy="454401"/>
          </a:xfrm>
          <a:custGeom>
            <a:rect b="b" l="l" r="r" t="t"/>
            <a:pathLst>
              <a:path extrusionOk="0" h="11188" w="9913">
                <a:moveTo>
                  <a:pt x="9912" y="0"/>
                </a:moveTo>
                <a:lnTo>
                  <a:pt x="1" y="9956"/>
                </a:lnTo>
                <a:lnTo>
                  <a:pt x="1" y="11187"/>
                </a:lnTo>
                <a:lnTo>
                  <a:pt x="9912" y="1231"/>
                </a:lnTo>
                <a:lnTo>
                  <a:pt x="99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23"/>
          <p:cNvSpPr/>
          <p:nvPr/>
        </p:nvSpPr>
        <p:spPr>
          <a:xfrm flipH="1">
            <a:off x="133521" y="3781504"/>
            <a:ext cx="402616" cy="454401"/>
          </a:xfrm>
          <a:custGeom>
            <a:rect b="b" l="l" r="r" t="t"/>
            <a:pathLst>
              <a:path extrusionOk="0" h="11188" w="9913">
                <a:moveTo>
                  <a:pt x="9912" y="0"/>
                </a:moveTo>
                <a:lnTo>
                  <a:pt x="1" y="9965"/>
                </a:lnTo>
                <a:lnTo>
                  <a:pt x="1" y="11187"/>
                </a:lnTo>
                <a:lnTo>
                  <a:pt x="9912" y="1231"/>
                </a:lnTo>
                <a:lnTo>
                  <a:pt x="99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23"/>
          <p:cNvSpPr/>
          <p:nvPr/>
        </p:nvSpPr>
        <p:spPr>
          <a:xfrm flipH="1">
            <a:off x="133521" y="3895996"/>
            <a:ext cx="402616" cy="454401"/>
          </a:xfrm>
          <a:custGeom>
            <a:rect b="b" l="l" r="r" t="t"/>
            <a:pathLst>
              <a:path extrusionOk="0" h="11188" w="9913">
                <a:moveTo>
                  <a:pt x="9912" y="0"/>
                </a:moveTo>
                <a:lnTo>
                  <a:pt x="1" y="9965"/>
                </a:lnTo>
                <a:lnTo>
                  <a:pt x="1" y="11187"/>
                </a:lnTo>
                <a:lnTo>
                  <a:pt x="9912" y="1231"/>
                </a:lnTo>
                <a:lnTo>
                  <a:pt x="99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23"/>
          <p:cNvSpPr/>
          <p:nvPr/>
        </p:nvSpPr>
        <p:spPr>
          <a:xfrm flipH="1">
            <a:off x="133521" y="4010853"/>
            <a:ext cx="402616" cy="454401"/>
          </a:xfrm>
          <a:custGeom>
            <a:rect b="b" l="l" r="r" t="t"/>
            <a:pathLst>
              <a:path extrusionOk="0" h="11188" w="9913">
                <a:moveTo>
                  <a:pt x="9912" y="0"/>
                </a:moveTo>
                <a:lnTo>
                  <a:pt x="1" y="9956"/>
                </a:lnTo>
                <a:lnTo>
                  <a:pt x="1" y="11187"/>
                </a:lnTo>
                <a:lnTo>
                  <a:pt x="9912" y="1222"/>
                </a:lnTo>
                <a:lnTo>
                  <a:pt x="99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23"/>
          <p:cNvSpPr/>
          <p:nvPr/>
        </p:nvSpPr>
        <p:spPr>
          <a:xfrm flipH="1">
            <a:off x="133522" y="4125344"/>
            <a:ext cx="391732" cy="393153"/>
          </a:xfrm>
          <a:custGeom>
            <a:rect b="b" l="l" r="r" t="t"/>
            <a:pathLst>
              <a:path extrusionOk="0" h="9680" w="9645">
                <a:moveTo>
                  <a:pt x="9644" y="0"/>
                </a:moveTo>
                <a:lnTo>
                  <a:pt x="1" y="9680"/>
                </a:lnTo>
                <a:lnTo>
                  <a:pt x="1223" y="9680"/>
                </a:lnTo>
                <a:lnTo>
                  <a:pt x="9644" y="1222"/>
                </a:lnTo>
                <a:lnTo>
                  <a:pt x="964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23"/>
          <p:cNvSpPr/>
          <p:nvPr/>
        </p:nvSpPr>
        <p:spPr>
          <a:xfrm flipH="1">
            <a:off x="133524" y="4239836"/>
            <a:ext cx="277604" cy="278660"/>
          </a:xfrm>
          <a:custGeom>
            <a:rect b="b" l="l" r="r" t="t"/>
            <a:pathLst>
              <a:path extrusionOk="0" h="6861" w="6835">
                <a:moveTo>
                  <a:pt x="6834" y="0"/>
                </a:moveTo>
                <a:lnTo>
                  <a:pt x="1" y="6861"/>
                </a:lnTo>
                <a:lnTo>
                  <a:pt x="1223" y="6861"/>
                </a:lnTo>
                <a:lnTo>
                  <a:pt x="6834" y="1231"/>
                </a:lnTo>
                <a:lnTo>
                  <a:pt x="683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23"/>
          <p:cNvSpPr/>
          <p:nvPr/>
        </p:nvSpPr>
        <p:spPr>
          <a:xfrm flipH="1">
            <a:off x="133526" y="4354327"/>
            <a:ext cx="163475" cy="164166"/>
          </a:xfrm>
          <a:custGeom>
            <a:rect b="b" l="l" r="r" t="t"/>
            <a:pathLst>
              <a:path extrusionOk="0" h="4042" w="4025">
                <a:moveTo>
                  <a:pt x="4024" y="0"/>
                </a:moveTo>
                <a:lnTo>
                  <a:pt x="1" y="4042"/>
                </a:lnTo>
                <a:lnTo>
                  <a:pt x="1223" y="4042"/>
                </a:lnTo>
                <a:lnTo>
                  <a:pt x="4024" y="1231"/>
                </a:lnTo>
                <a:lnTo>
                  <a:pt x="402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0" name="Google Shape;1220;p23"/>
          <p:cNvGrpSpPr/>
          <p:nvPr/>
        </p:nvGrpSpPr>
        <p:grpSpPr>
          <a:xfrm flipH="1">
            <a:off x="316099" y="3838567"/>
            <a:ext cx="1744469" cy="1239275"/>
            <a:chOff x="8119417" y="4257853"/>
            <a:chExt cx="1400055" cy="994603"/>
          </a:xfrm>
        </p:grpSpPr>
        <p:sp>
          <p:nvSpPr>
            <p:cNvPr id="1221" name="Google Shape;1221;p23"/>
            <p:cNvSpPr/>
            <p:nvPr/>
          </p:nvSpPr>
          <p:spPr>
            <a:xfrm>
              <a:off x="8119417" y="4525257"/>
              <a:ext cx="315660" cy="315619"/>
            </a:xfrm>
            <a:custGeom>
              <a:rect b="b" l="l" r="r" t="t"/>
              <a:pathLst>
                <a:path extrusionOk="0" h="7771" w="7772">
                  <a:moveTo>
                    <a:pt x="1" y="3890"/>
                  </a:moveTo>
                  <a:cubicBezTo>
                    <a:pt x="1" y="6031"/>
                    <a:pt x="1740" y="7770"/>
                    <a:pt x="3881" y="7770"/>
                  </a:cubicBezTo>
                  <a:lnTo>
                    <a:pt x="3881" y="7770"/>
                  </a:lnTo>
                  <a:cubicBezTo>
                    <a:pt x="6031" y="7770"/>
                    <a:pt x="7771" y="6031"/>
                    <a:pt x="7771" y="3890"/>
                  </a:cubicBezTo>
                  <a:lnTo>
                    <a:pt x="7771" y="3890"/>
                  </a:lnTo>
                  <a:cubicBezTo>
                    <a:pt x="7771" y="1740"/>
                    <a:pt x="6031" y="0"/>
                    <a:pt x="3881" y="0"/>
                  </a:cubicBezTo>
                  <a:lnTo>
                    <a:pt x="3881" y="0"/>
                  </a:lnTo>
                  <a:cubicBezTo>
                    <a:pt x="1740" y="0"/>
                    <a:pt x="1" y="1740"/>
                    <a:pt x="1" y="3890"/>
                  </a:cubicBezTo>
                  <a:close/>
                </a:path>
              </a:pathLst>
            </a:custGeom>
            <a:gradFill>
              <a:gsLst>
                <a:gs pos="0">
                  <a:schemeClr val="lt1"/>
                </a:gs>
                <a:gs pos="100000">
                  <a:schemeClr val="accent1"/>
                </a:gs>
              </a:gsLst>
              <a:lin ang="2698631" scaled="0"/>
            </a:gradFill>
            <a:ln>
              <a:noFill/>
            </a:ln>
            <a:effectLst>
              <a:outerShdw blurRad="114300" rotWithShape="0" algn="bl" dir="3000000" dist="19050">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23"/>
            <p:cNvSpPr/>
            <p:nvPr/>
          </p:nvSpPr>
          <p:spPr>
            <a:xfrm>
              <a:off x="8168722" y="4575253"/>
              <a:ext cx="215991" cy="215625"/>
            </a:xfrm>
            <a:custGeom>
              <a:rect b="b" l="l" r="r" t="t"/>
              <a:pathLst>
                <a:path extrusionOk="0" h="5309" w="5318">
                  <a:moveTo>
                    <a:pt x="2659" y="419"/>
                  </a:moveTo>
                  <a:cubicBezTo>
                    <a:pt x="3890" y="419"/>
                    <a:pt x="4898" y="1419"/>
                    <a:pt x="4898" y="2659"/>
                  </a:cubicBezTo>
                  <a:cubicBezTo>
                    <a:pt x="4898" y="3890"/>
                    <a:pt x="3890" y="4889"/>
                    <a:pt x="2659" y="4889"/>
                  </a:cubicBezTo>
                  <a:cubicBezTo>
                    <a:pt x="1427" y="4889"/>
                    <a:pt x="428" y="3890"/>
                    <a:pt x="428" y="2659"/>
                  </a:cubicBezTo>
                  <a:cubicBezTo>
                    <a:pt x="428" y="1419"/>
                    <a:pt x="1427" y="419"/>
                    <a:pt x="2659" y="419"/>
                  </a:cubicBezTo>
                  <a:close/>
                  <a:moveTo>
                    <a:pt x="2659" y="0"/>
                  </a:moveTo>
                  <a:cubicBezTo>
                    <a:pt x="1196" y="0"/>
                    <a:pt x="0" y="1187"/>
                    <a:pt x="0" y="2659"/>
                  </a:cubicBezTo>
                  <a:cubicBezTo>
                    <a:pt x="0" y="4122"/>
                    <a:pt x="1196" y="5308"/>
                    <a:pt x="2659" y="5308"/>
                  </a:cubicBezTo>
                  <a:cubicBezTo>
                    <a:pt x="4122" y="5308"/>
                    <a:pt x="5317" y="4122"/>
                    <a:pt x="5317" y="2659"/>
                  </a:cubicBezTo>
                  <a:cubicBezTo>
                    <a:pt x="5317" y="1187"/>
                    <a:pt x="4122" y="0"/>
                    <a:pt x="26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23"/>
            <p:cNvSpPr/>
            <p:nvPr/>
          </p:nvSpPr>
          <p:spPr>
            <a:xfrm>
              <a:off x="9408918" y="5141902"/>
              <a:ext cx="110554" cy="110554"/>
            </a:xfrm>
            <a:custGeom>
              <a:rect b="b" l="l" r="r" t="t"/>
              <a:pathLst>
                <a:path extrusionOk="0" h="2722" w="2722">
                  <a:moveTo>
                    <a:pt x="1357" y="420"/>
                  </a:moveTo>
                  <a:cubicBezTo>
                    <a:pt x="1883" y="420"/>
                    <a:pt x="2302" y="839"/>
                    <a:pt x="2302" y="1357"/>
                  </a:cubicBezTo>
                  <a:cubicBezTo>
                    <a:pt x="2302" y="1883"/>
                    <a:pt x="1883" y="2302"/>
                    <a:pt x="1357" y="2302"/>
                  </a:cubicBezTo>
                  <a:cubicBezTo>
                    <a:pt x="839" y="2302"/>
                    <a:pt x="420" y="1883"/>
                    <a:pt x="420" y="1357"/>
                  </a:cubicBezTo>
                  <a:cubicBezTo>
                    <a:pt x="420" y="839"/>
                    <a:pt x="839" y="420"/>
                    <a:pt x="1357" y="420"/>
                  </a:cubicBezTo>
                  <a:close/>
                  <a:moveTo>
                    <a:pt x="1357" y="1"/>
                  </a:moveTo>
                  <a:cubicBezTo>
                    <a:pt x="607" y="1"/>
                    <a:pt x="1" y="607"/>
                    <a:pt x="1" y="1357"/>
                  </a:cubicBezTo>
                  <a:cubicBezTo>
                    <a:pt x="1" y="2115"/>
                    <a:pt x="607" y="2721"/>
                    <a:pt x="1357" y="2721"/>
                  </a:cubicBezTo>
                  <a:cubicBezTo>
                    <a:pt x="2115" y="2721"/>
                    <a:pt x="2722" y="2115"/>
                    <a:pt x="2722" y="1357"/>
                  </a:cubicBezTo>
                  <a:cubicBezTo>
                    <a:pt x="2722" y="607"/>
                    <a:pt x="2115" y="1"/>
                    <a:pt x="13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23"/>
            <p:cNvSpPr/>
            <p:nvPr/>
          </p:nvSpPr>
          <p:spPr>
            <a:xfrm>
              <a:off x="8347709" y="4742258"/>
              <a:ext cx="1075770" cy="481207"/>
            </a:xfrm>
            <a:custGeom>
              <a:rect b="b" l="l" r="r" t="t"/>
              <a:pathLst>
                <a:path extrusionOk="0" h="11848" w="26487">
                  <a:moveTo>
                    <a:pt x="294" y="1"/>
                  </a:moveTo>
                  <a:lnTo>
                    <a:pt x="0" y="295"/>
                  </a:lnTo>
                  <a:lnTo>
                    <a:pt x="11544" y="11848"/>
                  </a:lnTo>
                  <a:lnTo>
                    <a:pt x="26487" y="11848"/>
                  </a:lnTo>
                  <a:lnTo>
                    <a:pt x="26487" y="11420"/>
                  </a:lnTo>
                  <a:lnTo>
                    <a:pt x="11722" y="11420"/>
                  </a:lnTo>
                  <a:lnTo>
                    <a:pt x="29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23"/>
            <p:cNvSpPr/>
            <p:nvPr/>
          </p:nvSpPr>
          <p:spPr>
            <a:xfrm>
              <a:off x="9090462" y="4796966"/>
              <a:ext cx="17058" cy="416344"/>
            </a:xfrm>
            <a:custGeom>
              <a:rect b="b" l="l" r="r" t="t"/>
              <a:pathLst>
                <a:path extrusionOk="0" h="10251" w="420">
                  <a:moveTo>
                    <a:pt x="0" y="10251"/>
                  </a:moveTo>
                  <a:lnTo>
                    <a:pt x="420" y="10251"/>
                  </a:lnTo>
                  <a:lnTo>
                    <a:pt x="420" y="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23"/>
            <p:cNvSpPr/>
            <p:nvPr/>
          </p:nvSpPr>
          <p:spPr>
            <a:xfrm>
              <a:off x="9037542" y="4257853"/>
              <a:ext cx="114169" cy="114169"/>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23"/>
            <p:cNvSpPr/>
            <p:nvPr/>
          </p:nvSpPr>
          <p:spPr>
            <a:xfrm>
              <a:off x="9037542" y="4411456"/>
              <a:ext cx="114169" cy="113844"/>
            </a:xfrm>
            <a:custGeom>
              <a:rect b="b" l="l" r="r" t="t"/>
              <a:pathLst>
                <a:path extrusionOk="0" h="2803" w="2811">
                  <a:moveTo>
                    <a:pt x="1" y="1"/>
                  </a:moveTo>
                  <a:lnTo>
                    <a:pt x="2811" y="1"/>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23"/>
            <p:cNvSpPr/>
            <p:nvPr/>
          </p:nvSpPr>
          <p:spPr>
            <a:xfrm>
              <a:off x="9037542" y="4564734"/>
              <a:ext cx="114169" cy="113803"/>
            </a:xfrm>
            <a:custGeom>
              <a:rect b="b" l="l" r="r" t="t"/>
              <a:pathLst>
                <a:path extrusionOk="0" h="2802" w="2811">
                  <a:moveTo>
                    <a:pt x="1" y="0"/>
                  </a:moveTo>
                  <a:lnTo>
                    <a:pt x="2811" y="0"/>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23"/>
            <p:cNvSpPr/>
            <p:nvPr/>
          </p:nvSpPr>
          <p:spPr>
            <a:xfrm>
              <a:off x="9037542" y="4718012"/>
              <a:ext cx="114169" cy="114169"/>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30" name="Google Shape;1230;p23"/>
          <p:cNvSpPr/>
          <p:nvPr/>
        </p:nvSpPr>
        <p:spPr>
          <a:xfrm>
            <a:off x="8074477" y="660025"/>
            <a:ext cx="1073228" cy="577929"/>
          </a:xfrm>
          <a:custGeom>
            <a:rect b="b" l="l" r="r" t="t"/>
            <a:pathLst>
              <a:path extrusionOk="0" h="10474" w="35828">
                <a:moveTo>
                  <a:pt x="35828" y="10473"/>
                </a:moveTo>
                <a:lnTo>
                  <a:pt x="10349" y="10473"/>
                </a:lnTo>
                <a:lnTo>
                  <a:pt x="1" y="0"/>
                </a:lnTo>
                <a:lnTo>
                  <a:pt x="35828" y="0"/>
                </a:lnTo>
                <a:close/>
              </a:path>
            </a:pathLst>
          </a:custGeom>
          <a:gradFill>
            <a:gsLst>
              <a:gs pos="0">
                <a:schemeClr val="accent3"/>
              </a:gs>
              <a:gs pos="65000">
                <a:srgbClr val="DCDCDC">
                  <a:alpha val="32156"/>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23"/>
          <p:cNvSpPr txBox="1"/>
          <p:nvPr>
            <p:ph type="ctrTitle"/>
          </p:nvPr>
        </p:nvSpPr>
        <p:spPr>
          <a:xfrm>
            <a:off x="2307850" y="1615750"/>
            <a:ext cx="4528500" cy="19122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5200"/>
              <a:buNone/>
            </a:pPr>
            <a:r>
              <a:rPr lang="en-US"/>
              <a:t>SOUTENANCE HUMAN BOOSTER</a:t>
            </a:r>
            <a:endParaRPr/>
          </a:p>
        </p:txBody>
      </p:sp>
      <p:sp>
        <p:nvSpPr>
          <p:cNvPr id="1232" name="Google Shape;1232;p23"/>
          <p:cNvSpPr txBox="1"/>
          <p:nvPr>
            <p:ph idx="1" type="subTitle"/>
          </p:nvPr>
        </p:nvSpPr>
        <p:spPr>
          <a:xfrm>
            <a:off x="2307550" y="3380350"/>
            <a:ext cx="4528800" cy="47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lang="en-US">
                <a:solidFill>
                  <a:schemeClr val="dk2"/>
                </a:solidFill>
              </a:rPr>
              <a:t>Meynadier Renaud</a:t>
            </a:r>
            <a:endParaRPr b="1">
              <a:solidFill>
                <a:schemeClr val="dk2"/>
              </a:solidFill>
            </a:endParaRPr>
          </a:p>
        </p:txBody>
      </p:sp>
      <p:sp>
        <p:nvSpPr>
          <p:cNvPr id="1233" name="Google Shape;1233;p23"/>
          <p:cNvSpPr txBox="1"/>
          <p:nvPr>
            <p:ph idx="1" type="subTitle"/>
          </p:nvPr>
        </p:nvSpPr>
        <p:spPr>
          <a:xfrm>
            <a:off x="2309700" y="3829225"/>
            <a:ext cx="4528800" cy="689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lang="en-US" sz="1400">
                <a:solidFill>
                  <a:schemeClr val="dk2"/>
                </a:solidFill>
              </a:rPr>
              <a:t>Présentation du stage chez Be-Ys Software</a:t>
            </a:r>
            <a:endParaRPr b="1" sz="1400">
              <a:solidFill>
                <a:schemeClr val="dk2"/>
              </a:solidFill>
            </a:endParaRPr>
          </a:p>
          <a:p>
            <a:pPr indent="0" lvl="0" marL="0" rtl="0" algn="ctr">
              <a:lnSpc>
                <a:spcPct val="100000"/>
              </a:lnSpc>
              <a:spcBef>
                <a:spcPts val="0"/>
              </a:spcBef>
              <a:spcAft>
                <a:spcPts val="0"/>
              </a:spcAft>
              <a:buSzPts val="1400"/>
              <a:buNone/>
            </a:pPr>
            <a:r>
              <a:rPr b="1" lang="en-US" sz="1400">
                <a:solidFill>
                  <a:schemeClr val="dk2"/>
                </a:solidFill>
              </a:rPr>
              <a:t>Présentation annexe fil rouge alias le business case</a:t>
            </a:r>
            <a:endParaRPr b="1" sz="14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7" name="Shape 1647"/>
        <p:cNvGrpSpPr/>
        <p:nvPr/>
      </p:nvGrpSpPr>
      <p:grpSpPr>
        <a:xfrm>
          <a:off x="0" y="0"/>
          <a:ext cx="0" cy="0"/>
          <a:chOff x="0" y="0"/>
          <a:chExt cx="0" cy="0"/>
        </a:xfrm>
      </p:grpSpPr>
      <p:grpSp>
        <p:nvGrpSpPr>
          <p:cNvPr id="1648" name="Google Shape;1648;p32"/>
          <p:cNvGrpSpPr/>
          <p:nvPr/>
        </p:nvGrpSpPr>
        <p:grpSpPr>
          <a:xfrm>
            <a:off x="215116" y="3339311"/>
            <a:ext cx="428835" cy="428835"/>
            <a:chOff x="8380157" y="546043"/>
            <a:chExt cx="273300" cy="273300"/>
          </a:xfrm>
        </p:grpSpPr>
        <p:sp>
          <p:nvSpPr>
            <p:cNvPr id="1649" name="Google Shape;1649;p32"/>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32"/>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51" name="Google Shape;1651;p32"/>
          <p:cNvCxnSpPr/>
          <p:nvPr/>
        </p:nvCxnSpPr>
        <p:spPr>
          <a:xfrm>
            <a:off x="429538" y="3710088"/>
            <a:ext cx="0" cy="1443900"/>
          </a:xfrm>
          <a:prstGeom prst="straightConnector1">
            <a:avLst/>
          </a:prstGeom>
          <a:noFill/>
          <a:ln cap="flat" cmpd="sng" w="19050">
            <a:solidFill>
              <a:schemeClr val="accent3"/>
            </a:solidFill>
            <a:prstDash val="solid"/>
            <a:round/>
            <a:headEnd len="sm" w="sm" type="none"/>
            <a:tailEnd len="sm" w="sm" type="none"/>
          </a:ln>
        </p:spPr>
      </p:cxnSp>
      <p:grpSp>
        <p:nvGrpSpPr>
          <p:cNvPr id="1652" name="Google Shape;1652;p32"/>
          <p:cNvGrpSpPr/>
          <p:nvPr/>
        </p:nvGrpSpPr>
        <p:grpSpPr>
          <a:xfrm rot="-5400000">
            <a:off x="-553234" y="1082125"/>
            <a:ext cx="1754866" cy="143178"/>
            <a:chOff x="1131682" y="748176"/>
            <a:chExt cx="769004" cy="62742"/>
          </a:xfrm>
        </p:grpSpPr>
        <p:sp>
          <p:nvSpPr>
            <p:cNvPr id="1653" name="Google Shape;1653;p32"/>
            <p:cNvSpPr/>
            <p:nvPr/>
          </p:nvSpPr>
          <p:spPr>
            <a:xfrm>
              <a:off x="1320601" y="748176"/>
              <a:ext cx="92167" cy="62742"/>
            </a:xfrm>
            <a:custGeom>
              <a:rect b="b" l="l" r="r" t="t"/>
              <a:pathLst>
                <a:path extrusionOk="0" h="1902" w="2794">
                  <a:moveTo>
                    <a:pt x="1" y="1"/>
                  </a:moveTo>
                  <a:lnTo>
                    <a:pt x="1955"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32"/>
            <p:cNvSpPr/>
            <p:nvPr/>
          </p:nvSpPr>
          <p:spPr>
            <a:xfrm>
              <a:off x="1257628" y="748176"/>
              <a:ext cx="92167" cy="62742"/>
            </a:xfrm>
            <a:custGeom>
              <a:rect b="b" l="l" r="r" t="t"/>
              <a:pathLst>
                <a:path extrusionOk="0" h="1902" w="2794">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32"/>
            <p:cNvSpPr/>
            <p:nvPr/>
          </p:nvSpPr>
          <p:spPr>
            <a:xfrm>
              <a:off x="1194655"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32"/>
            <p:cNvSpPr/>
            <p:nvPr/>
          </p:nvSpPr>
          <p:spPr>
            <a:xfrm>
              <a:off x="1131682"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32"/>
            <p:cNvSpPr/>
            <p:nvPr/>
          </p:nvSpPr>
          <p:spPr>
            <a:xfrm>
              <a:off x="1381529"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32"/>
            <p:cNvSpPr/>
            <p:nvPr/>
          </p:nvSpPr>
          <p:spPr>
            <a:xfrm>
              <a:off x="1442457" y="748176"/>
              <a:ext cx="92134" cy="62742"/>
            </a:xfrm>
            <a:custGeom>
              <a:rect b="b" l="l" r="r" t="t"/>
              <a:pathLst>
                <a:path extrusionOk="0" h="1902" w="2793">
                  <a:moveTo>
                    <a:pt x="0" y="1"/>
                  </a:moveTo>
                  <a:lnTo>
                    <a:pt x="1954" y="1901"/>
                  </a:lnTo>
                  <a:lnTo>
                    <a:pt x="2792"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32"/>
            <p:cNvSpPr/>
            <p:nvPr/>
          </p:nvSpPr>
          <p:spPr>
            <a:xfrm>
              <a:off x="1503649" y="748176"/>
              <a:ext cx="91870" cy="62742"/>
            </a:xfrm>
            <a:custGeom>
              <a:rect b="b" l="l" r="r" t="t"/>
              <a:pathLst>
                <a:path extrusionOk="0" h="1902" w="2785">
                  <a:moveTo>
                    <a:pt x="1" y="1"/>
                  </a:moveTo>
                  <a:lnTo>
                    <a:pt x="1946" y="1901"/>
                  </a:lnTo>
                  <a:lnTo>
                    <a:pt x="2784" y="1901"/>
                  </a:lnTo>
                  <a:lnTo>
                    <a:pt x="8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32"/>
            <p:cNvSpPr/>
            <p:nvPr/>
          </p:nvSpPr>
          <p:spPr>
            <a:xfrm>
              <a:off x="1564577" y="748176"/>
              <a:ext cx="92134" cy="62742"/>
            </a:xfrm>
            <a:custGeom>
              <a:rect b="b" l="l" r="r" t="t"/>
              <a:pathLst>
                <a:path extrusionOk="0" h="1902" w="2793">
                  <a:moveTo>
                    <a:pt x="0"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32"/>
            <p:cNvSpPr/>
            <p:nvPr/>
          </p:nvSpPr>
          <p:spPr>
            <a:xfrm>
              <a:off x="1625504" y="748176"/>
              <a:ext cx="92134" cy="62742"/>
            </a:xfrm>
            <a:custGeom>
              <a:rect b="b" l="l" r="r" t="t"/>
              <a:pathLst>
                <a:path extrusionOk="0" h="1902" w="2793">
                  <a:moveTo>
                    <a:pt x="0" y="1"/>
                  </a:moveTo>
                  <a:lnTo>
                    <a:pt x="1954" y="1901"/>
                  </a:lnTo>
                  <a:lnTo>
                    <a:pt x="2792"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32"/>
            <p:cNvSpPr/>
            <p:nvPr/>
          </p:nvSpPr>
          <p:spPr>
            <a:xfrm>
              <a:off x="1686399" y="748176"/>
              <a:ext cx="92167" cy="62742"/>
            </a:xfrm>
            <a:custGeom>
              <a:rect b="b" l="l" r="r" t="t"/>
              <a:pathLst>
                <a:path extrusionOk="0" h="1902" w="2794">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32"/>
            <p:cNvSpPr/>
            <p:nvPr/>
          </p:nvSpPr>
          <p:spPr>
            <a:xfrm>
              <a:off x="1747624" y="748176"/>
              <a:ext cx="91837" cy="62742"/>
            </a:xfrm>
            <a:custGeom>
              <a:rect b="b" l="l" r="r" t="t"/>
              <a:pathLst>
                <a:path extrusionOk="0" h="1902" w="2784">
                  <a:moveTo>
                    <a:pt x="0" y="1"/>
                  </a:moveTo>
                  <a:lnTo>
                    <a:pt x="1945" y="1901"/>
                  </a:lnTo>
                  <a:lnTo>
                    <a:pt x="2784" y="1901"/>
                  </a:lnTo>
                  <a:lnTo>
                    <a:pt x="8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32"/>
            <p:cNvSpPr/>
            <p:nvPr/>
          </p:nvSpPr>
          <p:spPr>
            <a:xfrm>
              <a:off x="1808519" y="748176"/>
              <a:ext cx="92167" cy="62742"/>
            </a:xfrm>
            <a:custGeom>
              <a:rect b="b" l="l" r="r" t="t"/>
              <a:pathLst>
                <a:path extrusionOk="0" h="1902" w="2794">
                  <a:moveTo>
                    <a:pt x="1" y="1"/>
                  </a:moveTo>
                  <a:lnTo>
                    <a:pt x="1955" y="1901"/>
                  </a:lnTo>
                  <a:lnTo>
                    <a:pt x="2793" y="1901"/>
                  </a:lnTo>
                  <a:lnTo>
                    <a:pt x="8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5" name="Google Shape;1665;p32"/>
          <p:cNvGrpSpPr/>
          <p:nvPr/>
        </p:nvGrpSpPr>
        <p:grpSpPr>
          <a:xfrm flipH="1" rot="5400000">
            <a:off x="8193167" y="1554216"/>
            <a:ext cx="1377699" cy="608266"/>
            <a:chOff x="7677098" y="1765111"/>
            <a:chExt cx="1377699" cy="608266"/>
          </a:xfrm>
        </p:grpSpPr>
        <p:grpSp>
          <p:nvGrpSpPr>
            <p:cNvPr id="1666" name="Google Shape;1666;p32"/>
            <p:cNvGrpSpPr/>
            <p:nvPr/>
          </p:nvGrpSpPr>
          <p:grpSpPr>
            <a:xfrm>
              <a:off x="7677098" y="2035577"/>
              <a:ext cx="337800" cy="337800"/>
              <a:chOff x="2414073" y="4164177"/>
              <a:chExt cx="337800" cy="337800"/>
            </a:xfrm>
          </p:grpSpPr>
          <p:sp>
            <p:nvSpPr>
              <p:cNvPr id="1667" name="Google Shape;1667;p32"/>
              <p:cNvSpPr/>
              <p:nvPr/>
            </p:nvSpPr>
            <p:spPr>
              <a:xfrm>
                <a:off x="2414073" y="4164177"/>
                <a:ext cx="337800" cy="3378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32"/>
              <p:cNvSpPr/>
              <p:nvPr/>
            </p:nvSpPr>
            <p:spPr>
              <a:xfrm>
                <a:off x="2461907" y="4212010"/>
                <a:ext cx="242100" cy="242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69" name="Google Shape;1669;p32"/>
            <p:cNvSpPr/>
            <p:nvPr/>
          </p:nvSpPr>
          <p:spPr>
            <a:xfrm>
              <a:off x="7975147" y="1765111"/>
              <a:ext cx="1079650" cy="445925"/>
            </a:xfrm>
            <a:custGeom>
              <a:rect b="b" l="l" r="r" t="t"/>
              <a:pathLst>
                <a:path extrusionOk="0" h="17837" w="43186">
                  <a:moveTo>
                    <a:pt x="0" y="17837"/>
                  </a:moveTo>
                  <a:lnTo>
                    <a:pt x="21108" y="17837"/>
                  </a:lnTo>
                  <a:lnTo>
                    <a:pt x="42665" y="261"/>
                  </a:lnTo>
                  <a:lnTo>
                    <a:pt x="43186" y="0"/>
                  </a:lnTo>
                </a:path>
              </a:pathLst>
            </a:custGeom>
            <a:noFill/>
            <a:ln cap="flat" cmpd="sng" w="19050">
              <a:solidFill>
                <a:schemeClr val="accent3"/>
              </a:solidFill>
              <a:prstDash val="solid"/>
              <a:round/>
              <a:headEnd len="sm" w="sm" type="none"/>
              <a:tailEnd len="sm" w="sm" type="none"/>
            </a:ln>
          </p:spPr>
        </p:sp>
      </p:grpSp>
      <p:sp>
        <p:nvSpPr>
          <p:cNvPr id="1670" name="Google Shape;1670;p32"/>
          <p:cNvSpPr/>
          <p:nvPr/>
        </p:nvSpPr>
        <p:spPr>
          <a:xfrm>
            <a:off x="597875" y="395600"/>
            <a:ext cx="7948200" cy="5742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32"/>
          <p:cNvSpPr txBox="1"/>
          <p:nvPr/>
        </p:nvSpPr>
        <p:spPr>
          <a:xfrm>
            <a:off x="720000" y="1215750"/>
            <a:ext cx="7704000" cy="3570900"/>
          </a:xfrm>
          <a:prstGeom prst="rect">
            <a:avLst/>
          </a:prstGeom>
          <a:noFill/>
          <a:ln>
            <a:noFill/>
          </a:ln>
        </p:spPr>
        <p:txBody>
          <a:bodyPr anchorCtr="0" anchor="t" bIns="91425" lIns="91425" spcFirstLastPara="1" rIns="91425" wrap="square" tIns="91425">
            <a:noAutofit/>
          </a:bodyPr>
          <a:lstStyle/>
          <a:p>
            <a:pPr indent="0" lvl="0" marL="139700" marR="0" rtl="0" algn="l">
              <a:lnSpc>
                <a:spcPct val="100000"/>
              </a:lnSpc>
              <a:spcBef>
                <a:spcPts val="0"/>
              </a:spcBef>
              <a:spcAft>
                <a:spcPts val="0"/>
              </a:spcAft>
              <a:buClr>
                <a:schemeClr val="dk1"/>
              </a:buClr>
              <a:buSzPts val="1400"/>
              <a:buFont typeface="Libre Franklin"/>
              <a:buNone/>
            </a:pPr>
            <a:r>
              <a:rPr b="0" i="0" lang="en-US" sz="1400" u="none" cap="none" strike="noStrike">
                <a:solidFill>
                  <a:schemeClr val="dk2"/>
                </a:solidFill>
                <a:latin typeface="Libre Franklin"/>
                <a:ea typeface="Libre Franklin"/>
                <a:cs typeface="Libre Franklin"/>
                <a:sym typeface="Libre Franklin"/>
              </a:rPr>
              <a:t>Be-Ys Software, comporte plusieurs équipes produit notamment l’équipe IAM qui implémente des applications front et back tel que celle sur laquelle j’ai travaillée, IAM Front. </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Clr>
                <a:schemeClr val="dk1"/>
              </a:buClr>
              <a:buSzPts val="1400"/>
              <a:buFont typeface="Libre Franklin"/>
              <a:buNone/>
            </a:pPr>
            <a:r>
              <a:t/>
            </a:r>
            <a:endParaRPr b="0" i="0" sz="1400" u="none" cap="none" strike="noStrike">
              <a:solidFill>
                <a:schemeClr val="dk2"/>
              </a:solidFill>
              <a:latin typeface="Libre Franklin"/>
              <a:ea typeface="Libre Franklin"/>
              <a:cs typeface="Libre Franklin"/>
              <a:sym typeface="Libre Franklin"/>
            </a:endParaRPr>
          </a:p>
          <a:p>
            <a:pPr indent="0" lvl="0" marL="139700" marR="0" rtl="0" algn="l">
              <a:lnSpc>
                <a:spcPct val="100000"/>
              </a:lnSpc>
              <a:spcBef>
                <a:spcPts val="0"/>
              </a:spcBef>
              <a:spcAft>
                <a:spcPts val="0"/>
              </a:spcAft>
              <a:buClr>
                <a:schemeClr val="dk1"/>
              </a:buClr>
              <a:buSzPts val="1400"/>
              <a:buFont typeface="Libre Franklin"/>
              <a:buNone/>
            </a:pPr>
            <a:r>
              <a:rPr b="0" i="0" lang="en-US" sz="1400" u="none" cap="none" strike="noStrike">
                <a:solidFill>
                  <a:schemeClr val="dk2"/>
                </a:solidFill>
                <a:latin typeface="Libre Franklin"/>
                <a:ea typeface="Libre Franklin"/>
                <a:cs typeface="Libre Franklin"/>
                <a:sym typeface="Libre Franklin"/>
              </a:rPr>
              <a:t>En ce moment l’équipe front (IAM) que j’ai intégré effectue une refonte totale de l’interface vers une deuxième version. Nous faisons de la R&amp;D d’interfaces sécurisées destinées à des clients sensibles, protégeons leurs données. L’interface front doit être intuitive, claire, complète et facilement accessible.</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Clr>
                <a:schemeClr val="dk1"/>
              </a:buClr>
              <a:buSzPts val="1400"/>
              <a:buFont typeface="Libre Franklin"/>
              <a:buNone/>
            </a:pPr>
            <a:r>
              <a:rPr b="0" i="0" lang="en-US" sz="1400" u="none" cap="none" strike="noStrike">
                <a:solidFill>
                  <a:schemeClr val="dk2"/>
                </a:solidFill>
                <a:latin typeface="Libre Franklin"/>
                <a:ea typeface="Libre Franklin"/>
                <a:cs typeface="Libre Franklin"/>
                <a:sym typeface="Libre Franklin"/>
              </a:rPr>
              <a:t>Pour le moment elle est juste usée en interne. </a:t>
            </a:r>
            <a:endParaRPr b="0" i="0" sz="1400" u="none" cap="none" strike="noStrike">
              <a:solidFill>
                <a:schemeClr val="dk2"/>
              </a:solidFill>
              <a:latin typeface="Libre Franklin"/>
              <a:ea typeface="Libre Franklin"/>
              <a:cs typeface="Libre Franklin"/>
              <a:sym typeface="Libre Franklin"/>
            </a:endParaRPr>
          </a:p>
          <a:p>
            <a:pPr indent="0" lvl="0" marL="139700" marR="0" rtl="0" algn="l">
              <a:lnSpc>
                <a:spcPct val="100000"/>
              </a:lnSpc>
              <a:spcBef>
                <a:spcPts val="0"/>
              </a:spcBef>
              <a:spcAft>
                <a:spcPts val="0"/>
              </a:spcAft>
              <a:buClr>
                <a:schemeClr val="dk1"/>
              </a:buClr>
              <a:buSzPts val="1400"/>
              <a:buFont typeface="Libre Franklin"/>
              <a:buNone/>
            </a:pPr>
            <a:r>
              <a:t/>
            </a:r>
            <a:endParaRPr>
              <a:solidFill>
                <a:schemeClr val="dk2"/>
              </a:solidFill>
              <a:latin typeface="Libre Franklin"/>
              <a:ea typeface="Libre Franklin"/>
              <a:cs typeface="Libre Franklin"/>
              <a:sym typeface="Libre Franklin"/>
            </a:endParaRPr>
          </a:p>
          <a:p>
            <a:pPr indent="0" lvl="0" marL="139700" marR="0" rtl="0" algn="l">
              <a:lnSpc>
                <a:spcPct val="100000"/>
              </a:lnSpc>
              <a:spcBef>
                <a:spcPts val="0"/>
              </a:spcBef>
              <a:spcAft>
                <a:spcPts val="0"/>
              </a:spcAft>
              <a:buClr>
                <a:schemeClr val="dk1"/>
              </a:buClr>
              <a:buSzPts val="1400"/>
              <a:buFont typeface="Libre Franklin"/>
              <a:buNone/>
            </a:pPr>
            <a:r>
              <a:rPr lang="en-US">
                <a:solidFill>
                  <a:schemeClr val="dk2"/>
                </a:solidFill>
                <a:latin typeface="Libre Franklin"/>
                <a:ea typeface="Libre Franklin"/>
                <a:cs typeface="Libre Franklin"/>
                <a:sym typeface="Libre Franklin"/>
              </a:rPr>
              <a:t>J’apporte une précision, ce stage a été </a:t>
            </a:r>
            <a:r>
              <a:rPr lang="en-US">
                <a:solidFill>
                  <a:schemeClr val="dk2"/>
                </a:solidFill>
                <a:latin typeface="Libre Franklin"/>
                <a:ea typeface="Libre Franklin"/>
                <a:cs typeface="Libre Franklin"/>
                <a:sym typeface="Libre Franklin"/>
              </a:rPr>
              <a:t>effectué</a:t>
            </a:r>
            <a:r>
              <a:rPr lang="en-US">
                <a:solidFill>
                  <a:schemeClr val="dk2"/>
                </a:solidFill>
                <a:latin typeface="Libre Franklin"/>
                <a:ea typeface="Libre Franklin"/>
                <a:cs typeface="Libre Franklin"/>
                <a:sym typeface="Libre Franklin"/>
              </a:rPr>
              <a:t> avec l’aide du framework Angular, et mes tâches fut de parcourir dans un premier temps un grand projet, des librairies spécifiques à l’entreprise, faire des retouches, traductions, corrections de bugs, pour être dans le bain.</a:t>
            </a:r>
            <a:endParaRPr>
              <a:solidFill>
                <a:schemeClr val="dk2"/>
              </a:solidFill>
              <a:latin typeface="Libre Franklin"/>
              <a:ea typeface="Libre Franklin"/>
              <a:cs typeface="Libre Franklin"/>
              <a:sym typeface="Libre Franklin"/>
            </a:endParaRPr>
          </a:p>
          <a:p>
            <a:pPr indent="0" lvl="0" marL="139700" marR="0" rtl="0" algn="l">
              <a:lnSpc>
                <a:spcPct val="100000"/>
              </a:lnSpc>
              <a:spcBef>
                <a:spcPts val="0"/>
              </a:spcBef>
              <a:spcAft>
                <a:spcPts val="0"/>
              </a:spcAft>
              <a:buClr>
                <a:schemeClr val="dk1"/>
              </a:buClr>
              <a:buSzPts val="1400"/>
              <a:buFont typeface="Libre Franklin"/>
              <a:buNone/>
            </a:pPr>
            <a:r>
              <a:rPr lang="en-US">
                <a:solidFill>
                  <a:schemeClr val="dk2"/>
                </a:solidFill>
                <a:latin typeface="Libre Franklin"/>
                <a:ea typeface="Libre Franklin"/>
                <a:cs typeface="Libre Franklin"/>
                <a:sym typeface="Libre Franklin"/>
              </a:rPr>
              <a:t>Après j’ai eu la mission d’implémenter tout un composant de librairie commune, dans un projet qui fait office d’échantillon de librairie. (une libs-sample Angular)</a:t>
            </a:r>
            <a:endParaRPr>
              <a:solidFill>
                <a:schemeClr val="dk2"/>
              </a:solidFill>
              <a:latin typeface="Libre Franklin"/>
              <a:ea typeface="Libre Franklin"/>
              <a:cs typeface="Libre Franklin"/>
              <a:sym typeface="Libre Franklin"/>
            </a:endParaRPr>
          </a:p>
          <a:p>
            <a:pPr indent="0" lvl="0" marL="139700" marR="0" rtl="0" algn="l">
              <a:lnSpc>
                <a:spcPct val="100000"/>
              </a:lnSpc>
              <a:spcBef>
                <a:spcPts val="0"/>
              </a:spcBef>
              <a:spcAft>
                <a:spcPts val="0"/>
              </a:spcAft>
              <a:buClr>
                <a:schemeClr val="dk1"/>
              </a:buClr>
              <a:buSzPts val="1400"/>
              <a:buFont typeface="Libre Franklin"/>
              <a:buNone/>
            </a:pPr>
            <a:r>
              <a:rPr lang="en-US">
                <a:solidFill>
                  <a:schemeClr val="dk2"/>
                </a:solidFill>
                <a:latin typeface="Libre Franklin"/>
                <a:ea typeface="Libre Franklin"/>
                <a:cs typeface="Libre Franklin"/>
                <a:sym typeface="Libre Franklin"/>
              </a:rPr>
              <a:t>Je suis autorisé à montrer le projet IAM-FRONT sur lequel j’ai travaillé.</a:t>
            </a:r>
            <a:endParaRPr>
              <a:solidFill>
                <a:schemeClr val="dk2"/>
              </a:solidFill>
              <a:latin typeface="Libre Franklin"/>
              <a:ea typeface="Libre Franklin"/>
              <a:cs typeface="Libre Franklin"/>
              <a:sym typeface="Libre Franklin"/>
            </a:endParaRPr>
          </a:p>
        </p:txBody>
      </p:sp>
      <p:sp>
        <p:nvSpPr>
          <p:cNvPr id="1672" name="Google Shape;1672;p32"/>
          <p:cNvSpPr txBox="1"/>
          <p:nvPr>
            <p:ph type="title"/>
          </p:nvPr>
        </p:nvSpPr>
        <p:spPr>
          <a:xfrm>
            <a:off x="475799" y="396350"/>
            <a:ext cx="8149952"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solidFill>
                  <a:schemeClr val="dk2"/>
                </a:solidFill>
              </a:rPr>
              <a:t>Présentation et cahier des charges</a:t>
            </a:r>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6" name="Shape 1676"/>
        <p:cNvGrpSpPr/>
        <p:nvPr/>
      </p:nvGrpSpPr>
      <p:grpSpPr>
        <a:xfrm>
          <a:off x="0" y="0"/>
          <a:ext cx="0" cy="0"/>
          <a:chOff x="0" y="0"/>
          <a:chExt cx="0" cy="0"/>
        </a:xfrm>
      </p:grpSpPr>
      <p:grpSp>
        <p:nvGrpSpPr>
          <p:cNvPr id="1677" name="Google Shape;1677;p33"/>
          <p:cNvGrpSpPr/>
          <p:nvPr/>
        </p:nvGrpSpPr>
        <p:grpSpPr>
          <a:xfrm>
            <a:off x="8676489" y="3934970"/>
            <a:ext cx="402617" cy="851484"/>
            <a:chOff x="8612064" y="3666995"/>
            <a:chExt cx="402617" cy="851484"/>
          </a:xfrm>
        </p:grpSpPr>
        <p:sp>
          <p:nvSpPr>
            <p:cNvPr id="1678" name="Google Shape;1678;p33"/>
            <p:cNvSpPr/>
            <p:nvPr/>
          </p:nvSpPr>
          <p:spPr>
            <a:xfrm>
              <a:off x="8612064" y="3666995"/>
              <a:ext cx="402616" cy="454401"/>
            </a:xfrm>
            <a:custGeom>
              <a:rect b="b" l="l" r="r" t="t"/>
              <a:pathLst>
                <a:path extrusionOk="0" h="11188" w="9913">
                  <a:moveTo>
                    <a:pt x="9912" y="0"/>
                  </a:moveTo>
                  <a:lnTo>
                    <a:pt x="1" y="9956"/>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33"/>
            <p:cNvSpPr/>
            <p:nvPr/>
          </p:nvSpPr>
          <p:spPr>
            <a:xfrm>
              <a:off x="8612064" y="3781486"/>
              <a:ext cx="402616" cy="454401"/>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33"/>
            <p:cNvSpPr/>
            <p:nvPr/>
          </p:nvSpPr>
          <p:spPr>
            <a:xfrm>
              <a:off x="8612064" y="3895978"/>
              <a:ext cx="402616" cy="454401"/>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33"/>
            <p:cNvSpPr/>
            <p:nvPr/>
          </p:nvSpPr>
          <p:spPr>
            <a:xfrm>
              <a:off x="8612064" y="4010835"/>
              <a:ext cx="402616" cy="454401"/>
            </a:xfrm>
            <a:custGeom>
              <a:rect b="b" l="l" r="r" t="t"/>
              <a:pathLst>
                <a:path extrusionOk="0" h="11188" w="9913">
                  <a:moveTo>
                    <a:pt x="9912" y="0"/>
                  </a:moveTo>
                  <a:lnTo>
                    <a:pt x="1" y="9956"/>
                  </a:lnTo>
                  <a:lnTo>
                    <a:pt x="1" y="11187"/>
                  </a:lnTo>
                  <a:lnTo>
                    <a:pt x="9912" y="1222"/>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33"/>
            <p:cNvSpPr/>
            <p:nvPr/>
          </p:nvSpPr>
          <p:spPr>
            <a:xfrm>
              <a:off x="8622949" y="4125326"/>
              <a:ext cx="391732" cy="393153"/>
            </a:xfrm>
            <a:custGeom>
              <a:rect b="b" l="l" r="r" t="t"/>
              <a:pathLst>
                <a:path extrusionOk="0" h="9680" w="9645">
                  <a:moveTo>
                    <a:pt x="9644" y="0"/>
                  </a:moveTo>
                  <a:lnTo>
                    <a:pt x="1" y="9680"/>
                  </a:lnTo>
                  <a:lnTo>
                    <a:pt x="1223" y="9680"/>
                  </a:lnTo>
                  <a:lnTo>
                    <a:pt x="9644" y="1222"/>
                  </a:lnTo>
                  <a:lnTo>
                    <a:pt x="96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33"/>
            <p:cNvSpPr/>
            <p:nvPr/>
          </p:nvSpPr>
          <p:spPr>
            <a:xfrm>
              <a:off x="8737075" y="4239818"/>
              <a:ext cx="277604" cy="278660"/>
            </a:xfrm>
            <a:custGeom>
              <a:rect b="b" l="l" r="r" t="t"/>
              <a:pathLst>
                <a:path extrusionOk="0" h="6861" w="6835">
                  <a:moveTo>
                    <a:pt x="6834" y="0"/>
                  </a:moveTo>
                  <a:lnTo>
                    <a:pt x="1" y="6861"/>
                  </a:lnTo>
                  <a:lnTo>
                    <a:pt x="1223" y="6861"/>
                  </a:lnTo>
                  <a:lnTo>
                    <a:pt x="6834" y="1231"/>
                  </a:lnTo>
                  <a:lnTo>
                    <a:pt x="68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33"/>
            <p:cNvSpPr/>
            <p:nvPr/>
          </p:nvSpPr>
          <p:spPr>
            <a:xfrm>
              <a:off x="8851201" y="4354309"/>
              <a:ext cx="163475" cy="164166"/>
            </a:xfrm>
            <a:custGeom>
              <a:rect b="b" l="l" r="r" t="t"/>
              <a:pathLst>
                <a:path extrusionOk="0" h="4042" w="4025">
                  <a:moveTo>
                    <a:pt x="4024" y="0"/>
                  </a:moveTo>
                  <a:lnTo>
                    <a:pt x="1" y="4042"/>
                  </a:lnTo>
                  <a:lnTo>
                    <a:pt x="1223" y="4042"/>
                  </a:lnTo>
                  <a:lnTo>
                    <a:pt x="4024" y="1231"/>
                  </a:lnTo>
                  <a:lnTo>
                    <a:pt x="40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5" name="Google Shape;1685;p33"/>
          <p:cNvGrpSpPr/>
          <p:nvPr/>
        </p:nvGrpSpPr>
        <p:grpSpPr>
          <a:xfrm flipH="1" rot="-5400000">
            <a:off x="-879908" y="2818461"/>
            <a:ext cx="2754220" cy="314050"/>
            <a:chOff x="455999" y="1012736"/>
            <a:chExt cx="1928185" cy="219862"/>
          </a:xfrm>
        </p:grpSpPr>
        <p:sp>
          <p:nvSpPr>
            <p:cNvPr id="1686" name="Google Shape;1686;p33"/>
            <p:cNvSpPr/>
            <p:nvPr/>
          </p:nvSpPr>
          <p:spPr>
            <a:xfrm>
              <a:off x="45599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33"/>
            <p:cNvSpPr/>
            <p:nvPr/>
          </p:nvSpPr>
          <p:spPr>
            <a:xfrm>
              <a:off x="562845" y="1012736"/>
              <a:ext cx="219862" cy="219862"/>
            </a:xfrm>
            <a:custGeom>
              <a:rect b="b" l="l" r="r" t="t"/>
              <a:pathLst>
                <a:path extrusionOk="0" h="6665" w="6665">
                  <a:moveTo>
                    <a:pt x="6495" y="6665"/>
                  </a:moveTo>
                  <a:lnTo>
                    <a:pt x="0" y="170"/>
                  </a:lnTo>
                  <a:lnTo>
                    <a:pt x="179"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33"/>
            <p:cNvSpPr/>
            <p:nvPr/>
          </p:nvSpPr>
          <p:spPr>
            <a:xfrm>
              <a:off x="66965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33"/>
            <p:cNvSpPr/>
            <p:nvPr/>
          </p:nvSpPr>
          <p:spPr>
            <a:xfrm>
              <a:off x="776472"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33"/>
            <p:cNvSpPr/>
            <p:nvPr/>
          </p:nvSpPr>
          <p:spPr>
            <a:xfrm>
              <a:off x="883319" y="1012736"/>
              <a:ext cx="219862" cy="219862"/>
            </a:xfrm>
            <a:custGeom>
              <a:rect b="b" l="l" r="r" t="t"/>
              <a:pathLst>
                <a:path extrusionOk="0" h="6665" w="6665">
                  <a:moveTo>
                    <a:pt x="6486"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33"/>
            <p:cNvSpPr/>
            <p:nvPr/>
          </p:nvSpPr>
          <p:spPr>
            <a:xfrm>
              <a:off x="989835"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33"/>
            <p:cNvSpPr/>
            <p:nvPr/>
          </p:nvSpPr>
          <p:spPr>
            <a:xfrm>
              <a:off x="109664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33"/>
            <p:cNvSpPr/>
            <p:nvPr/>
          </p:nvSpPr>
          <p:spPr>
            <a:xfrm>
              <a:off x="1203495"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33"/>
            <p:cNvSpPr/>
            <p:nvPr/>
          </p:nvSpPr>
          <p:spPr>
            <a:xfrm>
              <a:off x="131030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33"/>
            <p:cNvSpPr/>
            <p:nvPr/>
          </p:nvSpPr>
          <p:spPr>
            <a:xfrm>
              <a:off x="1417122" y="1012736"/>
              <a:ext cx="219895" cy="219862"/>
            </a:xfrm>
            <a:custGeom>
              <a:rect b="b" l="l" r="r" t="t"/>
              <a:pathLst>
                <a:path extrusionOk="0" h="6665" w="6666">
                  <a:moveTo>
                    <a:pt x="6487"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33"/>
            <p:cNvSpPr/>
            <p:nvPr/>
          </p:nvSpPr>
          <p:spPr>
            <a:xfrm>
              <a:off x="1523969"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33"/>
            <p:cNvSpPr/>
            <p:nvPr/>
          </p:nvSpPr>
          <p:spPr>
            <a:xfrm>
              <a:off x="1630486"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33"/>
            <p:cNvSpPr/>
            <p:nvPr/>
          </p:nvSpPr>
          <p:spPr>
            <a:xfrm>
              <a:off x="1737332"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33"/>
            <p:cNvSpPr/>
            <p:nvPr/>
          </p:nvSpPr>
          <p:spPr>
            <a:xfrm>
              <a:off x="1844146"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33"/>
            <p:cNvSpPr/>
            <p:nvPr/>
          </p:nvSpPr>
          <p:spPr>
            <a:xfrm>
              <a:off x="1950959" y="1012736"/>
              <a:ext cx="219862" cy="219862"/>
            </a:xfrm>
            <a:custGeom>
              <a:rect b="b" l="l" r="r" t="t"/>
              <a:pathLst>
                <a:path extrusionOk="0" h="6665" w="6665">
                  <a:moveTo>
                    <a:pt x="6486"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33"/>
            <p:cNvSpPr/>
            <p:nvPr/>
          </p:nvSpPr>
          <p:spPr>
            <a:xfrm>
              <a:off x="2057806"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33"/>
            <p:cNvSpPr/>
            <p:nvPr/>
          </p:nvSpPr>
          <p:spPr>
            <a:xfrm>
              <a:off x="2164322"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03" name="Google Shape;1703;p33"/>
          <p:cNvSpPr/>
          <p:nvPr/>
        </p:nvSpPr>
        <p:spPr>
          <a:xfrm>
            <a:off x="2184100" y="84075"/>
            <a:ext cx="4849500" cy="5742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33"/>
          <p:cNvSpPr txBox="1"/>
          <p:nvPr>
            <p:ph type="title"/>
          </p:nvPr>
        </p:nvSpPr>
        <p:spPr>
          <a:xfrm>
            <a:off x="2470957" y="84825"/>
            <a:ext cx="42759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Capture d’écran</a:t>
            </a:r>
            <a:endParaRPr/>
          </a:p>
        </p:txBody>
      </p:sp>
      <p:pic>
        <p:nvPicPr>
          <p:cNvPr id="1705" name="Google Shape;1705;p33"/>
          <p:cNvPicPr preferRelativeResize="0"/>
          <p:nvPr/>
        </p:nvPicPr>
        <p:blipFill>
          <a:blip r:embed="rId3">
            <a:alphaModFix/>
          </a:blip>
          <a:stretch>
            <a:fillRect/>
          </a:stretch>
        </p:blipFill>
        <p:spPr>
          <a:xfrm>
            <a:off x="462650" y="850125"/>
            <a:ext cx="4849499" cy="1553410"/>
          </a:xfrm>
          <a:prstGeom prst="rect">
            <a:avLst/>
          </a:prstGeom>
          <a:noFill/>
          <a:ln>
            <a:noFill/>
          </a:ln>
        </p:spPr>
      </p:pic>
      <p:sp>
        <p:nvSpPr>
          <p:cNvPr id="1706" name="Google Shape;1706;p33"/>
          <p:cNvSpPr txBox="1"/>
          <p:nvPr/>
        </p:nvSpPr>
        <p:spPr>
          <a:xfrm>
            <a:off x="5295425" y="850125"/>
            <a:ext cx="3370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2"/>
                </a:solidFill>
                <a:latin typeface="Libre Franklin"/>
                <a:ea typeface="Libre Franklin"/>
                <a:cs typeface="Libre Franklin"/>
                <a:sym typeface="Libre Franklin"/>
              </a:rPr>
              <a:t>Ici nous avons une fonction qui permet à notre stepper Angular (avec un output), de trouver une ‘’step active’’.</a:t>
            </a:r>
            <a:endParaRPr sz="120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lang="en-US" sz="1200">
                <a:solidFill>
                  <a:schemeClr val="dk2"/>
                </a:solidFill>
                <a:latin typeface="Libre Franklin"/>
                <a:ea typeface="Libre Franklin"/>
                <a:cs typeface="Libre Franklin"/>
                <a:sym typeface="Libre Franklin"/>
              </a:rPr>
              <a:t>Si la stepNumber n’est pas la step actuelle, alors on parcours le tableau de step, avec une incrémentation, ce qui déplacera la step active en cliquant sur une autre step. (On ne peux pas cliquer ailleurs par exemple pour changer le booléen)</a:t>
            </a:r>
            <a:endParaRPr sz="1200">
              <a:solidFill>
                <a:schemeClr val="dk2"/>
              </a:solidFill>
              <a:latin typeface="Libre Franklin"/>
              <a:ea typeface="Libre Franklin"/>
              <a:cs typeface="Libre Franklin"/>
              <a:sym typeface="Libre Franklin"/>
            </a:endParaRPr>
          </a:p>
        </p:txBody>
      </p:sp>
      <p:pic>
        <p:nvPicPr>
          <p:cNvPr id="1707" name="Google Shape;1707;p33"/>
          <p:cNvPicPr preferRelativeResize="0"/>
          <p:nvPr/>
        </p:nvPicPr>
        <p:blipFill>
          <a:blip r:embed="rId4">
            <a:alphaModFix/>
          </a:blip>
          <a:stretch>
            <a:fillRect/>
          </a:stretch>
        </p:blipFill>
        <p:spPr>
          <a:xfrm>
            <a:off x="462650" y="2531275"/>
            <a:ext cx="4849500" cy="2239854"/>
          </a:xfrm>
          <a:prstGeom prst="rect">
            <a:avLst/>
          </a:prstGeom>
          <a:noFill/>
          <a:ln>
            <a:noFill/>
          </a:ln>
        </p:spPr>
      </p:pic>
      <p:sp>
        <p:nvSpPr>
          <p:cNvPr id="1708" name="Google Shape;1708;p33"/>
          <p:cNvSpPr txBox="1"/>
          <p:nvPr/>
        </p:nvSpPr>
        <p:spPr>
          <a:xfrm>
            <a:off x="5295425" y="2602725"/>
            <a:ext cx="33702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2"/>
                </a:solidFill>
                <a:latin typeface="Libre Franklin"/>
                <a:ea typeface="Libre Franklin"/>
                <a:cs typeface="Libre Franklin"/>
                <a:sym typeface="Libre Franklin"/>
              </a:rPr>
              <a:t>La partie front du stepper, ce composant doit être appelé dans la libs-sample. Avoir des fonctions et être actif, prêt à l’emploi pour l’utilisateur. </a:t>
            </a:r>
            <a:endParaRPr sz="120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lang="en-US" sz="1200">
                <a:solidFill>
                  <a:schemeClr val="dk2"/>
                </a:solidFill>
                <a:latin typeface="Libre Franklin"/>
                <a:ea typeface="Libre Franklin"/>
                <a:cs typeface="Libre Franklin"/>
                <a:sym typeface="Libre Franklin"/>
              </a:rPr>
              <a:t>Nous voyons les 4 étapes, la première est incorrecte = ERROR, la deuxième est valide = VALID, la troisième est en cours = ACTIVE, la quatrième n’a pas été touchée, elle est en attente = PENDING.</a:t>
            </a:r>
            <a:endParaRPr sz="120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lang="en-US" sz="1200">
                <a:solidFill>
                  <a:schemeClr val="dk2"/>
                </a:solidFill>
                <a:latin typeface="Libre Franklin"/>
                <a:ea typeface="Libre Franklin"/>
                <a:cs typeface="Libre Franklin"/>
                <a:sym typeface="Libre Franklin"/>
              </a:rPr>
              <a:t>C’est pour la démonstration et la visualisation des classes, des étapes.</a:t>
            </a:r>
            <a:endParaRPr sz="1200">
              <a:solidFill>
                <a:schemeClr val="dk2"/>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2" name="Shape 1712"/>
        <p:cNvGrpSpPr/>
        <p:nvPr/>
      </p:nvGrpSpPr>
      <p:grpSpPr>
        <a:xfrm>
          <a:off x="0" y="0"/>
          <a:ext cx="0" cy="0"/>
          <a:chOff x="0" y="0"/>
          <a:chExt cx="0" cy="0"/>
        </a:xfrm>
      </p:grpSpPr>
      <p:pic>
        <p:nvPicPr>
          <p:cNvPr id="1713" name="Google Shape;1713;p34"/>
          <p:cNvPicPr preferRelativeResize="0"/>
          <p:nvPr/>
        </p:nvPicPr>
        <p:blipFill>
          <a:blip r:embed="rId3">
            <a:alphaModFix/>
          </a:blip>
          <a:stretch>
            <a:fillRect/>
          </a:stretch>
        </p:blipFill>
        <p:spPr>
          <a:xfrm>
            <a:off x="152400" y="381000"/>
            <a:ext cx="3836226" cy="3576924"/>
          </a:xfrm>
          <a:prstGeom prst="rect">
            <a:avLst/>
          </a:prstGeom>
          <a:noFill/>
          <a:ln>
            <a:noFill/>
          </a:ln>
        </p:spPr>
      </p:pic>
      <p:sp>
        <p:nvSpPr>
          <p:cNvPr id="1714" name="Google Shape;1714;p34"/>
          <p:cNvSpPr txBox="1"/>
          <p:nvPr/>
        </p:nvSpPr>
        <p:spPr>
          <a:xfrm>
            <a:off x="4110400" y="292975"/>
            <a:ext cx="43506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2"/>
                </a:solidFill>
                <a:latin typeface="Libre Franklin"/>
                <a:ea typeface="Libre Franklin"/>
                <a:cs typeface="Libre Franklin"/>
                <a:sym typeface="Libre Franklin"/>
              </a:rPr>
              <a:t>Vous avez ici la page d’accueil du projet IAM FRONT, avec le DarkMode activé. C’est assez représentatif de ce que j’ai pu faire en stage.</a:t>
            </a:r>
            <a:endParaRPr>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lang="en-US">
                <a:solidFill>
                  <a:schemeClr val="dk2"/>
                </a:solidFill>
                <a:latin typeface="Libre Franklin"/>
                <a:ea typeface="Libre Franklin"/>
                <a:cs typeface="Libre Franklin"/>
                <a:sym typeface="Libre Franklin"/>
              </a:rPr>
              <a:t>En effet j’ai participé à l’implémentation de ce DarkMode et corrigé un petit bug d’affichage sur le grahique. Parfois des problèmes d’affichage </a:t>
            </a:r>
            <a:r>
              <a:rPr lang="en-US">
                <a:solidFill>
                  <a:schemeClr val="dk2"/>
                </a:solidFill>
                <a:latin typeface="Libre Franklin"/>
                <a:ea typeface="Libre Franklin"/>
                <a:cs typeface="Libre Franklin"/>
                <a:sym typeface="Libre Franklin"/>
              </a:rPr>
              <a:t>peuvent</a:t>
            </a:r>
            <a:r>
              <a:rPr lang="en-US">
                <a:solidFill>
                  <a:schemeClr val="dk2"/>
                </a:solidFill>
                <a:latin typeface="Libre Franklin"/>
                <a:ea typeface="Libre Franklin"/>
                <a:cs typeface="Libre Franklin"/>
                <a:sym typeface="Libre Franklin"/>
              </a:rPr>
              <a:t> </a:t>
            </a:r>
            <a:r>
              <a:rPr lang="en-US">
                <a:solidFill>
                  <a:schemeClr val="dk2"/>
                </a:solidFill>
                <a:latin typeface="Libre Franklin"/>
                <a:ea typeface="Libre Franklin"/>
                <a:cs typeface="Libre Franklin"/>
                <a:sym typeface="Libre Franklin"/>
              </a:rPr>
              <a:t>apparaître</a:t>
            </a:r>
            <a:r>
              <a:rPr lang="en-US">
                <a:solidFill>
                  <a:schemeClr val="dk2"/>
                </a:solidFill>
                <a:latin typeface="Libre Franklin"/>
                <a:ea typeface="Libre Franklin"/>
                <a:cs typeface="Libre Franklin"/>
                <a:sym typeface="Libre Franklin"/>
              </a:rPr>
              <a:t> sur les titres des </a:t>
            </a:r>
            <a:r>
              <a:rPr lang="en-US">
                <a:solidFill>
                  <a:schemeClr val="dk2"/>
                </a:solidFill>
                <a:latin typeface="Libre Franklin"/>
                <a:ea typeface="Libre Franklin"/>
                <a:cs typeface="Libre Franklin"/>
                <a:sym typeface="Libre Franklin"/>
              </a:rPr>
              <a:t>rubriques</a:t>
            </a:r>
            <a:r>
              <a:rPr lang="en-US">
                <a:solidFill>
                  <a:schemeClr val="dk2"/>
                </a:solidFill>
                <a:latin typeface="Libre Franklin"/>
                <a:ea typeface="Libre Franklin"/>
                <a:cs typeface="Libre Franklin"/>
                <a:sym typeface="Libre Franklin"/>
              </a:rPr>
              <a:t>, comme ‘’tableau de bord’’ qui pouvait être mal écrit, ou traduit en anglais. J’ai aidé à l’amélioration </a:t>
            </a:r>
            <a:r>
              <a:rPr lang="en-US">
                <a:solidFill>
                  <a:schemeClr val="dk2"/>
                </a:solidFill>
                <a:latin typeface="Libre Franklin"/>
                <a:ea typeface="Libre Franklin"/>
                <a:cs typeface="Libre Franklin"/>
                <a:sym typeface="Libre Franklin"/>
              </a:rPr>
              <a:t>ergonomique</a:t>
            </a:r>
            <a:r>
              <a:rPr lang="en-US">
                <a:solidFill>
                  <a:schemeClr val="dk2"/>
                </a:solidFill>
                <a:latin typeface="Libre Franklin"/>
                <a:ea typeface="Libre Franklin"/>
                <a:cs typeface="Libre Franklin"/>
                <a:sym typeface="Libre Franklin"/>
              </a:rPr>
              <a:t> de ce projet.</a:t>
            </a:r>
            <a:endParaRPr>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t/>
            </a:r>
            <a:endParaRPr>
              <a:solidFill>
                <a:schemeClr val="dk2"/>
              </a:solidFill>
              <a:latin typeface="Libre Franklin"/>
              <a:ea typeface="Libre Franklin"/>
              <a:cs typeface="Libre Franklin"/>
              <a:sym typeface="Libre Franklin"/>
            </a:endParaRPr>
          </a:p>
        </p:txBody>
      </p:sp>
      <p:pic>
        <p:nvPicPr>
          <p:cNvPr id="1715" name="Google Shape;1715;p34"/>
          <p:cNvPicPr preferRelativeResize="0"/>
          <p:nvPr/>
        </p:nvPicPr>
        <p:blipFill>
          <a:blip r:embed="rId4">
            <a:alphaModFix/>
          </a:blip>
          <a:stretch>
            <a:fillRect/>
          </a:stretch>
        </p:blipFill>
        <p:spPr>
          <a:xfrm>
            <a:off x="4153648" y="2681075"/>
            <a:ext cx="4887825" cy="2281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9" name="Shape 1719"/>
        <p:cNvGrpSpPr/>
        <p:nvPr/>
      </p:nvGrpSpPr>
      <p:grpSpPr>
        <a:xfrm>
          <a:off x="0" y="0"/>
          <a:ext cx="0" cy="0"/>
          <a:chOff x="0" y="0"/>
          <a:chExt cx="0" cy="0"/>
        </a:xfrm>
      </p:grpSpPr>
      <p:sp>
        <p:nvSpPr>
          <p:cNvPr id="1720" name="Google Shape;1720;p35"/>
          <p:cNvSpPr txBox="1"/>
          <p:nvPr/>
        </p:nvSpPr>
        <p:spPr>
          <a:xfrm>
            <a:off x="34675" y="498650"/>
            <a:ext cx="3348300" cy="407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2"/>
                </a:solidFill>
                <a:latin typeface="Libre Franklin"/>
                <a:ea typeface="Libre Franklin"/>
                <a:cs typeface="Libre Franklin"/>
                <a:sym typeface="Libre Franklin"/>
              </a:rPr>
              <a:t>Nous sommes dans le projet IAM-FRONT, voyez ici, une balise html qui est un composant au sein de la librairie ‘’beys-switch’’, qui appelle une fonction appelée : onDarkModeClicked() :</a:t>
            </a:r>
            <a:endParaRPr sz="110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t/>
            </a:r>
            <a:endParaRPr sz="110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lang="en-US" sz="1100">
                <a:solidFill>
                  <a:schemeClr val="dk2"/>
                </a:solidFill>
                <a:latin typeface="Libre Franklin"/>
                <a:ea typeface="Libre Franklin"/>
                <a:cs typeface="Libre Franklin"/>
                <a:sym typeface="Libre Franklin"/>
              </a:rPr>
              <a:t>Ici nous sommes dans le « controller » d’Angular, nous étions plus haut dans le template, nous sommes ici dans le .ts associé :</a:t>
            </a:r>
            <a:endParaRPr sz="110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t/>
            </a:r>
            <a:endParaRPr sz="110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lang="en-US" sz="1100">
                <a:solidFill>
                  <a:schemeClr val="dk2"/>
                </a:solidFill>
                <a:latin typeface="Libre Franklin"/>
                <a:ea typeface="Libre Franklin"/>
                <a:cs typeface="Libre Franklin"/>
                <a:sym typeface="Libre Franklin"/>
              </a:rPr>
              <a:t>Par exemple, si je clique sur le html, nous avons un « toggler » en ligne numéro un qui inverse le boolean du darkmodeEnabled dont on se sert pour affecter la variable ‘theme’ du localStorage, via l’expression ternaire le ‘?’ enfin on annonce au reste de l’application le changement de thème via l’uiService et la méthode setdarkMode.</a:t>
            </a:r>
            <a:endParaRPr sz="110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lang="en-US" sz="1100">
                <a:solidFill>
                  <a:schemeClr val="dk2"/>
                </a:solidFill>
                <a:latin typeface="Libre Franklin"/>
                <a:ea typeface="Libre Franklin"/>
                <a:cs typeface="Libre Franklin"/>
                <a:sym typeface="Libre Franklin"/>
              </a:rPr>
              <a:t>Grace à l’UIService ici présent : (export le rend disponible dans tout le projet)</a:t>
            </a:r>
            <a:endParaRPr sz="110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t/>
            </a:r>
            <a:endParaRPr sz="110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lang="en-US" sz="1100">
                <a:solidFill>
                  <a:schemeClr val="dk2"/>
                </a:solidFill>
                <a:latin typeface="Libre Franklin"/>
                <a:ea typeface="Libre Franklin"/>
                <a:cs typeface="Libre Franklin"/>
                <a:sym typeface="Libre Franklin"/>
              </a:rPr>
              <a:t>Nous sommes dans le uiService avec la propriété _isDarkMode avec le BehaviorSubject qui sert à annoncer au reste de l’application le thème actuel et les changements de thèmes à venir.</a:t>
            </a:r>
            <a:endParaRPr sz="1100">
              <a:solidFill>
                <a:schemeClr val="dk2"/>
              </a:solidFill>
              <a:latin typeface="Libre Franklin"/>
              <a:ea typeface="Libre Franklin"/>
              <a:cs typeface="Libre Franklin"/>
              <a:sym typeface="Libre Franklin"/>
            </a:endParaRPr>
          </a:p>
        </p:txBody>
      </p:sp>
      <p:pic>
        <p:nvPicPr>
          <p:cNvPr id="1721" name="Google Shape;1721;p35"/>
          <p:cNvPicPr preferRelativeResize="0"/>
          <p:nvPr/>
        </p:nvPicPr>
        <p:blipFill>
          <a:blip r:embed="rId3">
            <a:alphaModFix/>
          </a:blip>
          <a:stretch>
            <a:fillRect/>
          </a:stretch>
        </p:blipFill>
        <p:spPr>
          <a:xfrm>
            <a:off x="3657600" y="533400"/>
            <a:ext cx="5366674" cy="603150"/>
          </a:xfrm>
          <a:prstGeom prst="rect">
            <a:avLst/>
          </a:prstGeom>
          <a:noFill/>
          <a:ln>
            <a:noFill/>
          </a:ln>
        </p:spPr>
      </p:pic>
      <p:pic>
        <p:nvPicPr>
          <p:cNvPr id="1722" name="Google Shape;1722;p35"/>
          <p:cNvPicPr preferRelativeResize="0"/>
          <p:nvPr/>
        </p:nvPicPr>
        <p:blipFill>
          <a:blip r:embed="rId4">
            <a:alphaModFix/>
          </a:blip>
          <a:stretch>
            <a:fillRect/>
          </a:stretch>
        </p:blipFill>
        <p:spPr>
          <a:xfrm>
            <a:off x="3657600" y="1198525"/>
            <a:ext cx="5366675" cy="1165729"/>
          </a:xfrm>
          <a:prstGeom prst="rect">
            <a:avLst/>
          </a:prstGeom>
          <a:noFill/>
          <a:ln>
            <a:noFill/>
          </a:ln>
        </p:spPr>
      </p:pic>
      <p:pic>
        <p:nvPicPr>
          <p:cNvPr id="1723" name="Google Shape;1723;p35"/>
          <p:cNvPicPr preferRelativeResize="0"/>
          <p:nvPr/>
        </p:nvPicPr>
        <p:blipFill>
          <a:blip r:embed="rId5">
            <a:alphaModFix/>
          </a:blip>
          <a:stretch>
            <a:fillRect/>
          </a:stretch>
        </p:blipFill>
        <p:spPr>
          <a:xfrm>
            <a:off x="3657600" y="3653925"/>
            <a:ext cx="3695700" cy="790575"/>
          </a:xfrm>
          <a:prstGeom prst="rect">
            <a:avLst/>
          </a:prstGeom>
          <a:noFill/>
          <a:ln>
            <a:noFill/>
          </a:ln>
        </p:spPr>
      </p:pic>
      <p:pic>
        <p:nvPicPr>
          <p:cNvPr id="1724" name="Google Shape;1724;p35"/>
          <p:cNvPicPr preferRelativeResize="0"/>
          <p:nvPr/>
        </p:nvPicPr>
        <p:blipFill>
          <a:blip r:embed="rId6">
            <a:alphaModFix/>
          </a:blip>
          <a:stretch>
            <a:fillRect/>
          </a:stretch>
        </p:blipFill>
        <p:spPr>
          <a:xfrm>
            <a:off x="3657600" y="2426225"/>
            <a:ext cx="5366675" cy="1165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pic>
        <p:nvPicPr>
          <p:cNvPr id="1729" name="Google Shape;1729;p36"/>
          <p:cNvPicPr preferRelativeResize="0"/>
          <p:nvPr/>
        </p:nvPicPr>
        <p:blipFill rotWithShape="1">
          <a:blip r:embed="rId3">
            <a:alphaModFix/>
          </a:blip>
          <a:srcRect b="-14080" l="0" r="0" t="14080"/>
          <a:stretch/>
        </p:blipFill>
        <p:spPr>
          <a:xfrm>
            <a:off x="3651725" y="2965350"/>
            <a:ext cx="5366676" cy="541021"/>
          </a:xfrm>
          <a:prstGeom prst="rect">
            <a:avLst/>
          </a:prstGeom>
          <a:noFill/>
          <a:ln>
            <a:noFill/>
          </a:ln>
        </p:spPr>
      </p:pic>
      <p:pic>
        <p:nvPicPr>
          <p:cNvPr id="1730" name="Google Shape;1730;p36"/>
          <p:cNvPicPr preferRelativeResize="0"/>
          <p:nvPr/>
        </p:nvPicPr>
        <p:blipFill>
          <a:blip r:embed="rId4">
            <a:alphaModFix/>
          </a:blip>
          <a:stretch>
            <a:fillRect/>
          </a:stretch>
        </p:blipFill>
        <p:spPr>
          <a:xfrm>
            <a:off x="3657600" y="3506374"/>
            <a:ext cx="5366676" cy="1121395"/>
          </a:xfrm>
          <a:prstGeom prst="rect">
            <a:avLst/>
          </a:prstGeom>
          <a:noFill/>
          <a:ln>
            <a:noFill/>
          </a:ln>
        </p:spPr>
      </p:pic>
      <p:pic>
        <p:nvPicPr>
          <p:cNvPr id="1731" name="Google Shape;1731;p36"/>
          <p:cNvPicPr preferRelativeResize="0"/>
          <p:nvPr/>
        </p:nvPicPr>
        <p:blipFill>
          <a:blip r:embed="rId5">
            <a:alphaModFix/>
          </a:blip>
          <a:stretch>
            <a:fillRect/>
          </a:stretch>
        </p:blipFill>
        <p:spPr>
          <a:xfrm>
            <a:off x="3657600" y="415175"/>
            <a:ext cx="5366674" cy="1349050"/>
          </a:xfrm>
          <a:prstGeom prst="rect">
            <a:avLst/>
          </a:prstGeom>
          <a:noFill/>
          <a:ln>
            <a:noFill/>
          </a:ln>
        </p:spPr>
      </p:pic>
      <p:pic>
        <p:nvPicPr>
          <p:cNvPr id="1732" name="Google Shape;1732;p36"/>
          <p:cNvPicPr preferRelativeResize="0"/>
          <p:nvPr/>
        </p:nvPicPr>
        <p:blipFill>
          <a:blip r:embed="rId6">
            <a:alphaModFix/>
          </a:blip>
          <a:stretch>
            <a:fillRect/>
          </a:stretch>
        </p:blipFill>
        <p:spPr>
          <a:xfrm>
            <a:off x="3657600" y="1808375"/>
            <a:ext cx="5366675" cy="1121400"/>
          </a:xfrm>
          <a:prstGeom prst="rect">
            <a:avLst/>
          </a:prstGeom>
          <a:noFill/>
          <a:ln>
            <a:noFill/>
          </a:ln>
        </p:spPr>
      </p:pic>
      <p:sp>
        <p:nvSpPr>
          <p:cNvPr id="1733" name="Google Shape;1733;p36"/>
          <p:cNvSpPr txBox="1"/>
          <p:nvPr/>
        </p:nvSpPr>
        <p:spPr>
          <a:xfrm>
            <a:off x="34675" y="270050"/>
            <a:ext cx="3348300" cy="45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50">
                <a:solidFill>
                  <a:schemeClr val="dk2"/>
                </a:solidFill>
                <a:latin typeface="Libre Franklin"/>
                <a:ea typeface="Libre Franklin"/>
                <a:cs typeface="Libre Franklin"/>
                <a:sym typeface="Libre Franklin"/>
              </a:rPr>
              <a:t>N’oublions pas que ce projet est lié par une librairie commune, appelée beys-software-common-lib, dans le template html de la librairie, nous avons donc ici :</a:t>
            </a:r>
            <a:endParaRPr sz="105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lang="en-US" sz="1050">
                <a:solidFill>
                  <a:schemeClr val="dk2"/>
                </a:solidFill>
                <a:latin typeface="Libre Franklin"/>
                <a:ea typeface="Libre Franklin"/>
                <a:cs typeface="Libre Franklin"/>
                <a:sym typeface="Libre Franklin"/>
              </a:rPr>
              <a:t>Ici nous avons le bouton qui fait appel à la fonction onDarkModeclicked() .</a:t>
            </a:r>
            <a:endParaRPr sz="105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t/>
            </a:r>
            <a:endParaRPr sz="105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lang="en-US" sz="1050">
                <a:solidFill>
                  <a:schemeClr val="dk2"/>
                </a:solidFill>
                <a:latin typeface="Libre Franklin"/>
                <a:ea typeface="Libre Franklin"/>
                <a:cs typeface="Libre Franklin"/>
                <a:sym typeface="Libre Franklin"/>
              </a:rPr>
              <a:t>Et dans le « controller » associé, le navbar.component.ts la fonction appelée par le bouton :</a:t>
            </a:r>
            <a:endParaRPr sz="105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lang="en-US" sz="1050">
                <a:solidFill>
                  <a:schemeClr val="dk2"/>
                </a:solidFill>
                <a:latin typeface="Libre Franklin"/>
                <a:ea typeface="Libre Franklin"/>
                <a:cs typeface="Libre Franklin"/>
                <a:sym typeface="Libre Franklin"/>
              </a:rPr>
              <a:t>Etant donné que nous voulons changer le thème de l’application de façon générique, depuis les composants de la librairie notamment depuis navbar.component.ts, nous avons également ce composant qui définit la variable thème du localStorage et qui émet la valeur du booléen correspondant au thème. (Similairement au mécanisme de l’application) Un composant dans la librairie, et un dans le projet front.</a:t>
            </a:r>
            <a:endParaRPr sz="105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t/>
            </a:r>
            <a:endParaRPr sz="105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lang="en-US" sz="1050">
                <a:solidFill>
                  <a:schemeClr val="dk2"/>
                </a:solidFill>
                <a:latin typeface="Libre Franklin"/>
                <a:ea typeface="Libre Franklin"/>
                <a:cs typeface="Libre Franklin"/>
                <a:sym typeface="Libre Franklin"/>
              </a:rPr>
              <a:t>Vous vous rappelez &lt;beys-switch&gt;&lt;/beys-switch&gt; ? C’est de l’imbrication Angular. En effet Angular favorise le ‘one page application’ on appelle dans un template un autre template. Voici le contenu de ce beys-switch :</a:t>
            </a:r>
            <a:endParaRPr sz="105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lang="en-US" sz="1050">
                <a:solidFill>
                  <a:schemeClr val="dk2"/>
                </a:solidFill>
                <a:latin typeface="Libre Franklin"/>
                <a:ea typeface="Libre Franklin"/>
                <a:cs typeface="Libre Franklin"/>
                <a:sym typeface="Libre Franklin"/>
              </a:rPr>
              <a:t>Avec évidemment son « controller » le switch.component.ts :</a:t>
            </a:r>
            <a:endParaRPr sz="1050">
              <a:solidFill>
                <a:schemeClr val="dk2"/>
              </a:solidFill>
              <a:latin typeface="Libre Franklin"/>
              <a:ea typeface="Libre Franklin"/>
              <a:cs typeface="Libre Franklin"/>
              <a:sym typeface="Libre Frankli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7" name="Shape 1737"/>
        <p:cNvGrpSpPr/>
        <p:nvPr/>
      </p:nvGrpSpPr>
      <p:grpSpPr>
        <a:xfrm>
          <a:off x="0" y="0"/>
          <a:ext cx="0" cy="0"/>
          <a:chOff x="0" y="0"/>
          <a:chExt cx="0" cy="0"/>
        </a:xfrm>
      </p:grpSpPr>
      <p:pic>
        <p:nvPicPr>
          <p:cNvPr id="1738" name="Google Shape;1738;p37"/>
          <p:cNvPicPr preferRelativeResize="0"/>
          <p:nvPr/>
        </p:nvPicPr>
        <p:blipFill>
          <a:blip r:embed="rId3">
            <a:alphaModFix/>
          </a:blip>
          <a:stretch>
            <a:fillRect/>
          </a:stretch>
        </p:blipFill>
        <p:spPr>
          <a:xfrm>
            <a:off x="108350" y="277275"/>
            <a:ext cx="4375752" cy="2018317"/>
          </a:xfrm>
          <a:prstGeom prst="rect">
            <a:avLst/>
          </a:prstGeom>
          <a:noFill/>
          <a:ln>
            <a:noFill/>
          </a:ln>
        </p:spPr>
      </p:pic>
      <p:pic>
        <p:nvPicPr>
          <p:cNvPr id="1739" name="Google Shape;1739;p37"/>
          <p:cNvPicPr preferRelativeResize="0"/>
          <p:nvPr/>
        </p:nvPicPr>
        <p:blipFill>
          <a:blip r:embed="rId4">
            <a:alphaModFix/>
          </a:blip>
          <a:stretch>
            <a:fillRect/>
          </a:stretch>
        </p:blipFill>
        <p:spPr>
          <a:xfrm>
            <a:off x="4572000" y="277275"/>
            <a:ext cx="4375749" cy="2132613"/>
          </a:xfrm>
          <a:prstGeom prst="rect">
            <a:avLst/>
          </a:prstGeom>
          <a:noFill/>
          <a:ln>
            <a:noFill/>
          </a:ln>
        </p:spPr>
      </p:pic>
      <p:pic>
        <p:nvPicPr>
          <p:cNvPr id="1740" name="Google Shape;1740;p37"/>
          <p:cNvPicPr preferRelativeResize="0"/>
          <p:nvPr/>
        </p:nvPicPr>
        <p:blipFill>
          <a:blip r:embed="rId5">
            <a:alphaModFix/>
          </a:blip>
          <a:stretch>
            <a:fillRect/>
          </a:stretch>
        </p:blipFill>
        <p:spPr>
          <a:xfrm>
            <a:off x="108350" y="2498022"/>
            <a:ext cx="4375748" cy="2042744"/>
          </a:xfrm>
          <a:prstGeom prst="rect">
            <a:avLst/>
          </a:prstGeom>
          <a:noFill/>
          <a:ln>
            <a:noFill/>
          </a:ln>
        </p:spPr>
      </p:pic>
      <p:pic>
        <p:nvPicPr>
          <p:cNvPr id="1741" name="Google Shape;1741;p37"/>
          <p:cNvPicPr preferRelativeResize="0"/>
          <p:nvPr/>
        </p:nvPicPr>
        <p:blipFill>
          <a:blip r:embed="rId6">
            <a:alphaModFix/>
          </a:blip>
          <a:stretch>
            <a:fillRect/>
          </a:stretch>
        </p:blipFill>
        <p:spPr>
          <a:xfrm>
            <a:off x="4572000" y="2498025"/>
            <a:ext cx="4375748" cy="994234"/>
          </a:xfrm>
          <a:prstGeom prst="rect">
            <a:avLst/>
          </a:prstGeom>
          <a:noFill/>
          <a:ln>
            <a:noFill/>
          </a:ln>
        </p:spPr>
      </p:pic>
      <p:sp>
        <p:nvSpPr>
          <p:cNvPr id="1742" name="Google Shape;1742;p37"/>
          <p:cNvSpPr txBox="1"/>
          <p:nvPr/>
        </p:nvSpPr>
        <p:spPr>
          <a:xfrm>
            <a:off x="4628050" y="3573325"/>
            <a:ext cx="4375800" cy="131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50">
                <a:solidFill>
                  <a:schemeClr val="dk2"/>
                </a:solidFill>
                <a:latin typeface="Libre Franklin"/>
                <a:ea typeface="Libre Franklin"/>
                <a:cs typeface="Libre Franklin"/>
                <a:sym typeface="Libre Franklin"/>
              </a:rPr>
              <a:t>En haut à gauche le ticket 3132 avec tous ses points, recherches, et correctif fait.</a:t>
            </a:r>
            <a:endParaRPr sz="105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lang="en-US" sz="1050">
                <a:solidFill>
                  <a:schemeClr val="dk2"/>
                </a:solidFill>
                <a:latin typeface="Libre Franklin"/>
                <a:ea typeface="Libre Franklin"/>
                <a:cs typeface="Libre Franklin"/>
                <a:sym typeface="Libre Franklin"/>
              </a:rPr>
              <a:t>En haut à droite, un exemple d’attribution de tâches avec PlanitPoker.</a:t>
            </a:r>
            <a:endParaRPr sz="105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lang="en-US" sz="1050">
                <a:solidFill>
                  <a:schemeClr val="dk2"/>
                </a:solidFill>
                <a:latin typeface="Libre Franklin"/>
                <a:ea typeface="Libre Franklin"/>
                <a:cs typeface="Libre Franklin"/>
                <a:sym typeface="Libre Franklin"/>
              </a:rPr>
              <a:t>En bas à gauche, la Merge Request (qui à généré un pipeline gitlab), à passé les séries de tests qualité, c’est confirmé avec jasmine la dernière capture d’écran en bas à droite.</a:t>
            </a:r>
            <a:endParaRPr sz="1050">
              <a:solidFill>
                <a:schemeClr val="dk2"/>
              </a:solidFill>
              <a:latin typeface="Libre Franklin"/>
              <a:ea typeface="Libre Franklin"/>
              <a:cs typeface="Libre Franklin"/>
              <a:sym typeface="Libre Frankli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6" name="Shape 1746"/>
        <p:cNvGrpSpPr/>
        <p:nvPr/>
      </p:nvGrpSpPr>
      <p:grpSpPr>
        <a:xfrm>
          <a:off x="0" y="0"/>
          <a:ext cx="0" cy="0"/>
          <a:chOff x="0" y="0"/>
          <a:chExt cx="0" cy="0"/>
        </a:xfrm>
      </p:grpSpPr>
      <p:grpSp>
        <p:nvGrpSpPr>
          <p:cNvPr id="1747" name="Google Shape;1747;p38"/>
          <p:cNvGrpSpPr/>
          <p:nvPr/>
        </p:nvGrpSpPr>
        <p:grpSpPr>
          <a:xfrm>
            <a:off x="5536785" y="969751"/>
            <a:ext cx="1922451" cy="1922451"/>
            <a:chOff x="1677885" y="969751"/>
            <a:chExt cx="1922451" cy="1922451"/>
          </a:xfrm>
        </p:grpSpPr>
        <p:grpSp>
          <p:nvGrpSpPr>
            <p:cNvPr id="1748" name="Google Shape;1748;p38"/>
            <p:cNvGrpSpPr/>
            <p:nvPr/>
          </p:nvGrpSpPr>
          <p:grpSpPr>
            <a:xfrm>
              <a:off x="1677885" y="969751"/>
              <a:ext cx="1922451" cy="1922451"/>
              <a:chOff x="1365979" y="1026241"/>
              <a:chExt cx="1085700" cy="1085700"/>
            </a:xfrm>
          </p:grpSpPr>
          <p:sp>
            <p:nvSpPr>
              <p:cNvPr id="1749" name="Google Shape;1749;p38"/>
              <p:cNvSpPr/>
              <p:nvPr/>
            </p:nvSpPr>
            <p:spPr>
              <a:xfrm rot="6300307">
                <a:off x="1465617" y="1125879"/>
                <a:ext cx="886425" cy="886425"/>
              </a:xfrm>
              <a:prstGeom prst="blockArc">
                <a:avLst>
                  <a:gd fmla="val 10811974" name="adj1"/>
                  <a:gd fmla="val 16954358" name="adj2"/>
                  <a:gd fmla="val 6806"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38"/>
              <p:cNvSpPr/>
              <p:nvPr/>
            </p:nvSpPr>
            <p:spPr>
              <a:xfrm>
                <a:off x="1479875" y="1150675"/>
                <a:ext cx="840600" cy="840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38"/>
              <p:cNvSpPr/>
              <p:nvPr/>
            </p:nvSpPr>
            <p:spPr>
              <a:xfrm>
                <a:off x="2220146" y="1790050"/>
                <a:ext cx="50400" cy="504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38"/>
              <p:cNvSpPr/>
              <p:nvPr/>
            </p:nvSpPr>
            <p:spPr>
              <a:xfrm>
                <a:off x="1500950" y="1351200"/>
                <a:ext cx="50400" cy="504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53" name="Google Shape;1753;p38"/>
            <p:cNvSpPr/>
            <p:nvPr/>
          </p:nvSpPr>
          <p:spPr>
            <a:xfrm>
              <a:off x="2014487" y="1325013"/>
              <a:ext cx="1218600" cy="1218600"/>
            </a:xfrm>
            <a:prstGeom prst="donut">
              <a:avLst>
                <a:gd fmla="val 8574" name="adj"/>
              </a:avLst>
            </a:prstGeom>
            <a:gradFill>
              <a:gsLst>
                <a:gs pos="0">
                  <a:schemeClr val="lt1"/>
                </a:gs>
                <a:gs pos="100000">
                  <a:schemeClr val="accent1"/>
                </a:gs>
              </a:gsLst>
              <a:lin ang="2698631" scaled="0"/>
            </a:gradFill>
            <a:ln>
              <a:noFill/>
            </a:ln>
            <a:effectLst>
              <a:outerShdw blurRad="28575" rotWithShape="0" algn="bl">
                <a:srgbClr val="000000">
                  <a:alpha val="1333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54" name="Google Shape;1754;p38"/>
          <p:cNvSpPr txBox="1"/>
          <p:nvPr>
            <p:ph type="title"/>
          </p:nvPr>
        </p:nvSpPr>
        <p:spPr>
          <a:xfrm>
            <a:off x="4389257" y="2614252"/>
            <a:ext cx="4105767" cy="940461"/>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FIL ROUGE</a:t>
            </a:r>
            <a:endParaRPr/>
          </a:p>
        </p:txBody>
      </p:sp>
      <p:sp>
        <p:nvSpPr>
          <p:cNvPr id="1755" name="Google Shape;1755;p38"/>
          <p:cNvSpPr txBox="1"/>
          <p:nvPr>
            <p:ph idx="1" type="subTitle"/>
          </p:nvPr>
        </p:nvSpPr>
        <p:spPr>
          <a:xfrm>
            <a:off x="4572000" y="3465638"/>
            <a:ext cx="3852000" cy="590334"/>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a:t>Complément de compétences au stage.</a:t>
            </a:r>
            <a:endParaRPr/>
          </a:p>
          <a:p>
            <a:pPr indent="0" lvl="0" marL="0" rtl="0" algn="ctr">
              <a:lnSpc>
                <a:spcPct val="100000"/>
              </a:lnSpc>
              <a:spcBef>
                <a:spcPts val="0"/>
              </a:spcBef>
              <a:spcAft>
                <a:spcPts val="0"/>
              </a:spcAft>
              <a:buSzPts val="1400"/>
              <a:buNone/>
            </a:pPr>
            <a:r>
              <a:rPr lang="en-US"/>
              <a:t>Compétences FRONT &amp; BACK.</a:t>
            </a:r>
            <a:endParaRPr/>
          </a:p>
        </p:txBody>
      </p:sp>
      <p:sp>
        <p:nvSpPr>
          <p:cNvPr id="1756" name="Google Shape;1756;p38"/>
          <p:cNvSpPr txBox="1"/>
          <p:nvPr>
            <p:ph idx="2" type="title"/>
          </p:nvPr>
        </p:nvSpPr>
        <p:spPr>
          <a:xfrm>
            <a:off x="5954350" y="1510138"/>
            <a:ext cx="10872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US"/>
              <a:t>02</a:t>
            </a:r>
            <a:endParaRPr/>
          </a:p>
        </p:txBody>
      </p:sp>
      <p:grpSp>
        <p:nvGrpSpPr>
          <p:cNvPr id="1757" name="Google Shape;1757;p38"/>
          <p:cNvGrpSpPr/>
          <p:nvPr/>
        </p:nvGrpSpPr>
        <p:grpSpPr>
          <a:xfrm>
            <a:off x="1266025" y="-30650"/>
            <a:ext cx="2463378" cy="3320752"/>
            <a:chOff x="1266025" y="-30650"/>
            <a:chExt cx="2463378" cy="3320752"/>
          </a:xfrm>
        </p:grpSpPr>
        <p:sp>
          <p:nvSpPr>
            <p:cNvPr id="1758" name="Google Shape;1758;p38"/>
            <p:cNvSpPr/>
            <p:nvPr/>
          </p:nvSpPr>
          <p:spPr>
            <a:xfrm>
              <a:off x="1266025" y="-30650"/>
              <a:ext cx="932050" cy="2280275"/>
            </a:xfrm>
            <a:custGeom>
              <a:rect b="b" l="l" r="r" t="t"/>
              <a:pathLst>
                <a:path extrusionOk="0" h="91211" w="37282">
                  <a:moveTo>
                    <a:pt x="37282" y="91211"/>
                  </a:moveTo>
                  <a:lnTo>
                    <a:pt x="19315" y="91211"/>
                  </a:lnTo>
                  <a:lnTo>
                    <a:pt x="0" y="57877"/>
                  </a:lnTo>
                  <a:lnTo>
                    <a:pt x="119" y="0"/>
                  </a:lnTo>
                </a:path>
              </a:pathLst>
            </a:custGeom>
            <a:noFill/>
            <a:ln cap="flat" cmpd="sng" w="19050">
              <a:solidFill>
                <a:schemeClr val="accent3"/>
              </a:solidFill>
              <a:prstDash val="solid"/>
              <a:round/>
              <a:headEnd len="sm" w="sm" type="none"/>
              <a:tailEnd len="sm" w="sm" type="none"/>
            </a:ln>
          </p:spPr>
        </p:sp>
        <p:sp>
          <p:nvSpPr>
            <p:cNvPr id="1759" name="Google Shape;1759;p38"/>
            <p:cNvSpPr/>
            <p:nvPr/>
          </p:nvSpPr>
          <p:spPr>
            <a:xfrm flipH="1" rot="10800000">
              <a:off x="2687425" y="1196392"/>
              <a:ext cx="1041978" cy="2093710"/>
            </a:xfrm>
            <a:custGeom>
              <a:rect b="b" l="l" r="r" t="t"/>
              <a:pathLst>
                <a:path extrusionOk="0" h="35819" w="17763">
                  <a:moveTo>
                    <a:pt x="1187" y="1"/>
                  </a:moveTo>
                  <a:lnTo>
                    <a:pt x="0" y="1187"/>
                  </a:lnTo>
                  <a:lnTo>
                    <a:pt x="1187" y="2374"/>
                  </a:lnTo>
                  <a:lnTo>
                    <a:pt x="1187" y="1544"/>
                  </a:lnTo>
                  <a:cubicBezTo>
                    <a:pt x="10117" y="1723"/>
                    <a:pt x="17334" y="9038"/>
                    <a:pt x="17334" y="18012"/>
                  </a:cubicBezTo>
                  <a:cubicBezTo>
                    <a:pt x="17334" y="26987"/>
                    <a:pt x="10117" y="34302"/>
                    <a:pt x="1187" y="34472"/>
                  </a:cubicBezTo>
                  <a:lnTo>
                    <a:pt x="1187" y="33446"/>
                  </a:lnTo>
                  <a:lnTo>
                    <a:pt x="0" y="34632"/>
                  </a:lnTo>
                  <a:lnTo>
                    <a:pt x="1187" y="35819"/>
                  </a:lnTo>
                  <a:lnTo>
                    <a:pt x="1187" y="34900"/>
                  </a:lnTo>
                  <a:cubicBezTo>
                    <a:pt x="10349" y="34721"/>
                    <a:pt x="17762" y="27219"/>
                    <a:pt x="17762" y="18012"/>
                  </a:cubicBezTo>
                  <a:cubicBezTo>
                    <a:pt x="17762" y="8806"/>
                    <a:pt x="10349" y="1294"/>
                    <a:pt x="1187" y="1125"/>
                  </a:cubicBezTo>
                  <a:lnTo>
                    <a:pt x="118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38"/>
            <p:cNvSpPr/>
            <p:nvPr/>
          </p:nvSpPr>
          <p:spPr>
            <a:xfrm flipH="1" rot="10800000">
              <a:off x="1979008" y="1480513"/>
              <a:ext cx="1518772" cy="1513341"/>
            </a:xfrm>
            <a:custGeom>
              <a:rect b="b" l="l" r="r" t="t"/>
              <a:pathLst>
                <a:path extrusionOk="0" h="25889" w="25890">
                  <a:moveTo>
                    <a:pt x="0" y="12944"/>
                  </a:moveTo>
                  <a:cubicBezTo>
                    <a:pt x="0" y="20081"/>
                    <a:pt x="5808" y="25889"/>
                    <a:pt x="12945" y="25889"/>
                  </a:cubicBezTo>
                  <a:lnTo>
                    <a:pt x="12945" y="25889"/>
                  </a:lnTo>
                  <a:cubicBezTo>
                    <a:pt x="20082" y="25889"/>
                    <a:pt x="25889" y="20081"/>
                    <a:pt x="25889" y="12944"/>
                  </a:cubicBezTo>
                  <a:lnTo>
                    <a:pt x="25889" y="12944"/>
                  </a:lnTo>
                  <a:cubicBezTo>
                    <a:pt x="25889" y="5808"/>
                    <a:pt x="20082" y="0"/>
                    <a:pt x="12945" y="0"/>
                  </a:cubicBezTo>
                  <a:lnTo>
                    <a:pt x="12945" y="0"/>
                  </a:lnTo>
                  <a:cubicBezTo>
                    <a:pt x="5808" y="0"/>
                    <a:pt x="0" y="5808"/>
                    <a:pt x="0" y="12944"/>
                  </a:cubicBezTo>
                  <a:moveTo>
                    <a:pt x="8672" y="12837"/>
                  </a:moveTo>
                  <a:cubicBezTo>
                    <a:pt x="8672" y="10518"/>
                    <a:pt x="10554" y="8636"/>
                    <a:pt x="12882" y="8636"/>
                  </a:cubicBezTo>
                  <a:lnTo>
                    <a:pt x="12882" y="8636"/>
                  </a:lnTo>
                  <a:cubicBezTo>
                    <a:pt x="15202" y="8636"/>
                    <a:pt x="17084" y="10518"/>
                    <a:pt x="17084" y="12837"/>
                  </a:cubicBezTo>
                  <a:lnTo>
                    <a:pt x="17084" y="12837"/>
                  </a:lnTo>
                  <a:cubicBezTo>
                    <a:pt x="17084" y="15166"/>
                    <a:pt x="15202" y="17048"/>
                    <a:pt x="12882" y="17048"/>
                  </a:cubicBezTo>
                  <a:lnTo>
                    <a:pt x="12882" y="17048"/>
                  </a:lnTo>
                  <a:cubicBezTo>
                    <a:pt x="10554" y="17048"/>
                    <a:pt x="8672" y="15166"/>
                    <a:pt x="8672" y="12837"/>
                  </a:cubicBezTo>
                  <a:close/>
                </a:path>
              </a:pathLst>
            </a:custGeom>
            <a:gradFill>
              <a:gsLst>
                <a:gs pos="0">
                  <a:schemeClr val="lt1"/>
                </a:gs>
                <a:gs pos="50000">
                  <a:schemeClr val="lt1"/>
                </a:gs>
                <a:gs pos="100000">
                  <a:schemeClr val="accent1"/>
                </a:gs>
              </a:gsLst>
              <a:lin ang="5400012" scaled="0"/>
            </a:gradFill>
            <a:ln>
              <a:noFill/>
            </a:ln>
            <a:effectLst>
              <a:outerShdw blurRad="114300" rotWithShape="0" algn="bl" dir="3000000" dist="19050">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61" name="Google Shape;1761;p38"/>
            <p:cNvGrpSpPr/>
            <p:nvPr/>
          </p:nvGrpSpPr>
          <p:grpSpPr>
            <a:xfrm flipH="1" rot="10800000">
              <a:off x="2106629" y="1611416"/>
              <a:ext cx="1268557" cy="1263597"/>
              <a:chOff x="5188979" y="2033303"/>
              <a:chExt cx="713354" cy="713091"/>
            </a:xfrm>
          </p:grpSpPr>
          <p:sp>
            <p:nvSpPr>
              <p:cNvPr id="1762" name="Google Shape;1762;p38"/>
              <p:cNvSpPr/>
              <p:nvPr/>
            </p:nvSpPr>
            <p:spPr>
              <a:xfrm>
                <a:off x="5295199" y="2140744"/>
                <a:ext cx="497946" cy="497946"/>
              </a:xfrm>
              <a:custGeom>
                <a:rect b="b" l="l" r="r" t="t"/>
                <a:pathLst>
                  <a:path extrusionOk="0" h="15095" w="15095">
                    <a:moveTo>
                      <a:pt x="7548" y="428"/>
                    </a:moveTo>
                    <a:cubicBezTo>
                      <a:pt x="11473" y="428"/>
                      <a:pt x="14667" y="3622"/>
                      <a:pt x="14667" y="7547"/>
                    </a:cubicBezTo>
                    <a:cubicBezTo>
                      <a:pt x="14667" y="11481"/>
                      <a:pt x="11473" y="14675"/>
                      <a:pt x="7548" y="14675"/>
                    </a:cubicBezTo>
                    <a:cubicBezTo>
                      <a:pt x="3614" y="14675"/>
                      <a:pt x="420" y="11481"/>
                      <a:pt x="420" y="7547"/>
                    </a:cubicBezTo>
                    <a:cubicBezTo>
                      <a:pt x="420" y="3622"/>
                      <a:pt x="3614" y="428"/>
                      <a:pt x="7548" y="428"/>
                    </a:cubicBezTo>
                    <a:close/>
                    <a:moveTo>
                      <a:pt x="7548" y="0"/>
                    </a:moveTo>
                    <a:cubicBezTo>
                      <a:pt x="3382" y="0"/>
                      <a:pt x="1" y="3390"/>
                      <a:pt x="1" y="7547"/>
                    </a:cubicBezTo>
                    <a:cubicBezTo>
                      <a:pt x="1" y="11713"/>
                      <a:pt x="3382" y="15094"/>
                      <a:pt x="7548" y="15094"/>
                    </a:cubicBezTo>
                    <a:cubicBezTo>
                      <a:pt x="11705" y="15094"/>
                      <a:pt x="15095" y="11713"/>
                      <a:pt x="15095" y="7547"/>
                    </a:cubicBezTo>
                    <a:cubicBezTo>
                      <a:pt x="15095" y="3390"/>
                      <a:pt x="11705" y="0"/>
                      <a:pt x="75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38"/>
              <p:cNvSpPr/>
              <p:nvPr/>
            </p:nvSpPr>
            <p:spPr>
              <a:xfrm>
                <a:off x="5190431" y="2352622"/>
                <a:ext cx="51526" cy="11810"/>
              </a:xfrm>
              <a:custGeom>
                <a:rect b="b" l="l" r="r" t="t"/>
                <a:pathLst>
                  <a:path extrusionOk="0" h="358" w="1562">
                    <a:moveTo>
                      <a:pt x="1562" y="161"/>
                    </a:moveTo>
                    <a:cubicBezTo>
                      <a:pt x="1553" y="223"/>
                      <a:pt x="1553" y="286"/>
                      <a:pt x="1553" y="357"/>
                    </a:cubicBezTo>
                    <a:lnTo>
                      <a:pt x="1" y="223"/>
                    </a:lnTo>
                    <a:cubicBezTo>
                      <a:pt x="10" y="152"/>
                      <a:pt x="10" y="72"/>
                      <a:pt x="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38"/>
              <p:cNvSpPr/>
              <p:nvPr/>
            </p:nvSpPr>
            <p:spPr>
              <a:xfrm>
                <a:off x="5195445" y="2315841"/>
                <a:ext cx="51526" cy="16791"/>
              </a:xfrm>
              <a:custGeom>
                <a:rect b="b" l="l" r="r" t="t"/>
                <a:pathLst>
                  <a:path extrusionOk="0" h="509" w="1562">
                    <a:moveTo>
                      <a:pt x="1561" y="321"/>
                    </a:moveTo>
                    <a:cubicBezTo>
                      <a:pt x="1544" y="384"/>
                      <a:pt x="1535" y="446"/>
                      <a:pt x="1526" y="509"/>
                    </a:cubicBezTo>
                    <a:lnTo>
                      <a:pt x="0" y="223"/>
                    </a:lnTo>
                    <a:cubicBezTo>
                      <a:pt x="18" y="143"/>
                      <a:pt x="18" y="72"/>
                      <a:pt x="4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38"/>
              <p:cNvSpPr/>
              <p:nvPr/>
            </p:nvSpPr>
            <p:spPr>
              <a:xfrm>
                <a:off x="5204252" y="2279621"/>
                <a:ext cx="50966" cy="21838"/>
              </a:xfrm>
              <a:custGeom>
                <a:rect b="b" l="l" r="r" t="t"/>
                <a:pathLst>
                  <a:path extrusionOk="0" h="662" w="1545">
                    <a:moveTo>
                      <a:pt x="1544" y="483"/>
                    </a:moveTo>
                    <a:cubicBezTo>
                      <a:pt x="1526" y="545"/>
                      <a:pt x="1500" y="599"/>
                      <a:pt x="1491" y="661"/>
                    </a:cubicBezTo>
                    <a:lnTo>
                      <a:pt x="1" y="215"/>
                    </a:lnTo>
                    <a:cubicBezTo>
                      <a:pt x="19" y="144"/>
                      <a:pt x="46" y="72"/>
                      <a:pt x="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38"/>
              <p:cNvSpPr/>
              <p:nvPr/>
            </p:nvSpPr>
            <p:spPr>
              <a:xfrm>
                <a:off x="5216920" y="2244918"/>
                <a:ext cx="49778" cy="26522"/>
              </a:xfrm>
              <a:custGeom>
                <a:rect b="b" l="l" r="r" t="t"/>
                <a:pathLst>
                  <a:path extrusionOk="0" h="804" w="1509">
                    <a:moveTo>
                      <a:pt x="1508" y="634"/>
                    </a:moveTo>
                    <a:cubicBezTo>
                      <a:pt x="1481" y="687"/>
                      <a:pt x="1455" y="750"/>
                      <a:pt x="1428" y="803"/>
                    </a:cubicBezTo>
                    <a:lnTo>
                      <a:pt x="1" y="205"/>
                    </a:lnTo>
                    <a:cubicBezTo>
                      <a:pt x="27" y="134"/>
                      <a:pt x="63" y="63"/>
                      <a:pt x="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38"/>
              <p:cNvSpPr/>
              <p:nvPr/>
            </p:nvSpPr>
            <p:spPr>
              <a:xfrm>
                <a:off x="5233116" y="2211667"/>
                <a:ext cx="48294" cy="31206"/>
              </a:xfrm>
              <a:custGeom>
                <a:rect b="b" l="l" r="r" t="t"/>
                <a:pathLst>
                  <a:path extrusionOk="0" h="946" w="1464">
                    <a:moveTo>
                      <a:pt x="1463" y="776"/>
                    </a:moveTo>
                    <a:lnTo>
                      <a:pt x="1365" y="946"/>
                    </a:lnTo>
                    <a:lnTo>
                      <a:pt x="0" y="196"/>
                    </a:lnTo>
                    <a:lnTo>
                      <a:pt x="11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38"/>
              <p:cNvSpPr/>
              <p:nvPr/>
            </p:nvSpPr>
            <p:spPr>
              <a:xfrm>
                <a:off x="5253107" y="2180460"/>
                <a:ext cx="45655" cy="35330"/>
              </a:xfrm>
              <a:custGeom>
                <a:rect b="b" l="l" r="r" t="t"/>
                <a:pathLst>
                  <a:path extrusionOk="0" h="1071" w="1384">
                    <a:moveTo>
                      <a:pt x="1384" y="910"/>
                    </a:moveTo>
                    <a:lnTo>
                      <a:pt x="1268" y="1071"/>
                    </a:lnTo>
                    <a:lnTo>
                      <a:pt x="1" y="179"/>
                    </a:lnTo>
                    <a:lnTo>
                      <a:pt x="13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38"/>
              <p:cNvSpPr/>
              <p:nvPr/>
            </p:nvSpPr>
            <p:spPr>
              <a:xfrm>
                <a:off x="5275769" y="2151629"/>
                <a:ext cx="43313" cy="38859"/>
              </a:xfrm>
              <a:custGeom>
                <a:rect b="b" l="l" r="r" t="t"/>
                <a:pathLst>
                  <a:path extrusionOk="0" h="1178" w="1313">
                    <a:moveTo>
                      <a:pt x="1312" y="1035"/>
                    </a:moveTo>
                    <a:lnTo>
                      <a:pt x="1178" y="1178"/>
                    </a:lnTo>
                    <a:lnTo>
                      <a:pt x="1" y="161"/>
                    </a:lnTo>
                    <a:lnTo>
                      <a:pt x="1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38"/>
              <p:cNvSpPr/>
              <p:nvPr/>
            </p:nvSpPr>
            <p:spPr>
              <a:xfrm>
                <a:off x="5301664" y="2125140"/>
                <a:ext cx="39783" cy="42389"/>
              </a:xfrm>
              <a:custGeom>
                <a:rect b="b" l="l" r="r" t="t"/>
                <a:pathLst>
                  <a:path extrusionOk="0" h="1285" w="1206">
                    <a:moveTo>
                      <a:pt x="1205" y="1151"/>
                    </a:moveTo>
                    <a:lnTo>
                      <a:pt x="1062" y="1285"/>
                    </a:lnTo>
                    <a:lnTo>
                      <a:pt x="1" y="152"/>
                    </a:lnTo>
                    <a:lnTo>
                      <a:pt x="1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38"/>
              <p:cNvSpPr/>
              <p:nvPr/>
            </p:nvSpPr>
            <p:spPr>
              <a:xfrm>
                <a:off x="5330232" y="2101587"/>
                <a:ext cx="36220" cy="45358"/>
              </a:xfrm>
              <a:custGeom>
                <a:rect b="b" l="l" r="r" t="t"/>
                <a:pathLst>
                  <a:path extrusionOk="0" h="1375" w="1098">
                    <a:moveTo>
                      <a:pt x="1097" y="1259"/>
                    </a:moveTo>
                    <a:lnTo>
                      <a:pt x="937" y="1374"/>
                    </a:lnTo>
                    <a:lnTo>
                      <a:pt x="0" y="134"/>
                    </a:lnTo>
                    <a:lnTo>
                      <a:pt x="1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38"/>
              <p:cNvSpPr/>
              <p:nvPr/>
            </p:nvSpPr>
            <p:spPr>
              <a:xfrm>
                <a:off x="5361108" y="2081300"/>
                <a:ext cx="32130" cy="47700"/>
              </a:xfrm>
              <a:custGeom>
                <a:rect b="b" l="l" r="r" t="t"/>
                <a:pathLst>
                  <a:path extrusionOk="0" h="1446" w="974">
                    <a:moveTo>
                      <a:pt x="973" y="1338"/>
                    </a:moveTo>
                    <a:lnTo>
                      <a:pt x="804" y="1445"/>
                    </a:lnTo>
                    <a:lnTo>
                      <a:pt x="1" y="116"/>
                    </a:lnTo>
                    <a:lnTo>
                      <a:pt x="19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38"/>
              <p:cNvSpPr/>
              <p:nvPr/>
            </p:nvSpPr>
            <p:spPr>
              <a:xfrm>
                <a:off x="5393799" y="2064213"/>
                <a:ext cx="27677" cy="49481"/>
              </a:xfrm>
              <a:custGeom>
                <a:rect b="b" l="l" r="r" t="t"/>
                <a:pathLst>
                  <a:path extrusionOk="0" h="1500" w="839">
                    <a:moveTo>
                      <a:pt x="839" y="1419"/>
                    </a:moveTo>
                    <a:lnTo>
                      <a:pt x="669" y="1499"/>
                    </a:lnTo>
                    <a:lnTo>
                      <a:pt x="0" y="99"/>
                    </a:lnTo>
                    <a:lnTo>
                      <a:pt x="2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38"/>
              <p:cNvSpPr/>
              <p:nvPr/>
            </p:nvSpPr>
            <p:spPr>
              <a:xfrm>
                <a:off x="5428501" y="2050688"/>
                <a:ext cx="22695" cy="50933"/>
              </a:xfrm>
              <a:custGeom>
                <a:rect b="b" l="l" r="r" t="t"/>
                <a:pathLst>
                  <a:path extrusionOk="0" h="1544" w="688">
                    <a:moveTo>
                      <a:pt x="688" y="1481"/>
                    </a:moveTo>
                    <a:lnTo>
                      <a:pt x="509" y="1544"/>
                    </a:lnTo>
                    <a:lnTo>
                      <a:pt x="1" y="81"/>
                    </a:lnTo>
                    <a:lnTo>
                      <a:pt x="21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38"/>
              <p:cNvSpPr/>
              <p:nvPr/>
            </p:nvSpPr>
            <p:spPr>
              <a:xfrm>
                <a:off x="5464425" y="2040956"/>
                <a:ext cx="17681" cy="51856"/>
              </a:xfrm>
              <a:custGeom>
                <a:rect b="b" l="l" r="r" t="t"/>
                <a:pathLst>
                  <a:path extrusionOk="0" h="1572" w="536">
                    <a:moveTo>
                      <a:pt x="535" y="1518"/>
                    </a:moveTo>
                    <a:lnTo>
                      <a:pt x="348" y="1571"/>
                    </a:lnTo>
                    <a:lnTo>
                      <a:pt x="0" y="63"/>
                    </a:lnTo>
                    <a:lnTo>
                      <a:pt x="2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38"/>
              <p:cNvSpPr/>
              <p:nvPr/>
            </p:nvSpPr>
            <p:spPr>
              <a:xfrm>
                <a:off x="5500909" y="2035085"/>
                <a:ext cx="12667" cy="52120"/>
              </a:xfrm>
              <a:custGeom>
                <a:rect b="b" l="l" r="r" t="t"/>
                <a:pathLst>
                  <a:path extrusionOk="0" h="1580" w="384">
                    <a:moveTo>
                      <a:pt x="384" y="1544"/>
                    </a:moveTo>
                    <a:lnTo>
                      <a:pt x="197" y="1580"/>
                    </a:lnTo>
                    <a:lnTo>
                      <a:pt x="0" y="36"/>
                    </a:lnTo>
                    <a:lnTo>
                      <a:pt x="2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38"/>
              <p:cNvSpPr/>
              <p:nvPr/>
            </p:nvSpPr>
            <p:spPr>
              <a:xfrm>
                <a:off x="5538284" y="2033303"/>
                <a:ext cx="7389" cy="51559"/>
              </a:xfrm>
              <a:custGeom>
                <a:rect b="b" l="l" r="r" t="t"/>
                <a:pathLst>
                  <a:path extrusionOk="0" h="1563" w="224">
                    <a:moveTo>
                      <a:pt x="223" y="1553"/>
                    </a:moveTo>
                    <a:lnTo>
                      <a:pt x="27" y="1562"/>
                    </a:lnTo>
                    <a:lnTo>
                      <a:pt x="0" y="10"/>
                    </a:lnTo>
                    <a:lnTo>
                      <a:pt x="22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38"/>
              <p:cNvSpPr/>
              <p:nvPr/>
            </p:nvSpPr>
            <p:spPr>
              <a:xfrm>
                <a:off x="5571238" y="2034788"/>
                <a:ext cx="11513" cy="51230"/>
              </a:xfrm>
              <a:custGeom>
                <a:rect b="b" l="l" r="r" t="t"/>
                <a:pathLst>
                  <a:path extrusionOk="0" h="1553" w="349">
                    <a:moveTo>
                      <a:pt x="197" y="1553"/>
                    </a:moveTo>
                    <a:cubicBezTo>
                      <a:pt x="125" y="1553"/>
                      <a:pt x="63" y="1553"/>
                      <a:pt x="0" y="1544"/>
                    </a:cubicBezTo>
                    <a:lnTo>
                      <a:pt x="125" y="1"/>
                    </a:lnTo>
                    <a:cubicBezTo>
                      <a:pt x="206" y="1"/>
                      <a:pt x="277" y="10"/>
                      <a:pt x="348" y="1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38"/>
              <p:cNvSpPr/>
              <p:nvPr/>
            </p:nvSpPr>
            <p:spPr>
              <a:xfrm>
                <a:off x="5602741" y="2039802"/>
                <a:ext cx="17088" cy="51230"/>
              </a:xfrm>
              <a:custGeom>
                <a:rect b="b" l="l" r="r" t="t"/>
                <a:pathLst>
                  <a:path extrusionOk="0" h="1553" w="518">
                    <a:moveTo>
                      <a:pt x="196" y="1553"/>
                    </a:moveTo>
                    <a:cubicBezTo>
                      <a:pt x="134" y="1535"/>
                      <a:pt x="71" y="1535"/>
                      <a:pt x="0" y="1526"/>
                    </a:cubicBezTo>
                    <a:lnTo>
                      <a:pt x="294" y="0"/>
                    </a:lnTo>
                    <a:cubicBezTo>
                      <a:pt x="366" y="9"/>
                      <a:pt x="446" y="18"/>
                      <a:pt x="517" y="3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38"/>
              <p:cNvSpPr/>
              <p:nvPr/>
            </p:nvSpPr>
            <p:spPr>
              <a:xfrm>
                <a:off x="5633915" y="2048609"/>
                <a:ext cx="21805" cy="50966"/>
              </a:xfrm>
              <a:custGeom>
                <a:rect b="b" l="l" r="r" t="t"/>
                <a:pathLst>
                  <a:path extrusionOk="0" h="1545" w="661">
                    <a:moveTo>
                      <a:pt x="188" y="1544"/>
                    </a:moveTo>
                    <a:cubicBezTo>
                      <a:pt x="126" y="1517"/>
                      <a:pt x="63" y="1500"/>
                      <a:pt x="1" y="1482"/>
                    </a:cubicBezTo>
                    <a:lnTo>
                      <a:pt x="447" y="1"/>
                    </a:lnTo>
                    <a:cubicBezTo>
                      <a:pt x="518" y="19"/>
                      <a:pt x="589" y="37"/>
                      <a:pt x="661" y="6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38"/>
              <p:cNvSpPr/>
              <p:nvPr/>
            </p:nvSpPr>
            <p:spPr>
              <a:xfrm>
                <a:off x="5663933" y="2060980"/>
                <a:ext cx="26819" cy="50075"/>
              </a:xfrm>
              <a:custGeom>
                <a:rect b="b" l="l" r="r" t="t"/>
                <a:pathLst>
                  <a:path extrusionOk="0" h="1518" w="813">
                    <a:moveTo>
                      <a:pt x="179" y="1517"/>
                    </a:moveTo>
                    <a:cubicBezTo>
                      <a:pt x="117" y="1490"/>
                      <a:pt x="63" y="1455"/>
                      <a:pt x="1" y="1437"/>
                    </a:cubicBezTo>
                    <a:lnTo>
                      <a:pt x="607" y="1"/>
                    </a:lnTo>
                    <a:cubicBezTo>
                      <a:pt x="670" y="36"/>
                      <a:pt x="741" y="72"/>
                      <a:pt x="812" y="9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38"/>
              <p:cNvSpPr/>
              <p:nvPr/>
            </p:nvSpPr>
            <p:spPr>
              <a:xfrm>
                <a:off x="5692764" y="2077474"/>
                <a:ext cx="30942" cy="47997"/>
              </a:xfrm>
              <a:custGeom>
                <a:rect b="b" l="l" r="r" t="t"/>
                <a:pathLst>
                  <a:path extrusionOk="0" h="1455" w="938">
                    <a:moveTo>
                      <a:pt x="161" y="1454"/>
                    </a:moveTo>
                    <a:lnTo>
                      <a:pt x="1" y="1356"/>
                    </a:lnTo>
                    <a:lnTo>
                      <a:pt x="750" y="0"/>
                    </a:lnTo>
                    <a:lnTo>
                      <a:pt x="938" y="116"/>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38"/>
              <p:cNvSpPr/>
              <p:nvPr/>
            </p:nvSpPr>
            <p:spPr>
              <a:xfrm>
                <a:off x="5719847" y="2097167"/>
                <a:ext cx="35066" cy="45952"/>
              </a:xfrm>
              <a:custGeom>
                <a:rect b="b" l="l" r="r" t="t"/>
                <a:pathLst>
                  <a:path extrusionOk="0" h="1393" w="1063">
                    <a:moveTo>
                      <a:pt x="152" y="1393"/>
                    </a:moveTo>
                    <a:lnTo>
                      <a:pt x="1" y="1277"/>
                    </a:lnTo>
                    <a:lnTo>
                      <a:pt x="884" y="1"/>
                    </a:lnTo>
                    <a:lnTo>
                      <a:pt x="1062" y="13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38"/>
              <p:cNvSpPr/>
              <p:nvPr/>
            </p:nvSpPr>
            <p:spPr>
              <a:xfrm>
                <a:off x="5744852" y="2120126"/>
                <a:ext cx="39189" cy="43016"/>
              </a:xfrm>
              <a:custGeom>
                <a:rect b="b" l="l" r="r" t="t"/>
                <a:pathLst>
                  <a:path extrusionOk="0" h="1304" w="1188">
                    <a:moveTo>
                      <a:pt x="144" y="1303"/>
                    </a:moveTo>
                    <a:lnTo>
                      <a:pt x="1" y="1169"/>
                    </a:lnTo>
                    <a:lnTo>
                      <a:pt x="1018" y="1"/>
                    </a:lnTo>
                    <a:lnTo>
                      <a:pt x="1187" y="152"/>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38"/>
              <p:cNvSpPr/>
              <p:nvPr/>
            </p:nvSpPr>
            <p:spPr>
              <a:xfrm>
                <a:off x="5768108" y="2146022"/>
                <a:ext cx="42125" cy="39783"/>
              </a:xfrm>
              <a:custGeom>
                <a:rect b="b" l="l" r="r" t="t"/>
                <a:pathLst>
                  <a:path extrusionOk="0" h="1206" w="1277">
                    <a:moveTo>
                      <a:pt x="126" y="1205"/>
                    </a:moveTo>
                    <a:lnTo>
                      <a:pt x="1" y="1062"/>
                    </a:lnTo>
                    <a:lnTo>
                      <a:pt x="1125" y="1"/>
                    </a:lnTo>
                    <a:lnTo>
                      <a:pt x="1276" y="17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38"/>
              <p:cNvSpPr/>
              <p:nvPr/>
            </p:nvSpPr>
            <p:spPr>
              <a:xfrm>
                <a:off x="5788725" y="2174589"/>
                <a:ext cx="45061" cy="35923"/>
              </a:xfrm>
              <a:custGeom>
                <a:rect b="b" l="l" r="r" t="t"/>
                <a:pathLst>
                  <a:path extrusionOk="0" h="1089" w="1366">
                    <a:moveTo>
                      <a:pt x="116" y="1088"/>
                    </a:moveTo>
                    <a:lnTo>
                      <a:pt x="0" y="937"/>
                    </a:lnTo>
                    <a:lnTo>
                      <a:pt x="1231" y="0"/>
                    </a:lnTo>
                    <a:lnTo>
                      <a:pt x="1365" y="178"/>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38"/>
              <p:cNvSpPr/>
              <p:nvPr/>
            </p:nvSpPr>
            <p:spPr>
              <a:xfrm>
                <a:off x="5806670" y="2205168"/>
                <a:ext cx="47403" cy="32130"/>
              </a:xfrm>
              <a:custGeom>
                <a:rect b="b" l="l" r="r" t="t"/>
                <a:pathLst>
                  <a:path extrusionOk="0" h="974" w="1437">
                    <a:moveTo>
                      <a:pt x="98" y="973"/>
                    </a:moveTo>
                    <a:lnTo>
                      <a:pt x="0" y="813"/>
                    </a:lnTo>
                    <a:lnTo>
                      <a:pt x="1321" y="1"/>
                    </a:lnTo>
                    <a:lnTo>
                      <a:pt x="1437" y="197"/>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38"/>
              <p:cNvSpPr/>
              <p:nvPr/>
            </p:nvSpPr>
            <p:spPr>
              <a:xfrm>
                <a:off x="5821679" y="2238156"/>
                <a:ext cx="49481" cy="27677"/>
              </a:xfrm>
              <a:custGeom>
                <a:rect b="b" l="l" r="r" t="t"/>
                <a:pathLst>
                  <a:path extrusionOk="0" h="839" w="1500">
                    <a:moveTo>
                      <a:pt x="89" y="839"/>
                    </a:moveTo>
                    <a:lnTo>
                      <a:pt x="0" y="660"/>
                    </a:lnTo>
                    <a:lnTo>
                      <a:pt x="1401" y="0"/>
                    </a:lnTo>
                    <a:lnTo>
                      <a:pt x="1499" y="20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38"/>
              <p:cNvSpPr/>
              <p:nvPr/>
            </p:nvSpPr>
            <p:spPr>
              <a:xfrm>
                <a:off x="5833753" y="2272562"/>
                <a:ext cx="50933" cy="22992"/>
              </a:xfrm>
              <a:custGeom>
                <a:rect b="b" l="l" r="r" t="t"/>
                <a:pathLst>
                  <a:path extrusionOk="0" h="697" w="1544">
                    <a:moveTo>
                      <a:pt x="71" y="697"/>
                    </a:moveTo>
                    <a:lnTo>
                      <a:pt x="0" y="509"/>
                    </a:lnTo>
                    <a:lnTo>
                      <a:pt x="1463" y="1"/>
                    </a:lnTo>
                    <a:lnTo>
                      <a:pt x="1543" y="21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38"/>
              <p:cNvSpPr/>
              <p:nvPr/>
            </p:nvSpPr>
            <p:spPr>
              <a:xfrm>
                <a:off x="5842561" y="2308485"/>
                <a:ext cx="51823" cy="17978"/>
              </a:xfrm>
              <a:custGeom>
                <a:rect b="b" l="l" r="r" t="t"/>
                <a:pathLst>
                  <a:path extrusionOk="0" h="545" w="1571">
                    <a:moveTo>
                      <a:pt x="54" y="544"/>
                    </a:moveTo>
                    <a:lnTo>
                      <a:pt x="1" y="357"/>
                    </a:lnTo>
                    <a:lnTo>
                      <a:pt x="1517" y="0"/>
                    </a:lnTo>
                    <a:lnTo>
                      <a:pt x="1571" y="223"/>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38"/>
              <p:cNvSpPr/>
              <p:nvPr/>
            </p:nvSpPr>
            <p:spPr>
              <a:xfrm>
                <a:off x="5848465" y="2345266"/>
                <a:ext cx="51823" cy="12667"/>
              </a:xfrm>
              <a:custGeom>
                <a:rect b="b" l="l" r="r" t="t"/>
                <a:pathLst>
                  <a:path extrusionOk="0" h="384" w="1571">
                    <a:moveTo>
                      <a:pt x="27" y="384"/>
                    </a:moveTo>
                    <a:lnTo>
                      <a:pt x="0" y="188"/>
                    </a:lnTo>
                    <a:lnTo>
                      <a:pt x="1535" y="0"/>
                    </a:lnTo>
                    <a:lnTo>
                      <a:pt x="1570" y="223"/>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38"/>
              <p:cNvSpPr/>
              <p:nvPr/>
            </p:nvSpPr>
            <p:spPr>
              <a:xfrm>
                <a:off x="5850807" y="2382344"/>
                <a:ext cx="51526" cy="7389"/>
              </a:xfrm>
              <a:custGeom>
                <a:rect b="b" l="l" r="r" t="t"/>
                <a:pathLst>
                  <a:path extrusionOk="0" h="224" w="1562">
                    <a:moveTo>
                      <a:pt x="9" y="223"/>
                    </a:moveTo>
                    <a:lnTo>
                      <a:pt x="0" y="36"/>
                    </a:lnTo>
                    <a:lnTo>
                      <a:pt x="1544" y="0"/>
                    </a:lnTo>
                    <a:lnTo>
                      <a:pt x="1562" y="223"/>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38"/>
              <p:cNvSpPr/>
              <p:nvPr/>
            </p:nvSpPr>
            <p:spPr>
              <a:xfrm>
                <a:off x="5849323" y="2415299"/>
                <a:ext cx="51263" cy="11810"/>
              </a:xfrm>
              <a:custGeom>
                <a:rect b="b" l="l" r="r" t="t"/>
                <a:pathLst>
                  <a:path extrusionOk="0" h="358" w="1554">
                    <a:moveTo>
                      <a:pt x="1" y="197"/>
                    </a:moveTo>
                    <a:cubicBezTo>
                      <a:pt x="10" y="134"/>
                      <a:pt x="10" y="72"/>
                      <a:pt x="10" y="0"/>
                    </a:cubicBezTo>
                    <a:lnTo>
                      <a:pt x="1553" y="134"/>
                    </a:lnTo>
                    <a:cubicBezTo>
                      <a:pt x="1553" y="206"/>
                      <a:pt x="1553" y="286"/>
                      <a:pt x="1544" y="3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38"/>
              <p:cNvSpPr/>
              <p:nvPr/>
            </p:nvSpPr>
            <p:spPr>
              <a:xfrm>
                <a:off x="5844342" y="2447065"/>
                <a:ext cx="51526" cy="16824"/>
              </a:xfrm>
              <a:custGeom>
                <a:rect b="b" l="l" r="r" t="t"/>
                <a:pathLst>
                  <a:path extrusionOk="0" h="510" w="1562">
                    <a:moveTo>
                      <a:pt x="0" y="188"/>
                    </a:moveTo>
                    <a:cubicBezTo>
                      <a:pt x="18" y="126"/>
                      <a:pt x="27" y="63"/>
                      <a:pt x="36" y="1"/>
                    </a:cubicBezTo>
                    <a:lnTo>
                      <a:pt x="1561" y="286"/>
                    </a:lnTo>
                    <a:cubicBezTo>
                      <a:pt x="1544" y="367"/>
                      <a:pt x="1535" y="438"/>
                      <a:pt x="1517" y="50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38"/>
              <p:cNvSpPr/>
              <p:nvPr/>
            </p:nvSpPr>
            <p:spPr>
              <a:xfrm>
                <a:off x="5836095" y="2477975"/>
                <a:ext cx="50933" cy="22102"/>
              </a:xfrm>
              <a:custGeom>
                <a:rect b="b" l="l" r="r" t="t"/>
                <a:pathLst>
                  <a:path extrusionOk="0" h="670" w="1544">
                    <a:moveTo>
                      <a:pt x="0" y="188"/>
                    </a:moveTo>
                    <a:cubicBezTo>
                      <a:pt x="18" y="126"/>
                      <a:pt x="45" y="72"/>
                      <a:pt x="54" y="1"/>
                    </a:cubicBezTo>
                    <a:lnTo>
                      <a:pt x="1544" y="456"/>
                    </a:lnTo>
                    <a:cubicBezTo>
                      <a:pt x="1526" y="527"/>
                      <a:pt x="1499" y="598"/>
                      <a:pt x="1472" y="67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38"/>
              <p:cNvSpPr/>
              <p:nvPr/>
            </p:nvSpPr>
            <p:spPr>
              <a:xfrm>
                <a:off x="5824615" y="2508290"/>
                <a:ext cx="49778" cy="26522"/>
              </a:xfrm>
              <a:custGeom>
                <a:rect b="b" l="l" r="r" t="t"/>
                <a:pathLst>
                  <a:path extrusionOk="0" h="804" w="1509">
                    <a:moveTo>
                      <a:pt x="0" y="170"/>
                    </a:moveTo>
                    <a:cubicBezTo>
                      <a:pt x="27" y="116"/>
                      <a:pt x="54" y="54"/>
                      <a:pt x="81" y="0"/>
                    </a:cubicBezTo>
                    <a:lnTo>
                      <a:pt x="1508" y="598"/>
                    </a:lnTo>
                    <a:cubicBezTo>
                      <a:pt x="1481" y="670"/>
                      <a:pt x="1446" y="732"/>
                      <a:pt x="1410" y="803"/>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38"/>
              <p:cNvSpPr/>
              <p:nvPr/>
            </p:nvSpPr>
            <p:spPr>
              <a:xfrm>
                <a:off x="5809903" y="2536824"/>
                <a:ext cx="48294" cy="31239"/>
              </a:xfrm>
              <a:custGeom>
                <a:rect b="b" l="l" r="r" t="t"/>
                <a:pathLst>
                  <a:path extrusionOk="0" h="947" w="1464">
                    <a:moveTo>
                      <a:pt x="0" y="170"/>
                    </a:moveTo>
                    <a:lnTo>
                      <a:pt x="99" y="1"/>
                    </a:lnTo>
                    <a:lnTo>
                      <a:pt x="1463" y="750"/>
                    </a:lnTo>
                    <a:lnTo>
                      <a:pt x="1339" y="946"/>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38"/>
              <p:cNvSpPr/>
              <p:nvPr/>
            </p:nvSpPr>
            <p:spPr>
              <a:xfrm>
                <a:off x="5792551" y="2563907"/>
                <a:ext cx="45622" cy="35363"/>
              </a:xfrm>
              <a:custGeom>
                <a:rect b="b" l="l" r="r" t="t"/>
                <a:pathLst>
                  <a:path extrusionOk="0" h="1072" w="1383">
                    <a:moveTo>
                      <a:pt x="0" y="161"/>
                    </a:moveTo>
                    <a:lnTo>
                      <a:pt x="116" y="1"/>
                    </a:lnTo>
                    <a:lnTo>
                      <a:pt x="1383" y="893"/>
                    </a:lnTo>
                    <a:lnTo>
                      <a:pt x="1249" y="107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38"/>
              <p:cNvSpPr/>
              <p:nvPr/>
            </p:nvSpPr>
            <p:spPr>
              <a:xfrm>
                <a:off x="5772231" y="2589209"/>
                <a:ext cx="43016" cy="38892"/>
              </a:xfrm>
              <a:custGeom>
                <a:rect b="b" l="l" r="r" t="t"/>
                <a:pathLst>
                  <a:path extrusionOk="0" h="1179" w="1304">
                    <a:moveTo>
                      <a:pt x="1" y="143"/>
                    </a:moveTo>
                    <a:lnTo>
                      <a:pt x="134" y="1"/>
                    </a:lnTo>
                    <a:lnTo>
                      <a:pt x="1303" y="1018"/>
                    </a:lnTo>
                    <a:lnTo>
                      <a:pt x="1151" y="1178"/>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38"/>
              <p:cNvSpPr/>
              <p:nvPr/>
            </p:nvSpPr>
            <p:spPr>
              <a:xfrm>
                <a:off x="5749569" y="2612168"/>
                <a:ext cx="40047" cy="42422"/>
              </a:xfrm>
              <a:custGeom>
                <a:rect b="b" l="l" r="r" t="t"/>
                <a:pathLst>
                  <a:path extrusionOk="0" h="1286" w="1214">
                    <a:moveTo>
                      <a:pt x="1" y="134"/>
                    </a:moveTo>
                    <a:lnTo>
                      <a:pt x="152" y="1"/>
                    </a:lnTo>
                    <a:lnTo>
                      <a:pt x="1214" y="1134"/>
                    </a:lnTo>
                    <a:lnTo>
                      <a:pt x="1044" y="128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38"/>
              <p:cNvSpPr/>
              <p:nvPr/>
            </p:nvSpPr>
            <p:spPr>
              <a:xfrm>
                <a:off x="5724861" y="2632785"/>
                <a:ext cx="36220" cy="45325"/>
              </a:xfrm>
              <a:custGeom>
                <a:rect b="b" l="l" r="r" t="t"/>
                <a:pathLst>
                  <a:path extrusionOk="0" h="1374" w="1098">
                    <a:moveTo>
                      <a:pt x="0" y="116"/>
                    </a:moveTo>
                    <a:lnTo>
                      <a:pt x="161" y="0"/>
                    </a:lnTo>
                    <a:lnTo>
                      <a:pt x="1098" y="1240"/>
                    </a:lnTo>
                    <a:lnTo>
                      <a:pt x="910" y="1374"/>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38"/>
              <p:cNvSpPr/>
              <p:nvPr/>
            </p:nvSpPr>
            <p:spPr>
              <a:xfrm>
                <a:off x="5698075" y="2650730"/>
                <a:ext cx="32097" cy="47700"/>
              </a:xfrm>
              <a:custGeom>
                <a:rect b="b" l="l" r="r" t="t"/>
                <a:pathLst>
                  <a:path extrusionOk="0" h="1446" w="973">
                    <a:moveTo>
                      <a:pt x="0" y="98"/>
                    </a:moveTo>
                    <a:lnTo>
                      <a:pt x="170" y="0"/>
                    </a:lnTo>
                    <a:lnTo>
                      <a:pt x="973" y="1329"/>
                    </a:lnTo>
                    <a:lnTo>
                      <a:pt x="777" y="144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38"/>
              <p:cNvSpPr/>
              <p:nvPr/>
            </p:nvSpPr>
            <p:spPr>
              <a:xfrm>
                <a:off x="5669838" y="2666036"/>
                <a:ext cx="27380" cy="49448"/>
              </a:xfrm>
              <a:custGeom>
                <a:rect b="b" l="l" r="r" t="t"/>
                <a:pathLst>
                  <a:path extrusionOk="0" h="1499" w="830">
                    <a:moveTo>
                      <a:pt x="0" y="80"/>
                    </a:moveTo>
                    <a:lnTo>
                      <a:pt x="170" y="0"/>
                    </a:lnTo>
                    <a:lnTo>
                      <a:pt x="830" y="1401"/>
                    </a:lnTo>
                    <a:lnTo>
                      <a:pt x="633" y="1499"/>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38"/>
              <p:cNvSpPr/>
              <p:nvPr/>
            </p:nvSpPr>
            <p:spPr>
              <a:xfrm>
                <a:off x="5640116" y="2678077"/>
                <a:ext cx="22662" cy="50669"/>
              </a:xfrm>
              <a:custGeom>
                <a:rect b="b" l="l" r="r" t="t"/>
                <a:pathLst>
                  <a:path extrusionOk="0" h="1536" w="687">
                    <a:moveTo>
                      <a:pt x="0" y="63"/>
                    </a:moveTo>
                    <a:lnTo>
                      <a:pt x="178" y="1"/>
                    </a:lnTo>
                    <a:lnTo>
                      <a:pt x="687" y="1464"/>
                    </a:lnTo>
                    <a:lnTo>
                      <a:pt x="473" y="153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38"/>
              <p:cNvSpPr/>
              <p:nvPr/>
            </p:nvSpPr>
            <p:spPr>
              <a:xfrm>
                <a:off x="5609207" y="2686918"/>
                <a:ext cx="17681" cy="51526"/>
              </a:xfrm>
              <a:custGeom>
                <a:rect b="b" l="l" r="r" t="t"/>
                <a:pathLst>
                  <a:path extrusionOk="0" h="1562" w="536">
                    <a:moveTo>
                      <a:pt x="0" y="45"/>
                    </a:moveTo>
                    <a:lnTo>
                      <a:pt x="188" y="1"/>
                    </a:lnTo>
                    <a:lnTo>
                      <a:pt x="536" y="1508"/>
                    </a:lnTo>
                    <a:lnTo>
                      <a:pt x="321" y="1562"/>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38"/>
              <p:cNvSpPr/>
              <p:nvPr/>
            </p:nvSpPr>
            <p:spPr>
              <a:xfrm>
                <a:off x="5577704" y="2692525"/>
                <a:ext cx="12700" cy="51823"/>
              </a:xfrm>
              <a:custGeom>
                <a:rect b="b" l="l" r="r" t="t"/>
                <a:pathLst>
                  <a:path extrusionOk="0" h="1571" w="385">
                    <a:moveTo>
                      <a:pt x="1" y="27"/>
                    </a:moveTo>
                    <a:lnTo>
                      <a:pt x="188" y="0"/>
                    </a:lnTo>
                    <a:lnTo>
                      <a:pt x="384" y="1543"/>
                    </a:lnTo>
                    <a:lnTo>
                      <a:pt x="152" y="157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38"/>
              <p:cNvSpPr/>
              <p:nvPr/>
            </p:nvSpPr>
            <p:spPr>
              <a:xfrm>
                <a:off x="5545640" y="2694868"/>
                <a:ext cx="7389" cy="51526"/>
              </a:xfrm>
              <a:custGeom>
                <a:rect b="b" l="l" r="r" t="t"/>
                <a:pathLst>
                  <a:path extrusionOk="0" h="1562" w="224">
                    <a:moveTo>
                      <a:pt x="0" y="9"/>
                    </a:moveTo>
                    <a:lnTo>
                      <a:pt x="197" y="0"/>
                    </a:lnTo>
                    <a:lnTo>
                      <a:pt x="223" y="1553"/>
                    </a:lnTo>
                    <a:lnTo>
                      <a:pt x="0" y="1562"/>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38"/>
              <p:cNvSpPr/>
              <p:nvPr/>
            </p:nvSpPr>
            <p:spPr>
              <a:xfrm>
                <a:off x="5508265" y="2693383"/>
                <a:ext cx="11810" cy="51526"/>
              </a:xfrm>
              <a:custGeom>
                <a:rect b="b" l="l" r="r" t="t"/>
                <a:pathLst>
                  <a:path extrusionOk="0" h="1562" w="358">
                    <a:moveTo>
                      <a:pt x="161" y="1"/>
                    </a:moveTo>
                    <a:cubicBezTo>
                      <a:pt x="232" y="10"/>
                      <a:pt x="295" y="10"/>
                      <a:pt x="357" y="19"/>
                    </a:cubicBezTo>
                    <a:lnTo>
                      <a:pt x="232" y="1562"/>
                    </a:lnTo>
                    <a:cubicBezTo>
                      <a:pt x="152" y="1553"/>
                      <a:pt x="81" y="1553"/>
                      <a:pt x="0" y="154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38"/>
              <p:cNvSpPr/>
              <p:nvPr/>
            </p:nvSpPr>
            <p:spPr>
              <a:xfrm>
                <a:off x="5471484" y="2688402"/>
                <a:ext cx="16791" cy="51526"/>
              </a:xfrm>
              <a:custGeom>
                <a:rect b="b" l="l" r="r" t="t"/>
                <a:pathLst>
                  <a:path extrusionOk="0" h="1562" w="509">
                    <a:moveTo>
                      <a:pt x="321" y="0"/>
                    </a:moveTo>
                    <a:cubicBezTo>
                      <a:pt x="384" y="27"/>
                      <a:pt x="446" y="27"/>
                      <a:pt x="509" y="36"/>
                    </a:cubicBezTo>
                    <a:lnTo>
                      <a:pt x="223" y="1561"/>
                    </a:lnTo>
                    <a:cubicBezTo>
                      <a:pt x="152" y="1552"/>
                      <a:pt x="72" y="1543"/>
                      <a:pt x="0" y="15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38"/>
              <p:cNvSpPr/>
              <p:nvPr/>
            </p:nvSpPr>
            <p:spPr>
              <a:xfrm>
                <a:off x="5435561" y="2680155"/>
                <a:ext cx="21838" cy="50933"/>
              </a:xfrm>
              <a:custGeom>
                <a:rect b="b" l="l" r="r" t="t"/>
                <a:pathLst>
                  <a:path extrusionOk="0" h="1544" w="662">
                    <a:moveTo>
                      <a:pt x="474" y="0"/>
                    </a:moveTo>
                    <a:cubicBezTo>
                      <a:pt x="536" y="27"/>
                      <a:pt x="599" y="45"/>
                      <a:pt x="661" y="63"/>
                    </a:cubicBezTo>
                    <a:lnTo>
                      <a:pt x="215" y="1544"/>
                    </a:lnTo>
                    <a:cubicBezTo>
                      <a:pt x="144" y="1526"/>
                      <a:pt x="72" y="1499"/>
                      <a:pt x="1" y="1472"/>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38"/>
              <p:cNvSpPr/>
              <p:nvPr/>
            </p:nvSpPr>
            <p:spPr>
              <a:xfrm>
                <a:off x="5400561" y="2668675"/>
                <a:ext cx="26819" cy="50042"/>
              </a:xfrm>
              <a:custGeom>
                <a:rect b="b" l="l" r="r" t="t"/>
                <a:pathLst>
                  <a:path extrusionOk="0" h="1517" w="813">
                    <a:moveTo>
                      <a:pt x="634" y="0"/>
                    </a:moveTo>
                    <a:cubicBezTo>
                      <a:pt x="696" y="27"/>
                      <a:pt x="750" y="63"/>
                      <a:pt x="812" y="81"/>
                    </a:cubicBezTo>
                    <a:lnTo>
                      <a:pt x="205" y="1517"/>
                    </a:lnTo>
                    <a:cubicBezTo>
                      <a:pt x="143" y="1481"/>
                      <a:pt x="72" y="1446"/>
                      <a:pt x="0" y="1419"/>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38"/>
              <p:cNvSpPr/>
              <p:nvPr/>
            </p:nvSpPr>
            <p:spPr>
              <a:xfrm>
                <a:off x="5367606" y="2653963"/>
                <a:ext cx="30909" cy="48294"/>
              </a:xfrm>
              <a:custGeom>
                <a:rect b="b" l="l" r="r" t="t"/>
                <a:pathLst>
                  <a:path extrusionOk="0" h="1464" w="937">
                    <a:moveTo>
                      <a:pt x="776" y="0"/>
                    </a:moveTo>
                    <a:lnTo>
                      <a:pt x="937" y="107"/>
                    </a:lnTo>
                    <a:lnTo>
                      <a:pt x="187" y="1463"/>
                    </a:lnTo>
                    <a:lnTo>
                      <a:pt x="0" y="1347"/>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38"/>
              <p:cNvSpPr/>
              <p:nvPr/>
            </p:nvSpPr>
            <p:spPr>
              <a:xfrm>
                <a:off x="5336103" y="2636612"/>
                <a:ext cx="35363" cy="45919"/>
              </a:xfrm>
              <a:custGeom>
                <a:rect b="b" l="l" r="r" t="t"/>
                <a:pathLst>
                  <a:path extrusionOk="0" h="1392" w="1072">
                    <a:moveTo>
                      <a:pt x="919" y="0"/>
                    </a:moveTo>
                    <a:lnTo>
                      <a:pt x="1071" y="116"/>
                    </a:lnTo>
                    <a:lnTo>
                      <a:pt x="188" y="1392"/>
                    </a:lnTo>
                    <a:lnTo>
                      <a:pt x="1" y="1258"/>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38"/>
              <p:cNvSpPr/>
              <p:nvPr/>
            </p:nvSpPr>
            <p:spPr>
              <a:xfrm>
                <a:off x="5307272" y="2616588"/>
                <a:ext cx="38859" cy="42983"/>
              </a:xfrm>
              <a:custGeom>
                <a:rect b="b" l="l" r="r" t="t"/>
                <a:pathLst>
                  <a:path extrusionOk="0" h="1303" w="1178">
                    <a:moveTo>
                      <a:pt x="1035" y="0"/>
                    </a:moveTo>
                    <a:lnTo>
                      <a:pt x="1178" y="125"/>
                    </a:lnTo>
                    <a:lnTo>
                      <a:pt x="170" y="1303"/>
                    </a:lnTo>
                    <a:lnTo>
                      <a:pt x="0" y="115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38"/>
              <p:cNvSpPr/>
              <p:nvPr/>
            </p:nvSpPr>
            <p:spPr>
              <a:xfrm>
                <a:off x="5280783" y="2593926"/>
                <a:ext cx="42422" cy="39750"/>
              </a:xfrm>
              <a:custGeom>
                <a:rect b="b" l="l" r="r" t="t"/>
                <a:pathLst>
                  <a:path extrusionOk="0" h="1205" w="1286">
                    <a:moveTo>
                      <a:pt x="1160" y="0"/>
                    </a:moveTo>
                    <a:lnTo>
                      <a:pt x="1285" y="143"/>
                    </a:lnTo>
                    <a:lnTo>
                      <a:pt x="161" y="1205"/>
                    </a:lnTo>
                    <a:lnTo>
                      <a:pt x="0" y="1035"/>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38"/>
              <p:cNvSpPr/>
              <p:nvPr/>
            </p:nvSpPr>
            <p:spPr>
              <a:xfrm>
                <a:off x="5257527" y="2569218"/>
                <a:ext cx="45061" cy="35923"/>
              </a:xfrm>
              <a:custGeom>
                <a:rect b="b" l="l" r="r" t="t"/>
                <a:pathLst>
                  <a:path extrusionOk="0" h="1089" w="1366">
                    <a:moveTo>
                      <a:pt x="1250" y="0"/>
                    </a:moveTo>
                    <a:lnTo>
                      <a:pt x="1366" y="152"/>
                    </a:lnTo>
                    <a:lnTo>
                      <a:pt x="134" y="1088"/>
                    </a:lnTo>
                    <a:lnTo>
                      <a:pt x="1" y="91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38"/>
              <p:cNvSpPr/>
              <p:nvPr/>
            </p:nvSpPr>
            <p:spPr>
              <a:xfrm>
                <a:off x="5236943" y="2542432"/>
                <a:ext cx="47700" cy="32097"/>
              </a:xfrm>
              <a:custGeom>
                <a:rect b="b" l="l" r="r" t="t"/>
                <a:pathLst>
                  <a:path extrusionOk="0" h="973" w="1446">
                    <a:moveTo>
                      <a:pt x="1347" y="0"/>
                    </a:moveTo>
                    <a:lnTo>
                      <a:pt x="1445" y="161"/>
                    </a:lnTo>
                    <a:lnTo>
                      <a:pt x="125" y="973"/>
                    </a:lnTo>
                    <a:lnTo>
                      <a:pt x="0" y="776"/>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38"/>
              <p:cNvSpPr/>
              <p:nvPr/>
            </p:nvSpPr>
            <p:spPr>
              <a:xfrm>
                <a:off x="5220152" y="2513865"/>
                <a:ext cx="49481" cy="27710"/>
              </a:xfrm>
              <a:custGeom>
                <a:rect b="b" l="l" r="r" t="t"/>
                <a:pathLst>
                  <a:path extrusionOk="0" h="840" w="1500">
                    <a:moveTo>
                      <a:pt x="1410" y="1"/>
                    </a:moveTo>
                    <a:lnTo>
                      <a:pt x="1499" y="179"/>
                    </a:lnTo>
                    <a:lnTo>
                      <a:pt x="99" y="840"/>
                    </a:lnTo>
                    <a:lnTo>
                      <a:pt x="1" y="634"/>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38"/>
              <p:cNvSpPr/>
              <p:nvPr/>
            </p:nvSpPr>
            <p:spPr>
              <a:xfrm>
                <a:off x="5206627" y="2484143"/>
                <a:ext cx="50933" cy="22992"/>
              </a:xfrm>
              <a:custGeom>
                <a:rect b="b" l="l" r="r" t="t"/>
                <a:pathLst>
                  <a:path extrusionOk="0" h="697" w="1544">
                    <a:moveTo>
                      <a:pt x="1472" y="1"/>
                    </a:moveTo>
                    <a:lnTo>
                      <a:pt x="1544" y="179"/>
                    </a:lnTo>
                    <a:lnTo>
                      <a:pt x="81" y="697"/>
                    </a:lnTo>
                    <a:lnTo>
                      <a:pt x="0" y="483"/>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38"/>
              <p:cNvSpPr/>
              <p:nvPr/>
            </p:nvSpPr>
            <p:spPr>
              <a:xfrm>
                <a:off x="5196896" y="2453267"/>
                <a:ext cx="51559" cy="17978"/>
              </a:xfrm>
              <a:custGeom>
                <a:rect b="b" l="l" r="r" t="t"/>
                <a:pathLst>
                  <a:path extrusionOk="0" h="545" w="1563">
                    <a:moveTo>
                      <a:pt x="1517" y="0"/>
                    </a:moveTo>
                    <a:lnTo>
                      <a:pt x="1562" y="188"/>
                    </a:lnTo>
                    <a:lnTo>
                      <a:pt x="54" y="544"/>
                    </a:lnTo>
                    <a:lnTo>
                      <a:pt x="1" y="32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38"/>
              <p:cNvSpPr/>
              <p:nvPr/>
            </p:nvSpPr>
            <p:spPr>
              <a:xfrm>
                <a:off x="5191024" y="2421764"/>
                <a:ext cx="51823" cy="12700"/>
              </a:xfrm>
              <a:custGeom>
                <a:rect b="b" l="l" r="r" t="t"/>
                <a:pathLst>
                  <a:path extrusionOk="0" h="385" w="1571">
                    <a:moveTo>
                      <a:pt x="1544" y="1"/>
                    </a:moveTo>
                    <a:lnTo>
                      <a:pt x="1571" y="188"/>
                    </a:lnTo>
                    <a:lnTo>
                      <a:pt x="36" y="384"/>
                    </a:lnTo>
                    <a:lnTo>
                      <a:pt x="0" y="16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38"/>
              <p:cNvSpPr/>
              <p:nvPr/>
            </p:nvSpPr>
            <p:spPr>
              <a:xfrm>
                <a:off x="5188979" y="2389700"/>
                <a:ext cx="51526" cy="7686"/>
              </a:xfrm>
              <a:custGeom>
                <a:rect b="b" l="l" r="r" t="t"/>
                <a:pathLst>
                  <a:path extrusionOk="0" h="233" w="1562">
                    <a:moveTo>
                      <a:pt x="1552" y="0"/>
                    </a:moveTo>
                    <a:lnTo>
                      <a:pt x="1561" y="197"/>
                    </a:lnTo>
                    <a:lnTo>
                      <a:pt x="18" y="23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823" name="Google Shape;1823;p38"/>
          <p:cNvGrpSpPr/>
          <p:nvPr/>
        </p:nvGrpSpPr>
        <p:grpSpPr>
          <a:xfrm>
            <a:off x="187935" y="3150449"/>
            <a:ext cx="1078084" cy="2061576"/>
            <a:chOff x="187935" y="3150449"/>
            <a:chExt cx="1078084" cy="2061576"/>
          </a:xfrm>
        </p:grpSpPr>
        <p:grpSp>
          <p:nvGrpSpPr>
            <p:cNvPr id="1824" name="Google Shape;1824;p38"/>
            <p:cNvGrpSpPr/>
            <p:nvPr/>
          </p:nvGrpSpPr>
          <p:grpSpPr>
            <a:xfrm flipH="1">
              <a:off x="835653" y="3150449"/>
              <a:ext cx="430366" cy="428835"/>
              <a:chOff x="8380157" y="546043"/>
              <a:chExt cx="273300" cy="273300"/>
            </a:xfrm>
          </p:grpSpPr>
          <p:sp>
            <p:nvSpPr>
              <p:cNvPr id="1825" name="Google Shape;1825;p38"/>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38"/>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27" name="Google Shape;1827;p38"/>
            <p:cNvGrpSpPr/>
            <p:nvPr/>
          </p:nvGrpSpPr>
          <p:grpSpPr>
            <a:xfrm>
              <a:off x="187935" y="4038508"/>
              <a:ext cx="457427" cy="963129"/>
              <a:chOff x="750826" y="3144150"/>
              <a:chExt cx="690874" cy="1459949"/>
            </a:xfrm>
          </p:grpSpPr>
          <p:sp>
            <p:nvSpPr>
              <p:cNvPr id="1828" name="Google Shape;1828;p38"/>
              <p:cNvSpPr/>
              <p:nvPr/>
            </p:nvSpPr>
            <p:spPr>
              <a:xfrm>
                <a:off x="750826" y="3144150"/>
                <a:ext cx="690874" cy="779104"/>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38"/>
              <p:cNvSpPr/>
              <p:nvPr/>
            </p:nvSpPr>
            <p:spPr>
              <a:xfrm>
                <a:off x="750826" y="3340458"/>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38"/>
              <p:cNvSpPr/>
              <p:nvPr/>
            </p:nvSpPr>
            <p:spPr>
              <a:xfrm>
                <a:off x="750826" y="3536765"/>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38"/>
              <p:cNvSpPr/>
              <p:nvPr/>
            </p:nvSpPr>
            <p:spPr>
              <a:xfrm>
                <a:off x="750826" y="3733700"/>
                <a:ext cx="690874" cy="779104"/>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38"/>
              <p:cNvSpPr/>
              <p:nvPr/>
            </p:nvSpPr>
            <p:spPr>
              <a:xfrm>
                <a:off x="750826" y="3930008"/>
                <a:ext cx="671584" cy="674091"/>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38"/>
              <p:cNvSpPr/>
              <p:nvPr/>
            </p:nvSpPr>
            <p:spPr>
              <a:xfrm>
                <a:off x="750826" y="4126316"/>
                <a:ext cx="476529" cy="477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38"/>
              <p:cNvSpPr/>
              <p:nvPr/>
            </p:nvSpPr>
            <p:spPr>
              <a:xfrm>
                <a:off x="750826" y="4322624"/>
                <a:ext cx="280848" cy="281475"/>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835" name="Google Shape;1835;p38"/>
            <p:cNvCxnSpPr/>
            <p:nvPr/>
          </p:nvCxnSpPr>
          <p:spPr>
            <a:xfrm>
              <a:off x="1050866" y="3521225"/>
              <a:ext cx="0" cy="1690800"/>
            </a:xfrm>
            <a:prstGeom prst="straightConnector1">
              <a:avLst/>
            </a:prstGeom>
            <a:noFill/>
            <a:ln cap="flat" cmpd="sng" w="19050">
              <a:solidFill>
                <a:schemeClr val="accent3"/>
              </a:solidFill>
              <a:prstDash val="solid"/>
              <a:round/>
              <a:headEnd len="sm" w="sm" type="none"/>
              <a:tailEnd len="sm" w="sm" type="none"/>
            </a:ln>
          </p:spPr>
        </p:cxnSp>
      </p:grpSp>
      <p:grpSp>
        <p:nvGrpSpPr>
          <p:cNvPr id="1836" name="Google Shape;1836;p38"/>
          <p:cNvGrpSpPr/>
          <p:nvPr/>
        </p:nvGrpSpPr>
        <p:grpSpPr>
          <a:xfrm>
            <a:off x="4286627" y="4426023"/>
            <a:ext cx="2040275" cy="225700"/>
            <a:chOff x="3421575" y="367423"/>
            <a:chExt cx="1100650" cy="121750"/>
          </a:xfrm>
        </p:grpSpPr>
        <p:sp>
          <p:nvSpPr>
            <p:cNvPr id="1837" name="Google Shape;1837;p38"/>
            <p:cNvSpPr/>
            <p:nvPr/>
          </p:nvSpPr>
          <p:spPr>
            <a:xfrm rot="-5400000">
              <a:off x="3524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38"/>
            <p:cNvSpPr/>
            <p:nvPr/>
          </p:nvSpPr>
          <p:spPr>
            <a:xfrm rot="-5400000">
              <a:off x="3601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38"/>
            <p:cNvSpPr/>
            <p:nvPr/>
          </p:nvSpPr>
          <p:spPr>
            <a:xfrm rot="-5400000">
              <a:off x="3678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38"/>
            <p:cNvSpPr/>
            <p:nvPr/>
          </p:nvSpPr>
          <p:spPr>
            <a:xfrm rot="-5400000">
              <a:off x="3756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38"/>
            <p:cNvSpPr/>
            <p:nvPr/>
          </p:nvSpPr>
          <p:spPr>
            <a:xfrm rot="-5400000">
              <a:off x="3833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38"/>
            <p:cNvSpPr/>
            <p:nvPr/>
          </p:nvSpPr>
          <p:spPr>
            <a:xfrm rot="-5400000">
              <a:off x="3911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38"/>
            <p:cNvSpPr/>
            <p:nvPr/>
          </p:nvSpPr>
          <p:spPr>
            <a:xfrm rot="-5400000">
              <a:off x="3988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38"/>
            <p:cNvSpPr/>
            <p:nvPr/>
          </p:nvSpPr>
          <p:spPr>
            <a:xfrm rot="-5400000">
              <a:off x="4065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38"/>
            <p:cNvSpPr/>
            <p:nvPr/>
          </p:nvSpPr>
          <p:spPr>
            <a:xfrm rot="-5400000">
              <a:off x="4143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38"/>
            <p:cNvSpPr/>
            <p:nvPr/>
          </p:nvSpPr>
          <p:spPr>
            <a:xfrm rot="-5400000">
              <a:off x="4220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38"/>
            <p:cNvSpPr/>
            <p:nvPr/>
          </p:nvSpPr>
          <p:spPr>
            <a:xfrm rot="-5400000">
              <a:off x="4298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38"/>
            <p:cNvSpPr/>
            <p:nvPr/>
          </p:nvSpPr>
          <p:spPr>
            <a:xfrm rot="-5400000">
              <a:off x="4375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38"/>
            <p:cNvSpPr/>
            <p:nvPr/>
          </p:nvSpPr>
          <p:spPr>
            <a:xfrm rot="-5400000">
              <a:off x="4452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38"/>
            <p:cNvSpPr/>
            <p:nvPr/>
          </p:nvSpPr>
          <p:spPr>
            <a:xfrm rot="-5400000">
              <a:off x="3446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38"/>
            <p:cNvSpPr/>
            <p:nvPr/>
          </p:nvSpPr>
          <p:spPr>
            <a:xfrm rot="-5400000">
              <a:off x="3369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2" name="Google Shape;1852;p38"/>
          <p:cNvGrpSpPr/>
          <p:nvPr/>
        </p:nvGrpSpPr>
        <p:grpSpPr>
          <a:xfrm flipH="1" rot="5400000">
            <a:off x="7808723" y="1584096"/>
            <a:ext cx="1775744" cy="30175"/>
            <a:chOff x="1859354" y="894626"/>
            <a:chExt cx="344143" cy="5837"/>
          </a:xfrm>
        </p:grpSpPr>
        <p:sp>
          <p:nvSpPr>
            <p:cNvPr id="1853" name="Google Shape;1853;p38"/>
            <p:cNvSpPr/>
            <p:nvPr/>
          </p:nvSpPr>
          <p:spPr>
            <a:xfrm>
              <a:off x="2197786"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38"/>
            <p:cNvSpPr/>
            <p:nvPr/>
          </p:nvSpPr>
          <p:spPr>
            <a:xfrm>
              <a:off x="2178918"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38"/>
            <p:cNvSpPr/>
            <p:nvPr/>
          </p:nvSpPr>
          <p:spPr>
            <a:xfrm>
              <a:off x="2160207"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38"/>
            <p:cNvSpPr/>
            <p:nvPr/>
          </p:nvSpPr>
          <p:spPr>
            <a:xfrm>
              <a:off x="2141339"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38"/>
            <p:cNvSpPr/>
            <p:nvPr/>
          </p:nvSpPr>
          <p:spPr>
            <a:xfrm>
              <a:off x="2122628" y="894626"/>
              <a:ext cx="5679" cy="5837"/>
            </a:xfrm>
            <a:custGeom>
              <a:rect b="b" l="l" r="r" t="t"/>
              <a:pathLst>
                <a:path extrusionOk="0" h="185" w="180">
                  <a:moveTo>
                    <a:pt x="88" y="185"/>
                  </a:moveTo>
                  <a:cubicBezTo>
                    <a:pt x="42" y="185"/>
                    <a:pt x="0" y="143"/>
                    <a:pt x="0" y="93"/>
                  </a:cubicBezTo>
                  <a:cubicBezTo>
                    <a:pt x="0" y="42"/>
                    <a:pt x="42" y="1"/>
                    <a:pt x="88" y="1"/>
                  </a:cubicBezTo>
                  <a:cubicBezTo>
                    <a:pt x="138" y="1"/>
                    <a:pt x="180" y="42"/>
                    <a:pt x="180" y="93"/>
                  </a:cubicBezTo>
                  <a:cubicBezTo>
                    <a:pt x="180" y="143"/>
                    <a:pt x="138"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38"/>
            <p:cNvSpPr/>
            <p:nvPr/>
          </p:nvSpPr>
          <p:spPr>
            <a:xfrm>
              <a:off x="2103760"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38"/>
            <p:cNvSpPr/>
            <p:nvPr/>
          </p:nvSpPr>
          <p:spPr>
            <a:xfrm>
              <a:off x="2085049" y="894626"/>
              <a:ext cx="5679" cy="5837"/>
            </a:xfrm>
            <a:custGeom>
              <a:rect b="b" l="l" r="r" t="t"/>
              <a:pathLst>
                <a:path extrusionOk="0" h="185" w="180">
                  <a:moveTo>
                    <a:pt x="88" y="185"/>
                  </a:moveTo>
                  <a:cubicBezTo>
                    <a:pt x="37" y="185"/>
                    <a:pt x="0" y="143"/>
                    <a:pt x="0" y="93"/>
                  </a:cubicBezTo>
                  <a:cubicBezTo>
                    <a:pt x="0" y="42"/>
                    <a:pt x="37" y="1"/>
                    <a:pt x="88" y="1"/>
                  </a:cubicBezTo>
                  <a:cubicBezTo>
                    <a:pt x="138" y="1"/>
                    <a:pt x="180" y="42"/>
                    <a:pt x="180" y="93"/>
                  </a:cubicBezTo>
                  <a:cubicBezTo>
                    <a:pt x="180" y="143"/>
                    <a:pt x="138"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38"/>
            <p:cNvSpPr/>
            <p:nvPr/>
          </p:nvSpPr>
          <p:spPr>
            <a:xfrm>
              <a:off x="2066180"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38"/>
            <p:cNvSpPr/>
            <p:nvPr/>
          </p:nvSpPr>
          <p:spPr>
            <a:xfrm>
              <a:off x="2047438" y="894626"/>
              <a:ext cx="5711" cy="5837"/>
            </a:xfrm>
            <a:custGeom>
              <a:rect b="b" l="l" r="r" t="t"/>
              <a:pathLst>
                <a:path extrusionOk="0" h="185" w="181">
                  <a:moveTo>
                    <a:pt x="88" y="185"/>
                  </a:moveTo>
                  <a:cubicBezTo>
                    <a:pt x="38" y="185"/>
                    <a:pt x="1" y="143"/>
                    <a:pt x="1" y="93"/>
                  </a:cubicBezTo>
                  <a:cubicBezTo>
                    <a:pt x="1" y="42"/>
                    <a:pt x="38" y="1"/>
                    <a:pt x="88" y="1"/>
                  </a:cubicBezTo>
                  <a:cubicBezTo>
                    <a:pt x="139" y="1"/>
                    <a:pt x="180" y="42"/>
                    <a:pt x="180" y="93"/>
                  </a:cubicBezTo>
                  <a:cubicBezTo>
                    <a:pt x="180" y="143"/>
                    <a:pt x="139"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38"/>
            <p:cNvSpPr/>
            <p:nvPr/>
          </p:nvSpPr>
          <p:spPr>
            <a:xfrm>
              <a:off x="2028570"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38"/>
            <p:cNvSpPr/>
            <p:nvPr/>
          </p:nvSpPr>
          <p:spPr>
            <a:xfrm>
              <a:off x="2009733" y="894626"/>
              <a:ext cx="5806" cy="5837"/>
            </a:xfrm>
            <a:custGeom>
              <a:rect b="b" l="l" r="r" t="t"/>
              <a:pathLst>
                <a:path extrusionOk="0" h="185" w="184">
                  <a:moveTo>
                    <a:pt x="92" y="185"/>
                  </a:moveTo>
                  <a:cubicBezTo>
                    <a:pt x="41" y="185"/>
                    <a:pt x="0" y="143"/>
                    <a:pt x="0" y="93"/>
                  </a:cubicBezTo>
                  <a:cubicBezTo>
                    <a:pt x="0" y="42"/>
                    <a:pt x="41"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38"/>
            <p:cNvSpPr/>
            <p:nvPr/>
          </p:nvSpPr>
          <p:spPr>
            <a:xfrm>
              <a:off x="1990991"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38"/>
            <p:cNvSpPr/>
            <p:nvPr/>
          </p:nvSpPr>
          <p:spPr>
            <a:xfrm>
              <a:off x="1972122"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38"/>
            <p:cNvSpPr/>
            <p:nvPr/>
          </p:nvSpPr>
          <p:spPr>
            <a:xfrm>
              <a:off x="1953412" y="894626"/>
              <a:ext cx="5679" cy="5837"/>
            </a:xfrm>
            <a:custGeom>
              <a:rect b="b" l="l" r="r" t="t"/>
              <a:pathLst>
                <a:path extrusionOk="0" h="185" w="180">
                  <a:moveTo>
                    <a:pt x="92" y="185"/>
                  </a:moveTo>
                  <a:cubicBezTo>
                    <a:pt x="42" y="185"/>
                    <a:pt x="0" y="143"/>
                    <a:pt x="0" y="93"/>
                  </a:cubicBezTo>
                  <a:cubicBezTo>
                    <a:pt x="0" y="42"/>
                    <a:pt x="42" y="1"/>
                    <a:pt x="92" y="1"/>
                  </a:cubicBezTo>
                  <a:cubicBezTo>
                    <a:pt x="143" y="1"/>
                    <a:pt x="180" y="42"/>
                    <a:pt x="180" y="93"/>
                  </a:cubicBezTo>
                  <a:cubicBezTo>
                    <a:pt x="180"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38"/>
            <p:cNvSpPr/>
            <p:nvPr/>
          </p:nvSpPr>
          <p:spPr>
            <a:xfrm>
              <a:off x="1934543" y="894626"/>
              <a:ext cx="5837" cy="5837"/>
            </a:xfrm>
            <a:custGeom>
              <a:rect b="b" l="l" r="r" t="t"/>
              <a:pathLst>
                <a:path extrusionOk="0" h="185" w="185">
                  <a:moveTo>
                    <a:pt x="92" y="185"/>
                  </a:moveTo>
                  <a:cubicBezTo>
                    <a:pt x="42" y="185"/>
                    <a:pt x="1" y="143"/>
                    <a:pt x="1" y="93"/>
                  </a:cubicBezTo>
                  <a:cubicBezTo>
                    <a:pt x="1"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38"/>
            <p:cNvSpPr/>
            <p:nvPr/>
          </p:nvSpPr>
          <p:spPr>
            <a:xfrm>
              <a:off x="1915833" y="894626"/>
              <a:ext cx="5679" cy="5837"/>
            </a:xfrm>
            <a:custGeom>
              <a:rect b="b" l="l" r="r" t="t"/>
              <a:pathLst>
                <a:path extrusionOk="0" h="185" w="180">
                  <a:moveTo>
                    <a:pt x="92" y="185"/>
                  </a:moveTo>
                  <a:cubicBezTo>
                    <a:pt x="42" y="185"/>
                    <a:pt x="0" y="143"/>
                    <a:pt x="0" y="93"/>
                  </a:cubicBezTo>
                  <a:cubicBezTo>
                    <a:pt x="0" y="42"/>
                    <a:pt x="42" y="1"/>
                    <a:pt x="92" y="1"/>
                  </a:cubicBezTo>
                  <a:cubicBezTo>
                    <a:pt x="143" y="1"/>
                    <a:pt x="180" y="42"/>
                    <a:pt x="180" y="93"/>
                  </a:cubicBezTo>
                  <a:cubicBezTo>
                    <a:pt x="180"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38"/>
            <p:cNvSpPr/>
            <p:nvPr/>
          </p:nvSpPr>
          <p:spPr>
            <a:xfrm>
              <a:off x="1896964"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38"/>
            <p:cNvSpPr/>
            <p:nvPr/>
          </p:nvSpPr>
          <p:spPr>
            <a:xfrm>
              <a:off x="1878222"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38"/>
            <p:cNvSpPr/>
            <p:nvPr/>
          </p:nvSpPr>
          <p:spPr>
            <a:xfrm>
              <a:off x="1859354"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2" name="Google Shape;1872;p38"/>
          <p:cNvGrpSpPr/>
          <p:nvPr/>
        </p:nvGrpSpPr>
        <p:grpSpPr>
          <a:xfrm>
            <a:off x="3941802" y="-77200"/>
            <a:ext cx="661923" cy="1668048"/>
            <a:chOff x="3789402" y="-534400"/>
            <a:chExt cx="661923" cy="1668048"/>
          </a:xfrm>
        </p:grpSpPr>
        <p:sp>
          <p:nvSpPr>
            <p:cNvPr id="1873" name="Google Shape;1873;p38"/>
            <p:cNvSpPr/>
            <p:nvPr/>
          </p:nvSpPr>
          <p:spPr>
            <a:xfrm>
              <a:off x="3789402" y="995894"/>
              <a:ext cx="137754" cy="137754"/>
            </a:xfrm>
            <a:custGeom>
              <a:rect b="b" l="l" r="r" t="t"/>
              <a:pathLst>
                <a:path extrusionOk="0" h="2722" w="2722">
                  <a:moveTo>
                    <a:pt x="1357" y="420"/>
                  </a:moveTo>
                  <a:cubicBezTo>
                    <a:pt x="1883" y="420"/>
                    <a:pt x="2302" y="839"/>
                    <a:pt x="2302" y="1357"/>
                  </a:cubicBezTo>
                  <a:cubicBezTo>
                    <a:pt x="2302" y="1883"/>
                    <a:pt x="1883" y="2302"/>
                    <a:pt x="1357" y="2302"/>
                  </a:cubicBezTo>
                  <a:cubicBezTo>
                    <a:pt x="839" y="2302"/>
                    <a:pt x="420" y="1883"/>
                    <a:pt x="420" y="1357"/>
                  </a:cubicBezTo>
                  <a:cubicBezTo>
                    <a:pt x="420" y="839"/>
                    <a:pt x="839" y="420"/>
                    <a:pt x="1357" y="420"/>
                  </a:cubicBezTo>
                  <a:close/>
                  <a:moveTo>
                    <a:pt x="1357" y="1"/>
                  </a:moveTo>
                  <a:cubicBezTo>
                    <a:pt x="607" y="1"/>
                    <a:pt x="1" y="607"/>
                    <a:pt x="1" y="1357"/>
                  </a:cubicBezTo>
                  <a:cubicBezTo>
                    <a:pt x="1" y="2115"/>
                    <a:pt x="607" y="2721"/>
                    <a:pt x="1357" y="2721"/>
                  </a:cubicBezTo>
                  <a:cubicBezTo>
                    <a:pt x="2115" y="2721"/>
                    <a:pt x="2722" y="2115"/>
                    <a:pt x="2722" y="1357"/>
                  </a:cubicBezTo>
                  <a:cubicBezTo>
                    <a:pt x="2722" y="607"/>
                    <a:pt x="2115" y="1"/>
                    <a:pt x="13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38"/>
            <p:cNvSpPr/>
            <p:nvPr/>
          </p:nvSpPr>
          <p:spPr>
            <a:xfrm>
              <a:off x="3927150" y="-534400"/>
              <a:ext cx="524175" cy="1609650"/>
            </a:xfrm>
            <a:custGeom>
              <a:rect b="b" l="l" r="r" t="t"/>
              <a:pathLst>
                <a:path extrusionOk="0" h="64386" w="20967">
                  <a:moveTo>
                    <a:pt x="20967" y="0"/>
                  </a:moveTo>
                  <a:lnTo>
                    <a:pt x="20967" y="64127"/>
                  </a:lnTo>
                  <a:lnTo>
                    <a:pt x="0" y="64386"/>
                  </a:lnTo>
                </a:path>
              </a:pathLst>
            </a:custGeom>
            <a:noFill/>
            <a:ln cap="flat" cmpd="sng" w="19050">
              <a:solidFill>
                <a:schemeClr val="accent3"/>
              </a:solidFill>
              <a:prstDash val="solid"/>
              <a:round/>
              <a:headEnd len="sm" w="sm" type="none"/>
              <a:tailEnd len="sm" w="sm" type="none"/>
            </a:ln>
          </p:spPr>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39"/>
          <p:cNvSpPr/>
          <p:nvPr/>
        </p:nvSpPr>
        <p:spPr>
          <a:xfrm>
            <a:off x="1693450" y="3961300"/>
            <a:ext cx="5757000" cy="5742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80" name="Google Shape;1880;p39"/>
          <p:cNvGrpSpPr/>
          <p:nvPr/>
        </p:nvGrpSpPr>
        <p:grpSpPr>
          <a:xfrm>
            <a:off x="7985482" y="4084070"/>
            <a:ext cx="126575" cy="1059420"/>
            <a:chOff x="-1573661" y="2687323"/>
            <a:chExt cx="155097" cy="1297991"/>
          </a:xfrm>
        </p:grpSpPr>
        <p:sp>
          <p:nvSpPr>
            <p:cNvPr id="1881" name="Google Shape;1881;p39"/>
            <p:cNvSpPr/>
            <p:nvPr/>
          </p:nvSpPr>
          <p:spPr>
            <a:xfrm>
              <a:off x="-1501768" y="3419715"/>
              <a:ext cx="23174" cy="565599"/>
            </a:xfrm>
            <a:custGeom>
              <a:rect b="b" l="l" r="r" t="t"/>
              <a:pathLst>
                <a:path extrusionOk="0" h="10251" w="420">
                  <a:moveTo>
                    <a:pt x="0" y="10251"/>
                  </a:moveTo>
                  <a:lnTo>
                    <a:pt x="420" y="10251"/>
                  </a:lnTo>
                  <a:lnTo>
                    <a:pt x="420" y="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39"/>
            <p:cNvSpPr/>
            <p:nvPr/>
          </p:nvSpPr>
          <p:spPr>
            <a:xfrm>
              <a:off x="-1573661" y="2687323"/>
              <a:ext cx="155097" cy="155097"/>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39"/>
            <p:cNvSpPr/>
            <p:nvPr/>
          </p:nvSpPr>
          <p:spPr>
            <a:xfrm>
              <a:off x="-1573661" y="2895995"/>
              <a:ext cx="155097" cy="154656"/>
            </a:xfrm>
            <a:custGeom>
              <a:rect b="b" l="l" r="r" t="t"/>
              <a:pathLst>
                <a:path extrusionOk="0" h="2803" w="2811">
                  <a:moveTo>
                    <a:pt x="1" y="1"/>
                  </a:moveTo>
                  <a:lnTo>
                    <a:pt x="2811" y="1"/>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39"/>
            <p:cNvSpPr/>
            <p:nvPr/>
          </p:nvSpPr>
          <p:spPr>
            <a:xfrm>
              <a:off x="-1573661" y="3104225"/>
              <a:ext cx="155097" cy="154600"/>
            </a:xfrm>
            <a:custGeom>
              <a:rect b="b" l="l" r="r" t="t"/>
              <a:pathLst>
                <a:path extrusionOk="0" h="2802" w="2811">
                  <a:moveTo>
                    <a:pt x="1" y="0"/>
                  </a:moveTo>
                  <a:lnTo>
                    <a:pt x="2811" y="0"/>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39"/>
            <p:cNvSpPr/>
            <p:nvPr/>
          </p:nvSpPr>
          <p:spPr>
            <a:xfrm>
              <a:off x="-1573661" y="3312455"/>
              <a:ext cx="155097" cy="155097"/>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6" name="Google Shape;1886;p39"/>
          <p:cNvGrpSpPr/>
          <p:nvPr/>
        </p:nvGrpSpPr>
        <p:grpSpPr>
          <a:xfrm flipH="1">
            <a:off x="5" y="684415"/>
            <a:ext cx="2754219" cy="314050"/>
            <a:chOff x="455999" y="1012736"/>
            <a:chExt cx="1928185" cy="219862"/>
          </a:xfrm>
        </p:grpSpPr>
        <p:sp>
          <p:nvSpPr>
            <p:cNvPr id="1887" name="Google Shape;1887;p39"/>
            <p:cNvSpPr/>
            <p:nvPr/>
          </p:nvSpPr>
          <p:spPr>
            <a:xfrm>
              <a:off x="45599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39"/>
            <p:cNvSpPr/>
            <p:nvPr/>
          </p:nvSpPr>
          <p:spPr>
            <a:xfrm>
              <a:off x="562845" y="1012736"/>
              <a:ext cx="219862" cy="219862"/>
            </a:xfrm>
            <a:custGeom>
              <a:rect b="b" l="l" r="r" t="t"/>
              <a:pathLst>
                <a:path extrusionOk="0" h="6665" w="6665">
                  <a:moveTo>
                    <a:pt x="6495" y="6665"/>
                  </a:moveTo>
                  <a:lnTo>
                    <a:pt x="0" y="170"/>
                  </a:lnTo>
                  <a:lnTo>
                    <a:pt x="179"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39"/>
            <p:cNvSpPr/>
            <p:nvPr/>
          </p:nvSpPr>
          <p:spPr>
            <a:xfrm>
              <a:off x="66965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39"/>
            <p:cNvSpPr/>
            <p:nvPr/>
          </p:nvSpPr>
          <p:spPr>
            <a:xfrm>
              <a:off x="776472"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39"/>
            <p:cNvSpPr/>
            <p:nvPr/>
          </p:nvSpPr>
          <p:spPr>
            <a:xfrm>
              <a:off x="883319" y="1012736"/>
              <a:ext cx="219862" cy="219862"/>
            </a:xfrm>
            <a:custGeom>
              <a:rect b="b" l="l" r="r" t="t"/>
              <a:pathLst>
                <a:path extrusionOk="0" h="6665" w="6665">
                  <a:moveTo>
                    <a:pt x="6486"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39"/>
            <p:cNvSpPr/>
            <p:nvPr/>
          </p:nvSpPr>
          <p:spPr>
            <a:xfrm>
              <a:off x="989835"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39"/>
            <p:cNvSpPr/>
            <p:nvPr/>
          </p:nvSpPr>
          <p:spPr>
            <a:xfrm>
              <a:off x="109664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39"/>
            <p:cNvSpPr/>
            <p:nvPr/>
          </p:nvSpPr>
          <p:spPr>
            <a:xfrm>
              <a:off x="1203495"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39"/>
            <p:cNvSpPr/>
            <p:nvPr/>
          </p:nvSpPr>
          <p:spPr>
            <a:xfrm>
              <a:off x="131030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39"/>
            <p:cNvSpPr/>
            <p:nvPr/>
          </p:nvSpPr>
          <p:spPr>
            <a:xfrm>
              <a:off x="1417122" y="1012736"/>
              <a:ext cx="219895" cy="219862"/>
            </a:xfrm>
            <a:custGeom>
              <a:rect b="b" l="l" r="r" t="t"/>
              <a:pathLst>
                <a:path extrusionOk="0" h="6665" w="6666">
                  <a:moveTo>
                    <a:pt x="6487"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39"/>
            <p:cNvSpPr/>
            <p:nvPr/>
          </p:nvSpPr>
          <p:spPr>
            <a:xfrm>
              <a:off x="1523969"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39"/>
            <p:cNvSpPr/>
            <p:nvPr/>
          </p:nvSpPr>
          <p:spPr>
            <a:xfrm>
              <a:off x="1630486"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39"/>
            <p:cNvSpPr/>
            <p:nvPr/>
          </p:nvSpPr>
          <p:spPr>
            <a:xfrm>
              <a:off x="1737332"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39"/>
            <p:cNvSpPr/>
            <p:nvPr/>
          </p:nvSpPr>
          <p:spPr>
            <a:xfrm>
              <a:off x="1844146"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39"/>
            <p:cNvSpPr/>
            <p:nvPr/>
          </p:nvSpPr>
          <p:spPr>
            <a:xfrm>
              <a:off x="1950959" y="1012736"/>
              <a:ext cx="219862" cy="219862"/>
            </a:xfrm>
            <a:custGeom>
              <a:rect b="b" l="l" r="r" t="t"/>
              <a:pathLst>
                <a:path extrusionOk="0" h="6665" w="6665">
                  <a:moveTo>
                    <a:pt x="6486"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39"/>
            <p:cNvSpPr/>
            <p:nvPr/>
          </p:nvSpPr>
          <p:spPr>
            <a:xfrm>
              <a:off x="2057806"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39"/>
            <p:cNvSpPr/>
            <p:nvPr/>
          </p:nvSpPr>
          <p:spPr>
            <a:xfrm>
              <a:off x="2164322"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4" name="Google Shape;1904;p39"/>
          <p:cNvGrpSpPr/>
          <p:nvPr/>
        </p:nvGrpSpPr>
        <p:grpSpPr>
          <a:xfrm>
            <a:off x="126860" y="2876548"/>
            <a:ext cx="3940902" cy="2246855"/>
            <a:chOff x="126861" y="2571748"/>
            <a:chExt cx="3940902" cy="2246855"/>
          </a:xfrm>
        </p:grpSpPr>
        <p:grpSp>
          <p:nvGrpSpPr>
            <p:cNvPr id="1905" name="Google Shape;1905;p39"/>
            <p:cNvGrpSpPr/>
            <p:nvPr/>
          </p:nvGrpSpPr>
          <p:grpSpPr>
            <a:xfrm flipH="1" rot="5400000">
              <a:off x="405129" y="3847637"/>
              <a:ext cx="461294" cy="974704"/>
              <a:chOff x="798272" y="4042030"/>
              <a:chExt cx="411796" cy="870194"/>
            </a:xfrm>
          </p:grpSpPr>
          <p:sp>
            <p:nvSpPr>
              <p:cNvPr id="1906" name="Google Shape;1906;p39"/>
              <p:cNvSpPr/>
              <p:nvPr/>
            </p:nvSpPr>
            <p:spPr>
              <a:xfrm>
                <a:off x="798272" y="4042030"/>
                <a:ext cx="411796" cy="464386"/>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39"/>
              <p:cNvSpPr/>
              <p:nvPr/>
            </p:nvSpPr>
            <p:spPr>
              <a:xfrm>
                <a:off x="798272" y="4159037"/>
                <a:ext cx="411796" cy="464386"/>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39"/>
              <p:cNvSpPr/>
              <p:nvPr/>
            </p:nvSpPr>
            <p:spPr>
              <a:xfrm>
                <a:off x="798272" y="4276044"/>
                <a:ext cx="411796" cy="464386"/>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39"/>
              <p:cNvSpPr/>
              <p:nvPr/>
            </p:nvSpPr>
            <p:spPr>
              <a:xfrm>
                <a:off x="798272" y="4393425"/>
                <a:ext cx="411796" cy="464386"/>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39"/>
              <p:cNvSpPr/>
              <p:nvPr/>
            </p:nvSpPr>
            <p:spPr>
              <a:xfrm>
                <a:off x="798272" y="4510431"/>
                <a:ext cx="400298" cy="401793"/>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39"/>
              <p:cNvSpPr/>
              <p:nvPr/>
            </p:nvSpPr>
            <p:spPr>
              <a:xfrm>
                <a:off x="798272" y="4627438"/>
                <a:ext cx="284036" cy="284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39"/>
              <p:cNvSpPr/>
              <p:nvPr/>
            </p:nvSpPr>
            <p:spPr>
              <a:xfrm>
                <a:off x="798272" y="4744445"/>
                <a:ext cx="167400" cy="167773"/>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13" name="Google Shape;1913;p39"/>
            <p:cNvSpPr/>
            <p:nvPr/>
          </p:nvSpPr>
          <p:spPr>
            <a:xfrm flipH="1" rot="5400000">
              <a:off x="1593725" y="2568517"/>
              <a:ext cx="681607" cy="3396510"/>
            </a:xfrm>
            <a:custGeom>
              <a:rect b="b" l="l" r="r" t="t"/>
              <a:pathLst>
                <a:path extrusionOk="0" h="73055" w="14659">
                  <a:moveTo>
                    <a:pt x="1" y="0"/>
                  </a:moveTo>
                  <a:lnTo>
                    <a:pt x="1" y="48870"/>
                  </a:lnTo>
                  <a:lnTo>
                    <a:pt x="14239" y="63107"/>
                  </a:lnTo>
                  <a:lnTo>
                    <a:pt x="14239" y="73054"/>
                  </a:lnTo>
                  <a:lnTo>
                    <a:pt x="14658" y="73054"/>
                  </a:lnTo>
                  <a:lnTo>
                    <a:pt x="14658" y="62929"/>
                  </a:lnTo>
                  <a:lnTo>
                    <a:pt x="420" y="48691"/>
                  </a:lnTo>
                  <a:lnTo>
                    <a:pt x="42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39"/>
            <p:cNvSpPr/>
            <p:nvPr/>
          </p:nvSpPr>
          <p:spPr>
            <a:xfrm flipH="1" rot="5400000">
              <a:off x="3629240" y="4534300"/>
              <a:ext cx="126938" cy="126553"/>
            </a:xfrm>
            <a:custGeom>
              <a:rect b="b" l="l" r="r" t="t"/>
              <a:pathLst>
                <a:path extrusionOk="0" h="2722" w="2730">
                  <a:moveTo>
                    <a:pt x="1365" y="420"/>
                  </a:moveTo>
                  <a:cubicBezTo>
                    <a:pt x="1883" y="420"/>
                    <a:pt x="2302" y="839"/>
                    <a:pt x="2302" y="1357"/>
                  </a:cubicBezTo>
                  <a:cubicBezTo>
                    <a:pt x="2302" y="1874"/>
                    <a:pt x="1883" y="2302"/>
                    <a:pt x="1365" y="2302"/>
                  </a:cubicBezTo>
                  <a:cubicBezTo>
                    <a:pt x="848" y="2302"/>
                    <a:pt x="428" y="1874"/>
                    <a:pt x="428" y="1357"/>
                  </a:cubicBezTo>
                  <a:cubicBezTo>
                    <a:pt x="428" y="839"/>
                    <a:pt x="848" y="420"/>
                    <a:pt x="1365" y="420"/>
                  </a:cubicBezTo>
                  <a:close/>
                  <a:moveTo>
                    <a:pt x="1365" y="1"/>
                  </a:moveTo>
                  <a:cubicBezTo>
                    <a:pt x="616" y="1"/>
                    <a:pt x="0" y="607"/>
                    <a:pt x="0" y="1357"/>
                  </a:cubicBezTo>
                  <a:cubicBezTo>
                    <a:pt x="0" y="2106"/>
                    <a:pt x="616" y="2722"/>
                    <a:pt x="1365" y="2722"/>
                  </a:cubicBezTo>
                  <a:cubicBezTo>
                    <a:pt x="2114" y="2722"/>
                    <a:pt x="2730" y="2106"/>
                    <a:pt x="2730" y="1357"/>
                  </a:cubicBezTo>
                  <a:cubicBezTo>
                    <a:pt x="2730" y="607"/>
                    <a:pt x="2114" y="1"/>
                    <a:pt x="136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39"/>
            <p:cNvSpPr/>
            <p:nvPr/>
          </p:nvSpPr>
          <p:spPr>
            <a:xfrm flipH="1" rot="5400000">
              <a:off x="126854" y="3873734"/>
              <a:ext cx="126566" cy="126553"/>
            </a:xfrm>
            <a:custGeom>
              <a:rect b="b" l="l" r="r" t="t"/>
              <a:pathLst>
                <a:path extrusionOk="0" h="2722" w="2722">
                  <a:moveTo>
                    <a:pt x="1356" y="420"/>
                  </a:moveTo>
                  <a:cubicBezTo>
                    <a:pt x="1874" y="420"/>
                    <a:pt x="2302" y="839"/>
                    <a:pt x="2302" y="1357"/>
                  </a:cubicBezTo>
                  <a:cubicBezTo>
                    <a:pt x="2302" y="1883"/>
                    <a:pt x="1874" y="2302"/>
                    <a:pt x="1356" y="2302"/>
                  </a:cubicBezTo>
                  <a:cubicBezTo>
                    <a:pt x="839" y="2302"/>
                    <a:pt x="420" y="1883"/>
                    <a:pt x="420" y="1357"/>
                  </a:cubicBezTo>
                  <a:cubicBezTo>
                    <a:pt x="420" y="839"/>
                    <a:pt x="839" y="420"/>
                    <a:pt x="1356" y="420"/>
                  </a:cubicBezTo>
                  <a:close/>
                  <a:moveTo>
                    <a:pt x="1356" y="1"/>
                  </a:moveTo>
                  <a:cubicBezTo>
                    <a:pt x="607" y="1"/>
                    <a:pt x="0" y="607"/>
                    <a:pt x="0" y="1357"/>
                  </a:cubicBezTo>
                  <a:cubicBezTo>
                    <a:pt x="0" y="2115"/>
                    <a:pt x="607" y="2721"/>
                    <a:pt x="1356" y="2721"/>
                  </a:cubicBezTo>
                  <a:cubicBezTo>
                    <a:pt x="2106" y="2721"/>
                    <a:pt x="2721" y="2115"/>
                    <a:pt x="2721" y="1357"/>
                  </a:cubicBezTo>
                  <a:cubicBezTo>
                    <a:pt x="2721" y="607"/>
                    <a:pt x="2106" y="1"/>
                    <a:pt x="13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16" name="Google Shape;1916;p39"/>
            <p:cNvGrpSpPr/>
            <p:nvPr/>
          </p:nvGrpSpPr>
          <p:grpSpPr>
            <a:xfrm flipH="1" rot="5400000">
              <a:off x="3636696" y="4387536"/>
              <a:ext cx="431067" cy="431067"/>
              <a:chOff x="2414073" y="4164177"/>
              <a:chExt cx="337800" cy="337800"/>
            </a:xfrm>
          </p:grpSpPr>
          <p:sp>
            <p:nvSpPr>
              <p:cNvPr id="1917" name="Google Shape;1917;p39"/>
              <p:cNvSpPr/>
              <p:nvPr/>
            </p:nvSpPr>
            <p:spPr>
              <a:xfrm>
                <a:off x="2414073" y="4164177"/>
                <a:ext cx="337800" cy="3378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39"/>
              <p:cNvSpPr/>
              <p:nvPr/>
            </p:nvSpPr>
            <p:spPr>
              <a:xfrm>
                <a:off x="2461907" y="4212010"/>
                <a:ext cx="242100" cy="242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19" name="Google Shape;1919;p39"/>
            <p:cNvSpPr/>
            <p:nvPr/>
          </p:nvSpPr>
          <p:spPr>
            <a:xfrm flipH="1" rot="5400000">
              <a:off x="-180345" y="2999144"/>
              <a:ext cx="1231626" cy="550843"/>
            </a:xfrm>
            <a:custGeom>
              <a:rect b="b" l="l" r="r" t="t"/>
              <a:pathLst>
                <a:path extrusionOk="0" h="11848" w="26488">
                  <a:moveTo>
                    <a:pt x="26184" y="1"/>
                  </a:moveTo>
                  <a:lnTo>
                    <a:pt x="14765" y="11420"/>
                  </a:lnTo>
                  <a:lnTo>
                    <a:pt x="0" y="11420"/>
                  </a:lnTo>
                  <a:lnTo>
                    <a:pt x="0" y="11848"/>
                  </a:lnTo>
                  <a:lnTo>
                    <a:pt x="14943" y="11848"/>
                  </a:lnTo>
                  <a:lnTo>
                    <a:pt x="26487" y="295"/>
                  </a:lnTo>
                  <a:lnTo>
                    <a:pt x="261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39"/>
            <p:cNvSpPr/>
            <p:nvPr/>
          </p:nvSpPr>
          <p:spPr>
            <a:xfrm flipH="1" rot="5400000">
              <a:off x="673715" y="2571754"/>
              <a:ext cx="126566" cy="126553"/>
            </a:xfrm>
            <a:custGeom>
              <a:rect b="b" l="l" r="r" t="t"/>
              <a:pathLst>
                <a:path extrusionOk="0" h="2722" w="2722">
                  <a:moveTo>
                    <a:pt x="1356" y="420"/>
                  </a:moveTo>
                  <a:cubicBezTo>
                    <a:pt x="1874" y="420"/>
                    <a:pt x="2302" y="839"/>
                    <a:pt x="2302" y="1357"/>
                  </a:cubicBezTo>
                  <a:cubicBezTo>
                    <a:pt x="2302" y="1883"/>
                    <a:pt x="1874" y="2302"/>
                    <a:pt x="1356" y="2302"/>
                  </a:cubicBezTo>
                  <a:cubicBezTo>
                    <a:pt x="839" y="2302"/>
                    <a:pt x="420" y="1883"/>
                    <a:pt x="420" y="1357"/>
                  </a:cubicBezTo>
                  <a:cubicBezTo>
                    <a:pt x="420" y="839"/>
                    <a:pt x="839" y="420"/>
                    <a:pt x="1356" y="420"/>
                  </a:cubicBezTo>
                  <a:close/>
                  <a:moveTo>
                    <a:pt x="1356" y="1"/>
                  </a:moveTo>
                  <a:cubicBezTo>
                    <a:pt x="607" y="1"/>
                    <a:pt x="0" y="607"/>
                    <a:pt x="0" y="1357"/>
                  </a:cubicBezTo>
                  <a:cubicBezTo>
                    <a:pt x="0" y="2115"/>
                    <a:pt x="607" y="2721"/>
                    <a:pt x="1356" y="2721"/>
                  </a:cubicBezTo>
                  <a:cubicBezTo>
                    <a:pt x="2106" y="2721"/>
                    <a:pt x="2721" y="2115"/>
                    <a:pt x="2721" y="1357"/>
                  </a:cubicBezTo>
                  <a:cubicBezTo>
                    <a:pt x="2721" y="607"/>
                    <a:pt x="2106" y="1"/>
                    <a:pt x="13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39"/>
            <p:cNvSpPr/>
            <p:nvPr/>
          </p:nvSpPr>
          <p:spPr>
            <a:xfrm rot="5400000">
              <a:off x="1717517" y="4545120"/>
              <a:ext cx="115983" cy="115887"/>
            </a:xfrm>
            <a:custGeom>
              <a:rect b="b" l="l" r="r" t="t"/>
              <a:pathLst>
                <a:path extrusionOk="0" h="1294" w="1295">
                  <a:moveTo>
                    <a:pt x="643" y="0"/>
                  </a:moveTo>
                  <a:cubicBezTo>
                    <a:pt x="286" y="0"/>
                    <a:pt x="1" y="294"/>
                    <a:pt x="1" y="651"/>
                  </a:cubicBezTo>
                  <a:cubicBezTo>
                    <a:pt x="1" y="1008"/>
                    <a:pt x="286" y="1294"/>
                    <a:pt x="643" y="1294"/>
                  </a:cubicBezTo>
                  <a:cubicBezTo>
                    <a:pt x="1000" y="1294"/>
                    <a:pt x="1294" y="1008"/>
                    <a:pt x="1294" y="651"/>
                  </a:cubicBezTo>
                  <a:cubicBezTo>
                    <a:pt x="1294" y="294"/>
                    <a:pt x="1000" y="0"/>
                    <a:pt x="6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2" name="Google Shape;1922;p39"/>
          <p:cNvGrpSpPr/>
          <p:nvPr/>
        </p:nvGrpSpPr>
        <p:grpSpPr>
          <a:xfrm>
            <a:off x="5940433" y="75425"/>
            <a:ext cx="3252917" cy="569444"/>
            <a:chOff x="6245233" y="304025"/>
            <a:chExt cx="3252917" cy="569444"/>
          </a:xfrm>
        </p:grpSpPr>
        <p:grpSp>
          <p:nvGrpSpPr>
            <p:cNvPr id="1923" name="Google Shape;1923;p39"/>
            <p:cNvGrpSpPr/>
            <p:nvPr/>
          </p:nvGrpSpPr>
          <p:grpSpPr>
            <a:xfrm flipH="1">
              <a:off x="7518213" y="442511"/>
              <a:ext cx="1494098" cy="121902"/>
              <a:chOff x="1131682" y="748176"/>
              <a:chExt cx="769004" cy="62742"/>
            </a:xfrm>
          </p:grpSpPr>
          <p:sp>
            <p:nvSpPr>
              <p:cNvPr id="1924" name="Google Shape;1924;p39"/>
              <p:cNvSpPr/>
              <p:nvPr/>
            </p:nvSpPr>
            <p:spPr>
              <a:xfrm>
                <a:off x="1320601" y="748176"/>
                <a:ext cx="92167" cy="62742"/>
              </a:xfrm>
              <a:custGeom>
                <a:rect b="b" l="l" r="r" t="t"/>
                <a:pathLst>
                  <a:path extrusionOk="0" h="1902" w="2794">
                    <a:moveTo>
                      <a:pt x="1" y="1"/>
                    </a:moveTo>
                    <a:lnTo>
                      <a:pt x="1955"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39"/>
              <p:cNvSpPr/>
              <p:nvPr/>
            </p:nvSpPr>
            <p:spPr>
              <a:xfrm>
                <a:off x="1257628" y="748176"/>
                <a:ext cx="92167" cy="62742"/>
              </a:xfrm>
              <a:custGeom>
                <a:rect b="b" l="l" r="r" t="t"/>
                <a:pathLst>
                  <a:path extrusionOk="0" h="1902" w="2794">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39"/>
              <p:cNvSpPr/>
              <p:nvPr/>
            </p:nvSpPr>
            <p:spPr>
              <a:xfrm>
                <a:off x="1194655"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39"/>
              <p:cNvSpPr/>
              <p:nvPr/>
            </p:nvSpPr>
            <p:spPr>
              <a:xfrm>
                <a:off x="1131682"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39"/>
              <p:cNvSpPr/>
              <p:nvPr/>
            </p:nvSpPr>
            <p:spPr>
              <a:xfrm>
                <a:off x="1381529"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39"/>
              <p:cNvSpPr/>
              <p:nvPr/>
            </p:nvSpPr>
            <p:spPr>
              <a:xfrm>
                <a:off x="1442457" y="748176"/>
                <a:ext cx="92134" cy="62742"/>
              </a:xfrm>
              <a:custGeom>
                <a:rect b="b" l="l" r="r" t="t"/>
                <a:pathLst>
                  <a:path extrusionOk="0" h="1902" w="2793">
                    <a:moveTo>
                      <a:pt x="0" y="1"/>
                    </a:moveTo>
                    <a:lnTo>
                      <a:pt x="1954" y="1901"/>
                    </a:lnTo>
                    <a:lnTo>
                      <a:pt x="2792"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39"/>
              <p:cNvSpPr/>
              <p:nvPr/>
            </p:nvSpPr>
            <p:spPr>
              <a:xfrm>
                <a:off x="1503649" y="748176"/>
                <a:ext cx="91870" cy="62742"/>
              </a:xfrm>
              <a:custGeom>
                <a:rect b="b" l="l" r="r" t="t"/>
                <a:pathLst>
                  <a:path extrusionOk="0" h="1902" w="2785">
                    <a:moveTo>
                      <a:pt x="1" y="1"/>
                    </a:moveTo>
                    <a:lnTo>
                      <a:pt x="1946" y="1901"/>
                    </a:lnTo>
                    <a:lnTo>
                      <a:pt x="2784" y="1901"/>
                    </a:lnTo>
                    <a:lnTo>
                      <a:pt x="8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39"/>
              <p:cNvSpPr/>
              <p:nvPr/>
            </p:nvSpPr>
            <p:spPr>
              <a:xfrm>
                <a:off x="1564577" y="748176"/>
                <a:ext cx="92134" cy="62742"/>
              </a:xfrm>
              <a:custGeom>
                <a:rect b="b" l="l" r="r" t="t"/>
                <a:pathLst>
                  <a:path extrusionOk="0" h="1902" w="2793">
                    <a:moveTo>
                      <a:pt x="0"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39"/>
              <p:cNvSpPr/>
              <p:nvPr/>
            </p:nvSpPr>
            <p:spPr>
              <a:xfrm>
                <a:off x="1625504" y="748176"/>
                <a:ext cx="92134" cy="62742"/>
              </a:xfrm>
              <a:custGeom>
                <a:rect b="b" l="l" r="r" t="t"/>
                <a:pathLst>
                  <a:path extrusionOk="0" h="1902" w="2793">
                    <a:moveTo>
                      <a:pt x="0" y="1"/>
                    </a:moveTo>
                    <a:lnTo>
                      <a:pt x="1954" y="1901"/>
                    </a:lnTo>
                    <a:lnTo>
                      <a:pt x="2792"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39"/>
              <p:cNvSpPr/>
              <p:nvPr/>
            </p:nvSpPr>
            <p:spPr>
              <a:xfrm>
                <a:off x="1686399" y="748176"/>
                <a:ext cx="92167" cy="62742"/>
              </a:xfrm>
              <a:custGeom>
                <a:rect b="b" l="l" r="r" t="t"/>
                <a:pathLst>
                  <a:path extrusionOk="0" h="1902" w="2794">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39"/>
              <p:cNvSpPr/>
              <p:nvPr/>
            </p:nvSpPr>
            <p:spPr>
              <a:xfrm>
                <a:off x="1747624" y="748176"/>
                <a:ext cx="91837" cy="62742"/>
              </a:xfrm>
              <a:custGeom>
                <a:rect b="b" l="l" r="r" t="t"/>
                <a:pathLst>
                  <a:path extrusionOk="0" h="1902" w="2784">
                    <a:moveTo>
                      <a:pt x="0" y="1"/>
                    </a:moveTo>
                    <a:lnTo>
                      <a:pt x="1945" y="1901"/>
                    </a:lnTo>
                    <a:lnTo>
                      <a:pt x="2784" y="1901"/>
                    </a:lnTo>
                    <a:lnTo>
                      <a:pt x="8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39"/>
              <p:cNvSpPr/>
              <p:nvPr/>
            </p:nvSpPr>
            <p:spPr>
              <a:xfrm>
                <a:off x="1808519" y="748176"/>
                <a:ext cx="92167" cy="62742"/>
              </a:xfrm>
              <a:custGeom>
                <a:rect b="b" l="l" r="r" t="t"/>
                <a:pathLst>
                  <a:path extrusionOk="0" h="1902" w="2794">
                    <a:moveTo>
                      <a:pt x="1" y="1"/>
                    </a:moveTo>
                    <a:lnTo>
                      <a:pt x="1955" y="1901"/>
                    </a:lnTo>
                    <a:lnTo>
                      <a:pt x="2793" y="1901"/>
                    </a:lnTo>
                    <a:lnTo>
                      <a:pt x="8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6" name="Google Shape;1936;p39"/>
            <p:cNvGrpSpPr/>
            <p:nvPr/>
          </p:nvGrpSpPr>
          <p:grpSpPr>
            <a:xfrm>
              <a:off x="6245233" y="442503"/>
              <a:ext cx="430966" cy="430966"/>
              <a:chOff x="6832973" y="460535"/>
              <a:chExt cx="317400" cy="317400"/>
            </a:xfrm>
          </p:grpSpPr>
          <p:sp>
            <p:nvSpPr>
              <p:cNvPr id="1937" name="Google Shape;1937;p39"/>
              <p:cNvSpPr/>
              <p:nvPr/>
            </p:nvSpPr>
            <p:spPr>
              <a:xfrm flipH="1">
                <a:off x="6832973" y="460535"/>
                <a:ext cx="317400" cy="3174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39"/>
              <p:cNvSpPr/>
              <p:nvPr/>
            </p:nvSpPr>
            <p:spPr>
              <a:xfrm flipH="1">
                <a:off x="6877718" y="505489"/>
                <a:ext cx="227700" cy="2277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39" name="Google Shape;1939;p39"/>
            <p:cNvSpPr/>
            <p:nvPr/>
          </p:nvSpPr>
          <p:spPr>
            <a:xfrm>
              <a:off x="6599375" y="304025"/>
              <a:ext cx="2898775" cy="279450"/>
            </a:xfrm>
            <a:custGeom>
              <a:rect b="b" l="l" r="r" t="t"/>
              <a:pathLst>
                <a:path extrusionOk="0" h="11178" w="115951">
                  <a:moveTo>
                    <a:pt x="115951" y="0"/>
                  </a:moveTo>
                  <a:lnTo>
                    <a:pt x="34741" y="252"/>
                  </a:lnTo>
                  <a:lnTo>
                    <a:pt x="0" y="11178"/>
                  </a:lnTo>
                </a:path>
              </a:pathLst>
            </a:custGeom>
            <a:noFill/>
            <a:ln cap="flat" cmpd="sng" w="19050">
              <a:solidFill>
                <a:schemeClr val="accent3"/>
              </a:solidFill>
              <a:prstDash val="solid"/>
              <a:round/>
              <a:headEnd len="sm" w="sm" type="none"/>
              <a:tailEnd len="sm" w="sm" type="none"/>
            </a:ln>
          </p:spPr>
        </p:sp>
      </p:grpSp>
      <p:grpSp>
        <p:nvGrpSpPr>
          <p:cNvPr id="1940" name="Google Shape;1940;p39"/>
          <p:cNvGrpSpPr/>
          <p:nvPr/>
        </p:nvGrpSpPr>
        <p:grpSpPr>
          <a:xfrm flipH="1">
            <a:off x="8505851" y="3968507"/>
            <a:ext cx="475045" cy="963128"/>
            <a:chOff x="750826" y="3144150"/>
            <a:chExt cx="690874" cy="1459949"/>
          </a:xfrm>
        </p:grpSpPr>
        <p:sp>
          <p:nvSpPr>
            <p:cNvPr id="1941" name="Google Shape;1941;p39"/>
            <p:cNvSpPr/>
            <p:nvPr/>
          </p:nvSpPr>
          <p:spPr>
            <a:xfrm>
              <a:off x="750826" y="3144150"/>
              <a:ext cx="690874" cy="779104"/>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39"/>
            <p:cNvSpPr/>
            <p:nvPr/>
          </p:nvSpPr>
          <p:spPr>
            <a:xfrm>
              <a:off x="750826" y="3340458"/>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39"/>
            <p:cNvSpPr/>
            <p:nvPr/>
          </p:nvSpPr>
          <p:spPr>
            <a:xfrm>
              <a:off x="750826" y="3536765"/>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39"/>
            <p:cNvSpPr/>
            <p:nvPr/>
          </p:nvSpPr>
          <p:spPr>
            <a:xfrm>
              <a:off x="750826" y="3733700"/>
              <a:ext cx="690874" cy="779104"/>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39"/>
            <p:cNvSpPr/>
            <p:nvPr/>
          </p:nvSpPr>
          <p:spPr>
            <a:xfrm>
              <a:off x="750826" y="3930008"/>
              <a:ext cx="671584" cy="674091"/>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39"/>
            <p:cNvSpPr/>
            <p:nvPr/>
          </p:nvSpPr>
          <p:spPr>
            <a:xfrm>
              <a:off x="750826" y="4126316"/>
              <a:ext cx="476529" cy="477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39"/>
            <p:cNvSpPr/>
            <p:nvPr/>
          </p:nvSpPr>
          <p:spPr>
            <a:xfrm>
              <a:off x="750826" y="4322624"/>
              <a:ext cx="280848" cy="281475"/>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48" name="Google Shape;1948;p39"/>
          <p:cNvSpPr txBox="1"/>
          <p:nvPr>
            <p:ph type="title"/>
          </p:nvPr>
        </p:nvSpPr>
        <p:spPr>
          <a:xfrm>
            <a:off x="1888550" y="3962050"/>
            <a:ext cx="5367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“Andrew Ryan”</a:t>
            </a:r>
            <a:endParaRPr/>
          </a:p>
        </p:txBody>
      </p:sp>
      <p:sp>
        <p:nvSpPr>
          <p:cNvPr id="1949" name="Google Shape;1949;p39"/>
          <p:cNvSpPr txBox="1"/>
          <p:nvPr>
            <p:ph idx="1" type="subTitle"/>
          </p:nvPr>
        </p:nvSpPr>
        <p:spPr>
          <a:xfrm>
            <a:off x="618975" y="381000"/>
            <a:ext cx="7886700" cy="3581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sz="1200">
                <a:solidFill>
                  <a:schemeClr val="dk2"/>
                </a:solidFill>
              </a:rPr>
              <a:t>"Mon nom est Renaud Meynadier. Permettez-moi de vous poser une simple question : Ce qu'un homme obtient par le travail à la sueur de son front... Cela ne lui revient-il pas de droit ?</a:t>
            </a:r>
            <a:endParaRPr sz="1200">
              <a:solidFill>
                <a:schemeClr val="dk2"/>
              </a:solidFill>
            </a:endParaRPr>
          </a:p>
          <a:p>
            <a:pPr indent="0" lvl="0" marL="0" rtl="0" algn="ctr">
              <a:lnSpc>
                <a:spcPct val="100000"/>
              </a:lnSpc>
              <a:spcBef>
                <a:spcPts val="0"/>
              </a:spcBef>
              <a:spcAft>
                <a:spcPts val="0"/>
              </a:spcAft>
              <a:buSzPts val="3000"/>
              <a:buNone/>
            </a:pPr>
            <a:r>
              <a:t/>
            </a:r>
            <a:endParaRPr sz="1200">
              <a:solidFill>
                <a:schemeClr val="dk2"/>
              </a:solidFill>
            </a:endParaRPr>
          </a:p>
          <a:p>
            <a:pPr indent="0" lvl="0" marL="0" rtl="0" algn="ctr">
              <a:lnSpc>
                <a:spcPct val="100000"/>
              </a:lnSpc>
              <a:spcBef>
                <a:spcPts val="0"/>
              </a:spcBef>
              <a:spcAft>
                <a:spcPts val="0"/>
              </a:spcAft>
              <a:buSzPts val="3000"/>
              <a:buNone/>
            </a:pPr>
            <a:r>
              <a:rPr lang="en-US" sz="1200">
                <a:solidFill>
                  <a:schemeClr val="dk2"/>
                </a:solidFill>
              </a:rPr>
              <a:t>'Non,' répond l'homme de Washington. 'Cela appartient aux pauvres.'</a:t>
            </a:r>
            <a:endParaRPr sz="1200">
              <a:solidFill>
                <a:schemeClr val="dk2"/>
              </a:solidFill>
            </a:endParaRPr>
          </a:p>
          <a:p>
            <a:pPr indent="0" lvl="0" marL="0" rtl="0" algn="ctr">
              <a:lnSpc>
                <a:spcPct val="100000"/>
              </a:lnSpc>
              <a:spcBef>
                <a:spcPts val="0"/>
              </a:spcBef>
              <a:spcAft>
                <a:spcPts val="0"/>
              </a:spcAft>
              <a:buSzPts val="3000"/>
              <a:buNone/>
            </a:pPr>
            <a:r>
              <a:rPr lang="en-US" sz="1200">
                <a:solidFill>
                  <a:schemeClr val="dk2"/>
                </a:solidFill>
              </a:rPr>
              <a:t>'Non,' répond l'homme du Vatican. 'Cela appartient à Dieu.'</a:t>
            </a:r>
            <a:endParaRPr sz="1200">
              <a:solidFill>
                <a:schemeClr val="dk2"/>
              </a:solidFill>
            </a:endParaRPr>
          </a:p>
          <a:p>
            <a:pPr indent="0" lvl="0" marL="0" rtl="0" algn="ctr">
              <a:lnSpc>
                <a:spcPct val="100000"/>
              </a:lnSpc>
              <a:spcBef>
                <a:spcPts val="0"/>
              </a:spcBef>
              <a:spcAft>
                <a:spcPts val="0"/>
              </a:spcAft>
              <a:buSzPts val="3000"/>
              <a:buNone/>
            </a:pPr>
            <a:r>
              <a:rPr lang="en-US" sz="1200">
                <a:solidFill>
                  <a:schemeClr val="dk2"/>
                </a:solidFill>
              </a:rPr>
              <a:t>'Non,' dit à son tour l'homme de Moscou. 'Cela appartient au peuple.'</a:t>
            </a:r>
            <a:endParaRPr sz="1200">
              <a:solidFill>
                <a:schemeClr val="dk2"/>
              </a:solidFill>
            </a:endParaRPr>
          </a:p>
          <a:p>
            <a:pPr indent="0" lvl="0" marL="0" rtl="0" algn="ctr">
              <a:lnSpc>
                <a:spcPct val="100000"/>
              </a:lnSpc>
              <a:spcBef>
                <a:spcPts val="0"/>
              </a:spcBef>
              <a:spcAft>
                <a:spcPts val="0"/>
              </a:spcAft>
              <a:buSzPts val="3000"/>
              <a:buNone/>
            </a:pPr>
            <a:r>
              <a:t/>
            </a:r>
            <a:endParaRPr sz="1200">
              <a:solidFill>
                <a:schemeClr val="dk2"/>
              </a:solidFill>
            </a:endParaRPr>
          </a:p>
          <a:p>
            <a:pPr indent="0" lvl="0" marL="0" rtl="0" algn="ctr">
              <a:lnSpc>
                <a:spcPct val="100000"/>
              </a:lnSpc>
              <a:spcBef>
                <a:spcPts val="0"/>
              </a:spcBef>
              <a:spcAft>
                <a:spcPts val="0"/>
              </a:spcAft>
              <a:buSzPts val="3000"/>
              <a:buNone/>
            </a:pPr>
            <a:r>
              <a:rPr lang="en-US" sz="1200">
                <a:solidFill>
                  <a:schemeClr val="dk2"/>
                </a:solidFill>
              </a:rPr>
              <a:t>Pour ma part, j'ai choisi d'ignorer ces réponses. J'ai choisi une voie différente. J'ai choisi l'impossible. J'ai choisi...</a:t>
            </a:r>
            <a:endParaRPr sz="1200">
              <a:solidFill>
                <a:schemeClr val="dk2"/>
              </a:solidFill>
            </a:endParaRPr>
          </a:p>
          <a:p>
            <a:pPr indent="0" lvl="0" marL="0" rtl="0" algn="ctr">
              <a:lnSpc>
                <a:spcPct val="100000"/>
              </a:lnSpc>
              <a:spcBef>
                <a:spcPts val="0"/>
              </a:spcBef>
              <a:spcAft>
                <a:spcPts val="0"/>
              </a:spcAft>
              <a:buSzPts val="3000"/>
              <a:buNone/>
            </a:pPr>
            <a:r>
              <a:t/>
            </a:r>
            <a:endParaRPr sz="1200">
              <a:solidFill>
                <a:schemeClr val="dk2"/>
              </a:solidFill>
            </a:endParaRPr>
          </a:p>
          <a:p>
            <a:pPr indent="0" lvl="0" marL="0" rtl="0" algn="ctr">
              <a:lnSpc>
                <a:spcPct val="100000"/>
              </a:lnSpc>
              <a:spcBef>
                <a:spcPts val="0"/>
              </a:spcBef>
              <a:spcAft>
                <a:spcPts val="0"/>
              </a:spcAft>
              <a:buSzPts val="3000"/>
              <a:buNone/>
            </a:pPr>
            <a:r>
              <a:rPr b="1" lang="en-US" sz="1200">
                <a:solidFill>
                  <a:schemeClr val="dk2"/>
                </a:solidFill>
              </a:rPr>
              <a:t>La Nimes’Alerie.</a:t>
            </a:r>
            <a:endParaRPr b="1" sz="1200">
              <a:solidFill>
                <a:schemeClr val="dk2"/>
              </a:solidFill>
            </a:endParaRPr>
          </a:p>
          <a:p>
            <a:pPr indent="0" lvl="0" marL="0" rtl="0" algn="ctr">
              <a:lnSpc>
                <a:spcPct val="100000"/>
              </a:lnSpc>
              <a:spcBef>
                <a:spcPts val="0"/>
              </a:spcBef>
              <a:spcAft>
                <a:spcPts val="0"/>
              </a:spcAft>
              <a:buSzPts val="3000"/>
              <a:buNone/>
            </a:pPr>
            <a:r>
              <a:t/>
            </a:r>
            <a:endParaRPr sz="1200">
              <a:solidFill>
                <a:schemeClr val="dk2"/>
              </a:solidFill>
            </a:endParaRPr>
          </a:p>
          <a:p>
            <a:pPr indent="0" lvl="0" marL="0" rtl="0" algn="ctr">
              <a:lnSpc>
                <a:spcPct val="100000"/>
              </a:lnSpc>
              <a:spcBef>
                <a:spcPts val="0"/>
              </a:spcBef>
              <a:spcAft>
                <a:spcPts val="0"/>
              </a:spcAft>
              <a:buSzPts val="3000"/>
              <a:buNone/>
            </a:pPr>
            <a:r>
              <a:rPr lang="en-US" sz="1200">
                <a:solidFill>
                  <a:schemeClr val="dk2"/>
                </a:solidFill>
              </a:rPr>
              <a:t>Un site où les artistes ne craindrait pas les foudres des censeurs.</a:t>
            </a:r>
            <a:endParaRPr sz="1200">
              <a:solidFill>
                <a:schemeClr val="dk2"/>
              </a:solidFill>
            </a:endParaRPr>
          </a:p>
          <a:p>
            <a:pPr indent="0" lvl="0" marL="0" rtl="0" algn="ctr">
              <a:lnSpc>
                <a:spcPct val="100000"/>
              </a:lnSpc>
              <a:spcBef>
                <a:spcPts val="0"/>
              </a:spcBef>
              <a:spcAft>
                <a:spcPts val="0"/>
              </a:spcAft>
              <a:buSzPts val="3000"/>
              <a:buNone/>
            </a:pPr>
            <a:r>
              <a:rPr lang="en-US" sz="1200">
                <a:solidFill>
                  <a:schemeClr val="dk2"/>
                </a:solidFill>
              </a:rPr>
              <a:t>Où les scientifiques ne serait pas inhibés par une éthique aussi artificielle que vaine.</a:t>
            </a:r>
            <a:endParaRPr sz="1200">
              <a:solidFill>
                <a:schemeClr val="dk2"/>
              </a:solidFill>
            </a:endParaRPr>
          </a:p>
          <a:p>
            <a:pPr indent="0" lvl="0" marL="0" rtl="0" algn="ctr">
              <a:lnSpc>
                <a:spcPct val="100000"/>
              </a:lnSpc>
              <a:spcBef>
                <a:spcPts val="0"/>
              </a:spcBef>
              <a:spcAft>
                <a:spcPts val="0"/>
              </a:spcAft>
              <a:buSzPts val="3000"/>
              <a:buNone/>
            </a:pPr>
            <a:r>
              <a:rPr lang="en-US" sz="1200">
                <a:solidFill>
                  <a:schemeClr val="dk2"/>
                </a:solidFill>
              </a:rPr>
              <a:t>Où les Grands ne seraient plus humiliés par les Petits.</a:t>
            </a:r>
            <a:endParaRPr sz="1200">
              <a:solidFill>
                <a:schemeClr val="dk2"/>
              </a:solidFill>
            </a:endParaRPr>
          </a:p>
          <a:p>
            <a:pPr indent="0" lvl="0" marL="0" rtl="0" algn="ctr">
              <a:lnSpc>
                <a:spcPct val="100000"/>
              </a:lnSpc>
              <a:spcBef>
                <a:spcPts val="0"/>
              </a:spcBef>
              <a:spcAft>
                <a:spcPts val="0"/>
              </a:spcAft>
              <a:buSzPts val="3000"/>
              <a:buNone/>
            </a:pPr>
            <a:r>
              <a:t/>
            </a:r>
            <a:endParaRPr sz="1200">
              <a:solidFill>
                <a:schemeClr val="dk2"/>
              </a:solidFill>
            </a:endParaRPr>
          </a:p>
          <a:p>
            <a:pPr indent="0" lvl="0" marL="0" rtl="0" algn="ctr">
              <a:lnSpc>
                <a:spcPct val="100000"/>
              </a:lnSpc>
              <a:spcBef>
                <a:spcPts val="0"/>
              </a:spcBef>
              <a:spcAft>
                <a:spcPts val="0"/>
              </a:spcAft>
              <a:buSzPts val="3000"/>
              <a:buNone/>
            </a:pPr>
            <a:r>
              <a:rPr lang="en-US" sz="1200">
                <a:solidFill>
                  <a:schemeClr val="dk2"/>
                </a:solidFill>
              </a:rPr>
              <a:t>Et, à la sueur de votre front, ce site peut aussi devenir le vôtre."</a:t>
            </a:r>
            <a:endParaRPr sz="12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3" name="Shape 1953"/>
        <p:cNvGrpSpPr/>
        <p:nvPr/>
      </p:nvGrpSpPr>
      <p:grpSpPr>
        <a:xfrm>
          <a:off x="0" y="0"/>
          <a:ext cx="0" cy="0"/>
          <a:chOff x="0" y="0"/>
          <a:chExt cx="0" cy="0"/>
        </a:xfrm>
      </p:grpSpPr>
      <p:sp>
        <p:nvSpPr>
          <p:cNvPr id="1954" name="Google Shape;1954;p40"/>
          <p:cNvSpPr/>
          <p:nvPr/>
        </p:nvSpPr>
        <p:spPr>
          <a:xfrm>
            <a:off x="1263960" y="664430"/>
            <a:ext cx="4294800" cy="6696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40"/>
          <p:cNvSpPr txBox="1"/>
          <p:nvPr>
            <p:ph type="title"/>
          </p:nvPr>
        </p:nvSpPr>
        <p:spPr>
          <a:xfrm>
            <a:off x="1439210" y="664430"/>
            <a:ext cx="3944400" cy="66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DESCRIPTION</a:t>
            </a:r>
            <a:endParaRPr/>
          </a:p>
        </p:txBody>
      </p:sp>
      <p:sp>
        <p:nvSpPr>
          <p:cNvPr id="1956" name="Google Shape;1956;p40"/>
          <p:cNvSpPr txBox="1"/>
          <p:nvPr>
            <p:ph idx="1" type="body"/>
          </p:nvPr>
        </p:nvSpPr>
        <p:spPr>
          <a:xfrm>
            <a:off x="58609" y="1559278"/>
            <a:ext cx="6297900" cy="3318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1600"/>
              </a:spcBef>
              <a:spcAft>
                <a:spcPts val="0"/>
              </a:spcAft>
              <a:buSzPts val="1000"/>
              <a:buNone/>
            </a:pPr>
            <a:r>
              <a:rPr lang="en-US" sz="1200">
                <a:solidFill>
                  <a:schemeClr val="dk2"/>
                </a:solidFill>
              </a:rPr>
              <a:t>J'ai commencé par étudier la demande du client, un site boutique utilisant deux framework : Angular pour le côté Dashboarding et Symfony pour pratiquement tout le reste.</a:t>
            </a:r>
            <a:endParaRPr sz="1200">
              <a:solidFill>
                <a:schemeClr val="dk2"/>
              </a:solidFill>
            </a:endParaRPr>
          </a:p>
          <a:p>
            <a:pPr indent="0" lvl="0" marL="0" rtl="0" algn="l">
              <a:lnSpc>
                <a:spcPct val="100000"/>
              </a:lnSpc>
              <a:spcBef>
                <a:spcPts val="1600"/>
              </a:spcBef>
              <a:spcAft>
                <a:spcPts val="0"/>
              </a:spcAft>
              <a:buSzPts val="1000"/>
              <a:buNone/>
            </a:pPr>
            <a:r>
              <a:rPr lang="en-US" sz="1200">
                <a:solidFill>
                  <a:schemeClr val="dk2"/>
                </a:solidFill>
              </a:rPr>
              <a:t>Angular achemine donc une connexion à une API, pour transformer ces données et en faire un Dashboard. Symfony lui servira à afficher des informations dans des vues (twig) les ‘’controllers’’ respectifs. Le site est découpé en plusieurs sections qui seront reliées par une barre de navigation, et le tout sera fermé par un footer avec des informations génériques.</a:t>
            </a:r>
            <a:endParaRPr sz="1200">
              <a:solidFill>
                <a:schemeClr val="dk2"/>
              </a:solidFill>
            </a:endParaRPr>
          </a:p>
          <a:p>
            <a:pPr indent="0" lvl="0" marL="0" rtl="0" algn="l">
              <a:lnSpc>
                <a:spcPct val="100000"/>
              </a:lnSpc>
              <a:spcBef>
                <a:spcPts val="1600"/>
              </a:spcBef>
              <a:spcAft>
                <a:spcPts val="0"/>
              </a:spcAft>
              <a:buSzPts val="1000"/>
              <a:buNone/>
            </a:pPr>
            <a:r>
              <a:rPr lang="en-US" sz="1200">
                <a:solidFill>
                  <a:schemeClr val="dk2"/>
                </a:solidFill>
              </a:rPr>
              <a:t>Le site utilise aussi du JavaScript, pour les petits boutons d’interface, le décompte de la barre du haut, la page bonus. En gros, tout ce que j’ai pu voir en formation, je l’ai repris, rassemblé et compilé dans le site du projet fil rouge !</a:t>
            </a:r>
            <a:endParaRPr sz="1200">
              <a:solidFill>
                <a:schemeClr val="dk2"/>
              </a:solidFill>
            </a:endParaRPr>
          </a:p>
        </p:txBody>
      </p:sp>
      <p:grpSp>
        <p:nvGrpSpPr>
          <p:cNvPr id="1957" name="Google Shape;1957;p40"/>
          <p:cNvGrpSpPr/>
          <p:nvPr/>
        </p:nvGrpSpPr>
        <p:grpSpPr>
          <a:xfrm>
            <a:off x="3749515" y="4925521"/>
            <a:ext cx="1286236" cy="104943"/>
            <a:chOff x="1131682" y="748176"/>
            <a:chExt cx="769004" cy="62742"/>
          </a:xfrm>
        </p:grpSpPr>
        <p:sp>
          <p:nvSpPr>
            <p:cNvPr id="1958" name="Google Shape;1958;p40"/>
            <p:cNvSpPr/>
            <p:nvPr/>
          </p:nvSpPr>
          <p:spPr>
            <a:xfrm>
              <a:off x="1320601" y="748176"/>
              <a:ext cx="92167" cy="62742"/>
            </a:xfrm>
            <a:custGeom>
              <a:rect b="b" l="l" r="r" t="t"/>
              <a:pathLst>
                <a:path extrusionOk="0" h="1902" w="2794">
                  <a:moveTo>
                    <a:pt x="1" y="1"/>
                  </a:moveTo>
                  <a:lnTo>
                    <a:pt x="1955"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40"/>
            <p:cNvSpPr/>
            <p:nvPr/>
          </p:nvSpPr>
          <p:spPr>
            <a:xfrm>
              <a:off x="1257628" y="748176"/>
              <a:ext cx="92167" cy="62742"/>
            </a:xfrm>
            <a:custGeom>
              <a:rect b="b" l="l" r="r" t="t"/>
              <a:pathLst>
                <a:path extrusionOk="0" h="1902" w="2794">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40"/>
            <p:cNvSpPr/>
            <p:nvPr/>
          </p:nvSpPr>
          <p:spPr>
            <a:xfrm>
              <a:off x="1194655"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40"/>
            <p:cNvSpPr/>
            <p:nvPr/>
          </p:nvSpPr>
          <p:spPr>
            <a:xfrm>
              <a:off x="1131682"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40"/>
            <p:cNvSpPr/>
            <p:nvPr/>
          </p:nvSpPr>
          <p:spPr>
            <a:xfrm>
              <a:off x="1381529"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40"/>
            <p:cNvSpPr/>
            <p:nvPr/>
          </p:nvSpPr>
          <p:spPr>
            <a:xfrm>
              <a:off x="1442457" y="748176"/>
              <a:ext cx="92134" cy="62742"/>
            </a:xfrm>
            <a:custGeom>
              <a:rect b="b" l="l" r="r" t="t"/>
              <a:pathLst>
                <a:path extrusionOk="0" h="1902" w="2793">
                  <a:moveTo>
                    <a:pt x="0" y="1"/>
                  </a:moveTo>
                  <a:lnTo>
                    <a:pt x="1954" y="1901"/>
                  </a:lnTo>
                  <a:lnTo>
                    <a:pt x="2792"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40"/>
            <p:cNvSpPr/>
            <p:nvPr/>
          </p:nvSpPr>
          <p:spPr>
            <a:xfrm>
              <a:off x="1503649" y="748176"/>
              <a:ext cx="91870" cy="62742"/>
            </a:xfrm>
            <a:custGeom>
              <a:rect b="b" l="l" r="r" t="t"/>
              <a:pathLst>
                <a:path extrusionOk="0" h="1902" w="2785">
                  <a:moveTo>
                    <a:pt x="1" y="1"/>
                  </a:moveTo>
                  <a:lnTo>
                    <a:pt x="1946" y="1901"/>
                  </a:lnTo>
                  <a:lnTo>
                    <a:pt x="2784" y="1901"/>
                  </a:lnTo>
                  <a:lnTo>
                    <a:pt x="8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40"/>
            <p:cNvSpPr/>
            <p:nvPr/>
          </p:nvSpPr>
          <p:spPr>
            <a:xfrm>
              <a:off x="1564577" y="748176"/>
              <a:ext cx="92134" cy="62742"/>
            </a:xfrm>
            <a:custGeom>
              <a:rect b="b" l="l" r="r" t="t"/>
              <a:pathLst>
                <a:path extrusionOk="0" h="1902" w="2793">
                  <a:moveTo>
                    <a:pt x="0"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40"/>
            <p:cNvSpPr/>
            <p:nvPr/>
          </p:nvSpPr>
          <p:spPr>
            <a:xfrm>
              <a:off x="1625504" y="748176"/>
              <a:ext cx="92134" cy="62742"/>
            </a:xfrm>
            <a:custGeom>
              <a:rect b="b" l="l" r="r" t="t"/>
              <a:pathLst>
                <a:path extrusionOk="0" h="1902" w="2793">
                  <a:moveTo>
                    <a:pt x="0" y="1"/>
                  </a:moveTo>
                  <a:lnTo>
                    <a:pt x="1954" y="1901"/>
                  </a:lnTo>
                  <a:lnTo>
                    <a:pt x="2792"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40"/>
            <p:cNvSpPr/>
            <p:nvPr/>
          </p:nvSpPr>
          <p:spPr>
            <a:xfrm>
              <a:off x="1686399" y="748176"/>
              <a:ext cx="92167" cy="62742"/>
            </a:xfrm>
            <a:custGeom>
              <a:rect b="b" l="l" r="r" t="t"/>
              <a:pathLst>
                <a:path extrusionOk="0" h="1902" w="2794">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40"/>
            <p:cNvSpPr/>
            <p:nvPr/>
          </p:nvSpPr>
          <p:spPr>
            <a:xfrm>
              <a:off x="1747624" y="748176"/>
              <a:ext cx="91837" cy="62742"/>
            </a:xfrm>
            <a:custGeom>
              <a:rect b="b" l="l" r="r" t="t"/>
              <a:pathLst>
                <a:path extrusionOk="0" h="1902" w="2784">
                  <a:moveTo>
                    <a:pt x="0" y="1"/>
                  </a:moveTo>
                  <a:lnTo>
                    <a:pt x="1945" y="1901"/>
                  </a:lnTo>
                  <a:lnTo>
                    <a:pt x="2784" y="1901"/>
                  </a:lnTo>
                  <a:lnTo>
                    <a:pt x="8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40"/>
            <p:cNvSpPr/>
            <p:nvPr/>
          </p:nvSpPr>
          <p:spPr>
            <a:xfrm>
              <a:off x="1808519" y="748176"/>
              <a:ext cx="92167" cy="62742"/>
            </a:xfrm>
            <a:custGeom>
              <a:rect b="b" l="l" r="r" t="t"/>
              <a:pathLst>
                <a:path extrusionOk="0" h="1902" w="2794">
                  <a:moveTo>
                    <a:pt x="1" y="1"/>
                  </a:moveTo>
                  <a:lnTo>
                    <a:pt x="1955" y="1901"/>
                  </a:lnTo>
                  <a:lnTo>
                    <a:pt x="2793" y="1901"/>
                  </a:lnTo>
                  <a:lnTo>
                    <a:pt x="8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0" name="Google Shape;1970;p40"/>
          <p:cNvGrpSpPr/>
          <p:nvPr/>
        </p:nvGrpSpPr>
        <p:grpSpPr>
          <a:xfrm>
            <a:off x="1079396" y="-660247"/>
            <a:ext cx="1450176" cy="2158800"/>
            <a:chOff x="1079396" y="-660247"/>
            <a:chExt cx="1450176" cy="2158800"/>
          </a:xfrm>
        </p:grpSpPr>
        <p:grpSp>
          <p:nvGrpSpPr>
            <p:cNvPr id="1971" name="Google Shape;1971;p40"/>
            <p:cNvGrpSpPr/>
            <p:nvPr/>
          </p:nvGrpSpPr>
          <p:grpSpPr>
            <a:xfrm rot="5400000">
              <a:off x="2100737" y="204733"/>
              <a:ext cx="428835" cy="428835"/>
              <a:chOff x="8380157" y="546043"/>
              <a:chExt cx="273300" cy="273300"/>
            </a:xfrm>
          </p:grpSpPr>
          <p:sp>
            <p:nvSpPr>
              <p:cNvPr id="1972" name="Google Shape;1972;p40"/>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40"/>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974" name="Google Shape;1974;p40"/>
            <p:cNvCxnSpPr/>
            <p:nvPr/>
          </p:nvCxnSpPr>
          <p:spPr>
            <a:xfrm>
              <a:off x="1079396" y="-660247"/>
              <a:ext cx="0" cy="2158800"/>
            </a:xfrm>
            <a:prstGeom prst="straightConnector1">
              <a:avLst/>
            </a:prstGeom>
            <a:noFill/>
            <a:ln cap="flat" cmpd="sng" w="19050">
              <a:solidFill>
                <a:schemeClr val="accent3"/>
              </a:solidFill>
              <a:prstDash val="solid"/>
              <a:round/>
              <a:headEnd len="sm" w="sm" type="none"/>
              <a:tailEnd len="sm" w="sm" type="none"/>
            </a:ln>
          </p:spPr>
        </p:cxnSp>
      </p:grpSp>
      <p:grpSp>
        <p:nvGrpSpPr>
          <p:cNvPr id="1975" name="Google Shape;1975;p40"/>
          <p:cNvGrpSpPr/>
          <p:nvPr/>
        </p:nvGrpSpPr>
        <p:grpSpPr>
          <a:xfrm flipH="1">
            <a:off x="1580979" y="1498546"/>
            <a:ext cx="1775743" cy="30176"/>
            <a:chOff x="1859354" y="894626"/>
            <a:chExt cx="344143" cy="5837"/>
          </a:xfrm>
        </p:grpSpPr>
        <p:sp>
          <p:nvSpPr>
            <p:cNvPr id="1976" name="Google Shape;1976;p40"/>
            <p:cNvSpPr/>
            <p:nvPr/>
          </p:nvSpPr>
          <p:spPr>
            <a:xfrm>
              <a:off x="2197786"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40"/>
            <p:cNvSpPr/>
            <p:nvPr/>
          </p:nvSpPr>
          <p:spPr>
            <a:xfrm>
              <a:off x="2178918"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40"/>
            <p:cNvSpPr/>
            <p:nvPr/>
          </p:nvSpPr>
          <p:spPr>
            <a:xfrm>
              <a:off x="2160207"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40"/>
            <p:cNvSpPr/>
            <p:nvPr/>
          </p:nvSpPr>
          <p:spPr>
            <a:xfrm>
              <a:off x="2141339"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40"/>
            <p:cNvSpPr/>
            <p:nvPr/>
          </p:nvSpPr>
          <p:spPr>
            <a:xfrm>
              <a:off x="2122628" y="894626"/>
              <a:ext cx="5679" cy="5837"/>
            </a:xfrm>
            <a:custGeom>
              <a:rect b="b" l="l" r="r" t="t"/>
              <a:pathLst>
                <a:path extrusionOk="0" h="185" w="180">
                  <a:moveTo>
                    <a:pt x="88" y="185"/>
                  </a:moveTo>
                  <a:cubicBezTo>
                    <a:pt x="42" y="185"/>
                    <a:pt x="0" y="143"/>
                    <a:pt x="0" y="93"/>
                  </a:cubicBezTo>
                  <a:cubicBezTo>
                    <a:pt x="0" y="42"/>
                    <a:pt x="42" y="1"/>
                    <a:pt x="88" y="1"/>
                  </a:cubicBezTo>
                  <a:cubicBezTo>
                    <a:pt x="138" y="1"/>
                    <a:pt x="180" y="42"/>
                    <a:pt x="180" y="93"/>
                  </a:cubicBezTo>
                  <a:cubicBezTo>
                    <a:pt x="180" y="143"/>
                    <a:pt x="138"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40"/>
            <p:cNvSpPr/>
            <p:nvPr/>
          </p:nvSpPr>
          <p:spPr>
            <a:xfrm>
              <a:off x="2103760"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40"/>
            <p:cNvSpPr/>
            <p:nvPr/>
          </p:nvSpPr>
          <p:spPr>
            <a:xfrm>
              <a:off x="2085049" y="894626"/>
              <a:ext cx="5679" cy="5837"/>
            </a:xfrm>
            <a:custGeom>
              <a:rect b="b" l="l" r="r" t="t"/>
              <a:pathLst>
                <a:path extrusionOk="0" h="185" w="180">
                  <a:moveTo>
                    <a:pt x="88" y="185"/>
                  </a:moveTo>
                  <a:cubicBezTo>
                    <a:pt x="37" y="185"/>
                    <a:pt x="0" y="143"/>
                    <a:pt x="0" y="93"/>
                  </a:cubicBezTo>
                  <a:cubicBezTo>
                    <a:pt x="0" y="42"/>
                    <a:pt x="37" y="1"/>
                    <a:pt x="88" y="1"/>
                  </a:cubicBezTo>
                  <a:cubicBezTo>
                    <a:pt x="138" y="1"/>
                    <a:pt x="180" y="42"/>
                    <a:pt x="180" y="93"/>
                  </a:cubicBezTo>
                  <a:cubicBezTo>
                    <a:pt x="180" y="143"/>
                    <a:pt x="138"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40"/>
            <p:cNvSpPr/>
            <p:nvPr/>
          </p:nvSpPr>
          <p:spPr>
            <a:xfrm>
              <a:off x="2066180"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40"/>
            <p:cNvSpPr/>
            <p:nvPr/>
          </p:nvSpPr>
          <p:spPr>
            <a:xfrm>
              <a:off x="2047438" y="894626"/>
              <a:ext cx="5711" cy="5837"/>
            </a:xfrm>
            <a:custGeom>
              <a:rect b="b" l="l" r="r" t="t"/>
              <a:pathLst>
                <a:path extrusionOk="0" h="185" w="181">
                  <a:moveTo>
                    <a:pt x="88" y="185"/>
                  </a:moveTo>
                  <a:cubicBezTo>
                    <a:pt x="38" y="185"/>
                    <a:pt x="1" y="143"/>
                    <a:pt x="1" y="93"/>
                  </a:cubicBezTo>
                  <a:cubicBezTo>
                    <a:pt x="1" y="42"/>
                    <a:pt x="38" y="1"/>
                    <a:pt x="88" y="1"/>
                  </a:cubicBezTo>
                  <a:cubicBezTo>
                    <a:pt x="139" y="1"/>
                    <a:pt x="180" y="42"/>
                    <a:pt x="180" y="93"/>
                  </a:cubicBezTo>
                  <a:cubicBezTo>
                    <a:pt x="180" y="143"/>
                    <a:pt x="139"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40"/>
            <p:cNvSpPr/>
            <p:nvPr/>
          </p:nvSpPr>
          <p:spPr>
            <a:xfrm>
              <a:off x="2028570"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40"/>
            <p:cNvSpPr/>
            <p:nvPr/>
          </p:nvSpPr>
          <p:spPr>
            <a:xfrm>
              <a:off x="2009733" y="894626"/>
              <a:ext cx="5806" cy="5837"/>
            </a:xfrm>
            <a:custGeom>
              <a:rect b="b" l="l" r="r" t="t"/>
              <a:pathLst>
                <a:path extrusionOk="0" h="185" w="184">
                  <a:moveTo>
                    <a:pt x="92" y="185"/>
                  </a:moveTo>
                  <a:cubicBezTo>
                    <a:pt x="41" y="185"/>
                    <a:pt x="0" y="143"/>
                    <a:pt x="0" y="93"/>
                  </a:cubicBezTo>
                  <a:cubicBezTo>
                    <a:pt x="0" y="42"/>
                    <a:pt x="41"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40"/>
            <p:cNvSpPr/>
            <p:nvPr/>
          </p:nvSpPr>
          <p:spPr>
            <a:xfrm>
              <a:off x="1990991"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40"/>
            <p:cNvSpPr/>
            <p:nvPr/>
          </p:nvSpPr>
          <p:spPr>
            <a:xfrm>
              <a:off x="1972122"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40"/>
            <p:cNvSpPr/>
            <p:nvPr/>
          </p:nvSpPr>
          <p:spPr>
            <a:xfrm>
              <a:off x="1953412" y="894626"/>
              <a:ext cx="5679" cy="5837"/>
            </a:xfrm>
            <a:custGeom>
              <a:rect b="b" l="l" r="r" t="t"/>
              <a:pathLst>
                <a:path extrusionOk="0" h="185" w="180">
                  <a:moveTo>
                    <a:pt x="92" y="185"/>
                  </a:moveTo>
                  <a:cubicBezTo>
                    <a:pt x="42" y="185"/>
                    <a:pt x="0" y="143"/>
                    <a:pt x="0" y="93"/>
                  </a:cubicBezTo>
                  <a:cubicBezTo>
                    <a:pt x="0" y="42"/>
                    <a:pt x="42" y="1"/>
                    <a:pt x="92" y="1"/>
                  </a:cubicBezTo>
                  <a:cubicBezTo>
                    <a:pt x="143" y="1"/>
                    <a:pt x="180" y="42"/>
                    <a:pt x="180" y="93"/>
                  </a:cubicBezTo>
                  <a:cubicBezTo>
                    <a:pt x="180"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40"/>
            <p:cNvSpPr/>
            <p:nvPr/>
          </p:nvSpPr>
          <p:spPr>
            <a:xfrm>
              <a:off x="1934543" y="894626"/>
              <a:ext cx="5837" cy="5837"/>
            </a:xfrm>
            <a:custGeom>
              <a:rect b="b" l="l" r="r" t="t"/>
              <a:pathLst>
                <a:path extrusionOk="0" h="185" w="185">
                  <a:moveTo>
                    <a:pt x="92" y="185"/>
                  </a:moveTo>
                  <a:cubicBezTo>
                    <a:pt x="42" y="185"/>
                    <a:pt x="1" y="143"/>
                    <a:pt x="1" y="93"/>
                  </a:cubicBezTo>
                  <a:cubicBezTo>
                    <a:pt x="1"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40"/>
            <p:cNvSpPr/>
            <p:nvPr/>
          </p:nvSpPr>
          <p:spPr>
            <a:xfrm>
              <a:off x="1915833" y="894626"/>
              <a:ext cx="5679" cy="5837"/>
            </a:xfrm>
            <a:custGeom>
              <a:rect b="b" l="l" r="r" t="t"/>
              <a:pathLst>
                <a:path extrusionOk="0" h="185" w="180">
                  <a:moveTo>
                    <a:pt x="92" y="185"/>
                  </a:moveTo>
                  <a:cubicBezTo>
                    <a:pt x="42" y="185"/>
                    <a:pt x="0" y="143"/>
                    <a:pt x="0" y="93"/>
                  </a:cubicBezTo>
                  <a:cubicBezTo>
                    <a:pt x="0" y="42"/>
                    <a:pt x="42" y="1"/>
                    <a:pt x="92" y="1"/>
                  </a:cubicBezTo>
                  <a:cubicBezTo>
                    <a:pt x="143" y="1"/>
                    <a:pt x="180" y="42"/>
                    <a:pt x="180" y="93"/>
                  </a:cubicBezTo>
                  <a:cubicBezTo>
                    <a:pt x="180"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40"/>
            <p:cNvSpPr/>
            <p:nvPr/>
          </p:nvSpPr>
          <p:spPr>
            <a:xfrm>
              <a:off x="1896964"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40"/>
            <p:cNvSpPr/>
            <p:nvPr/>
          </p:nvSpPr>
          <p:spPr>
            <a:xfrm>
              <a:off x="1878222"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40"/>
            <p:cNvSpPr/>
            <p:nvPr/>
          </p:nvSpPr>
          <p:spPr>
            <a:xfrm>
              <a:off x="1859354"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8" name="Shape 1998"/>
        <p:cNvGrpSpPr/>
        <p:nvPr/>
      </p:nvGrpSpPr>
      <p:grpSpPr>
        <a:xfrm>
          <a:off x="0" y="0"/>
          <a:ext cx="0" cy="0"/>
          <a:chOff x="0" y="0"/>
          <a:chExt cx="0" cy="0"/>
        </a:xfrm>
      </p:grpSpPr>
      <p:grpSp>
        <p:nvGrpSpPr>
          <p:cNvPr id="1999" name="Google Shape;1999;p41"/>
          <p:cNvGrpSpPr/>
          <p:nvPr/>
        </p:nvGrpSpPr>
        <p:grpSpPr>
          <a:xfrm>
            <a:off x="8214082" y="4084070"/>
            <a:ext cx="126575" cy="1059420"/>
            <a:chOff x="-1573661" y="2687323"/>
            <a:chExt cx="155097" cy="1297991"/>
          </a:xfrm>
        </p:grpSpPr>
        <p:sp>
          <p:nvSpPr>
            <p:cNvPr id="2000" name="Google Shape;2000;p41"/>
            <p:cNvSpPr/>
            <p:nvPr/>
          </p:nvSpPr>
          <p:spPr>
            <a:xfrm>
              <a:off x="-1501768" y="3419715"/>
              <a:ext cx="23174" cy="565599"/>
            </a:xfrm>
            <a:custGeom>
              <a:rect b="b" l="l" r="r" t="t"/>
              <a:pathLst>
                <a:path extrusionOk="0" h="10251" w="420">
                  <a:moveTo>
                    <a:pt x="0" y="10251"/>
                  </a:moveTo>
                  <a:lnTo>
                    <a:pt x="420" y="10251"/>
                  </a:lnTo>
                  <a:lnTo>
                    <a:pt x="420" y="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41"/>
            <p:cNvSpPr/>
            <p:nvPr/>
          </p:nvSpPr>
          <p:spPr>
            <a:xfrm>
              <a:off x="-1573661" y="2687323"/>
              <a:ext cx="155097" cy="155097"/>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41"/>
            <p:cNvSpPr/>
            <p:nvPr/>
          </p:nvSpPr>
          <p:spPr>
            <a:xfrm>
              <a:off x="-1573661" y="2895995"/>
              <a:ext cx="155097" cy="154656"/>
            </a:xfrm>
            <a:custGeom>
              <a:rect b="b" l="l" r="r" t="t"/>
              <a:pathLst>
                <a:path extrusionOk="0" h="2803" w="2811">
                  <a:moveTo>
                    <a:pt x="1" y="1"/>
                  </a:moveTo>
                  <a:lnTo>
                    <a:pt x="2811" y="1"/>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41"/>
            <p:cNvSpPr/>
            <p:nvPr/>
          </p:nvSpPr>
          <p:spPr>
            <a:xfrm>
              <a:off x="-1573661" y="3104225"/>
              <a:ext cx="155097" cy="154600"/>
            </a:xfrm>
            <a:custGeom>
              <a:rect b="b" l="l" r="r" t="t"/>
              <a:pathLst>
                <a:path extrusionOk="0" h="2802" w="2811">
                  <a:moveTo>
                    <a:pt x="1" y="0"/>
                  </a:moveTo>
                  <a:lnTo>
                    <a:pt x="2811" y="0"/>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41"/>
            <p:cNvSpPr/>
            <p:nvPr/>
          </p:nvSpPr>
          <p:spPr>
            <a:xfrm>
              <a:off x="-1573661" y="3312455"/>
              <a:ext cx="155097" cy="155097"/>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5" name="Google Shape;2005;p41"/>
          <p:cNvGrpSpPr/>
          <p:nvPr/>
        </p:nvGrpSpPr>
        <p:grpSpPr>
          <a:xfrm flipH="1">
            <a:off x="5" y="608215"/>
            <a:ext cx="2754219" cy="314050"/>
            <a:chOff x="455999" y="1012736"/>
            <a:chExt cx="1928185" cy="219862"/>
          </a:xfrm>
        </p:grpSpPr>
        <p:sp>
          <p:nvSpPr>
            <p:cNvPr id="2006" name="Google Shape;2006;p41"/>
            <p:cNvSpPr/>
            <p:nvPr/>
          </p:nvSpPr>
          <p:spPr>
            <a:xfrm>
              <a:off x="45599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41"/>
            <p:cNvSpPr/>
            <p:nvPr/>
          </p:nvSpPr>
          <p:spPr>
            <a:xfrm>
              <a:off x="562845" y="1012736"/>
              <a:ext cx="219862" cy="219862"/>
            </a:xfrm>
            <a:custGeom>
              <a:rect b="b" l="l" r="r" t="t"/>
              <a:pathLst>
                <a:path extrusionOk="0" h="6665" w="6665">
                  <a:moveTo>
                    <a:pt x="6495" y="6665"/>
                  </a:moveTo>
                  <a:lnTo>
                    <a:pt x="0" y="170"/>
                  </a:lnTo>
                  <a:lnTo>
                    <a:pt x="179"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41"/>
            <p:cNvSpPr/>
            <p:nvPr/>
          </p:nvSpPr>
          <p:spPr>
            <a:xfrm>
              <a:off x="66965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41"/>
            <p:cNvSpPr/>
            <p:nvPr/>
          </p:nvSpPr>
          <p:spPr>
            <a:xfrm>
              <a:off x="776472"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41"/>
            <p:cNvSpPr/>
            <p:nvPr/>
          </p:nvSpPr>
          <p:spPr>
            <a:xfrm>
              <a:off x="883319" y="1012736"/>
              <a:ext cx="219862" cy="219862"/>
            </a:xfrm>
            <a:custGeom>
              <a:rect b="b" l="l" r="r" t="t"/>
              <a:pathLst>
                <a:path extrusionOk="0" h="6665" w="6665">
                  <a:moveTo>
                    <a:pt x="6486"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41"/>
            <p:cNvSpPr/>
            <p:nvPr/>
          </p:nvSpPr>
          <p:spPr>
            <a:xfrm>
              <a:off x="989835"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41"/>
            <p:cNvSpPr/>
            <p:nvPr/>
          </p:nvSpPr>
          <p:spPr>
            <a:xfrm>
              <a:off x="109664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41"/>
            <p:cNvSpPr/>
            <p:nvPr/>
          </p:nvSpPr>
          <p:spPr>
            <a:xfrm>
              <a:off x="1203495"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41"/>
            <p:cNvSpPr/>
            <p:nvPr/>
          </p:nvSpPr>
          <p:spPr>
            <a:xfrm>
              <a:off x="131030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41"/>
            <p:cNvSpPr/>
            <p:nvPr/>
          </p:nvSpPr>
          <p:spPr>
            <a:xfrm>
              <a:off x="1417122" y="1012736"/>
              <a:ext cx="219895" cy="219862"/>
            </a:xfrm>
            <a:custGeom>
              <a:rect b="b" l="l" r="r" t="t"/>
              <a:pathLst>
                <a:path extrusionOk="0" h="6665" w="6666">
                  <a:moveTo>
                    <a:pt x="6487"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41"/>
            <p:cNvSpPr/>
            <p:nvPr/>
          </p:nvSpPr>
          <p:spPr>
            <a:xfrm>
              <a:off x="1523969"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41"/>
            <p:cNvSpPr/>
            <p:nvPr/>
          </p:nvSpPr>
          <p:spPr>
            <a:xfrm>
              <a:off x="1630486"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41"/>
            <p:cNvSpPr/>
            <p:nvPr/>
          </p:nvSpPr>
          <p:spPr>
            <a:xfrm>
              <a:off x="1737332"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41"/>
            <p:cNvSpPr/>
            <p:nvPr/>
          </p:nvSpPr>
          <p:spPr>
            <a:xfrm>
              <a:off x="1844146"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41"/>
            <p:cNvSpPr/>
            <p:nvPr/>
          </p:nvSpPr>
          <p:spPr>
            <a:xfrm>
              <a:off x="1950959" y="1012736"/>
              <a:ext cx="219862" cy="219862"/>
            </a:xfrm>
            <a:custGeom>
              <a:rect b="b" l="l" r="r" t="t"/>
              <a:pathLst>
                <a:path extrusionOk="0" h="6665" w="6665">
                  <a:moveTo>
                    <a:pt x="6486"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41"/>
            <p:cNvSpPr/>
            <p:nvPr/>
          </p:nvSpPr>
          <p:spPr>
            <a:xfrm>
              <a:off x="2057806"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41"/>
            <p:cNvSpPr/>
            <p:nvPr/>
          </p:nvSpPr>
          <p:spPr>
            <a:xfrm>
              <a:off x="2164322"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3" name="Google Shape;2023;p41"/>
          <p:cNvGrpSpPr/>
          <p:nvPr/>
        </p:nvGrpSpPr>
        <p:grpSpPr>
          <a:xfrm>
            <a:off x="126860" y="2876548"/>
            <a:ext cx="3940902" cy="2246855"/>
            <a:chOff x="126861" y="2571748"/>
            <a:chExt cx="3940902" cy="2246855"/>
          </a:xfrm>
        </p:grpSpPr>
        <p:grpSp>
          <p:nvGrpSpPr>
            <p:cNvPr id="2024" name="Google Shape;2024;p41"/>
            <p:cNvGrpSpPr/>
            <p:nvPr/>
          </p:nvGrpSpPr>
          <p:grpSpPr>
            <a:xfrm flipH="1" rot="5400000">
              <a:off x="405129" y="3847637"/>
              <a:ext cx="461294" cy="974704"/>
              <a:chOff x="798272" y="4042030"/>
              <a:chExt cx="411796" cy="870194"/>
            </a:xfrm>
          </p:grpSpPr>
          <p:sp>
            <p:nvSpPr>
              <p:cNvPr id="2025" name="Google Shape;2025;p41"/>
              <p:cNvSpPr/>
              <p:nvPr/>
            </p:nvSpPr>
            <p:spPr>
              <a:xfrm>
                <a:off x="798272" y="4042030"/>
                <a:ext cx="411796" cy="464386"/>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41"/>
              <p:cNvSpPr/>
              <p:nvPr/>
            </p:nvSpPr>
            <p:spPr>
              <a:xfrm>
                <a:off x="798272" y="4159037"/>
                <a:ext cx="411796" cy="464386"/>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41"/>
              <p:cNvSpPr/>
              <p:nvPr/>
            </p:nvSpPr>
            <p:spPr>
              <a:xfrm>
                <a:off x="798272" y="4276044"/>
                <a:ext cx="411796" cy="464386"/>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41"/>
              <p:cNvSpPr/>
              <p:nvPr/>
            </p:nvSpPr>
            <p:spPr>
              <a:xfrm>
                <a:off x="798272" y="4393425"/>
                <a:ext cx="411796" cy="464386"/>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41"/>
              <p:cNvSpPr/>
              <p:nvPr/>
            </p:nvSpPr>
            <p:spPr>
              <a:xfrm>
                <a:off x="798272" y="4510431"/>
                <a:ext cx="400298" cy="401793"/>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41"/>
              <p:cNvSpPr/>
              <p:nvPr/>
            </p:nvSpPr>
            <p:spPr>
              <a:xfrm>
                <a:off x="798272" y="4627438"/>
                <a:ext cx="284036" cy="284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41"/>
              <p:cNvSpPr/>
              <p:nvPr/>
            </p:nvSpPr>
            <p:spPr>
              <a:xfrm>
                <a:off x="798272" y="4744445"/>
                <a:ext cx="167400" cy="167773"/>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32" name="Google Shape;2032;p41"/>
            <p:cNvSpPr/>
            <p:nvPr/>
          </p:nvSpPr>
          <p:spPr>
            <a:xfrm flipH="1" rot="5400000">
              <a:off x="1593725" y="2568517"/>
              <a:ext cx="681607" cy="3396510"/>
            </a:xfrm>
            <a:custGeom>
              <a:rect b="b" l="l" r="r" t="t"/>
              <a:pathLst>
                <a:path extrusionOk="0" h="73055" w="14659">
                  <a:moveTo>
                    <a:pt x="1" y="0"/>
                  </a:moveTo>
                  <a:lnTo>
                    <a:pt x="1" y="48870"/>
                  </a:lnTo>
                  <a:lnTo>
                    <a:pt x="14239" y="63107"/>
                  </a:lnTo>
                  <a:lnTo>
                    <a:pt x="14239" y="73054"/>
                  </a:lnTo>
                  <a:lnTo>
                    <a:pt x="14658" y="73054"/>
                  </a:lnTo>
                  <a:lnTo>
                    <a:pt x="14658" y="62929"/>
                  </a:lnTo>
                  <a:lnTo>
                    <a:pt x="420" y="48691"/>
                  </a:lnTo>
                  <a:lnTo>
                    <a:pt x="42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41"/>
            <p:cNvSpPr/>
            <p:nvPr/>
          </p:nvSpPr>
          <p:spPr>
            <a:xfrm flipH="1" rot="5400000">
              <a:off x="3629240" y="4534300"/>
              <a:ext cx="126938" cy="126553"/>
            </a:xfrm>
            <a:custGeom>
              <a:rect b="b" l="l" r="r" t="t"/>
              <a:pathLst>
                <a:path extrusionOk="0" h="2722" w="2730">
                  <a:moveTo>
                    <a:pt x="1365" y="420"/>
                  </a:moveTo>
                  <a:cubicBezTo>
                    <a:pt x="1883" y="420"/>
                    <a:pt x="2302" y="839"/>
                    <a:pt x="2302" y="1357"/>
                  </a:cubicBezTo>
                  <a:cubicBezTo>
                    <a:pt x="2302" y="1874"/>
                    <a:pt x="1883" y="2302"/>
                    <a:pt x="1365" y="2302"/>
                  </a:cubicBezTo>
                  <a:cubicBezTo>
                    <a:pt x="848" y="2302"/>
                    <a:pt x="428" y="1874"/>
                    <a:pt x="428" y="1357"/>
                  </a:cubicBezTo>
                  <a:cubicBezTo>
                    <a:pt x="428" y="839"/>
                    <a:pt x="848" y="420"/>
                    <a:pt x="1365" y="420"/>
                  </a:cubicBezTo>
                  <a:close/>
                  <a:moveTo>
                    <a:pt x="1365" y="1"/>
                  </a:moveTo>
                  <a:cubicBezTo>
                    <a:pt x="616" y="1"/>
                    <a:pt x="0" y="607"/>
                    <a:pt x="0" y="1357"/>
                  </a:cubicBezTo>
                  <a:cubicBezTo>
                    <a:pt x="0" y="2106"/>
                    <a:pt x="616" y="2722"/>
                    <a:pt x="1365" y="2722"/>
                  </a:cubicBezTo>
                  <a:cubicBezTo>
                    <a:pt x="2114" y="2722"/>
                    <a:pt x="2730" y="2106"/>
                    <a:pt x="2730" y="1357"/>
                  </a:cubicBezTo>
                  <a:cubicBezTo>
                    <a:pt x="2730" y="607"/>
                    <a:pt x="2114" y="1"/>
                    <a:pt x="136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41"/>
            <p:cNvSpPr/>
            <p:nvPr/>
          </p:nvSpPr>
          <p:spPr>
            <a:xfrm flipH="1" rot="5400000">
              <a:off x="126854" y="3873734"/>
              <a:ext cx="126566" cy="126553"/>
            </a:xfrm>
            <a:custGeom>
              <a:rect b="b" l="l" r="r" t="t"/>
              <a:pathLst>
                <a:path extrusionOk="0" h="2722" w="2722">
                  <a:moveTo>
                    <a:pt x="1356" y="420"/>
                  </a:moveTo>
                  <a:cubicBezTo>
                    <a:pt x="1874" y="420"/>
                    <a:pt x="2302" y="839"/>
                    <a:pt x="2302" y="1357"/>
                  </a:cubicBezTo>
                  <a:cubicBezTo>
                    <a:pt x="2302" y="1883"/>
                    <a:pt x="1874" y="2302"/>
                    <a:pt x="1356" y="2302"/>
                  </a:cubicBezTo>
                  <a:cubicBezTo>
                    <a:pt x="839" y="2302"/>
                    <a:pt x="420" y="1883"/>
                    <a:pt x="420" y="1357"/>
                  </a:cubicBezTo>
                  <a:cubicBezTo>
                    <a:pt x="420" y="839"/>
                    <a:pt x="839" y="420"/>
                    <a:pt x="1356" y="420"/>
                  </a:cubicBezTo>
                  <a:close/>
                  <a:moveTo>
                    <a:pt x="1356" y="1"/>
                  </a:moveTo>
                  <a:cubicBezTo>
                    <a:pt x="607" y="1"/>
                    <a:pt x="0" y="607"/>
                    <a:pt x="0" y="1357"/>
                  </a:cubicBezTo>
                  <a:cubicBezTo>
                    <a:pt x="0" y="2115"/>
                    <a:pt x="607" y="2721"/>
                    <a:pt x="1356" y="2721"/>
                  </a:cubicBezTo>
                  <a:cubicBezTo>
                    <a:pt x="2106" y="2721"/>
                    <a:pt x="2721" y="2115"/>
                    <a:pt x="2721" y="1357"/>
                  </a:cubicBezTo>
                  <a:cubicBezTo>
                    <a:pt x="2721" y="607"/>
                    <a:pt x="2106" y="1"/>
                    <a:pt x="13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35" name="Google Shape;2035;p41"/>
            <p:cNvGrpSpPr/>
            <p:nvPr/>
          </p:nvGrpSpPr>
          <p:grpSpPr>
            <a:xfrm flipH="1" rot="5400000">
              <a:off x="3636696" y="4387536"/>
              <a:ext cx="431067" cy="431067"/>
              <a:chOff x="2414073" y="4164177"/>
              <a:chExt cx="337800" cy="337800"/>
            </a:xfrm>
          </p:grpSpPr>
          <p:sp>
            <p:nvSpPr>
              <p:cNvPr id="2036" name="Google Shape;2036;p41"/>
              <p:cNvSpPr/>
              <p:nvPr/>
            </p:nvSpPr>
            <p:spPr>
              <a:xfrm>
                <a:off x="2414073" y="4164177"/>
                <a:ext cx="337800" cy="3378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41"/>
              <p:cNvSpPr/>
              <p:nvPr/>
            </p:nvSpPr>
            <p:spPr>
              <a:xfrm>
                <a:off x="2461907" y="4212010"/>
                <a:ext cx="242100" cy="242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38" name="Google Shape;2038;p41"/>
            <p:cNvSpPr/>
            <p:nvPr/>
          </p:nvSpPr>
          <p:spPr>
            <a:xfrm flipH="1" rot="5400000">
              <a:off x="-180345" y="2999144"/>
              <a:ext cx="1231626" cy="550843"/>
            </a:xfrm>
            <a:custGeom>
              <a:rect b="b" l="l" r="r" t="t"/>
              <a:pathLst>
                <a:path extrusionOk="0" h="11848" w="26488">
                  <a:moveTo>
                    <a:pt x="26184" y="1"/>
                  </a:moveTo>
                  <a:lnTo>
                    <a:pt x="14765" y="11420"/>
                  </a:lnTo>
                  <a:lnTo>
                    <a:pt x="0" y="11420"/>
                  </a:lnTo>
                  <a:lnTo>
                    <a:pt x="0" y="11848"/>
                  </a:lnTo>
                  <a:lnTo>
                    <a:pt x="14943" y="11848"/>
                  </a:lnTo>
                  <a:lnTo>
                    <a:pt x="26487" y="295"/>
                  </a:lnTo>
                  <a:lnTo>
                    <a:pt x="261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41"/>
            <p:cNvSpPr/>
            <p:nvPr/>
          </p:nvSpPr>
          <p:spPr>
            <a:xfrm flipH="1" rot="5400000">
              <a:off x="673715" y="2571754"/>
              <a:ext cx="126566" cy="126553"/>
            </a:xfrm>
            <a:custGeom>
              <a:rect b="b" l="l" r="r" t="t"/>
              <a:pathLst>
                <a:path extrusionOk="0" h="2722" w="2722">
                  <a:moveTo>
                    <a:pt x="1356" y="420"/>
                  </a:moveTo>
                  <a:cubicBezTo>
                    <a:pt x="1874" y="420"/>
                    <a:pt x="2302" y="839"/>
                    <a:pt x="2302" y="1357"/>
                  </a:cubicBezTo>
                  <a:cubicBezTo>
                    <a:pt x="2302" y="1883"/>
                    <a:pt x="1874" y="2302"/>
                    <a:pt x="1356" y="2302"/>
                  </a:cubicBezTo>
                  <a:cubicBezTo>
                    <a:pt x="839" y="2302"/>
                    <a:pt x="420" y="1883"/>
                    <a:pt x="420" y="1357"/>
                  </a:cubicBezTo>
                  <a:cubicBezTo>
                    <a:pt x="420" y="839"/>
                    <a:pt x="839" y="420"/>
                    <a:pt x="1356" y="420"/>
                  </a:cubicBezTo>
                  <a:close/>
                  <a:moveTo>
                    <a:pt x="1356" y="1"/>
                  </a:moveTo>
                  <a:cubicBezTo>
                    <a:pt x="607" y="1"/>
                    <a:pt x="0" y="607"/>
                    <a:pt x="0" y="1357"/>
                  </a:cubicBezTo>
                  <a:cubicBezTo>
                    <a:pt x="0" y="2115"/>
                    <a:pt x="607" y="2721"/>
                    <a:pt x="1356" y="2721"/>
                  </a:cubicBezTo>
                  <a:cubicBezTo>
                    <a:pt x="2106" y="2721"/>
                    <a:pt x="2721" y="2115"/>
                    <a:pt x="2721" y="1357"/>
                  </a:cubicBezTo>
                  <a:cubicBezTo>
                    <a:pt x="2721" y="607"/>
                    <a:pt x="2106" y="1"/>
                    <a:pt x="13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41"/>
            <p:cNvSpPr/>
            <p:nvPr/>
          </p:nvSpPr>
          <p:spPr>
            <a:xfrm rot="5400000">
              <a:off x="1717517" y="4545120"/>
              <a:ext cx="115983" cy="115887"/>
            </a:xfrm>
            <a:custGeom>
              <a:rect b="b" l="l" r="r" t="t"/>
              <a:pathLst>
                <a:path extrusionOk="0" h="1294" w="1295">
                  <a:moveTo>
                    <a:pt x="643" y="0"/>
                  </a:moveTo>
                  <a:cubicBezTo>
                    <a:pt x="286" y="0"/>
                    <a:pt x="1" y="294"/>
                    <a:pt x="1" y="651"/>
                  </a:cubicBezTo>
                  <a:cubicBezTo>
                    <a:pt x="1" y="1008"/>
                    <a:pt x="286" y="1294"/>
                    <a:pt x="643" y="1294"/>
                  </a:cubicBezTo>
                  <a:cubicBezTo>
                    <a:pt x="1000" y="1294"/>
                    <a:pt x="1294" y="1008"/>
                    <a:pt x="1294" y="651"/>
                  </a:cubicBezTo>
                  <a:cubicBezTo>
                    <a:pt x="1294" y="294"/>
                    <a:pt x="1000" y="0"/>
                    <a:pt x="6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1" name="Google Shape;2041;p41"/>
          <p:cNvGrpSpPr/>
          <p:nvPr/>
        </p:nvGrpSpPr>
        <p:grpSpPr>
          <a:xfrm>
            <a:off x="5940433" y="532625"/>
            <a:ext cx="3252917" cy="569444"/>
            <a:chOff x="6245233" y="304025"/>
            <a:chExt cx="3252917" cy="569444"/>
          </a:xfrm>
        </p:grpSpPr>
        <p:grpSp>
          <p:nvGrpSpPr>
            <p:cNvPr id="2042" name="Google Shape;2042;p41"/>
            <p:cNvGrpSpPr/>
            <p:nvPr/>
          </p:nvGrpSpPr>
          <p:grpSpPr>
            <a:xfrm flipH="1">
              <a:off x="7518213" y="442511"/>
              <a:ext cx="1494098" cy="121902"/>
              <a:chOff x="1131682" y="748176"/>
              <a:chExt cx="769004" cy="62742"/>
            </a:xfrm>
          </p:grpSpPr>
          <p:sp>
            <p:nvSpPr>
              <p:cNvPr id="2043" name="Google Shape;2043;p41"/>
              <p:cNvSpPr/>
              <p:nvPr/>
            </p:nvSpPr>
            <p:spPr>
              <a:xfrm>
                <a:off x="1320601" y="748176"/>
                <a:ext cx="92167" cy="62742"/>
              </a:xfrm>
              <a:custGeom>
                <a:rect b="b" l="l" r="r" t="t"/>
                <a:pathLst>
                  <a:path extrusionOk="0" h="1902" w="2794">
                    <a:moveTo>
                      <a:pt x="1" y="1"/>
                    </a:moveTo>
                    <a:lnTo>
                      <a:pt x="1955"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41"/>
              <p:cNvSpPr/>
              <p:nvPr/>
            </p:nvSpPr>
            <p:spPr>
              <a:xfrm>
                <a:off x="1257628" y="748176"/>
                <a:ext cx="92167" cy="62742"/>
              </a:xfrm>
              <a:custGeom>
                <a:rect b="b" l="l" r="r" t="t"/>
                <a:pathLst>
                  <a:path extrusionOk="0" h="1902" w="2794">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41"/>
              <p:cNvSpPr/>
              <p:nvPr/>
            </p:nvSpPr>
            <p:spPr>
              <a:xfrm>
                <a:off x="1194655"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41"/>
              <p:cNvSpPr/>
              <p:nvPr/>
            </p:nvSpPr>
            <p:spPr>
              <a:xfrm>
                <a:off x="1131682"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41"/>
              <p:cNvSpPr/>
              <p:nvPr/>
            </p:nvSpPr>
            <p:spPr>
              <a:xfrm>
                <a:off x="1381529"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41"/>
              <p:cNvSpPr/>
              <p:nvPr/>
            </p:nvSpPr>
            <p:spPr>
              <a:xfrm>
                <a:off x="1442457" y="748176"/>
                <a:ext cx="92134" cy="62742"/>
              </a:xfrm>
              <a:custGeom>
                <a:rect b="b" l="l" r="r" t="t"/>
                <a:pathLst>
                  <a:path extrusionOk="0" h="1902" w="2793">
                    <a:moveTo>
                      <a:pt x="0" y="1"/>
                    </a:moveTo>
                    <a:lnTo>
                      <a:pt x="1954" y="1901"/>
                    </a:lnTo>
                    <a:lnTo>
                      <a:pt x="2792"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41"/>
              <p:cNvSpPr/>
              <p:nvPr/>
            </p:nvSpPr>
            <p:spPr>
              <a:xfrm>
                <a:off x="1503649" y="748176"/>
                <a:ext cx="91870" cy="62742"/>
              </a:xfrm>
              <a:custGeom>
                <a:rect b="b" l="l" r="r" t="t"/>
                <a:pathLst>
                  <a:path extrusionOk="0" h="1902" w="2785">
                    <a:moveTo>
                      <a:pt x="1" y="1"/>
                    </a:moveTo>
                    <a:lnTo>
                      <a:pt x="1946" y="1901"/>
                    </a:lnTo>
                    <a:lnTo>
                      <a:pt x="2784" y="1901"/>
                    </a:lnTo>
                    <a:lnTo>
                      <a:pt x="8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41"/>
              <p:cNvSpPr/>
              <p:nvPr/>
            </p:nvSpPr>
            <p:spPr>
              <a:xfrm>
                <a:off x="1564577" y="748176"/>
                <a:ext cx="92134" cy="62742"/>
              </a:xfrm>
              <a:custGeom>
                <a:rect b="b" l="l" r="r" t="t"/>
                <a:pathLst>
                  <a:path extrusionOk="0" h="1902" w="2793">
                    <a:moveTo>
                      <a:pt x="0"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41"/>
              <p:cNvSpPr/>
              <p:nvPr/>
            </p:nvSpPr>
            <p:spPr>
              <a:xfrm>
                <a:off x="1625504" y="748176"/>
                <a:ext cx="92134" cy="62742"/>
              </a:xfrm>
              <a:custGeom>
                <a:rect b="b" l="l" r="r" t="t"/>
                <a:pathLst>
                  <a:path extrusionOk="0" h="1902" w="2793">
                    <a:moveTo>
                      <a:pt x="0" y="1"/>
                    </a:moveTo>
                    <a:lnTo>
                      <a:pt x="1954" y="1901"/>
                    </a:lnTo>
                    <a:lnTo>
                      <a:pt x="2792"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41"/>
              <p:cNvSpPr/>
              <p:nvPr/>
            </p:nvSpPr>
            <p:spPr>
              <a:xfrm>
                <a:off x="1686399" y="748176"/>
                <a:ext cx="92167" cy="62742"/>
              </a:xfrm>
              <a:custGeom>
                <a:rect b="b" l="l" r="r" t="t"/>
                <a:pathLst>
                  <a:path extrusionOk="0" h="1902" w="2794">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41"/>
              <p:cNvSpPr/>
              <p:nvPr/>
            </p:nvSpPr>
            <p:spPr>
              <a:xfrm>
                <a:off x="1747624" y="748176"/>
                <a:ext cx="91837" cy="62742"/>
              </a:xfrm>
              <a:custGeom>
                <a:rect b="b" l="l" r="r" t="t"/>
                <a:pathLst>
                  <a:path extrusionOk="0" h="1902" w="2784">
                    <a:moveTo>
                      <a:pt x="0" y="1"/>
                    </a:moveTo>
                    <a:lnTo>
                      <a:pt x="1945" y="1901"/>
                    </a:lnTo>
                    <a:lnTo>
                      <a:pt x="2784" y="1901"/>
                    </a:lnTo>
                    <a:lnTo>
                      <a:pt x="8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41"/>
              <p:cNvSpPr/>
              <p:nvPr/>
            </p:nvSpPr>
            <p:spPr>
              <a:xfrm>
                <a:off x="1808519" y="748176"/>
                <a:ext cx="92167" cy="62742"/>
              </a:xfrm>
              <a:custGeom>
                <a:rect b="b" l="l" r="r" t="t"/>
                <a:pathLst>
                  <a:path extrusionOk="0" h="1902" w="2794">
                    <a:moveTo>
                      <a:pt x="1" y="1"/>
                    </a:moveTo>
                    <a:lnTo>
                      <a:pt x="1955" y="1901"/>
                    </a:lnTo>
                    <a:lnTo>
                      <a:pt x="2793" y="1901"/>
                    </a:lnTo>
                    <a:lnTo>
                      <a:pt x="8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5" name="Google Shape;2055;p41"/>
            <p:cNvGrpSpPr/>
            <p:nvPr/>
          </p:nvGrpSpPr>
          <p:grpSpPr>
            <a:xfrm>
              <a:off x="6245233" y="442503"/>
              <a:ext cx="430966" cy="430966"/>
              <a:chOff x="6832973" y="460535"/>
              <a:chExt cx="317400" cy="317400"/>
            </a:xfrm>
          </p:grpSpPr>
          <p:sp>
            <p:nvSpPr>
              <p:cNvPr id="2056" name="Google Shape;2056;p41"/>
              <p:cNvSpPr/>
              <p:nvPr/>
            </p:nvSpPr>
            <p:spPr>
              <a:xfrm flipH="1">
                <a:off x="6832973" y="460535"/>
                <a:ext cx="317400" cy="3174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41"/>
              <p:cNvSpPr/>
              <p:nvPr/>
            </p:nvSpPr>
            <p:spPr>
              <a:xfrm flipH="1">
                <a:off x="6877718" y="505489"/>
                <a:ext cx="227700" cy="2277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58" name="Google Shape;2058;p41"/>
            <p:cNvSpPr/>
            <p:nvPr/>
          </p:nvSpPr>
          <p:spPr>
            <a:xfrm>
              <a:off x="6599375" y="304025"/>
              <a:ext cx="2898775" cy="279450"/>
            </a:xfrm>
            <a:custGeom>
              <a:rect b="b" l="l" r="r" t="t"/>
              <a:pathLst>
                <a:path extrusionOk="0" h="11178" w="115951">
                  <a:moveTo>
                    <a:pt x="115951" y="0"/>
                  </a:moveTo>
                  <a:lnTo>
                    <a:pt x="34741" y="252"/>
                  </a:lnTo>
                  <a:lnTo>
                    <a:pt x="0" y="11178"/>
                  </a:lnTo>
                </a:path>
              </a:pathLst>
            </a:custGeom>
            <a:noFill/>
            <a:ln cap="flat" cmpd="sng" w="19050">
              <a:solidFill>
                <a:schemeClr val="accent3"/>
              </a:solidFill>
              <a:prstDash val="solid"/>
              <a:round/>
              <a:headEnd len="sm" w="sm" type="none"/>
              <a:tailEnd len="sm" w="sm" type="none"/>
            </a:ln>
          </p:spPr>
        </p:sp>
      </p:grpSp>
      <p:grpSp>
        <p:nvGrpSpPr>
          <p:cNvPr id="2059" name="Google Shape;2059;p41"/>
          <p:cNvGrpSpPr/>
          <p:nvPr/>
        </p:nvGrpSpPr>
        <p:grpSpPr>
          <a:xfrm flipH="1">
            <a:off x="8582051" y="4120907"/>
            <a:ext cx="475045" cy="963128"/>
            <a:chOff x="750826" y="3144150"/>
            <a:chExt cx="690874" cy="1459949"/>
          </a:xfrm>
        </p:grpSpPr>
        <p:sp>
          <p:nvSpPr>
            <p:cNvPr id="2060" name="Google Shape;2060;p41"/>
            <p:cNvSpPr/>
            <p:nvPr/>
          </p:nvSpPr>
          <p:spPr>
            <a:xfrm>
              <a:off x="750826" y="3144150"/>
              <a:ext cx="690874" cy="779104"/>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41"/>
            <p:cNvSpPr/>
            <p:nvPr/>
          </p:nvSpPr>
          <p:spPr>
            <a:xfrm>
              <a:off x="750826" y="3340458"/>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41"/>
            <p:cNvSpPr/>
            <p:nvPr/>
          </p:nvSpPr>
          <p:spPr>
            <a:xfrm>
              <a:off x="750826" y="3536765"/>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41"/>
            <p:cNvSpPr/>
            <p:nvPr/>
          </p:nvSpPr>
          <p:spPr>
            <a:xfrm>
              <a:off x="750826" y="3733700"/>
              <a:ext cx="690874" cy="779104"/>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41"/>
            <p:cNvSpPr/>
            <p:nvPr/>
          </p:nvSpPr>
          <p:spPr>
            <a:xfrm>
              <a:off x="750826" y="3930008"/>
              <a:ext cx="671584" cy="674091"/>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41"/>
            <p:cNvSpPr/>
            <p:nvPr/>
          </p:nvSpPr>
          <p:spPr>
            <a:xfrm>
              <a:off x="750826" y="4126316"/>
              <a:ext cx="476529" cy="477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41"/>
            <p:cNvSpPr/>
            <p:nvPr/>
          </p:nvSpPr>
          <p:spPr>
            <a:xfrm>
              <a:off x="750826" y="4322624"/>
              <a:ext cx="280848" cy="281475"/>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67" name="Google Shape;2067;p41"/>
          <p:cNvSpPr txBox="1"/>
          <p:nvPr/>
        </p:nvSpPr>
        <p:spPr>
          <a:xfrm>
            <a:off x="734500" y="620700"/>
            <a:ext cx="7952400" cy="420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50"/>
              <a:buFont typeface="Arial"/>
              <a:buNone/>
            </a:pPr>
            <a:r>
              <a:t/>
            </a:r>
            <a:endParaRPr b="0" i="0" sz="1450" u="none" cap="none" strike="noStrike">
              <a:solidFill>
                <a:schemeClr val="dk2"/>
              </a:solidFill>
              <a:latin typeface="Libre Franklin"/>
              <a:ea typeface="Libre Franklin"/>
              <a:cs typeface="Libre Franklin"/>
              <a:sym typeface="Libre Franklin"/>
            </a:endParaRPr>
          </a:p>
          <a:p>
            <a:pPr indent="-320675" lvl="0" marL="457200" marR="0" rtl="0" algn="l">
              <a:lnSpc>
                <a:spcPct val="100000"/>
              </a:lnSpc>
              <a:spcBef>
                <a:spcPts val="0"/>
              </a:spcBef>
              <a:spcAft>
                <a:spcPts val="0"/>
              </a:spcAft>
              <a:buClr>
                <a:schemeClr val="dk2"/>
              </a:buClr>
              <a:buSzPts val="1450"/>
              <a:buFont typeface="Libre Franklin"/>
              <a:buChar char="-"/>
            </a:pPr>
            <a:r>
              <a:rPr b="0" i="0" lang="en-US" sz="1450" u="none" cap="none" strike="noStrike">
                <a:solidFill>
                  <a:schemeClr val="dk2"/>
                </a:solidFill>
                <a:latin typeface="Libre Franklin"/>
                <a:ea typeface="Libre Franklin"/>
                <a:cs typeface="Libre Franklin"/>
                <a:sym typeface="Libre Franklin"/>
              </a:rPr>
              <a:t>La barre de navigation démarrant le haut du site</a:t>
            </a:r>
            <a:endParaRPr b="0" i="0" sz="1450" u="none" cap="none" strike="noStrike">
              <a:solidFill>
                <a:schemeClr val="dk2"/>
              </a:solidFill>
              <a:latin typeface="Libre Franklin"/>
              <a:ea typeface="Libre Franklin"/>
              <a:cs typeface="Libre Franklin"/>
              <a:sym typeface="Libre Franklin"/>
            </a:endParaRPr>
          </a:p>
          <a:p>
            <a:pPr indent="-320675" lvl="0" marL="457200" marR="0" rtl="0" algn="l">
              <a:lnSpc>
                <a:spcPct val="100000"/>
              </a:lnSpc>
              <a:spcBef>
                <a:spcPts val="0"/>
              </a:spcBef>
              <a:spcAft>
                <a:spcPts val="0"/>
              </a:spcAft>
              <a:buClr>
                <a:schemeClr val="dk2"/>
              </a:buClr>
              <a:buSzPts val="1450"/>
              <a:buFont typeface="Libre Franklin"/>
              <a:buChar char="-"/>
            </a:pPr>
            <a:r>
              <a:rPr b="0" i="0" lang="en-US" sz="1450" u="none" cap="none" strike="noStrike">
                <a:solidFill>
                  <a:schemeClr val="dk2"/>
                </a:solidFill>
                <a:latin typeface="Libre Franklin"/>
                <a:ea typeface="Libre Franklin"/>
                <a:cs typeface="Libre Franklin"/>
                <a:sym typeface="Libre Franklin"/>
              </a:rPr>
              <a:t>Un footer encadrant le bas du site</a:t>
            </a:r>
            <a:endParaRPr b="0" i="0" sz="1450" u="none" cap="none" strike="noStrike">
              <a:solidFill>
                <a:schemeClr val="dk2"/>
              </a:solidFill>
              <a:latin typeface="Libre Franklin"/>
              <a:ea typeface="Libre Franklin"/>
              <a:cs typeface="Libre Franklin"/>
              <a:sym typeface="Libre Franklin"/>
            </a:endParaRPr>
          </a:p>
          <a:p>
            <a:pPr indent="-320675" lvl="0" marL="457200" marR="0" rtl="0" algn="l">
              <a:lnSpc>
                <a:spcPct val="100000"/>
              </a:lnSpc>
              <a:spcBef>
                <a:spcPts val="0"/>
              </a:spcBef>
              <a:spcAft>
                <a:spcPts val="0"/>
              </a:spcAft>
              <a:buClr>
                <a:schemeClr val="dk2"/>
              </a:buClr>
              <a:buSzPts val="1450"/>
              <a:buFont typeface="Libre Franklin"/>
              <a:buChar char="-"/>
            </a:pPr>
            <a:r>
              <a:rPr b="0" i="0" lang="en-US" sz="1450" u="none" cap="none" strike="noStrike">
                <a:solidFill>
                  <a:schemeClr val="dk2"/>
                </a:solidFill>
                <a:latin typeface="Libre Franklin"/>
                <a:ea typeface="Libre Franklin"/>
                <a:cs typeface="Libre Franklin"/>
                <a:sym typeface="Libre Franklin"/>
              </a:rPr>
              <a:t>Des boutons magiques facilitant l'ergonomie et l’expérience utilisateur</a:t>
            </a:r>
            <a:endParaRPr b="0" i="0" sz="1450" u="none" cap="none" strike="noStrike">
              <a:solidFill>
                <a:schemeClr val="dk2"/>
              </a:solidFill>
              <a:latin typeface="Libre Franklin"/>
              <a:ea typeface="Libre Franklin"/>
              <a:cs typeface="Libre Franklin"/>
              <a:sym typeface="Libre Franklin"/>
            </a:endParaRPr>
          </a:p>
          <a:p>
            <a:pPr indent="-320675" lvl="0" marL="457200" marR="0" rtl="0" algn="l">
              <a:lnSpc>
                <a:spcPct val="100000"/>
              </a:lnSpc>
              <a:spcBef>
                <a:spcPts val="0"/>
              </a:spcBef>
              <a:spcAft>
                <a:spcPts val="0"/>
              </a:spcAft>
              <a:buClr>
                <a:schemeClr val="dk2"/>
              </a:buClr>
              <a:buSzPts val="1450"/>
              <a:buFont typeface="Libre Franklin"/>
              <a:buChar char="-"/>
            </a:pPr>
            <a:r>
              <a:rPr b="0" i="0" lang="en-US" sz="1450" u="none" cap="none" strike="noStrike">
                <a:solidFill>
                  <a:schemeClr val="dk2"/>
                </a:solidFill>
                <a:latin typeface="Libre Franklin"/>
                <a:ea typeface="Libre Franklin"/>
                <a:cs typeface="Libre Franklin"/>
                <a:sym typeface="Libre Franklin"/>
              </a:rPr>
              <a:t>Une page de création de compte, où l’utilisateur va renseigner son identité</a:t>
            </a:r>
            <a:endParaRPr b="0" i="0" sz="1450" u="none" cap="none" strike="noStrike">
              <a:solidFill>
                <a:schemeClr val="dk2"/>
              </a:solidFill>
              <a:latin typeface="Libre Franklin"/>
              <a:ea typeface="Libre Franklin"/>
              <a:cs typeface="Libre Franklin"/>
              <a:sym typeface="Libre Franklin"/>
            </a:endParaRPr>
          </a:p>
          <a:p>
            <a:pPr indent="-320675" lvl="0" marL="457200" marR="0" rtl="0" algn="l">
              <a:lnSpc>
                <a:spcPct val="100000"/>
              </a:lnSpc>
              <a:spcBef>
                <a:spcPts val="0"/>
              </a:spcBef>
              <a:spcAft>
                <a:spcPts val="0"/>
              </a:spcAft>
              <a:buClr>
                <a:schemeClr val="dk2"/>
              </a:buClr>
              <a:buSzPts val="1450"/>
              <a:buFont typeface="Libre Franklin"/>
              <a:buChar char="-"/>
            </a:pPr>
            <a:r>
              <a:rPr b="0" i="0" lang="en-US" sz="1450" u="none" cap="none" strike="noStrike">
                <a:solidFill>
                  <a:schemeClr val="dk2"/>
                </a:solidFill>
                <a:latin typeface="Libre Franklin"/>
                <a:ea typeface="Libre Franklin"/>
                <a:cs typeface="Libre Franklin"/>
                <a:sym typeface="Libre Franklin"/>
              </a:rPr>
              <a:t>Une page d’accueil qui reprend les éléments récents, qui présente le contenu du site</a:t>
            </a:r>
            <a:endParaRPr b="0" i="0" sz="1450" u="none" cap="none" strike="noStrike">
              <a:solidFill>
                <a:schemeClr val="dk2"/>
              </a:solidFill>
              <a:latin typeface="Libre Franklin"/>
              <a:ea typeface="Libre Franklin"/>
              <a:cs typeface="Libre Franklin"/>
              <a:sym typeface="Libre Franklin"/>
            </a:endParaRPr>
          </a:p>
          <a:p>
            <a:pPr indent="-320675" lvl="0" marL="457200" marR="0" rtl="0" algn="l">
              <a:lnSpc>
                <a:spcPct val="100000"/>
              </a:lnSpc>
              <a:spcBef>
                <a:spcPts val="0"/>
              </a:spcBef>
              <a:spcAft>
                <a:spcPts val="0"/>
              </a:spcAft>
              <a:buClr>
                <a:schemeClr val="dk2"/>
              </a:buClr>
              <a:buSzPts val="1450"/>
              <a:buFont typeface="Libre Franklin"/>
              <a:buChar char="-"/>
            </a:pPr>
            <a:r>
              <a:rPr b="0" i="0" lang="en-US" sz="1450" u="none" cap="none" strike="noStrike">
                <a:solidFill>
                  <a:schemeClr val="dk2"/>
                </a:solidFill>
                <a:latin typeface="Libre Franklin"/>
                <a:ea typeface="Libre Franklin"/>
                <a:cs typeface="Libre Franklin"/>
                <a:sym typeface="Libre Franklin"/>
              </a:rPr>
              <a:t>La Nimes Team qui permet de contacter l’équipe du site, d’éditer ses informations</a:t>
            </a:r>
            <a:endParaRPr b="0" i="0" sz="1450" u="none" cap="none" strike="noStrike">
              <a:solidFill>
                <a:schemeClr val="dk2"/>
              </a:solidFill>
              <a:latin typeface="Libre Franklin"/>
              <a:ea typeface="Libre Franklin"/>
              <a:cs typeface="Libre Franklin"/>
              <a:sym typeface="Libre Franklin"/>
            </a:endParaRPr>
          </a:p>
          <a:p>
            <a:pPr indent="-320675" lvl="0" marL="457200" marR="0" rtl="0" algn="l">
              <a:lnSpc>
                <a:spcPct val="100000"/>
              </a:lnSpc>
              <a:spcBef>
                <a:spcPts val="0"/>
              </a:spcBef>
              <a:spcAft>
                <a:spcPts val="0"/>
              </a:spcAft>
              <a:buClr>
                <a:schemeClr val="dk2"/>
              </a:buClr>
              <a:buSzPts val="1450"/>
              <a:buFont typeface="Libre Franklin"/>
              <a:buChar char="-"/>
            </a:pPr>
            <a:r>
              <a:rPr b="0" i="0" lang="en-US" sz="1450" u="none" cap="none" strike="noStrike">
                <a:solidFill>
                  <a:schemeClr val="dk2"/>
                </a:solidFill>
                <a:latin typeface="Libre Franklin"/>
                <a:ea typeface="Libre Franklin"/>
                <a:cs typeface="Libre Franklin"/>
                <a:sym typeface="Libre Franklin"/>
              </a:rPr>
              <a:t>La page Admin est visible dans la Nimes Team si vous êtes administrateur uniquement</a:t>
            </a:r>
            <a:endParaRPr b="0" i="0" sz="1450" u="none" cap="none" strike="noStrike">
              <a:solidFill>
                <a:schemeClr val="dk2"/>
              </a:solidFill>
              <a:latin typeface="Libre Franklin"/>
              <a:ea typeface="Libre Franklin"/>
              <a:cs typeface="Libre Franklin"/>
              <a:sym typeface="Libre Franklin"/>
            </a:endParaRPr>
          </a:p>
          <a:p>
            <a:pPr indent="-320675" lvl="0" marL="457200" marR="0" rtl="0" algn="l">
              <a:lnSpc>
                <a:spcPct val="100000"/>
              </a:lnSpc>
              <a:spcBef>
                <a:spcPts val="0"/>
              </a:spcBef>
              <a:spcAft>
                <a:spcPts val="0"/>
              </a:spcAft>
              <a:buClr>
                <a:schemeClr val="dk2"/>
              </a:buClr>
              <a:buSzPts val="1450"/>
              <a:buFont typeface="Libre Franklin"/>
              <a:buChar char="-"/>
            </a:pPr>
            <a:r>
              <a:rPr b="0" i="0" lang="en-US" sz="1450" u="none" cap="none" strike="noStrike">
                <a:solidFill>
                  <a:schemeClr val="dk2"/>
                </a:solidFill>
                <a:latin typeface="Libre Franklin"/>
                <a:ea typeface="Libre Franklin"/>
                <a:cs typeface="Libre Franklin"/>
                <a:sym typeface="Libre Franklin"/>
              </a:rPr>
              <a:t>La boutique, avec une liste d’article, photos, détails, panier, gestion des produits (admin)</a:t>
            </a:r>
            <a:endParaRPr b="0" i="0" sz="1450" u="none" cap="none" strike="noStrike">
              <a:solidFill>
                <a:schemeClr val="dk2"/>
              </a:solidFill>
              <a:latin typeface="Libre Franklin"/>
              <a:ea typeface="Libre Franklin"/>
              <a:cs typeface="Libre Franklin"/>
              <a:sym typeface="Libre Franklin"/>
            </a:endParaRPr>
          </a:p>
          <a:p>
            <a:pPr indent="-320675" lvl="0" marL="457200" marR="0" rtl="0" algn="l">
              <a:lnSpc>
                <a:spcPct val="100000"/>
              </a:lnSpc>
              <a:spcBef>
                <a:spcPts val="0"/>
              </a:spcBef>
              <a:spcAft>
                <a:spcPts val="0"/>
              </a:spcAft>
              <a:buClr>
                <a:schemeClr val="dk2"/>
              </a:buClr>
              <a:buSzPts val="1450"/>
              <a:buFont typeface="Libre Franklin"/>
              <a:buChar char="-"/>
            </a:pPr>
            <a:r>
              <a:rPr b="0" i="0" lang="en-US" sz="1450" u="none" cap="none" strike="noStrike">
                <a:solidFill>
                  <a:schemeClr val="dk2"/>
                </a:solidFill>
                <a:latin typeface="Libre Franklin"/>
                <a:ea typeface="Libre Franklin"/>
                <a:cs typeface="Libre Franklin"/>
                <a:sym typeface="Libre Franklin"/>
              </a:rPr>
              <a:t>Une page article de blog, avec des informations sur la vie du site</a:t>
            </a:r>
            <a:endParaRPr b="0" i="0" sz="1450" u="none" cap="none" strike="noStrike">
              <a:solidFill>
                <a:schemeClr val="dk2"/>
              </a:solidFill>
              <a:latin typeface="Libre Franklin"/>
              <a:ea typeface="Libre Franklin"/>
              <a:cs typeface="Libre Franklin"/>
              <a:sym typeface="Libre Franklin"/>
            </a:endParaRPr>
          </a:p>
          <a:p>
            <a:pPr indent="-320675" lvl="0" marL="457200" marR="0" rtl="0" algn="l">
              <a:lnSpc>
                <a:spcPct val="100000"/>
              </a:lnSpc>
              <a:spcBef>
                <a:spcPts val="0"/>
              </a:spcBef>
              <a:spcAft>
                <a:spcPts val="0"/>
              </a:spcAft>
              <a:buClr>
                <a:schemeClr val="dk2"/>
              </a:buClr>
              <a:buSzPts val="1450"/>
              <a:buFont typeface="Libre Franklin"/>
              <a:buChar char="-"/>
            </a:pPr>
            <a:r>
              <a:rPr b="0" i="0" lang="en-US" sz="1450" u="none" cap="none" strike="noStrike">
                <a:solidFill>
                  <a:schemeClr val="dk2"/>
                </a:solidFill>
                <a:latin typeface="Libre Franklin"/>
                <a:ea typeface="Libre Franklin"/>
                <a:cs typeface="Libre Franklin"/>
                <a:sym typeface="Libre Franklin"/>
              </a:rPr>
              <a:t>La base terrestre, qui est un forum avec des sections, la Nimes’Alerie est une communauté</a:t>
            </a:r>
            <a:endParaRPr b="0" i="0" sz="1450" u="none" cap="none" strike="noStrike">
              <a:solidFill>
                <a:schemeClr val="dk2"/>
              </a:solidFill>
              <a:latin typeface="Libre Franklin"/>
              <a:ea typeface="Libre Franklin"/>
              <a:cs typeface="Libre Franklin"/>
              <a:sym typeface="Libre Franklin"/>
            </a:endParaRPr>
          </a:p>
          <a:p>
            <a:pPr indent="-320675" lvl="0" marL="457200" marR="0" rtl="0" algn="l">
              <a:lnSpc>
                <a:spcPct val="100000"/>
              </a:lnSpc>
              <a:spcBef>
                <a:spcPts val="0"/>
              </a:spcBef>
              <a:spcAft>
                <a:spcPts val="0"/>
              </a:spcAft>
              <a:buClr>
                <a:schemeClr val="dk2"/>
              </a:buClr>
              <a:buSzPts val="1450"/>
              <a:buFont typeface="Libre Franklin"/>
              <a:buChar char="-"/>
            </a:pPr>
            <a:r>
              <a:rPr b="0" i="0" lang="en-US" sz="1450" u="none" cap="none" strike="noStrike">
                <a:solidFill>
                  <a:schemeClr val="dk2"/>
                </a:solidFill>
                <a:latin typeface="Libre Franklin"/>
                <a:ea typeface="Libre Franklin"/>
                <a:cs typeface="Libre Franklin"/>
                <a:sym typeface="Libre Franklin"/>
              </a:rPr>
              <a:t>La base spatiale, c’est le programme pour partir dans l’espace avec votre compagnon</a:t>
            </a:r>
            <a:endParaRPr b="0" i="0" sz="1450" u="none" cap="none" strike="noStrike">
              <a:solidFill>
                <a:schemeClr val="dk2"/>
              </a:solidFill>
              <a:latin typeface="Libre Franklin"/>
              <a:ea typeface="Libre Franklin"/>
              <a:cs typeface="Libre Franklin"/>
              <a:sym typeface="Libre Franklin"/>
            </a:endParaRPr>
          </a:p>
          <a:p>
            <a:pPr indent="-320675" lvl="0" marL="457200" marR="0" rtl="0" algn="l">
              <a:lnSpc>
                <a:spcPct val="100000"/>
              </a:lnSpc>
              <a:spcBef>
                <a:spcPts val="0"/>
              </a:spcBef>
              <a:spcAft>
                <a:spcPts val="0"/>
              </a:spcAft>
              <a:buClr>
                <a:schemeClr val="dk2"/>
              </a:buClr>
              <a:buSzPts val="1450"/>
              <a:buFont typeface="Libre Franklin"/>
              <a:buChar char="-"/>
            </a:pPr>
            <a:r>
              <a:rPr b="0" i="0" lang="en-US" sz="1450" u="none" cap="none" strike="noStrike">
                <a:solidFill>
                  <a:schemeClr val="dk2"/>
                </a:solidFill>
                <a:latin typeface="Libre Franklin"/>
                <a:ea typeface="Libre Franklin"/>
                <a:cs typeface="Libre Franklin"/>
                <a:sym typeface="Libre Franklin"/>
              </a:rPr>
              <a:t>Une page de bonus, cachée dans le header, permet de jouer à un jeu grâce au JavaScript</a:t>
            </a:r>
            <a:endParaRPr b="0" i="0" sz="1450" u="none" cap="none" strike="noStrike">
              <a:solidFill>
                <a:schemeClr val="dk2"/>
              </a:solidFill>
              <a:latin typeface="Libre Franklin"/>
              <a:ea typeface="Libre Franklin"/>
              <a:cs typeface="Libre Franklin"/>
              <a:sym typeface="Libre Franklin"/>
            </a:endParaRPr>
          </a:p>
          <a:p>
            <a:pPr indent="-320675" lvl="0" marL="457200" marR="0" rtl="0" algn="l">
              <a:lnSpc>
                <a:spcPct val="100000"/>
              </a:lnSpc>
              <a:spcBef>
                <a:spcPts val="0"/>
              </a:spcBef>
              <a:spcAft>
                <a:spcPts val="0"/>
              </a:spcAft>
              <a:buClr>
                <a:schemeClr val="dk2"/>
              </a:buClr>
              <a:buSzPts val="1450"/>
              <a:buFont typeface="Libre Franklin"/>
              <a:buChar char="-"/>
            </a:pPr>
            <a:r>
              <a:rPr b="0" i="0" lang="en-US" sz="1450" u="none" cap="none" strike="noStrike">
                <a:solidFill>
                  <a:schemeClr val="dk2"/>
                </a:solidFill>
                <a:latin typeface="Libre Franklin"/>
                <a:ea typeface="Libre Franklin"/>
                <a:cs typeface="Libre Franklin"/>
                <a:sym typeface="Libre Franklin"/>
              </a:rPr>
              <a:t>Une base de données, pour la gestion des produits, articles, forums, etc…</a:t>
            </a:r>
            <a:endParaRPr b="0" i="0" sz="1450" u="none" cap="none" strike="noStrike">
              <a:solidFill>
                <a:schemeClr val="dk2"/>
              </a:solidFill>
              <a:latin typeface="Libre Franklin"/>
              <a:ea typeface="Libre Franklin"/>
              <a:cs typeface="Libre Franklin"/>
              <a:sym typeface="Libre Franklin"/>
            </a:endParaRPr>
          </a:p>
        </p:txBody>
      </p:sp>
      <p:sp>
        <p:nvSpPr>
          <p:cNvPr id="2068" name="Google Shape;2068;p41"/>
          <p:cNvSpPr/>
          <p:nvPr/>
        </p:nvSpPr>
        <p:spPr>
          <a:xfrm>
            <a:off x="2611625" y="92825"/>
            <a:ext cx="3481200" cy="4653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41"/>
          <p:cNvSpPr txBox="1"/>
          <p:nvPr>
            <p:ph type="title"/>
          </p:nvPr>
        </p:nvSpPr>
        <p:spPr>
          <a:xfrm>
            <a:off x="2753672" y="92825"/>
            <a:ext cx="3197100" cy="465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sz="2400"/>
              <a:t>CONTENU</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32000">
              <a:schemeClr val="lt1"/>
            </a:gs>
            <a:gs pos="100000">
              <a:srgbClr val="E5E5E5"/>
            </a:gs>
          </a:gsLst>
          <a:path path="circle">
            <a:fillToRect b="50%" l="50%" r="50%" t="50%"/>
          </a:path>
          <a:tileRect/>
        </a:gradFill>
      </p:bgPr>
    </p:bg>
    <p:spTree>
      <p:nvGrpSpPr>
        <p:cNvPr id="1237" name="Shape 1237"/>
        <p:cNvGrpSpPr/>
        <p:nvPr/>
      </p:nvGrpSpPr>
      <p:grpSpPr>
        <a:xfrm>
          <a:off x="0" y="0"/>
          <a:ext cx="0" cy="0"/>
          <a:chOff x="0" y="0"/>
          <a:chExt cx="0" cy="0"/>
        </a:xfrm>
      </p:grpSpPr>
      <p:sp>
        <p:nvSpPr>
          <p:cNvPr id="1238" name="Google Shape;1238;p24"/>
          <p:cNvSpPr/>
          <p:nvPr/>
        </p:nvSpPr>
        <p:spPr>
          <a:xfrm>
            <a:off x="597875" y="395600"/>
            <a:ext cx="7948200" cy="5742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24"/>
          <p:cNvSpPr txBox="1"/>
          <p:nvPr>
            <p:ph type="title"/>
          </p:nvPr>
        </p:nvSpPr>
        <p:spPr>
          <a:xfrm>
            <a:off x="720000" y="396350"/>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sz="3300"/>
              <a:t>DOSSIER PROJET</a:t>
            </a:r>
            <a:endParaRPr/>
          </a:p>
        </p:txBody>
      </p:sp>
      <p:sp>
        <p:nvSpPr>
          <p:cNvPr id="1240" name="Google Shape;1240;p24"/>
          <p:cNvSpPr txBox="1"/>
          <p:nvPr>
            <p:ph idx="1" type="body"/>
          </p:nvPr>
        </p:nvSpPr>
        <p:spPr>
          <a:xfrm>
            <a:off x="720000" y="1215752"/>
            <a:ext cx="7704000" cy="3416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br>
              <a:rPr lang="en-US" sz="3300">
                <a:solidFill>
                  <a:schemeClr val="dk2"/>
                </a:solidFill>
              </a:rPr>
            </a:br>
            <a:r>
              <a:rPr lang="en-US" sz="3300">
                <a:solidFill>
                  <a:schemeClr val="dk2"/>
                </a:solidFill>
              </a:rPr>
              <a:t>Développeur Web et Web Mobile</a:t>
            </a:r>
            <a:br>
              <a:rPr lang="en-US" sz="3300">
                <a:solidFill>
                  <a:schemeClr val="dk2"/>
                </a:solidFill>
              </a:rPr>
            </a:br>
            <a:r>
              <a:rPr lang="en-US" sz="3300">
                <a:solidFill>
                  <a:schemeClr val="dk2"/>
                </a:solidFill>
              </a:rPr>
              <a:t>Titre Professionnel Niveau III</a:t>
            </a:r>
            <a:endParaRPr sz="3300">
              <a:solidFill>
                <a:schemeClr val="dk2"/>
              </a:solidFill>
            </a:endParaRPr>
          </a:p>
          <a:p>
            <a:pPr indent="0" lvl="0" marL="0" rtl="0" algn="l">
              <a:lnSpc>
                <a:spcPct val="100000"/>
              </a:lnSpc>
              <a:spcBef>
                <a:spcPts val="0"/>
              </a:spcBef>
              <a:spcAft>
                <a:spcPts val="0"/>
              </a:spcAft>
              <a:buSzPts val="1200"/>
              <a:buNone/>
            </a:pPr>
            <a:r>
              <a:t/>
            </a:r>
            <a:endParaRPr>
              <a:solidFill>
                <a:schemeClr val="dk2"/>
              </a:solidFill>
            </a:endParaRPr>
          </a:p>
        </p:txBody>
      </p:sp>
      <p:grpSp>
        <p:nvGrpSpPr>
          <p:cNvPr id="1241" name="Google Shape;1241;p24"/>
          <p:cNvGrpSpPr/>
          <p:nvPr/>
        </p:nvGrpSpPr>
        <p:grpSpPr>
          <a:xfrm>
            <a:off x="8620749" y="4221342"/>
            <a:ext cx="387240" cy="818973"/>
            <a:chOff x="8304776" y="3842309"/>
            <a:chExt cx="546950" cy="1156742"/>
          </a:xfrm>
        </p:grpSpPr>
        <p:sp>
          <p:nvSpPr>
            <p:cNvPr id="1242" name="Google Shape;1242;p24"/>
            <p:cNvSpPr/>
            <p:nvPr/>
          </p:nvSpPr>
          <p:spPr>
            <a:xfrm>
              <a:off x="8304776" y="3842309"/>
              <a:ext cx="546950" cy="617298"/>
            </a:xfrm>
            <a:custGeom>
              <a:rect b="b" l="l" r="r" t="t"/>
              <a:pathLst>
                <a:path extrusionOk="0" h="11188" w="9913">
                  <a:moveTo>
                    <a:pt x="9912" y="0"/>
                  </a:moveTo>
                  <a:lnTo>
                    <a:pt x="1" y="9956"/>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24"/>
            <p:cNvSpPr/>
            <p:nvPr/>
          </p:nvSpPr>
          <p:spPr>
            <a:xfrm>
              <a:off x="8304776" y="3997847"/>
              <a:ext cx="546950" cy="617298"/>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24"/>
            <p:cNvSpPr/>
            <p:nvPr/>
          </p:nvSpPr>
          <p:spPr>
            <a:xfrm>
              <a:off x="8304776" y="4153385"/>
              <a:ext cx="546950" cy="617298"/>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24"/>
            <p:cNvSpPr/>
            <p:nvPr/>
          </p:nvSpPr>
          <p:spPr>
            <a:xfrm>
              <a:off x="8304776" y="4309419"/>
              <a:ext cx="546950" cy="617298"/>
            </a:xfrm>
            <a:custGeom>
              <a:rect b="b" l="l" r="r" t="t"/>
              <a:pathLst>
                <a:path extrusionOk="0" h="11188" w="9913">
                  <a:moveTo>
                    <a:pt x="9912" y="0"/>
                  </a:moveTo>
                  <a:lnTo>
                    <a:pt x="1" y="9956"/>
                  </a:lnTo>
                  <a:lnTo>
                    <a:pt x="1" y="11187"/>
                  </a:lnTo>
                  <a:lnTo>
                    <a:pt x="9912" y="1222"/>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24"/>
            <p:cNvSpPr/>
            <p:nvPr/>
          </p:nvSpPr>
          <p:spPr>
            <a:xfrm>
              <a:off x="8319563" y="4464957"/>
              <a:ext cx="532163" cy="534094"/>
            </a:xfrm>
            <a:custGeom>
              <a:rect b="b" l="l" r="r" t="t"/>
              <a:pathLst>
                <a:path extrusionOk="0" h="9680" w="9645">
                  <a:moveTo>
                    <a:pt x="9644" y="0"/>
                  </a:moveTo>
                  <a:lnTo>
                    <a:pt x="1" y="9680"/>
                  </a:lnTo>
                  <a:lnTo>
                    <a:pt x="1223" y="9680"/>
                  </a:lnTo>
                  <a:lnTo>
                    <a:pt x="9644" y="1222"/>
                  </a:lnTo>
                  <a:lnTo>
                    <a:pt x="96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24"/>
            <p:cNvSpPr/>
            <p:nvPr/>
          </p:nvSpPr>
          <p:spPr>
            <a:xfrm>
              <a:off x="8474604" y="4620495"/>
              <a:ext cx="377121" cy="378556"/>
            </a:xfrm>
            <a:custGeom>
              <a:rect b="b" l="l" r="r" t="t"/>
              <a:pathLst>
                <a:path extrusionOk="0" h="6861" w="6835">
                  <a:moveTo>
                    <a:pt x="6834" y="0"/>
                  </a:moveTo>
                  <a:lnTo>
                    <a:pt x="1" y="6861"/>
                  </a:lnTo>
                  <a:lnTo>
                    <a:pt x="1223" y="6861"/>
                  </a:lnTo>
                  <a:lnTo>
                    <a:pt x="6834" y="1231"/>
                  </a:lnTo>
                  <a:lnTo>
                    <a:pt x="68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24"/>
            <p:cNvSpPr/>
            <p:nvPr/>
          </p:nvSpPr>
          <p:spPr>
            <a:xfrm>
              <a:off x="8629646" y="4776033"/>
              <a:ext cx="222079" cy="223017"/>
            </a:xfrm>
            <a:custGeom>
              <a:rect b="b" l="l" r="r" t="t"/>
              <a:pathLst>
                <a:path extrusionOk="0" h="4042" w="4025">
                  <a:moveTo>
                    <a:pt x="4024" y="0"/>
                  </a:moveTo>
                  <a:lnTo>
                    <a:pt x="1" y="4042"/>
                  </a:lnTo>
                  <a:lnTo>
                    <a:pt x="1223" y="4042"/>
                  </a:lnTo>
                  <a:lnTo>
                    <a:pt x="4024" y="1231"/>
                  </a:lnTo>
                  <a:lnTo>
                    <a:pt x="40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9" name="Google Shape;1249;p24"/>
          <p:cNvGrpSpPr/>
          <p:nvPr/>
        </p:nvGrpSpPr>
        <p:grpSpPr>
          <a:xfrm rot="-5400000">
            <a:off x="-834751" y="2450119"/>
            <a:ext cx="2133151" cy="243255"/>
            <a:chOff x="4962949" y="1012736"/>
            <a:chExt cx="1928185" cy="219862"/>
          </a:xfrm>
        </p:grpSpPr>
        <p:sp>
          <p:nvSpPr>
            <p:cNvPr id="1250" name="Google Shape;1250;p24"/>
            <p:cNvSpPr/>
            <p:nvPr/>
          </p:nvSpPr>
          <p:spPr>
            <a:xfrm>
              <a:off x="6671272"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24"/>
            <p:cNvSpPr/>
            <p:nvPr/>
          </p:nvSpPr>
          <p:spPr>
            <a:xfrm>
              <a:off x="6564459" y="1012736"/>
              <a:ext cx="219862" cy="219862"/>
            </a:xfrm>
            <a:custGeom>
              <a:rect b="b" l="l" r="r" t="t"/>
              <a:pathLst>
                <a:path extrusionOk="0" h="6665" w="6665">
                  <a:moveTo>
                    <a:pt x="178"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24"/>
            <p:cNvSpPr/>
            <p:nvPr/>
          </p:nvSpPr>
          <p:spPr>
            <a:xfrm>
              <a:off x="6457909" y="1012736"/>
              <a:ext cx="219862" cy="219862"/>
            </a:xfrm>
            <a:custGeom>
              <a:rect b="b" l="l" r="r" t="t"/>
              <a:pathLst>
                <a:path extrusionOk="0" h="6665" w="6665">
                  <a:moveTo>
                    <a:pt x="170" y="6665"/>
                  </a:moveTo>
                  <a:lnTo>
                    <a:pt x="1" y="6487"/>
                  </a:lnTo>
                  <a:lnTo>
                    <a:pt x="6486"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24"/>
            <p:cNvSpPr/>
            <p:nvPr/>
          </p:nvSpPr>
          <p:spPr>
            <a:xfrm>
              <a:off x="6351096" y="1012736"/>
              <a:ext cx="219862" cy="219862"/>
            </a:xfrm>
            <a:custGeom>
              <a:rect b="b" l="l" r="r" t="t"/>
              <a:pathLst>
                <a:path extrusionOk="0" h="6665" w="6665">
                  <a:moveTo>
                    <a:pt x="170" y="6665"/>
                  </a:moveTo>
                  <a:lnTo>
                    <a:pt x="0" y="6487"/>
                  </a:lnTo>
                  <a:lnTo>
                    <a:pt x="6486"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24"/>
            <p:cNvSpPr/>
            <p:nvPr/>
          </p:nvSpPr>
          <p:spPr>
            <a:xfrm>
              <a:off x="6244249" y="1012736"/>
              <a:ext cx="219862" cy="219862"/>
            </a:xfrm>
            <a:custGeom>
              <a:rect b="b" l="l" r="r" t="t"/>
              <a:pathLst>
                <a:path extrusionOk="0" h="6665" w="6665">
                  <a:moveTo>
                    <a:pt x="170"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24"/>
            <p:cNvSpPr/>
            <p:nvPr/>
          </p:nvSpPr>
          <p:spPr>
            <a:xfrm>
              <a:off x="6137436" y="1012736"/>
              <a:ext cx="219862" cy="219862"/>
            </a:xfrm>
            <a:custGeom>
              <a:rect b="b" l="l" r="r" t="t"/>
              <a:pathLst>
                <a:path extrusionOk="0" h="6665" w="6665">
                  <a:moveTo>
                    <a:pt x="170"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24"/>
            <p:cNvSpPr/>
            <p:nvPr/>
          </p:nvSpPr>
          <p:spPr>
            <a:xfrm>
              <a:off x="6030622" y="1012736"/>
              <a:ext cx="219862" cy="219862"/>
            </a:xfrm>
            <a:custGeom>
              <a:rect b="b" l="l" r="r" t="t"/>
              <a:pathLst>
                <a:path extrusionOk="0" h="6665" w="6665">
                  <a:moveTo>
                    <a:pt x="179"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24"/>
            <p:cNvSpPr/>
            <p:nvPr/>
          </p:nvSpPr>
          <p:spPr>
            <a:xfrm>
              <a:off x="5924073" y="1012736"/>
              <a:ext cx="219565" cy="219862"/>
            </a:xfrm>
            <a:custGeom>
              <a:rect b="b" l="l" r="r" t="t"/>
              <a:pathLst>
                <a:path extrusionOk="0" h="6665" w="6656">
                  <a:moveTo>
                    <a:pt x="170" y="6665"/>
                  </a:moveTo>
                  <a:lnTo>
                    <a:pt x="1" y="6487"/>
                  </a:lnTo>
                  <a:lnTo>
                    <a:pt x="6486" y="1"/>
                  </a:lnTo>
                  <a:lnTo>
                    <a:pt x="6656"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24"/>
            <p:cNvSpPr/>
            <p:nvPr/>
          </p:nvSpPr>
          <p:spPr>
            <a:xfrm>
              <a:off x="5817259" y="1012736"/>
              <a:ext cx="219862" cy="219862"/>
            </a:xfrm>
            <a:custGeom>
              <a:rect b="b" l="l" r="r" t="t"/>
              <a:pathLst>
                <a:path extrusionOk="0" h="6665" w="6665">
                  <a:moveTo>
                    <a:pt x="170" y="6665"/>
                  </a:moveTo>
                  <a:lnTo>
                    <a:pt x="0" y="6487"/>
                  </a:lnTo>
                  <a:lnTo>
                    <a:pt x="6486"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24"/>
            <p:cNvSpPr/>
            <p:nvPr/>
          </p:nvSpPr>
          <p:spPr>
            <a:xfrm>
              <a:off x="5710446"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24"/>
            <p:cNvSpPr/>
            <p:nvPr/>
          </p:nvSpPr>
          <p:spPr>
            <a:xfrm>
              <a:off x="5603599" y="1012736"/>
              <a:ext cx="219862" cy="219862"/>
            </a:xfrm>
            <a:custGeom>
              <a:rect b="b" l="l" r="r" t="t"/>
              <a:pathLst>
                <a:path extrusionOk="0" h="6665" w="6665">
                  <a:moveTo>
                    <a:pt x="170"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24"/>
            <p:cNvSpPr/>
            <p:nvPr/>
          </p:nvSpPr>
          <p:spPr>
            <a:xfrm>
              <a:off x="5496786" y="1012736"/>
              <a:ext cx="219862" cy="219862"/>
            </a:xfrm>
            <a:custGeom>
              <a:rect b="b" l="l" r="r" t="t"/>
              <a:pathLst>
                <a:path extrusionOk="0" h="6665" w="6665">
                  <a:moveTo>
                    <a:pt x="179"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24"/>
            <p:cNvSpPr/>
            <p:nvPr/>
          </p:nvSpPr>
          <p:spPr>
            <a:xfrm>
              <a:off x="5390269" y="1012736"/>
              <a:ext cx="219565" cy="219862"/>
            </a:xfrm>
            <a:custGeom>
              <a:rect b="b" l="l" r="r" t="t"/>
              <a:pathLst>
                <a:path extrusionOk="0" h="6665" w="6656">
                  <a:moveTo>
                    <a:pt x="170" y="6665"/>
                  </a:moveTo>
                  <a:lnTo>
                    <a:pt x="0" y="6487"/>
                  </a:lnTo>
                  <a:lnTo>
                    <a:pt x="6486" y="1"/>
                  </a:lnTo>
                  <a:lnTo>
                    <a:pt x="665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24"/>
            <p:cNvSpPr/>
            <p:nvPr/>
          </p:nvSpPr>
          <p:spPr>
            <a:xfrm>
              <a:off x="5283422" y="1012736"/>
              <a:ext cx="219862" cy="219862"/>
            </a:xfrm>
            <a:custGeom>
              <a:rect b="b" l="l" r="r" t="t"/>
              <a:pathLst>
                <a:path extrusionOk="0" h="6665" w="6665">
                  <a:moveTo>
                    <a:pt x="170" y="6665"/>
                  </a:moveTo>
                  <a:lnTo>
                    <a:pt x="1" y="6487"/>
                  </a:lnTo>
                  <a:lnTo>
                    <a:pt x="6486"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24"/>
            <p:cNvSpPr/>
            <p:nvPr/>
          </p:nvSpPr>
          <p:spPr>
            <a:xfrm>
              <a:off x="5176609"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24"/>
            <p:cNvSpPr/>
            <p:nvPr/>
          </p:nvSpPr>
          <p:spPr>
            <a:xfrm>
              <a:off x="5069795"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24"/>
            <p:cNvSpPr/>
            <p:nvPr/>
          </p:nvSpPr>
          <p:spPr>
            <a:xfrm>
              <a:off x="4962949" y="1012736"/>
              <a:ext cx="219862" cy="219862"/>
            </a:xfrm>
            <a:custGeom>
              <a:rect b="b" l="l" r="r" t="t"/>
              <a:pathLst>
                <a:path extrusionOk="0" h="6665" w="6665">
                  <a:moveTo>
                    <a:pt x="179"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7" name="Google Shape;1267;p24"/>
          <p:cNvGrpSpPr/>
          <p:nvPr/>
        </p:nvGrpSpPr>
        <p:grpSpPr>
          <a:xfrm>
            <a:off x="8380157" y="546043"/>
            <a:ext cx="518873" cy="1926806"/>
            <a:chOff x="8380157" y="546043"/>
            <a:chExt cx="518873" cy="1926806"/>
          </a:xfrm>
        </p:grpSpPr>
        <p:grpSp>
          <p:nvGrpSpPr>
            <p:cNvPr id="1268" name="Google Shape;1268;p24"/>
            <p:cNvGrpSpPr/>
            <p:nvPr/>
          </p:nvGrpSpPr>
          <p:grpSpPr>
            <a:xfrm flipH="1">
              <a:off x="8784713" y="1897775"/>
              <a:ext cx="114317" cy="575074"/>
              <a:chOff x="9037542" y="4257853"/>
              <a:chExt cx="114169" cy="574328"/>
            </a:xfrm>
          </p:grpSpPr>
          <p:sp>
            <p:nvSpPr>
              <p:cNvPr id="1269" name="Google Shape;1269;p24"/>
              <p:cNvSpPr/>
              <p:nvPr/>
            </p:nvSpPr>
            <p:spPr>
              <a:xfrm>
                <a:off x="9037542" y="4257853"/>
                <a:ext cx="114169" cy="114169"/>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24"/>
              <p:cNvSpPr/>
              <p:nvPr/>
            </p:nvSpPr>
            <p:spPr>
              <a:xfrm>
                <a:off x="9037542" y="4411456"/>
                <a:ext cx="114169" cy="113844"/>
              </a:xfrm>
              <a:custGeom>
                <a:rect b="b" l="l" r="r" t="t"/>
                <a:pathLst>
                  <a:path extrusionOk="0" h="2803" w="2811">
                    <a:moveTo>
                      <a:pt x="1" y="1"/>
                    </a:moveTo>
                    <a:lnTo>
                      <a:pt x="2811" y="1"/>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24"/>
              <p:cNvSpPr/>
              <p:nvPr/>
            </p:nvSpPr>
            <p:spPr>
              <a:xfrm>
                <a:off x="9037542" y="4564734"/>
                <a:ext cx="114169" cy="113803"/>
              </a:xfrm>
              <a:custGeom>
                <a:rect b="b" l="l" r="r" t="t"/>
                <a:pathLst>
                  <a:path extrusionOk="0" h="2802" w="2811">
                    <a:moveTo>
                      <a:pt x="1" y="0"/>
                    </a:moveTo>
                    <a:lnTo>
                      <a:pt x="2811" y="0"/>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24"/>
              <p:cNvSpPr/>
              <p:nvPr/>
            </p:nvSpPr>
            <p:spPr>
              <a:xfrm>
                <a:off x="9037542" y="4718012"/>
                <a:ext cx="114169" cy="114169"/>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3" name="Google Shape;1273;p24"/>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24"/>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24"/>
            <p:cNvSpPr/>
            <p:nvPr/>
          </p:nvSpPr>
          <p:spPr>
            <a:xfrm>
              <a:off x="8568675" y="760525"/>
              <a:ext cx="271000" cy="1160075"/>
            </a:xfrm>
            <a:custGeom>
              <a:rect b="b" l="l" r="r" t="t"/>
              <a:pathLst>
                <a:path extrusionOk="0" h="46403" w="10840">
                  <a:moveTo>
                    <a:pt x="10840" y="46403"/>
                  </a:moveTo>
                  <a:lnTo>
                    <a:pt x="10840" y="18424"/>
                  </a:lnTo>
                  <a:lnTo>
                    <a:pt x="0" y="0"/>
                  </a:lnTo>
                </a:path>
              </a:pathLst>
            </a:custGeom>
            <a:noFill/>
            <a:ln cap="flat" cmpd="sng" w="19050">
              <a:solidFill>
                <a:schemeClr val="accent3"/>
              </a:solidFill>
              <a:prstDash val="solid"/>
              <a:round/>
              <a:headEnd len="sm" w="sm" type="none"/>
              <a:tailEnd len="sm" w="sm" type="none"/>
            </a:ln>
          </p:spPr>
        </p:sp>
      </p:grpSp>
      <p:pic>
        <p:nvPicPr>
          <p:cNvPr id="1276" name="Google Shape;1276;p24"/>
          <p:cNvPicPr preferRelativeResize="0"/>
          <p:nvPr/>
        </p:nvPicPr>
        <p:blipFill rotWithShape="1">
          <a:blip r:embed="rId3">
            <a:alphaModFix/>
          </a:blip>
          <a:srcRect b="0" l="0" r="0" t="0"/>
          <a:stretch/>
        </p:blipFill>
        <p:spPr>
          <a:xfrm>
            <a:off x="628207" y="3981696"/>
            <a:ext cx="1064775" cy="887313"/>
          </a:xfrm>
          <a:prstGeom prst="rect">
            <a:avLst/>
          </a:prstGeom>
          <a:noFill/>
          <a:ln>
            <a:noFill/>
          </a:ln>
        </p:spPr>
      </p:pic>
      <p:pic>
        <p:nvPicPr>
          <p:cNvPr id="1277" name="Google Shape;1277;p24"/>
          <p:cNvPicPr preferRelativeResize="0"/>
          <p:nvPr/>
        </p:nvPicPr>
        <p:blipFill rotWithShape="1">
          <a:blip r:embed="rId4">
            <a:alphaModFix/>
          </a:blip>
          <a:srcRect b="0" l="0" r="0" t="0"/>
          <a:stretch/>
        </p:blipFill>
        <p:spPr>
          <a:xfrm>
            <a:off x="2991229" y="3988044"/>
            <a:ext cx="1206364" cy="857464"/>
          </a:xfrm>
          <a:prstGeom prst="rect">
            <a:avLst/>
          </a:prstGeom>
          <a:noFill/>
          <a:ln>
            <a:noFill/>
          </a:ln>
        </p:spPr>
      </p:pic>
      <p:pic>
        <p:nvPicPr>
          <p:cNvPr id="1278" name="Google Shape;1278;p24"/>
          <p:cNvPicPr preferRelativeResize="0"/>
          <p:nvPr/>
        </p:nvPicPr>
        <p:blipFill rotWithShape="1">
          <a:blip r:embed="rId5">
            <a:alphaModFix/>
          </a:blip>
          <a:srcRect b="0" l="0" r="0" t="0"/>
          <a:stretch/>
        </p:blipFill>
        <p:spPr>
          <a:xfrm>
            <a:off x="5932896" y="4397987"/>
            <a:ext cx="2449682" cy="445397"/>
          </a:xfrm>
          <a:prstGeom prst="rect">
            <a:avLst/>
          </a:prstGeom>
          <a:noFill/>
          <a:ln>
            <a:noFill/>
          </a:ln>
        </p:spPr>
      </p:pic>
      <p:pic>
        <p:nvPicPr>
          <p:cNvPr id="1279" name="Google Shape;1279;p24"/>
          <p:cNvPicPr preferRelativeResize="0"/>
          <p:nvPr/>
        </p:nvPicPr>
        <p:blipFill rotWithShape="1">
          <a:blip r:embed="rId6">
            <a:alphaModFix/>
          </a:blip>
          <a:srcRect b="0" l="0" r="0" t="0"/>
          <a:stretch/>
        </p:blipFill>
        <p:spPr>
          <a:xfrm>
            <a:off x="4411218" y="3931419"/>
            <a:ext cx="1302336" cy="911966"/>
          </a:xfrm>
          <a:prstGeom prst="rect">
            <a:avLst/>
          </a:prstGeom>
          <a:noFill/>
          <a:ln>
            <a:noFill/>
          </a:ln>
        </p:spPr>
      </p:pic>
      <p:pic>
        <p:nvPicPr>
          <p:cNvPr descr="Une image contenant texte&#10;&#10;Description générée automatiquement" id="1280" name="Google Shape;1280;p24"/>
          <p:cNvPicPr preferRelativeResize="0"/>
          <p:nvPr/>
        </p:nvPicPr>
        <p:blipFill rotWithShape="1">
          <a:blip r:embed="rId7">
            <a:alphaModFix/>
          </a:blip>
          <a:srcRect b="0" l="0" r="0" t="0"/>
          <a:stretch/>
        </p:blipFill>
        <p:spPr>
          <a:xfrm>
            <a:off x="1918958" y="3710833"/>
            <a:ext cx="924750" cy="116980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3" name="Shape 2073"/>
        <p:cNvGrpSpPr/>
        <p:nvPr/>
      </p:nvGrpSpPr>
      <p:grpSpPr>
        <a:xfrm>
          <a:off x="0" y="0"/>
          <a:ext cx="0" cy="0"/>
          <a:chOff x="0" y="0"/>
          <a:chExt cx="0" cy="0"/>
        </a:xfrm>
      </p:grpSpPr>
      <p:sp>
        <p:nvSpPr>
          <p:cNvPr id="2074" name="Google Shape;2074;p42"/>
          <p:cNvSpPr/>
          <p:nvPr/>
        </p:nvSpPr>
        <p:spPr>
          <a:xfrm>
            <a:off x="597875" y="395600"/>
            <a:ext cx="7948200" cy="5742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75" name="Google Shape;2075;p42"/>
          <p:cNvGrpSpPr/>
          <p:nvPr/>
        </p:nvGrpSpPr>
        <p:grpSpPr>
          <a:xfrm>
            <a:off x="2315377" y="1718460"/>
            <a:ext cx="1247700" cy="1247700"/>
            <a:chOff x="2315377" y="1437935"/>
            <a:chExt cx="1247700" cy="1247700"/>
          </a:xfrm>
        </p:grpSpPr>
        <p:sp>
          <p:nvSpPr>
            <p:cNvPr id="2076" name="Google Shape;2076;p42"/>
            <p:cNvSpPr/>
            <p:nvPr/>
          </p:nvSpPr>
          <p:spPr>
            <a:xfrm rot="2367925">
              <a:off x="2496032" y="1618590"/>
              <a:ext cx="886389" cy="886389"/>
            </a:xfrm>
            <a:prstGeom prst="blockArc">
              <a:avLst>
                <a:gd fmla="val 10811974" name="adj1"/>
                <a:gd fmla="val 17002330" name="adj2"/>
                <a:gd fmla="val 10372"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42"/>
            <p:cNvSpPr/>
            <p:nvPr/>
          </p:nvSpPr>
          <p:spPr>
            <a:xfrm>
              <a:off x="2518926" y="1673959"/>
              <a:ext cx="840600" cy="840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78" name="Google Shape;2078;p42"/>
          <p:cNvGrpSpPr/>
          <p:nvPr/>
        </p:nvGrpSpPr>
        <p:grpSpPr>
          <a:xfrm>
            <a:off x="5580827" y="1718460"/>
            <a:ext cx="1247700" cy="1247700"/>
            <a:chOff x="2315377" y="1437935"/>
            <a:chExt cx="1247700" cy="1247700"/>
          </a:xfrm>
        </p:grpSpPr>
        <p:sp>
          <p:nvSpPr>
            <p:cNvPr id="2079" name="Google Shape;2079;p42"/>
            <p:cNvSpPr/>
            <p:nvPr/>
          </p:nvSpPr>
          <p:spPr>
            <a:xfrm rot="2367925">
              <a:off x="2496032" y="1618590"/>
              <a:ext cx="886389" cy="886389"/>
            </a:xfrm>
            <a:prstGeom prst="blockArc">
              <a:avLst>
                <a:gd fmla="val 10811974" name="adj1"/>
                <a:gd fmla="val 17002330" name="adj2"/>
                <a:gd fmla="val 10372"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42"/>
            <p:cNvSpPr/>
            <p:nvPr/>
          </p:nvSpPr>
          <p:spPr>
            <a:xfrm>
              <a:off x="2518926" y="1673959"/>
              <a:ext cx="840600" cy="840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1" name="Google Shape;2081;p42"/>
          <p:cNvGrpSpPr/>
          <p:nvPr/>
        </p:nvGrpSpPr>
        <p:grpSpPr>
          <a:xfrm>
            <a:off x="6013047" y="2185841"/>
            <a:ext cx="383352" cy="398967"/>
            <a:chOff x="3329372" y="3586241"/>
            <a:chExt cx="383352" cy="398967"/>
          </a:xfrm>
        </p:grpSpPr>
        <p:sp>
          <p:nvSpPr>
            <p:cNvPr id="2082" name="Google Shape;2082;p42"/>
            <p:cNvSpPr/>
            <p:nvPr/>
          </p:nvSpPr>
          <p:spPr>
            <a:xfrm>
              <a:off x="3329372" y="3675051"/>
              <a:ext cx="383352" cy="221343"/>
            </a:xfrm>
            <a:custGeom>
              <a:rect b="b" l="l" r="r" t="t"/>
              <a:pathLst>
                <a:path extrusionOk="0" h="8207" w="14214">
                  <a:moveTo>
                    <a:pt x="14213" y="4103"/>
                  </a:moveTo>
                  <a:lnTo>
                    <a:pt x="7107" y="1"/>
                  </a:lnTo>
                  <a:lnTo>
                    <a:pt x="1" y="4103"/>
                  </a:lnTo>
                  <a:lnTo>
                    <a:pt x="7107" y="8206"/>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42"/>
            <p:cNvSpPr/>
            <p:nvPr/>
          </p:nvSpPr>
          <p:spPr>
            <a:xfrm>
              <a:off x="3396364" y="3586241"/>
              <a:ext cx="249230" cy="398967"/>
            </a:xfrm>
            <a:custGeom>
              <a:rect b="b" l="l" r="r" t="t"/>
              <a:pathLst>
                <a:path extrusionOk="0" h="14793" w="9241">
                  <a:moveTo>
                    <a:pt x="8376" y="580"/>
                  </a:moveTo>
                  <a:cubicBezTo>
                    <a:pt x="8537" y="580"/>
                    <a:pt x="8666" y="709"/>
                    <a:pt x="8666" y="870"/>
                  </a:cubicBezTo>
                  <a:lnTo>
                    <a:pt x="8666" y="1155"/>
                  </a:lnTo>
                  <a:lnTo>
                    <a:pt x="6352" y="1155"/>
                  </a:lnTo>
                  <a:cubicBezTo>
                    <a:pt x="6191" y="1155"/>
                    <a:pt x="6067" y="1288"/>
                    <a:pt x="6063" y="1449"/>
                  </a:cubicBezTo>
                  <a:cubicBezTo>
                    <a:pt x="6063" y="1610"/>
                    <a:pt x="5934" y="1734"/>
                    <a:pt x="5777" y="1734"/>
                  </a:cubicBezTo>
                  <a:lnTo>
                    <a:pt x="3464" y="1734"/>
                  </a:lnTo>
                  <a:cubicBezTo>
                    <a:pt x="3303" y="1734"/>
                    <a:pt x="3179" y="1601"/>
                    <a:pt x="3174" y="1440"/>
                  </a:cubicBezTo>
                  <a:cubicBezTo>
                    <a:pt x="3174" y="1284"/>
                    <a:pt x="3045" y="1155"/>
                    <a:pt x="2889" y="1155"/>
                  </a:cubicBezTo>
                  <a:lnTo>
                    <a:pt x="575" y="1155"/>
                  </a:lnTo>
                  <a:lnTo>
                    <a:pt x="575" y="870"/>
                  </a:lnTo>
                  <a:cubicBezTo>
                    <a:pt x="575" y="709"/>
                    <a:pt x="704" y="580"/>
                    <a:pt x="865" y="580"/>
                  </a:cubicBezTo>
                  <a:close/>
                  <a:moveTo>
                    <a:pt x="8666" y="1734"/>
                  </a:moveTo>
                  <a:lnTo>
                    <a:pt x="8666" y="13058"/>
                  </a:lnTo>
                  <a:lnTo>
                    <a:pt x="575" y="13058"/>
                  </a:lnTo>
                  <a:lnTo>
                    <a:pt x="575" y="1734"/>
                  </a:lnTo>
                  <a:lnTo>
                    <a:pt x="2650" y="1734"/>
                  </a:lnTo>
                  <a:cubicBezTo>
                    <a:pt x="2769" y="2070"/>
                    <a:pt x="3091" y="2314"/>
                    <a:pt x="3468" y="2314"/>
                  </a:cubicBezTo>
                  <a:lnTo>
                    <a:pt x="5777" y="2314"/>
                  </a:lnTo>
                  <a:cubicBezTo>
                    <a:pt x="6155" y="2314"/>
                    <a:pt x="6476" y="2070"/>
                    <a:pt x="6596" y="1734"/>
                  </a:cubicBezTo>
                  <a:close/>
                  <a:moveTo>
                    <a:pt x="8666" y="13638"/>
                  </a:moveTo>
                  <a:lnTo>
                    <a:pt x="8666" y="13923"/>
                  </a:lnTo>
                  <a:cubicBezTo>
                    <a:pt x="8666" y="14084"/>
                    <a:pt x="8537" y="14213"/>
                    <a:pt x="8376" y="14213"/>
                  </a:cubicBezTo>
                  <a:lnTo>
                    <a:pt x="865" y="14213"/>
                  </a:lnTo>
                  <a:cubicBezTo>
                    <a:pt x="704" y="14213"/>
                    <a:pt x="575" y="14084"/>
                    <a:pt x="575" y="13923"/>
                  </a:cubicBezTo>
                  <a:lnTo>
                    <a:pt x="575" y="13638"/>
                  </a:lnTo>
                  <a:close/>
                  <a:moveTo>
                    <a:pt x="865" y="1"/>
                  </a:moveTo>
                  <a:cubicBezTo>
                    <a:pt x="387" y="1"/>
                    <a:pt x="0" y="391"/>
                    <a:pt x="0" y="870"/>
                  </a:cubicBezTo>
                  <a:lnTo>
                    <a:pt x="0" y="13923"/>
                  </a:lnTo>
                  <a:cubicBezTo>
                    <a:pt x="0" y="14401"/>
                    <a:pt x="387" y="14792"/>
                    <a:pt x="865" y="14792"/>
                  </a:cubicBezTo>
                  <a:lnTo>
                    <a:pt x="8376" y="14792"/>
                  </a:lnTo>
                  <a:cubicBezTo>
                    <a:pt x="8854" y="14792"/>
                    <a:pt x="9241" y="14401"/>
                    <a:pt x="9241" y="13923"/>
                  </a:cubicBezTo>
                  <a:lnTo>
                    <a:pt x="9241" y="870"/>
                  </a:lnTo>
                  <a:cubicBezTo>
                    <a:pt x="9241" y="391"/>
                    <a:pt x="8854" y="1"/>
                    <a:pt x="837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42"/>
            <p:cNvSpPr/>
            <p:nvPr/>
          </p:nvSpPr>
          <p:spPr>
            <a:xfrm>
              <a:off x="3450815" y="3705931"/>
              <a:ext cx="140325" cy="159581"/>
            </a:xfrm>
            <a:custGeom>
              <a:rect b="b" l="l" r="r" t="t"/>
              <a:pathLst>
                <a:path extrusionOk="0" h="5917" w="5203">
                  <a:moveTo>
                    <a:pt x="2604" y="622"/>
                  </a:moveTo>
                  <a:lnTo>
                    <a:pt x="4338" y="1625"/>
                  </a:lnTo>
                  <a:lnTo>
                    <a:pt x="2604" y="2627"/>
                  </a:lnTo>
                  <a:lnTo>
                    <a:pt x="870" y="1625"/>
                  </a:lnTo>
                  <a:lnTo>
                    <a:pt x="2604" y="622"/>
                  </a:lnTo>
                  <a:close/>
                  <a:moveTo>
                    <a:pt x="580" y="2126"/>
                  </a:moveTo>
                  <a:lnTo>
                    <a:pt x="2314" y="3124"/>
                  </a:lnTo>
                  <a:lnTo>
                    <a:pt x="2314" y="5125"/>
                  </a:lnTo>
                  <a:lnTo>
                    <a:pt x="580" y="4127"/>
                  </a:lnTo>
                  <a:lnTo>
                    <a:pt x="580" y="2126"/>
                  </a:lnTo>
                  <a:close/>
                  <a:moveTo>
                    <a:pt x="4623" y="2126"/>
                  </a:moveTo>
                  <a:lnTo>
                    <a:pt x="4623" y="4127"/>
                  </a:lnTo>
                  <a:lnTo>
                    <a:pt x="2889" y="5125"/>
                  </a:lnTo>
                  <a:lnTo>
                    <a:pt x="2889" y="3124"/>
                  </a:lnTo>
                  <a:lnTo>
                    <a:pt x="4623" y="2126"/>
                  </a:lnTo>
                  <a:close/>
                  <a:moveTo>
                    <a:pt x="2602" y="1"/>
                  </a:moveTo>
                  <a:cubicBezTo>
                    <a:pt x="2552" y="1"/>
                    <a:pt x="2503" y="15"/>
                    <a:pt x="2457" y="42"/>
                  </a:cubicBezTo>
                  <a:lnTo>
                    <a:pt x="148" y="1376"/>
                  </a:lnTo>
                  <a:cubicBezTo>
                    <a:pt x="56" y="1427"/>
                    <a:pt x="1" y="1523"/>
                    <a:pt x="1" y="1625"/>
                  </a:cubicBezTo>
                  <a:lnTo>
                    <a:pt x="1" y="4292"/>
                  </a:lnTo>
                  <a:cubicBezTo>
                    <a:pt x="1" y="4398"/>
                    <a:pt x="56" y="4490"/>
                    <a:pt x="148" y="4545"/>
                  </a:cubicBezTo>
                  <a:lnTo>
                    <a:pt x="2452" y="5874"/>
                  </a:lnTo>
                  <a:cubicBezTo>
                    <a:pt x="2496" y="5903"/>
                    <a:pt x="2548" y="5917"/>
                    <a:pt x="2600" y="5917"/>
                  </a:cubicBezTo>
                  <a:cubicBezTo>
                    <a:pt x="2607" y="5917"/>
                    <a:pt x="2615" y="5916"/>
                    <a:pt x="2622" y="5916"/>
                  </a:cubicBezTo>
                  <a:cubicBezTo>
                    <a:pt x="2668" y="5911"/>
                    <a:pt x="2710" y="5897"/>
                    <a:pt x="2751" y="5874"/>
                  </a:cubicBezTo>
                  <a:lnTo>
                    <a:pt x="5055" y="4545"/>
                  </a:lnTo>
                  <a:cubicBezTo>
                    <a:pt x="5147" y="4490"/>
                    <a:pt x="5203" y="4398"/>
                    <a:pt x="5203" y="4292"/>
                  </a:cubicBezTo>
                  <a:lnTo>
                    <a:pt x="5203" y="1625"/>
                  </a:lnTo>
                  <a:cubicBezTo>
                    <a:pt x="5203" y="1523"/>
                    <a:pt x="5147" y="1427"/>
                    <a:pt x="5055" y="1376"/>
                  </a:cubicBezTo>
                  <a:lnTo>
                    <a:pt x="2746" y="42"/>
                  </a:lnTo>
                  <a:cubicBezTo>
                    <a:pt x="2700" y="15"/>
                    <a:pt x="2651" y="1"/>
                    <a:pt x="26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85" name="Google Shape;2085;p42"/>
          <p:cNvSpPr txBox="1"/>
          <p:nvPr>
            <p:ph type="title"/>
          </p:nvPr>
        </p:nvSpPr>
        <p:spPr>
          <a:xfrm>
            <a:off x="720000" y="396350"/>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FRONT &amp; BACK NE FONT QU’UN</a:t>
            </a:r>
            <a:endParaRPr/>
          </a:p>
        </p:txBody>
      </p:sp>
      <p:sp>
        <p:nvSpPr>
          <p:cNvPr id="2086" name="Google Shape;2086;p42"/>
          <p:cNvSpPr txBox="1"/>
          <p:nvPr>
            <p:ph idx="2" type="title"/>
          </p:nvPr>
        </p:nvSpPr>
        <p:spPr>
          <a:xfrm>
            <a:off x="1567975" y="2819347"/>
            <a:ext cx="2742600" cy="558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FRONT</a:t>
            </a:r>
            <a:endParaRPr/>
          </a:p>
        </p:txBody>
      </p:sp>
      <p:sp>
        <p:nvSpPr>
          <p:cNvPr id="2087" name="Google Shape;2087;p42"/>
          <p:cNvSpPr txBox="1"/>
          <p:nvPr>
            <p:ph idx="3" type="title"/>
          </p:nvPr>
        </p:nvSpPr>
        <p:spPr>
          <a:xfrm>
            <a:off x="4833372" y="2819347"/>
            <a:ext cx="2742600" cy="558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BACK</a:t>
            </a:r>
            <a:endParaRPr/>
          </a:p>
        </p:txBody>
      </p:sp>
      <p:sp>
        <p:nvSpPr>
          <p:cNvPr id="2088" name="Google Shape;2088;p42"/>
          <p:cNvSpPr txBox="1"/>
          <p:nvPr>
            <p:ph idx="1" type="subTitle"/>
          </p:nvPr>
        </p:nvSpPr>
        <p:spPr>
          <a:xfrm>
            <a:off x="4951872" y="3126072"/>
            <a:ext cx="2505600" cy="1010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Nous avons une base de données créée spécialement pour gérer le coeur du site.</a:t>
            </a:r>
            <a:endParaRPr/>
          </a:p>
        </p:txBody>
      </p:sp>
      <p:sp>
        <p:nvSpPr>
          <p:cNvPr id="2089" name="Google Shape;2089;p42"/>
          <p:cNvSpPr txBox="1"/>
          <p:nvPr>
            <p:ph idx="4" type="subTitle"/>
          </p:nvPr>
        </p:nvSpPr>
        <p:spPr>
          <a:xfrm>
            <a:off x="1686475" y="3126072"/>
            <a:ext cx="2505600" cy="1010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Nous avons un site entièrement responsive, de la page accueil à la page admin.</a:t>
            </a:r>
            <a:endParaRPr/>
          </a:p>
        </p:txBody>
      </p:sp>
      <p:grpSp>
        <p:nvGrpSpPr>
          <p:cNvPr id="2090" name="Google Shape;2090;p42"/>
          <p:cNvGrpSpPr/>
          <p:nvPr/>
        </p:nvGrpSpPr>
        <p:grpSpPr>
          <a:xfrm>
            <a:off x="2747665" y="2185891"/>
            <a:ext cx="383217" cy="398859"/>
            <a:chOff x="1227190" y="1847879"/>
            <a:chExt cx="383217" cy="398859"/>
          </a:xfrm>
        </p:grpSpPr>
        <p:sp>
          <p:nvSpPr>
            <p:cNvPr id="2091" name="Google Shape;2091;p42"/>
            <p:cNvSpPr/>
            <p:nvPr/>
          </p:nvSpPr>
          <p:spPr>
            <a:xfrm>
              <a:off x="1227190" y="1936716"/>
              <a:ext cx="383217" cy="221316"/>
            </a:xfrm>
            <a:custGeom>
              <a:rect b="b" l="l" r="r" t="t"/>
              <a:pathLst>
                <a:path extrusionOk="0" h="8206" w="14209">
                  <a:moveTo>
                    <a:pt x="14209" y="4103"/>
                  </a:moveTo>
                  <a:lnTo>
                    <a:pt x="7107" y="0"/>
                  </a:lnTo>
                  <a:lnTo>
                    <a:pt x="1" y="4103"/>
                  </a:lnTo>
                  <a:lnTo>
                    <a:pt x="7107" y="8206"/>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42"/>
            <p:cNvSpPr/>
            <p:nvPr/>
          </p:nvSpPr>
          <p:spPr>
            <a:xfrm>
              <a:off x="1294182" y="1847879"/>
              <a:ext cx="249230" cy="398859"/>
            </a:xfrm>
            <a:custGeom>
              <a:rect b="b" l="l" r="r" t="t"/>
              <a:pathLst>
                <a:path extrusionOk="0" h="14789" w="9241">
                  <a:moveTo>
                    <a:pt x="8376" y="576"/>
                  </a:moveTo>
                  <a:cubicBezTo>
                    <a:pt x="8537" y="576"/>
                    <a:pt x="8666" y="709"/>
                    <a:pt x="8666" y="866"/>
                  </a:cubicBezTo>
                  <a:lnTo>
                    <a:pt x="8666" y="1155"/>
                  </a:lnTo>
                  <a:lnTo>
                    <a:pt x="6352" y="1155"/>
                  </a:lnTo>
                  <a:cubicBezTo>
                    <a:pt x="6196" y="1155"/>
                    <a:pt x="6067" y="1284"/>
                    <a:pt x="6067" y="1445"/>
                  </a:cubicBezTo>
                  <a:cubicBezTo>
                    <a:pt x="6067" y="1602"/>
                    <a:pt x="5934" y="1735"/>
                    <a:pt x="5777" y="1735"/>
                  </a:cubicBezTo>
                  <a:lnTo>
                    <a:pt x="3464" y="1735"/>
                  </a:lnTo>
                  <a:cubicBezTo>
                    <a:pt x="3308" y="1735"/>
                    <a:pt x="3179" y="1602"/>
                    <a:pt x="3179" y="1445"/>
                  </a:cubicBezTo>
                  <a:cubicBezTo>
                    <a:pt x="3179" y="1284"/>
                    <a:pt x="3045" y="1155"/>
                    <a:pt x="2889" y="1155"/>
                  </a:cubicBezTo>
                  <a:lnTo>
                    <a:pt x="575" y="1155"/>
                  </a:lnTo>
                  <a:lnTo>
                    <a:pt x="575" y="866"/>
                  </a:lnTo>
                  <a:cubicBezTo>
                    <a:pt x="575" y="709"/>
                    <a:pt x="704" y="576"/>
                    <a:pt x="865" y="576"/>
                  </a:cubicBezTo>
                  <a:close/>
                  <a:moveTo>
                    <a:pt x="8666" y="1735"/>
                  </a:moveTo>
                  <a:lnTo>
                    <a:pt x="8666" y="13054"/>
                  </a:lnTo>
                  <a:lnTo>
                    <a:pt x="575" y="13054"/>
                  </a:lnTo>
                  <a:lnTo>
                    <a:pt x="575" y="1735"/>
                  </a:lnTo>
                  <a:lnTo>
                    <a:pt x="2650" y="1735"/>
                  </a:lnTo>
                  <a:cubicBezTo>
                    <a:pt x="2769" y="2071"/>
                    <a:pt x="3087" y="2310"/>
                    <a:pt x="3464" y="2310"/>
                  </a:cubicBezTo>
                  <a:lnTo>
                    <a:pt x="5777" y="2310"/>
                  </a:lnTo>
                  <a:cubicBezTo>
                    <a:pt x="6155" y="2310"/>
                    <a:pt x="6472" y="2071"/>
                    <a:pt x="6592" y="1735"/>
                  </a:cubicBezTo>
                  <a:close/>
                  <a:moveTo>
                    <a:pt x="8666" y="13634"/>
                  </a:moveTo>
                  <a:lnTo>
                    <a:pt x="8666" y="13923"/>
                  </a:lnTo>
                  <a:cubicBezTo>
                    <a:pt x="8666" y="14084"/>
                    <a:pt x="8537" y="14213"/>
                    <a:pt x="8376" y="14213"/>
                  </a:cubicBezTo>
                  <a:lnTo>
                    <a:pt x="865" y="14213"/>
                  </a:lnTo>
                  <a:cubicBezTo>
                    <a:pt x="704" y="14213"/>
                    <a:pt x="575" y="14084"/>
                    <a:pt x="575" y="13923"/>
                  </a:cubicBezTo>
                  <a:lnTo>
                    <a:pt x="575" y="13634"/>
                  </a:lnTo>
                  <a:close/>
                  <a:moveTo>
                    <a:pt x="865" y="1"/>
                  </a:moveTo>
                  <a:cubicBezTo>
                    <a:pt x="387" y="1"/>
                    <a:pt x="1" y="387"/>
                    <a:pt x="1" y="866"/>
                  </a:cubicBezTo>
                  <a:lnTo>
                    <a:pt x="1" y="13923"/>
                  </a:lnTo>
                  <a:cubicBezTo>
                    <a:pt x="1" y="14402"/>
                    <a:pt x="387" y="14788"/>
                    <a:pt x="865" y="14788"/>
                  </a:cubicBezTo>
                  <a:lnTo>
                    <a:pt x="8376" y="14788"/>
                  </a:lnTo>
                  <a:cubicBezTo>
                    <a:pt x="8855" y="14788"/>
                    <a:pt x="9241" y="14402"/>
                    <a:pt x="9241" y="13923"/>
                  </a:cubicBezTo>
                  <a:lnTo>
                    <a:pt x="9241" y="866"/>
                  </a:lnTo>
                  <a:cubicBezTo>
                    <a:pt x="9241" y="387"/>
                    <a:pt x="8855" y="1"/>
                    <a:pt x="837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42"/>
            <p:cNvSpPr/>
            <p:nvPr/>
          </p:nvSpPr>
          <p:spPr>
            <a:xfrm>
              <a:off x="1360419" y="1972558"/>
              <a:ext cx="116888" cy="149495"/>
            </a:xfrm>
            <a:custGeom>
              <a:rect b="b" l="l" r="r" t="t"/>
              <a:pathLst>
                <a:path extrusionOk="0" h="5543" w="4334">
                  <a:moveTo>
                    <a:pt x="2167" y="580"/>
                  </a:moveTo>
                  <a:cubicBezTo>
                    <a:pt x="3041" y="580"/>
                    <a:pt x="3754" y="1293"/>
                    <a:pt x="3754" y="2167"/>
                  </a:cubicBezTo>
                  <a:cubicBezTo>
                    <a:pt x="3754" y="2990"/>
                    <a:pt x="2783" y="4117"/>
                    <a:pt x="2167" y="4816"/>
                  </a:cubicBezTo>
                  <a:cubicBezTo>
                    <a:pt x="1546" y="4117"/>
                    <a:pt x="576" y="2990"/>
                    <a:pt x="576" y="2167"/>
                  </a:cubicBezTo>
                  <a:cubicBezTo>
                    <a:pt x="576" y="1293"/>
                    <a:pt x="1289" y="580"/>
                    <a:pt x="2167" y="580"/>
                  </a:cubicBezTo>
                  <a:close/>
                  <a:moveTo>
                    <a:pt x="2167" y="0"/>
                  </a:moveTo>
                  <a:cubicBezTo>
                    <a:pt x="971" y="0"/>
                    <a:pt x="1" y="971"/>
                    <a:pt x="1" y="2167"/>
                  </a:cubicBezTo>
                  <a:cubicBezTo>
                    <a:pt x="14" y="3330"/>
                    <a:pt x="1192" y="4572"/>
                    <a:pt x="1946" y="5446"/>
                  </a:cubicBezTo>
                  <a:cubicBezTo>
                    <a:pt x="2001" y="5511"/>
                    <a:pt x="2083" y="5543"/>
                    <a:pt x="2165" y="5543"/>
                  </a:cubicBezTo>
                  <a:cubicBezTo>
                    <a:pt x="2246" y="5543"/>
                    <a:pt x="2328" y="5511"/>
                    <a:pt x="2383" y="5446"/>
                  </a:cubicBezTo>
                  <a:cubicBezTo>
                    <a:pt x="3137" y="4572"/>
                    <a:pt x="4320" y="3326"/>
                    <a:pt x="4333" y="2167"/>
                  </a:cubicBezTo>
                  <a:cubicBezTo>
                    <a:pt x="4333" y="971"/>
                    <a:pt x="3358" y="0"/>
                    <a:pt x="21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42"/>
            <p:cNvSpPr/>
            <p:nvPr/>
          </p:nvSpPr>
          <p:spPr>
            <a:xfrm>
              <a:off x="1393429" y="2005676"/>
              <a:ext cx="50758" cy="50488"/>
            </a:xfrm>
            <a:custGeom>
              <a:rect b="b" l="l" r="r" t="t"/>
              <a:pathLst>
                <a:path extrusionOk="0" h="1872" w="1882">
                  <a:moveTo>
                    <a:pt x="941" y="580"/>
                  </a:moveTo>
                  <a:cubicBezTo>
                    <a:pt x="1117" y="580"/>
                    <a:pt x="1293" y="700"/>
                    <a:pt x="1302" y="939"/>
                  </a:cubicBezTo>
                  <a:cubicBezTo>
                    <a:pt x="1302" y="1136"/>
                    <a:pt x="1141" y="1302"/>
                    <a:pt x="943" y="1302"/>
                  </a:cubicBezTo>
                  <a:cubicBezTo>
                    <a:pt x="741" y="1302"/>
                    <a:pt x="580" y="1136"/>
                    <a:pt x="580" y="939"/>
                  </a:cubicBezTo>
                  <a:cubicBezTo>
                    <a:pt x="589" y="700"/>
                    <a:pt x="765" y="580"/>
                    <a:pt x="941" y="580"/>
                  </a:cubicBezTo>
                  <a:close/>
                  <a:moveTo>
                    <a:pt x="943" y="0"/>
                  </a:moveTo>
                  <a:cubicBezTo>
                    <a:pt x="423" y="0"/>
                    <a:pt x="0" y="424"/>
                    <a:pt x="0" y="939"/>
                  </a:cubicBezTo>
                  <a:cubicBezTo>
                    <a:pt x="25" y="1561"/>
                    <a:pt x="482" y="1872"/>
                    <a:pt x="939" y="1872"/>
                  </a:cubicBezTo>
                  <a:cubicBezTo>
                    <a:pt x="1398" y="1872"/>
                    <a:pt x="1856" y="1560"/>
                    <a:pt x="1881" y="939"/>
                  </a:cubicBezTo>
                  <a:cubicBezTo>
                    <a:pt x="1881" y="424"/>
                    <a:pt x="1458" y="0"/>
                    <a:pt x="9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5" name="Google Shape;2095;p42"/>
          <p:cNvGrpSpPr/>
          <p:nvPr/>
        </p:nvGrpSpPr>
        <p:grpSpPr>
          <a:xfrm>
            <a:off x="226149" y="1556724"/>
            <a:ext cx="2799002" cy="3436800"/>
            <a:chOff x="226149" y="1556724"/>
            <a:chExt cx="2799002" cy="3436800"/>
          </a:xfrm>
        </p:grpSpPr>
        <p:grpSp>
          <p:nvGrpSpPr>
            <p:cNvPr id="2096" name="Google Shape;2096;p42"/>
            <p:cNvGrpSpPr/>
            <p:nvPr/>
          </p:nvGrpSpPr>
          <p:grpSpPr>
            <a:xfrm>
              <a:off x="226154" y="1556724"/>
              <a:ext cx="428835" cy="428835"/>
              <a:chOff x="8380157" y="546043"/>
              <a:chExt cx="273300" cy="273300"/>
            </a:xfrm>
          </p:grpSpPr>
          <p:sp>
            <p:nvSpPr>
              <p:cNvPr id="2097" name="Google Shape;2097;p42"/>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42"/>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99" name="Google Shape;2099;p42"/>
            <p:cNvSpPr/>
            <p:nvPr/>
          </p:nvSpPr>
          <p:spPr>
            <a:xfrm>
              <a:off x="440000" y="1916900"/>
              <a:ext cx="2430050" cy="2996850"/>
            </a:xfrm>
            <a:custGeom>
              <a:rect b="b" l="l" r="r" t="t"/>
              <a:pathLst>
                <a:path extrusionOk="0" h="119874" w="97202">
                  <a:moveTo>
                    <a:pt x="0" y="0"/>
                  </a:moveTo>
                  <a:lnTo>
                    <a:pt x="0" y="77424"/>
                  </a:lnTo>
                  <a:lnTo>
                    <a:pt x="18572" y="95996"/>
                  </a:lnTo>
                  <a:lnTo>
                    <a:pt x="18572" y="119874"/>
                  </a:lnTo>
                  <a:lnTo>
                    <a:pt x="97202" y="119874"/>
                  </a:lnTo>
                </a:path>
              </a:pathLst>
            </a:custGeom>
            <a:noFill/>
            <a:ln cap="flat" cmpd="sng" w="19050">
              <a:solidFill>
                <a:schemeClr val="accent3"/>
              </a:solidFill>
              <a:prstDash val="solid"/>
              <a:round/>
              <a:headEnd len="sm" w="sm" type="none"/>
              <a:tailEnd len="sm" w="sm" type="none"/>
            </a:ln>
          </p:spPr>
        </p:sp>
        <p:sp>
          <p:nvSpPr>
            <p:cNvPr id="2100" name="Google Shape;2100;p42"/>
            <p:cNvSpPr/>
            <p:nvPr/>
          </p:nvSpPr>
          <p:spPr>
            <a:xfrm>
              <a:off x="2870051" y="4838424"/>
              <a:ext cx="155100" cy="155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01" name="Google Shape;2101;p42"/>
            <p:cNvGrpSpPr/>
            <p:nvPr/>
          </p:nvGrpSpPr>
          <p:grpSpPr>
            <a:xfrm>
              <a:off x="226149" y="3927701"/>
              <a:ext cx="455769" cy="963129"/>
              <a:chOff x="750826" y="3144150"/>
              <a:chExt cx="690874" cy="1459949"/>
            </a:xfrm>
          </p:grpSpPr>
          <p:sp>
            <p:nvSpPr>
              <p:cNvPr id="2102" name="Google Shape;2102;p42"/>
              <p:cNvSpPr/>
              <p:nvPr/>
            </p:nvSpPr>
            <p:spPr>
              <a:xfrm>
                <a:off x="750826" y="3144150"/>
                <a:ext cx="690874" cy="779104"/>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42"/>
              <p:cNvSpPr/>
              <p:nvPr/>
            </p:nvSpPr>
            <p:spPr>
              <a:xfrm>
                <a:off x="750826" y="3340458"/>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42"/>
              <p:cNvSpPr/>
              <p:nvPr/>
            </p:nvSpPr>
            <p:spPr>
              <a:xfrm>
                <a:off x="750826" y="3536765"/>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42"/>
              <p:cNvSpPr/>
              <p:nvPr/>
            </p:nvSpPr>
            <p:spPr>
              <a:xfrm>
                <a:off x="750826" y="3733700"/>
                <a:ext cx="690874" cy="779104"/>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42"/>
              <p:cNvSpPr/>
              <p:nvPr/>
            </p:nvSpPr>
            <p:spPr>
              <a:xfrm>
                <a:off x="750826" y="3930008"/>
                <a:ext cx="671584" cy="674091"/>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42"/>
              <p:cNvSpPr/>
              <p:nvPr/>
            </p:nvSpPr>
            <p:spPr>
              <a:xfrm>
                <a:off x="750826" y="4126316"/>
                <a:ext cx="476529" cy="477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42"/>
              <p:cNvSpPr/>
              <p:nvPr/>
            </p:nvSpPr>
            <p:spPr>
              <a:xfrm>
                <a:off x="750826" y="4322624"/>
                <a:ext cx="280848" cy="281475"/>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109" name="Google Shape;2109;p42"/>
          <p:cNvGrpSpPr/>
          <p:nvPr/>
        </p:nvGrpSpPr>
        <p:grpSpPr>
          <a:xfrm>
            <a:off x="8620749" y="4221342"/>
            <a:ext cx="387240" cy="818973"/>
            <a:chOff x="8304776" y="3842309"/>
            <a:chExt cx="546950" cy="1156742"/>
          </a:xfrm>
        </p:grpSpPr>
        <p:sp>
          <p:nvSpPr>
            <p:cNvPr id="2110" name="Google Shape;2110;p42"/>
            <p:cNvSpPr/>
            <p:nvPr/>
          </p:nvSpPr>
          <p:spPr>
            <a:xfrm>
              <a:off x="8304776" y="3842309"/>
              <a:ext cx="546950" cy="617298"/>
            </a:xfrm>
            <a:custGeom>
              <a:rect b="b" l="l" r="r" t="t"/>
              <a:pathLst>
                <a:path extrusionOk="0" h="11188" w="9913">
                  <a:moveTo>
                    <a:pt x="9912" y="0"/>
                  </a:moveTo>
                  <a:lnTo>
                    <a:pt x="1" y="9956"/>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42"/>
            <p:cNvSpPr/>
            <p:nvPr/>
          </p:nvSpPr>
          <p:spPr>
            <a:xfrm>
              <a:off x="8304776" y="3997847"/>
              <a:ext cx="546950" cy="617298"/>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42"/>
            <p:cNvSpPr/>
            <p:nvPr/>
          </p:nvSpPr>
          <p:spPr>
            <a:xfrm>
              <a:off x="8304776" y="4153385"/>
              <a:ext cx="546950" cy="617298"/>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42"/>
            <p:cNvSpPr/>
            <p:nvPr/>
          </p:nvSpPr>
          <p:spPr>
            <a:xfrm>
              <a:off x="8304776" y="4309419"/>
              <a:ext cx="546950" cy="617298"/>
            </a:xfrm>
            <a:custGeom>
              <a:rect b="b" l="l" r="r" t="t"/>
              <a:pathLst>
                <a:path extrusionOk="0" h="11188" w="9913">
                  <a:moveTo>
                    <a:pt x="9912" y="0"/>
                  </a:moveTo>
                  <a:lnTo>
                    <a:pt x="1" y="9956"/>
                  </a:lnTo>
                  <a:lnTo>
                    <a:pt x="1" y="11187"/>
                  </a:lnTo>
                  <a:lnTo>
                    <a:pt x="9912" y="1222"/>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42"/>
            <p:cNvSpPr/>
            <p:nvPr/>
          </p:nvSpPr>
          <p:spPr>
            <a:xfrm>
              <a:off x="8319563" y="4464957"/>
              <a:ext cx="532163" cy="534094"/>
            </a:xfrm>
            <a:custGeom>
              <a:rect b="b" l="l" r="r" t="t"/>
              <a:pathLst>
                <a:path extrusionOk="0" h="9680" w="9645">
                  <a:moveTo>
                    <a:pt x="9644" y="0"/>
                  </a:moveTo>
                  <a:lnTo>
                    <a:pt x="1" y="9680"/>
                  </a:lnTo>
                  <a:lnTo>
                    <a:pt x="1223" y="9680"/>
                  </a:lnTo>
                  <a:lnTo>
                    <a:pt x="9644" y="1222"/>
                  </a:lnTo>
                  <a:lnTo>
                    <a:pt x="96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42"/>
            <p:cNvSpPr/>
            <p:nvPr/>
          </p:nvSpPr>
          <p:spPr>
            <a:xfrm>
              <a:off x="8474604" y="4620495"/>
              <a:ext cx="377121" cy="378556"/>
            </a:xfrm>
            <a:custGeom>
              <a:rect b="b" l="l" r="r" t="t"/>
              <a:pathLst>
                <a:path extrusionOk="0" h="6861" w="6835">
                  <a:moveTo>
                    <a:pt x="6834" y="0"/>
                  </a:moveTo>
                  <a:lnTo>
                    <a:pt x="1" y="6861"/>
                  </a:lnTo>
                  <a:lnTo>
                    <a:pt x="1223" y="6861"/>
                  </a:lnTo>
                  <a:lnTo>
                    <a:pt x="6834" y="1231"/>
                  </a:lnTo>
                  <a:lnTo>
                    <a:pt x="68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42"/>
            <p:cNvSpPr/>
            <p:nvPr/>
          </p:nvSpPr>
          <p:spPr>
            <a:xfrm>
              <a:off x="8629646" y="4776033"/>
              <a:ext cx="222079" cy="223017"/>
            </a:xfrm>
            <a:custGeom>
              <a:rect b="b" l="l" r="r" t="t"/>
              <a:pathLst>
                <a:path extrusionOk="0" h="4042" w="4025">
                  <a:moveTo>
                    <a:pt x="4024" y="0"/>
                  </a:moveTo>
                  <a:lnTo>
                    <a:pt x="1" y="4042"/>
                  </a:lnTo>
                  <a:lnTo>
                    <a:pt x="1223" y="4042"/>
                  </a:lnTo>
                  <a:lnTo>
                    <a:pt x="4024" y="1231"/>
                  </a:lnTo>
                  <a:lnTo>
                    <a:pt x="40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7" name="Google Shape;2117;p42"/>
          <p:cNvGrpSpPr/>
          <p:nvPr/>
        </p:nvGrpSpPr>
        <p:grpSpPr>
          <a:xfrm flipH="1">
            <a:off x="3130879" y="1244486"/>
            <a:ext cx="2754220" cy="314050"/>
            <a:chOff x="455999" y="1012736"/>
            <a:chExt cx="1928185" cy="219862"/>
          </a:xfrm>
        </p:grpSpPr>
        <p:sp>
          <p:nvSpPr>
            <p:cNvPr id="2118" name="Google Shape;2118;p42"/>
            <p:cNvSpPr/>
            <p:nvPr/>
          </p:nvSpPr>
          <p:spPr>
            <a:xfrm>
              <a:off x="45599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42"/>
            <p:cNvSpPr/>
            <p:nvPr/>
          </p:nvSpPr>
          <p:spPr>
            <a:xfrm>
              <a:off x="562845" y="1012736"/>
              <a:ext cx="219862" cy="219862"/>
            </a:xfrm>
            <a:custGeom>
              <a:rect b="b" l="l" r="r" t="t"/>
              <a:pathLst>
                <a:path extrusionOk="0" h="6665" w="6665">
                  <a:moveTo>
                    <a:pt x="6495" y="6665"/>
                  </a:moveTo>
                  <a:lnTo>
                    <a:pt x="0" y="170"/>
                  </a:lnTo>
                  <a:lnTo>
                    <a:pt x="179"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42"/>
            <p:cNvSpPr/>
            <p:nvPr/>
          </p:nvSpPr>
          <p:spPr>
            <a:xfrm>
              <a:off x="66965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42"/>
            <p:cNvSpPr/>
            <p:nvPr/>
          </p:nvSpPr>
          <p:spPr>
            <a:xfrm>
              <a:off x="776472"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42"/>
            <p:cNvSpPr/>
            <p:nvPr/>
          </p:nvSpPr>
          <p:spPr>
            <a:xfrm>
              <a:off x="883319" y="1012736"/>
              <a:ext cx="219862" cy="219862"/>
            </a:xfrm>
            <a:custGeom>
              <a:rect b="b" l="l" r="r" t="t"/>
              <a:pathLst>
                <a:path extrusionOk="0" h="6665" w="6665">
                  <a:moveTo>
                    <a:pt x="6486"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42"/>
            <p:cNvSpPr/>
            <p:nvPr/>
          </p:nvSpPr>
          <p:spPr>
            <a:xfrm>
              <a:off x="989835"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42"/>
            <p:cNvSpPr/>
            <p:nvPr/>
          </p:nvSpPr>
          <p:spPr>
            <a:xfrm>
              <a:off x="109664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42"/>
            <p:cNvSpPr/>
            <p:nvPr/>
          </p:nvSpPr>
          <p:spPr>
            <a:xfrm>
              <a:off x="1203495"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42"/>
            <p:cNvSpPr/>
            <p:nvPr/>
          </p:nvSpPr>
          <p:spPr>
            <a:xfrm>
              <a:off x="131030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42"/>
            <p:cNvSpPr/>
            <p:nvPr/>
          </p:nvSpPr>
          <p:spPr>
            <a:xfrm>
              <a:off x="1417122" y="1012736"/>
              <a:ext cx="219895" cy="219862"/>
            </a:xfrm>
            <a:custGeom>
              <a:rect b="b" l="l" r="r" t="t"/>
              <a:pathLst>
                <a:path extrusionOk="0" h="6665" w="6666">
                  <a:moveTo>
                    <a:pt x="6487"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42"/>
            <p:cNvSpPr/>
            <p:nvPr/>
          </p:nvSpPr>
          <p:spPr>
            <a:xfrm>
              <a:off x="1523969"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42"/>
            <p:cNvSpPr/>
            <p:nvPr/>
          </p:nvSpPr>
          <p:spPr>
            <a:xfrm>
              <a:off x="1630486"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42"/>
            <p:cNvSpPr/>
            <p:nvPr/>
          </p:nvSpPr>
          <p:spPr>
            <a:xfrm>
              <a:off x="1737332"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42"/>
            <p:cNvSpPr/>
            <p:nvPr/>
          </p:nvSpPr>
          <p:spPr>
            <a:xfrm>
              <a:off x="1844146"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42"/>
            <p:cNvSpPr/>
            <p:nvPr/>
          </p:nvSpPr>
          <p:spPr>
            <a:xfrm>
              <a:off x="1950959" y="1012736"/>
              <a:ext cx="219862" cy="219862"/>
            </a:xfrm>
            <a:custGeom>
              <a:rect b="b" l="l" r="r" t="t"/>
              <a:pathLst>
                <a:path extrusionOk="0" h="6665" w="6665">
                  <a:moveTo>
                    <a:pt x="6486"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42"/>
            <p:cNvSpPr/>
            <p:nvPr/>
          </p:nvSpPr>
          <p:spPr>
            <a:xfrm>
              <a:off x="2057806"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42"/>
            <p:cNvSpPr/>
            <p:nvPr/>
          </p:nvSpPr>
          <p:spPr>
            <a:xfrm>
              <a:off x="2164322"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35" name="Google Shape;2135;p42"/>
          <p:cNvGrpSpPr/>
          <p:nvPr/>
        </p:nvGrpSpPr>
        <p:grpSpPr>
          <a:xfrm>
            <a:off x="4591427" y="4578423"/>
            <a:ext cx="2040275" cy="225700"/>
            <a:chOff x="3421575" y="367423"/>
            <a:chExt cx="1100650" cy="121750"/>
          </a:xfrm>
        </p:grpSpPr>
        <p:sp>
          <p:nvSpPr>
            <p:cNvPr id="2136" name="Google Shape;2136;p42"/>
            <p:cNvSpPr/>
            <p:nvPr/>
          </p:nvSpPr>
          <p:spPr>
            <a:xfrm rot="-5400000">
              <a:off x="3524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42"/>
            <p:cNvSpPr/>
            <p:nvPr/>
          </p:nvSpPr>
          <p:spPr>
            <a:xfrm rot="-5400000">
              <a:off x="3601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42"/>
            <p:cNvSpPr/>
            <p:nvPr/>
          </p:nvSpPr>
          <p:spPr>
            <a:xfrm rot="-5400000">
              <a:off x="3678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42"/>
            <p:cNvSpPr/>
            <p:nvPr/>
          </p:nvSpPr>
          <p:spPr>
            <a:xfrm rot="-5400000">
              <a:off x="3756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42"/>
            <p:cNvSpPr/>
            <p:nvPr/>
          </p:nvSpPr>
          <p:spPr>
            <a:xfrm rot="-5400000">
              <a:off x="3833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42"/>
            <p:cNvSpPr/>
            <p:nvPr/>
          </p:nvSpPr>
          <p:spPr>
            <a:xfrm rot="-5400000">
              <a:off x="3911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42"/>
            <p:cNvSpPr/>
            <p:nvPr/>
          </p:nvSpPr>
          <p:spPr>
            <a:xfrm rot="-5400000">
              <a:off x="3988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42"/>
            <p:cNvSpPr/>
            <p:nvPr/>
          </p:nvSpPr>
          <p:spPr>
            <a:xfrm rot="-5400000">
              <a:off x="4065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42"/>
            <p:cNvSpPr/>
            <p:nvPr/>
          </p:nvSpPr>
          <p:spPr>
            <a:xfrm rot="-5400000">
              <a:off x="4143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42"/>
            <p:cNvSpPr/>
            <p:nvPr/>
          </p:nvSpPr>
          <p:spPr>
            <a:xfrm rot="-5400000">
              <a:off x="4220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42"/>
            <p:cNvSpPr/>
            <p:nvPr/>
          </p:nvSpPr>
          <p:spPr>
            <a:xfrm rot="-5400000">
              <a:off x="4298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42"/>
            <p:cNvSpPr/>
            <p:nvPr/>
          </p:nvSpPr>
          <p:spPr>
            <a:xfrm rot="-5400000">
              <a:off x="4375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42"/>
            <p:cNvSpPr/>
            <p:nvPr/>
          </p:nvSpPr>
          <p:spPr>
            <a:xfrm rot="-5400000">
              <a:off x="4452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42"/>
            <p:cNvSpPr/>
            <p:nvPr/>
          </p:nvSpPr>
          <p:spPr>
            <a:xfrm rot="-5400000">
              <a:off x="3446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42"/>
            <p:cNvSpPr/>
            <p:nvPr/>
          </p:nvSpPr>
          <p:spPr>
            <a:xfrm rot="-5400000">
              <a:off x="3369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4" name="Shape 2154"/>
        <p:cNvGrpSpPr/>
        <p:nvPr/>
      </p:nvGrpSpPr>
      <p:grpSpPr>
        <a:xfrm>
          <a:off x="0" y="0"/>
          <a:ext cx="0" cy="0"/>
          <a:chOff x="0" y="0"/>
          <a:chExt cx="0" cy="0"/>
        </a:xfrm>
      </p:grpSpPr>
      <p:grpSp>
        <p:nvGrpSpPr>
          <p:cNvPr id="2155" name="Google Shape;2155;p43"/>
          <p:cNvGrpSpPr/>
          <p:nvPr/>
        </p:nvGrpSpPr>
        <p:grpSpPr>
          <a:xfrm flipH="1">
            <a:off x="5" y="608215"/>
            <a:ext cx="2754219" cy="314050"/>
            <a:chOff x="455999" y="1012736"/>
            <a:chExt cx="1928185" cy="219862"/>
          </a:xfrm>
        </p:grpSpPr>
        <p:sp>
          <p:nvSpPr>
            <p:cNvPr id="2156" name="Google Shape;2156;p43"/>
            <p:cNvSpPr/>
            <p:nvPr/>
          </p:nvSpPr>
          <p:spPr>
            <a:xfrm>
              <a:off x="45599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43"/>
            <p:cNvSpPr/>
            <p:nvPr/>
          </p:nvSpPr>
          <p:spPr>
            <a:xfrm>
              <a:off x="562845" y="1012736"/>
              <a:ext cx="219862" cy="219862"/>
            </a:xfrm>
            <a:custGeom>
              <a:rect b="b" l="l" r="r" t="t"/>
              <a:pathLst>
                <a:path extrusionOk="0" h="6665" w="6665">
                  <a:moveTo>
                    <a:pt x="6495" y="6665"/>
                  </a:moveTo>
                  <a:lnTo>
                    <a:pt x="0" y="170"/>
                  </a:lnTo>
                  <a:lnTo>
                    <a:pt x="179"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43"/>
            <p:cNvSpPr/>
            <p:nvPr/>
          </p:nvSpPr>
          <p:spPr>
            <a:xfrm>
              <a:off x="66965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43"/>
            <p:cNvSpPr/>
            <p:nvPr/>
          </p:nvSpPr>
          <p:spPr>
            <a:xfrm>
              <a:off x="776472"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43"/>
            <p:cNvSpPr/>
            <p:nvPr/>
          </p:nvSpPr>
          <p:spPr>
            <a:xfrm>
              <a:off x="883319" y="1012736"/>
              <a:ext cx="219862" cy="219862"/>
            </a:xfrm>
            <a:custGeom>
              <a:rect b="b" l="l" r="r" t="t"/>
              <a:pathLst>
                <a:path extrusionOk="0" h="6665" w="6665">
                  <a:moveTo>
                    <a:pt x="6486"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43"/>
            <p:cNvSpPr/>
            <p:nvPr/>
          </p:nvSpPr>
          <p:spPr>
            <a:xfrm>
              <a:off x="989835"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43"/>
            <p:cNvSpPr/>
            <p:nvPr/>
          </p:nvSpPr>
          <p:spPr>
            <a:xfrm>
              <a:off x="109664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43"/>
            <p:cNvSpPr/>
            <p:nvPr/>
          </p:nvSpPr>
          <p:spPr>
            <a:xfrm>
              <a:off x="1203495"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43"/>
            <p:cNvSpPr/>
            <p:nvPr/>
          </p:nvSpPr>
          <p:spPr>
            <a:xfrm>
              <a:off x="131030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43"/>
            <p:cNvSpPr/>
            <p:nvPr/>
          </p:nvSpPr>
          <p:spPr>
            <a:xfrm>
              <a:off x="1417122" y="1012736"/>
              <a:ext cx="219895" cy="219862"/>
            </a:xfrm>
            <a:custGeom>
              <a:rect b="b" l="l" r="r" t="t"/>
              <a:pathLst>
                <a:path extrusionOk="0" h="6665" w="6666">
                  <a:moveTo>
                    <a:pt x="6487"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43"/>
            <p:cNvSpPr/>
            <p:nvPr/>
          </p:nvSpPr>
          <p:spPr>
            <a:xfrm>
              <a:off x="1523969"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43"/>
            <p:cNvSpPr/>
            <p:nvPr/>
          </p:nvSpPr>
          <p:spPr>
            <a:xfrm>
              <a:off x="1630486"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43"/>
            <p:cNvSpPr/>
            <p:nvPr/>
          </p:nvSpPr>
          <p:spPr>
            <a:xfrm>
              <a:off x="1737332"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43"/>
            <p:cNvSpPr/>
            <p:nvPr/>
          </p:nvSpPr>
          <p:spPr>
            <a:xfrm>
              <a:off x="1844146"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43"/>
            <p:cNvSpPr/>
            <p:nvPr/>
          </p:nvSpPr>
          <p:spPr>
            <a:xfrm>
              <a:off x="1950959" y="1012736"/>
              <a:ext cx="219862" cy="219862"/>
            </a:xfrm>
            <a:custGeom>
              <a:rect b="b" l="l" r="r" t="t"/>
              <a:pathLst>
                <a:path extrusionOk="0" h="6665" w="6665">
                  <a:moveTo>
                    <a:pt x="6486"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43"/>
            <p:cNvSpPr/>
            <p:nvPr/>
          </p:nvSpPr>
          <p:spPr>
            <a:xfrm>
              <a:off x="2057806"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43"/>
            <p:cNvSpPr/>
            <p:nvPr/>
          </p:nvSpPr>
          <p:spPr>
            <a:xfrm>
              <a:off x="2164322"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3" name="Google Shape;2173;p43"/>
          <p:cNvGrpSpPr/>
          <p:nvPr/>
        </p:nvGrpSpPr>
        <p:grpSpPr>
          <a:xfrm>
            <a:off x="126860" y="2876548"/>
            <a:ext cx="3940902" cy="2246855"/>
            <a:chOff x="126861" y="2571748"/>
            <a:chExt cx="3940902" cy="2246855"/>
          </a:xfrm>
        </p:grpSpPr>
        <p:grpSp>
          <p:nvGrpSpPr>
            <p:cNvPr id="2174" name="Google Shape;2174;p43"/>
            <p:cNvGrpSpPr/>
            <p:nvPr/>
          </p:nvGrpSpPr>
          <p:grpSpPr>
            <a:xfrm flipH="1" rot="5400000">
              <a:off x="405129" y="3847637"/>
              <a:ext cx="461294" cy="974704"/>
              <a:chOff x="798272" y="4042030"/>
              <a:chExt cx="411796" cy="870194"/>
            </a:xfrm>
          </p:grpSpPr>
          <p:sp>
            <p:nvSpPr>
              <p:cNvPr id="2175" name="Google Shape;2175;p43"/>
              <p:cNvSpPr/>
              <p:nvPr/>
            </p:nvSpPr>
            <p:spPr>
              <a:xfrm>
                <a:off x="798272" y="4042030"/>
                <a:ext cx="411796" cy="464386"/>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43"/>
              <p:cNvSpPr/>
              <p:nvPr/>
            </p:nvSpPr>
            <p:spPr>
              <a:xfrm>
                <a:off x="798272" y="4159037"/>
                <a:ext cx="411796" cy="464386"/>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43"/>
              <p:cNvSpPr/>
              <p:nvPr/>
            </p:nvSpPr>
            <p:spPr>
              <a:xfrm>
                <a:off x="798272" y="4276044"/>
                <a:ext cx="411796" cy="464386"/>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43"/>
              <p:cNvSpPr/>
              <p:nvPr/>
            </p:nvSpPr>
            <p:spPr>
              <a:xfrm>
                <a:off x="798272" y="4393425"/>
                <a:ext cx="411796" cy="464386"/>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43"/>
              <p:cNvSpPr/>
              <p:nvPr/>
            </p:nvSpPr>
            <p:spPr>
              <a:xfrm>
                <a:off x="798272" y="4510431"/>
                <a:ext cx="400298" cy="401793"/>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43"/>
              <p:cNvSpPr/>
              <p:nvPr/>
            </p:nvSpPr>
            <p:spPr>
              <a:xfrm>
                <a:off x="798272" y="4627438"/>
                <a:ext cx="284036" cy="284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43"/>
              <p:cNvSpPr/>
              <p:nvPr/>
            </p:nvSpPr>
            <p:spPr>
              <a:xfrm>
                <a:off x="798272" y="4744445"/>
                <a:ext cx="167400" cy="167773"/>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82" name="Google Shape;2182;p43"/>
            <p:cNvSpPr/>
            <p:nvPr/>
          </p:nvSpPr>
          <p:spPr>
            <a:xfrm flipH="1" rot="5400000">
              <a:off x="1593725" y="2568517"/>
              <a:ext cx="681607" cy="3396510"/>
            </a:xfrm>
            <a:custGeom>
              <a:rect b="b" l="l" r="r" t="t"/>
              <a:pathLst>
                <a:path extrusionOk="0" h="73055" w="14659">
                  <a:moveTo>
                    <a:pt x="1" y="0"/>
                  </a:moveTo>
                  <a:lnTo>
                    <a:pt x="1" y="48870"/>
                  </a:lnTo>
                  <a:lnTo>
                    <a:pt x="14239" y="63107"/>
                  </a:lnTo>
                  <a:lnTo>
                    <a:pt x="14239" y="73054"/>
                  </a:lnTo>
                  <a:lnTo>
                    <a:pt x="14658" y="73054"/>
                  </a:lnTo>
                  <a:lnTo>
                    <a:pt x="14658" y="62929"/>
                  </a:lnTo>
                  <a:lnTo>
                    <a:pt x="420" y="48691"/>
                  </a:lnTo>
                  <a:lnTo>
                    <a:pt x="42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43"/>
            <p:cNvSpPr/>
            <p:nvPr/>
          </p:nvSpPr>
          <p:spPr>
            <a:xfrm flipH="1" rot="5400000">
              <a:off x="3629240" y="4534300"/>
              <a:ext cx="126938" cy="126553"/>
            </a:xfrm>
            <a:custGeom>
              <a:rect b="b" l="l" r="r" t="t"/>
              <a:pathLst>
                <a:path extrusionOk="0" h="2722" w="2730">
                  <a:moveTo>
                    <a:pt x="1365" y="420"/>
                  </a:moveTo>
                  <a:cubicBezTo>
                    <a:pt x="1883" y="420"/>
                    <a:pt x="2302" y="839"/>
                    <a:pt x="2302" y="1357"/>
                  </a:cubicBezTo>
                  <a:cubicBezTo>
                    <a:pt x="2302" y="1874"/>
                    <a:pt x="1883" y="2302"/>
                    <a:pt x="1365" y="2302"/>
                  </a:cubicBezTo>
                  <a:cubicBezTo>
                    <a:pt x="848" y="2302"/>
                    <a:pt x="428" y="1874"/>
                    <a:pt x="428" y="1357"/>
                  </a:cubicBezTo>
                  <a:cubicBezTo>
                    <a:pt x="428" y="839"/>
                    <a:pt x="848" y="420"/>
                    <a:pt x="1365" y="420"/>
                  </a:cubicBezTo>
                  <a:close/>
                  <a:moveTo>
                    <a:pt x="1365" y="1"/>
                  </a:moveTo>
                  <a:cubicBezTo>
                    <a:pt x="616" y="1"/>
                    <a:pt x="0" y="607"/>
                    <a:pt x="0" y="1357"/>
                  </a:cubicBezTo>
                  <a:cubicBezTo>
                    <a:pt x="0" y="2106"/>
                    <a:pt x="616" y="2722"/>
                    <a:pt x="1365" y="2722"/>
                  </a:cubicBezTo>
                  <a:cubicBezTo>
                    <a:pt x="2114" y="2722"/>
                    <a:pt x="2730" y="2106"/>
                    <a:pt x="2730" y="1357"/>
                  </a:cubicBezTo>
                  <a:cubicBezTo>
                    <a:pt x="2730" y="607"/>
                    <a:pt x="2114" y="1"/>
                    <a:pt x="136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43"/>
            <p:cNvSpPr/>
            <p:nvPr/>
          </p:nvSpPr>
          <p:spPr>
            <a:xfrm flipH="1" rot="5400000">
              <a:off x="126854" y="3873734"/>
              <a:ext cx="126566" cy="126553"/>
            </a:xfrm>
            <a:custGeom>
              <a:rect b="b" l="l" r="r" t="t"/>
              <a:pathLst>
                <a:path extrusionOk="0" h="2722" w="2722">
                  <a:moveTo>
                    <a:pt x="1356" y="420"/>
                  </a:moveTo>
                  <a:cubicBezTo>
                    <a:pt x="1874" y="420"/>
                    <a:pt x="2302" y="839"/>
                    <a:pt x="2302" y="1357"/>
                  </a:cubicBezTo>
                  <a:cubicBezTo>
                    <a:pt x="2302" y="1883"/>
                    <a:pt x="1874" y="2302"/>
                    <a:pt x="1356" y="2302"/>
                  </a:cubicBezTo>
                  <a:cubicBezTo>
                    <a:pt x="839" y="2302"/>
                    <a:pt x="420" y="1883"/>
                    <a:pt x="420" y="1357"/>
                  </a:cubicBezTo>
                  <a:cubicBezTo>
                    <a:pt x="420" y="839"/>
                    <a:pt x="839" y="420"/>
                    <a:pt x="1356" y="420"/>
                  </a:cubicBezTo>
                  <a:close/>
                  <a:moveTo>
                    <a:pt x="1356" y="1"/>
                  </a:moveTo>
                  <a:cubicBezTo>
                    <a:pt x="607" y="1"/>
                    <a:pt x="0" y="607"/>
                    <a:pt x="0" y="1357"/>
                  </a:cubicBezTo>
                  <a:cubicBezTo>
                    <a:pt x="0" y="2115"/>
                    <a:pt x="607" y="2721"/>
                    <a:pt x="1356" y="2721"/>
                  </a:cubicBezTo>
                  <a:cubicBezTo>
                    <a:pt x="2106" y="2721"/>
                    <a:pt x="2721" y="2115"/>
                    <a:pt x="2721" y="1357"/>
                  </a:cubicBezTo>
                  <a:cubicBezTo>
                    <a:pt x="2721" y="607"/>
                    <a:pt x="2106" y="1"/>
                    <a:pt x="13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85" name="Google Shape;2185;p43"/>
            <p:cNvGrpSpPr/>
            <p:nvPr/>
          </p:nvGrpSpPr>
          <p:grpSpPr>
            <a:xfrm flipH="1" rot="5400000">
              <a:off x="3636696" y="4387536"/>
              <a:ext cx="431067" cy="431067"/>
              <a:chOff x="2414073" y="4164177"/>
              <a:chExt cx="337800" cy="337800"/>
            </a:xfrm>
          </p:grpSpPr>
          <p:sp>
            <p:nvSpPr>
              <p:cNvPr id="2186" name="Google Shape;2186;p43"/>
              <p:cNvSpPr/>
              <p:nvPr/>
            </p:nvSpPr>
            <p:spPr>
              <a:xfrm>
                <a:off x="2414073" y="4164177"/>
                <a:ext cx="337800" cy="3378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43"/>
              <p:cNvSpPr/>
              <p:nvPr/>
            </p:nvSpPr>
            <p:spPr>
              <a:xfrm>
                <a:off x="2461907" y="4212010"/>
                <a:ext cx="242100" cy="242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88" name="Google Shape;2188;p43"/>
            <p:cNvSpPr/>
            <p:nvPr/>
          </p:nvSpPr>
          <p:spPr>
            <a:xfrm flipH="1" rot="5400000">
              <a:off x="-180345" y="2999144"/>
              <a:ext cx="1231626" cy="550843"/>
            </a:xfrm>
            <a:custGeom>
              <a:rect b="b" l="l" r="r" t="t"/>
              <a:pathLst>
                <a:path extrusionOk="0" h="11848" w="26488">
                  <a:moveTo>
                    <a:pt x="26184" y="1"/>
                  </a:moveTo>
                  <a:lnTo>
                    <a:pt x="14765" y="11420"/>
                  </a:lnTo>
                  <a:lnTo>
                    <a:pt x="0" y="11420"/>
                  </a:lnTo>
                  <a:lnTo>
                    <a:pt x="0" y="11848"/>
                  </a:lnTo>
                  <a:lnTo>
                    <a:pt x="14943" y="11848"/>
                  </a:lnTo>
                  <a:lnTo>
                    <a:pt x="26487" y="295"/>
                  </a:lnTo>
                  <a:lnTo>
                    <a:pt x="261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43"/>
            <p:cNvSpPr/>
            <p:nvPr/>
          </p:nvSpPr>
          <p:spPr>
            <a:xfrm flipH="1" rot="5400000">
              <a:off x="673715" y="2571754"/>
              <a:ext cx="126566" cy="126553"/>
            </a:xfrm>
            <a:custGeom>
              <a:rect b="b" l="l" r="r" t="t"/>
              <a:pathLst>
                <a:path extrusionOk="0" h="2722" w="2722">
                  <a:moveTo>
                    <a:pt x="1356" y="420"/>
                  </a:moveTo>
                  <a:cubicBezTo>
                    <a:pt x="1874" y="420"/>
                    <a:pt x="2302" y="839"/>
                    <a:pt x="2302" y="1357"/>
                  </a:cubicBezTo>
                  <a:cubicBezTo>
                    <a:pt x="2302" y="1883"/>
                    <a:pt x="1874" y="2302"/>
                    <a:pt x="1356" y="2302"/>
                  </a:cubicBezTo>
                  <a:cubicBezTo>
                    <a:pt x="839" y="2302"/>
                    <a:pt x="420" y="1883"/>
                    <a:pt x="420" y="1357"/>
                  </a:cubicBezTo>
                  <a:cubicBezTo>
                    <a:pt x="420" y="839"/>
                    <a:pt x="839" y="420"/>
                    <a:pt x="1356" y="420"/>
                  </a:cubicBezTo>
                  <a:close/>
                  <a:moveTo>
                    <a:pt x="1356" y="1"/>
                  </a:moveTo>
                  <a:cubicBezTo>
                    <a:pt x="607" y="1"/>
                    <a:pt x="0" y="607"/>
                    <a:pt x="0" y="1357"/>
                  </a:cubicBezTo>
                  <a:cubicBezTo>
                    <a:pt x="0" y="2115"/>
                    <a:pt x="607" y="2721"/>
                    <a:pt x="1356" y="2721"/>
                  </a:cubicBezTo>
                  <a:cubicBezTo>
                    <a:pt x="2106" y="2721"/>
                    <a:pt x="2721" y="2115"/>
                    <a:pt x="2721" y="1357"/>
                  </a:cubicBezTo>
                  <a:cubicBezTo>
                    <a:pt x="2721" y="607"/>
                    <a:pt x="2106" y="1"/>
                    <a:pt x="13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43"/>
            <p:cNvSpPr/>
            <p:nvPr/>
          </p:nvSpPr>
          <p:spPr>
            <a:xfrm rot="5400000">
              <a:off x="1717517" y="4545120"/>
              <a:ext cx="115983" cy="115887"/>
            </a:xfrm>
            <a:custGeom>
              <a:rect b="b" l="l" r="r" t="t"/>
              <a:pathLst>
                <a:path extrusionOk="0" h="1294" w="1295">
                  <a:moveTo>
                    <a:pt x="643" y="0"/>
                  </a:moveTo>
                  <a:cubicBezTo>
                    <a:pt x="286" y="0"/>
                    <a:pt x="1" y="294"/>
                    <a:pt x="1" y="651"/>
                  </a:cubicBezTo>
                  <a:cubicBezTo>
                    <a:pt x="1" y="1008"/>
                    <a:pt x="286" y="1294"/>
                    <a:pt x="643" y="1294"/>
                  </a:cubicBezTo>
                  <a:cubicBezTo>
                    <a:pt x="1000" y="1294"/>
                    <a:pt x="1294" y="1008"/>
                    <a:pt x="1294" y="651"/>
                  </a:cubicBezTo>
                  <a:cubicBezTo>
                    <a:pt x="1294" y="294"/>
                    <a:pt x="1000" y="0"/>
                    <a:pt x="6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1" name="Google Shape;2191;p43"/>
          <p:cNvGrpSpPr/>
          <p:nvPr/>
        </p:nvGrpSpPr>
        <p:grpSpPr>
          <a:xfrm>
            <a:off x="5940433" y="532625"/>
            <a:ext cx="3252917" cy="569444"/>
            <a:chOff x="6245233" y="304025"/>
            <a:chExt cx="3252917" cy="569444"/>
          </a:xfrm>
        </p:grpSpPr>
        <p:grpSp>
          <p:nvGrpSpPr>
            <p:cNvPr id="2192" name="Google Shape;2192;p43"/>
            <p:cNvGrpSpPr/>
            <p:nvPr/>
          </p:nvGrpSpPr>
          <p:grpSpPr>
            <a:xfrm flipH="1">
              <a:off x="7518213" y="442511"/>
              <a:ext cx="1494098" cy="121902"/>
              <a:chOff x="1131682" y="748176"/>
              <a:chExt cx="769004" cy="62742"/>
            </a:xfrm>
          </p:grpSpPr>
          <p:sp>
            <p:nvSpPr>
              <p:cNvPr id="2193" name="Google Shape;2193;p43"/>
              <p:cNvSpPr/>
              <p:nvPr/>
            </p:nvSpPr>
            <p:spPr>
              <a:xfrm>
                <a:off x="1320601" y="748176"/>
                <a:ext cx="92167" cy="62742"/>
              </a:xfrm>
              <a:custGeom>
                <a:rect b="b" l="l" r="r" t="t"/>
                <a:pathLst>
                  <a:path extrusionOk="0" h="1902" w="2794">
                    <a:moveTo>
                      <a:pt x="1" y="1"/>
                    </a:moveTo>
                    <a:lnTo>
                      <a:pt x="1955"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43"/>
              <p:cNvSpPr/>
              <p:nvPr/>
            </p:nvSpPr>
            <p:spPr>
              <a:xfrm>
                <a:off x="1257628" y="748176"/>
                <a:ext cx="92167" cy="62742"/>
              </a:xfrm>
              <a:custGeom>
                <a:rect b="b" l="l" r="r" t="t"/>
                <a:pathLst>
                  <a:path extrusionOk="0" h="1902" w="2794">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43"/>
              <p:cNvSpPr/>
              <p:nvPr/>
            </p:nvSpPr>
            <p:spPr>
              <a:xfrm>
                <a:off x="1194655"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43"/>
              <p:cNvSpPr/>
              <p:nvPr/>
            </p:nvSpPr>
            <p:spPr>
              <a:xfrm>
                <a:off x="1131682"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43"/>
              <p:cNvSpPr/>
              <p:nvPr/>
            </p:nvSpPr>
            <p:spPr>
              <a:xfrm>
                <a:off x="1381529"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43"/>
              <p:cNvSpPr/>
              <p:nvPr/>
            </p:nvSpPr>
            <p:spPr>
              <a:xfrm>
                <a:off x="1442457" y="748176"/>
                <a:ext cx="92134" cy="62742"/>
              </a:xfrm>
              <a:custGeom>
                <a:rect b="b" l="l" r="r" t="t"/>
                <a:pathLst>
                  <a:path extrusionOk="0" h="1902" w="2793">
                    <a:moveTo>
                      <a:pt x="0" y="1"/>
                    </a:moveTo>
                    <a:lnTo>
                      <a:pt x="1954" y="1901"/>
                    </a:lnTo>
                    <a:lnTo>
                      <a:pt x="2792"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43"/>
              <p:cNvSpPr/>
              <p:nvPr/>
            </p:nvSpPr>
            <p:spPr>
              <a:xfrm>
                <a:off x="1503649" y="748176"/>
                <a:ext cx="91870" cy="62742"/>
              </a:xfrm>
              <a:custGeom>
                <a:rect b="b" l="l" r="r" t="t"/>
                <a:pathLst>
                  <a:path extrusionOk="0" h="1902" w="2785">
                    <a:moveTo>
                      <a:pt x="1" y="1"/>
                    </a:moveTo>
                    <a:lnTo>
                      <a:pt x="1946" y="1901"/>
                    </a:lnTo>
                    <a:lnTo>
                      <a:pt x="2784" y="1901"/>
                    </a:lnTo>
                    <a:lnTo>
                      <a:pt x="8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43"/>
              <p:cNvSpPr/>
              <p:nvPr/>
            </p:nvSpPr>
            <p:spPr>
              <a:xfrm>
                <a:off x="1564577" y="748176"/>
                <a:ext cx="92134" cy="62742"/>
              </a:xfrm>
              <a:custGeom>
                <a:rect b="b" l="l" r="r" t="t"/>
                <a:pathLst>
                  <a:path extrusionOk="0" h="1902" w="2793">
                    <a:moveTo>
                      <a:pt x="0"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43"/>
              <p:cNvSpPr/>
              <p:nvPr/>
            </p:nvSpPr>
            <p:spPr>
              <a:xfrm>
                <a:off x="1625504" y="748176"/>
                <a:ext cx="92134" cy="62742"/>
              </a:xfrm>
              <a:custGeom>
                <a:rect b="b" l="l" r="r" t="t"/>
                <a:pathLst>
                  <a:path extrusionOk="0" h="1902" w="2793">
                    <a:moveTo>
                      <a:pt x="0" y="1"/>
                    </a:moveTo>
                    <a:lnTo>
                      <a:pt x="1954" y="1901"/>
                    </a:lnTo>
                    <a:lnTo>
                      <a:pt x="2792"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43"/>
              <p:cNvSpPr/>
              <p:nvPr/>
            </p:nvSpPr>
            <p:spPr>
              <a:xfrm>
                <a:off x="1686399" y="748176"/>
                <a:ext cx="92167" cy="62742"/>
              </a:xfrm>
              <a:custGeom>
                <a:rect b="b" l="l" r="r" t="t"/>
                <a:pathLst>
                  <a:path extrusionOk="0" h="1902" w="2794">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43"/>
              <p:cNvSpPr/>
              <p:nvPr/>
            </p:nvSpPr>
            <p:spPr>
              <a:xfrm>
                <a:off x="1747624" y="748176"/>
                <a:ext cx="91837" cy="62742"/>
              </a:xfrm>
              <a:custGeom>
                <a:rect b="b" l="l" r="r" t="t"/>
                <a:pathLst>
                  <a:path extrusionOk="0" h="1902" w="2784">
                    <a:moveTo>
                      <a:pt x="0" y="1"/>
                    </a:moveTo>
                    <a:lnTo>
                      <a:pt x="1945" y="1901"/>
                    </a:lnTo>
                    <a:lnTo>
                      <a:pt x="2784" y="1901"/>
                    </a:lnTo>
                    <a:lnTo>
                      <a:pt x="8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43"/>
              <p:cNvSpPr/>
              <p:nvPr/>
            </p:nvSpPr>
            <p:spPr>
              <a:xfrm>
                <a:off x="1808519" y="748176"/>
                <a:ext cx="92167" cy="62742"/>
              </a:xfrm>
              <a:custGeom>
                <a:rect b="b" l="l" r="r" t="t"/>
                <a:pathLst>
                  <a:path extrusionOk="0" h="1902" w="2794">
                    <a:moveTo>
                      <a:pt x="1" y="1"/>
                    </a:moveTo>
                    <a:lnTo>
                      <a:pt x="1955" y="1901"/>
                    </a:lnTo>
                    <a:lnTo>
                      <a:pt x="2793" y="1901"/>
                    </a:lnTo>
                    <a:lnTo>
                      <a:pt x="8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05" name="Google Shape;2205;p43"/>
            <p:cNvGrpSpPr/>
            <p:nvPr/>
          </p:nvGrpSpPr>
          <p:grpSpPr>
            <a:xfrm>
              <a:off x="6245233" y="442503"/>
              <a:ext cx="430966" cy="430966"/>
              <a:chOff x="6832973" y="460535"/>
              <a:chExt cx="317400" cy="317400"/>
            </a:xfrm>
          </p:grpSpPr>
          <p:sp>
            <p:nvSpPr>
              <p:cNvPr id="2206" name="Google Shape;2206;p43"/>
              <p:cNvSpPr/>
              <p:nvPr/>
            </p:nvSpPr>
            <p:spPr>
              <a:xfrm flipH="1">
                <a:off x="6832973" y="460535"/>
                <a:ext cx="317400" cy="3174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43"/>
              <p:cNvSpPr/>
              <p:nvPr/>
            </p:nvSpPr>
            <p:spPr>
              <a:xfrm flipH="1">
                <a:off x="6877718" y="505489"/>
                <a:ext cx="227700" cy="2277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08" name="Google Shape;2208;p43"/>
            <p:cNvSpPr/>
            <p:nvPr/>
          </p:nvSpPr>
          <p:spPr>
            <a:xfrm>
              <a:off x="6599375" y="304025"/>
              <a:ext cx="2898775" cy="279450"/>
            </a:xfrm>
            <a:custGeom>
              <a:rect b="b" l="l" r="r" t="t"/>
              <a:pathLst>
                <a:path extrusionOk="0" h="11178" w="115951">
                  <a:moveTo>
                    <a:pt x="115951" y="0"/>
                  </a:moveTo>
                  <a:lnTo>
                    <a:pt x="34741" y="252"/>
                  </a:lnTo>
                  <a:lnTo>
                    <a:pt x="0" y="11178"/>
                  </a:lnTo>
                </a:path>
              </a:pathLst>
            </a:custGeom>
            <a:noFill/>
            <a:ln cap="flat" cmpd="sng" w="19050">
              <a:solidFill>
                <a:schemeClr val="accent3"/>
              </a:solidFill>
              <a:prstDash val="solid"/>
              <a:round/>
              <a:headEnd len="sm" w="sm" type="none"/>
              <a:tailEnd len="sm" w="sm" type="none"/>
            </a:ln>
          </p:spPr>
        </p:sp>
      </p:grpSp>
      <p:grpSp>
        <p:nvGrpSpPr>
          <p:cNvPr id="2209" name="Google Shape;2209;p43"/>
          <p:cNvGrpSpPr/>
          <p:nvPr/>
        </p:nvGrpSpPr>
        <p:grpSpPr>
          <a:xfrm flipH="1">
            <a:off x="8582051" y="4120907"/>
            <a:ext cx="475045" cy="963128"/>
            <a:chOff x="750826" y="3144150"/>
            <a:chExt cx="690874" cy="1459949"/>
          </a:xfrm>
        </p:grpSpPr>
        <p:sp>
          <p:nvSpPr>
            <p:cNvPr id="2210" name="Google Shape;2210;p43"/>
            <p:cNvSpPr/>
            <p:nvPr/>
          </p:nvSpPr>
          <p:spPr>
            <a:xfrm>
              <a:off x="750826" y="3144150"/>
              <a:ext cx="690874" cy="779104"/>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43"/>
            <p:cNvSpPr/>
            <p:nvPr/>
          </p:nvSpPr>
          <p:spPr>
            <a:xfrm>
              <a:off x="750826" y="3340458"/>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43"/>
            <p:cNvSpPr/>
            <p:nvPr/>
          </p:nvSpPr>
          <p:spPr>
            <a:xfrm>
              <a:off x="750826" y="3536765"/>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43"/>
            <p:cNvSpPr/>
            <p:nvPr/>
          </p:nvSpPr>
          <p:spPr>
            <a:xfrm>
              <a:off x="750826" y="3733700"/>
              <a:ext cx="690874" cy="779104"/>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43"/>
            <p:cNvSpPr/>
            <p:nvPr/>
          </p:nvSpPr>
          <p:spPr>
            <a:xfrm>
              <a:off x="750826" y="3930008"/>
              <a:ext cx="671584" cy="674091"/>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43"/>
            <p:cNvSpPr/>
            <p:nvPr/>
          </p:nvSpPr>
          <p:spPr>
            <a:xfrm>
              <a:off x="750826" y="4126316"/>
              <a:ext cx="476529" cy="477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43"/>
            <p:cNvSpPr/>
            <p:nvPr/>
          </p:nvSpPr>
          <p:spPr>
            <a:xfrm>
              <a:off x="750826" y="4322624"/>
              <a:ext cx="280848" cy="281475"/>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17" name="Google Shape;2217;p43"/>
          <p:cNvSpPr txBox="1"/>
          <p:nvPr/>
        </p:nvSpPr>
        <p:spPr>
          <a:xfrm>
            <a:off x="0" y="544500"/>
            <a:ext cx="9144000" cy="4032900"/>
          </a:xfrm>
          <a:prstGeom prst="rect">
            <a:avLst/>
          </a:prstGeom>
          <a:noFill/>
          <a:ln>
            <a:noFill/>
          </a:ln>
        </p:spPr>
        <p:txBody>
          <a:bodyPr anchorCtr="0" anchor="t" bIns="91425" lIns="91425" spcFirstLastPara="1" rIns="91425" wrap="square" tIns="91425">
            <a:spAutoFit/>
          </a:bodyPr>
          <a:lstStyle/>
          <a:p>
            <a:pPr indent="-320675" lvl="0" marL="457200" marR="0" rtl="0" algn="l">
              <a:lnSpc>
                <a:spcPct val="100000"/>
              </a:lnSpc>
              <a:spcBef>
                <a:spcPts val="0"/>
              </a:spcBef>
              <a:spcAft>
                <a:spcPts val="0"/>
              </a:spcAft>
              <a:buClr>
                <a:srgbClr val="000000"/>
              </a:buClr>
              <a:buSzPts val="1450"/>
              <a:buFont typeface="Libre Franklin"/>
              <a:buChar char="-"/>
            </a:pPr>
            <a:r>
              <a:rPr b="1" i="0" lang="en-US" sz="1200" u="none" cap="none" strike="noStrike">
                <a:solidFill>
                  <a:schemeClr val="dk1"/>
                </a:solidFill>
                <a:latin typeface="Libre Franklin"/>
                <a:ea typeface="Libre Franklin"/>
                <a:cs typeface="Libre Franklin"/>
                <a:sym typeface="Libre Franklin"/>
              </a:rPr>
              <a:t>Maquetter une application</a:t>
            </a:r>
            <a:endParaRPr b="1" i="0" sz="1200" u="none" cap="none" strike="noStrike">
              <a:solidFill>
                <a:schemeClr val="dk1"/>
              </a:solidFill>
              <a:latin typeface="Libre Franklin"/>
              <a:ea typeface="Libre Franklin"/>
              <a:cs typeface="Libre Franklin"/>
              <a:sym typeface="Libre Franklin"/>
            </a:endParaRPr>
          </a:p>
          <a:p>
            <a:pPr indent="0" lvl="0" marL="4572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Libre Franklin"/>
                <a:ea typeface="Libre Franklin"/>
                <a:cs typeface="Libre Franklin"/>
                <a:sym typeface="Libre Franklin"/>
              </a:rPr>
              <a:t>Pour cela une utilisation d’Adobe XD permet d’effectuer un petit aperçu du futur site, de voir les étapes et la construction à définir. De plus on peux on faire des cheminements entre les pages, des transitions, créer des composants dans une bibliothèque à réutiliser.</a:t>
            </a:r>
            <a:endParaRPr b="0" i="0" sz="1200" u="none" cap="none" strike="noStrike">
              <a:solidFill>
                <a:schemeClr val="dk1"/>
              </a:solidFill>
              <a:latin typeface="Libre Franklin"/>
              <a:ea typeface="Libre Franklin"/>
              <a:cs typeface="Libre Franklin"/>
              <a:sym typeface="Libre Franklin"/>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Libre Franklin"/>
              <a:ea typeface="Libre Franklin"/>
              <a:cs typeface="Libre Franklin"/>
              <a:sym typeface="Libre Franklin"/>
            </a:endParaRPr>
          </a:p>
          <a:p>
            <a:pPr indent="-320675" lvl="0" marL="457200" marR="0" rtl="0" algn="l">
              <a:lnSpc>
                <a:spcPct val="100000"/>
              </a:lnSpc>
              <a:spcBef>
                <a:spcPts val="0"/>
              </a:spcBef>
              <a:spcAft>
                <a:spcPts val="0"/>
              </a:spcAft>
              <a:buClr>
                <a:srgbClr val="000000"/>
              </a:buClr>
              <a:buSzPts val="1450"/>
              <a:buFont typeface="Libre Franklin"/>
              <a:buChar char="-"/>
            </a:pPr>
            <a:r>
              <a:rPr b="1" i="0" lang="en-US" sz="1200" u="none" cap="none" strike="noStrike">
                <a:solidFill>
                  <a:schemeClr val="dk1"/>
                </a:solidFill>
                <a:latin typeface="Libre Franklin"/>
                <a:ea typeface="Libre Franklin"/>
                <a:cs typeface="Libre Franklin"/>
                <a:sym typeface="Libre Franklin"/>
              </a:rPr>
              <a:t>Réaliser une interface utilisateur web statique et adaptable</a:t>
            </a:r>
            <a:endParaRPr b="1" i="0" sz="1200" u="none" cap="none" strike="noStrike">
              <a:solidFill>
                <a:schemeClr val="dk1"/>
              </a:solidFill>
              <a:latin typeface="Libre Franklin"/>
              <a:ea typeface="Libre Franklin"/>
              <a:cs typeface="Libre Franklin"/>
              <a:sym typeface="Libre Franklin"/>
            </a:endParaRPr>
          </a:p>
          <a:p>
            <a:pPr indent="0" lvl="0" marL="4572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Libre Franklin"/>
                <a:ea typeface="Libre Franklin"/>
                <a:cs typeface="Libre Franklin"/>
                <a:sym typeface="Libre Franklin"/>
              </a:rPr>
              <a:t>La combinaison classique, avec HTML et CSS bien sur ! Un peu de JavaScript pour rendre le tout dynamique.</a:t>
            </a:r>
            <a:endParaRPr b="0" i="0" sz="1200" u="none" cap="none" strike="noStrike">
              <a:solidFill>
                <a:schemeClr val="dk1"/>
              </a:solidFill>
              <a:latin typeface="Libre Franklin"/>
              <a:ea typeface="Libre Franklin"/>
              <a:cs typeface="Libre Franklin"/>
              <a:sym typeface="Libre Franklin"/>
            </a:endParaRPr>
          </a:p>
          <a:p>
            <a:pPr indent="0" lvl="0" marL="4572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Libre Franklin"/>
                <a:ea typeface="Libre Franklin"/>
                <a:cs typeface="Libre Franklin"/>
                <a:sym typeface="Libre Franklin"/>
              </a:rPr>
              <a:t>Après avec l’aide de classes bootstrap on peut afficher le contenu du site facilement sur les types d’écrans !</a:t>
            </a:r>
            <a:endParaRPr b="0" i="0" sz="1200" u="none" cap="none" strike="noStrike">
              <a:solidFill>
                <a:schemeClr val="dk1"/>
              </a:solidFill>
              <a:latin typeface="Libre Franklin"/>
              <a:ea typeface="Libre Franklin"/>
              <a:cs typeface="Libre Franklin"/>
              <a:sym typeface="Libre Franklin"/>
            </a:endParaRPr>
          </a:p>
          <a:p>
            <a:pPr indent="0" lvl="0" marL="4572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Libre Franklin"/>
                <a:ea typeface="Libre Franklin"/>
                <a:cs typeface="Libre Franklin"/>
                <a:sym typeface="Libre Franklin"/>
              </a:rPr>
              <a:t>On peut aussi faire des “break-point” avec des media queries qui vont s’adapter de façon plus poussée.</a:t>
            </a:r>
            <a:endParaRPr b="0" i="0" sz="1200" u="none" cap="none" strike="noStrike">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Libre Franklin"/>
              <a:ea typeface="Libre Franklin"/>
              <a:cs typeface="Libre Franklin"/>
              <a:sym typeface="Libre Franklin"/>
            </a:endParaRPr>
          </a:p>
          <a:p>
            <a:pPr indent="-320675" lvl="0" marL="457200" marR="0" rtl="0" algn="l">
              <a:lnSpc>
                <a:spcPct val="100000"/>
              </a:lnSpc>
              <a:spcBef>
                <a:spcPts val="0"/>
              </a:spcBef>
              <a:spcAft>
                <a:spcPts val="0"/>
              </a:spcAft>
              <a:buClr>
                <a:srgbClr val="000000"/>
              </a:buClr>
              <a:buSzPts val="1450"/>
              <a:buFont typeface="Libre Franklin"/>
              <a:buChar char="-"/>
            </a:pPr>
            <a:r>
              <a:rPr b="1" i="0" lang="en-US" sz="1200" u="none" cap="none" strike="noStrike">
                <a:solidFill>
                  <a:schemeClr val="dk1"/>
                </a:solidFill>
                <a:latin typeface="Libre Franklin"/>
                <a:ea typeface="Libre Franklin"/>
                <a:cs typeface="Libre Franklin"/>
                <a:sym typeface="Libre Franklin"/>
              </a:rPr>
              <a:t>Développer une interface utilisateur web dynamique</a:t>
            </a:r>
            <a:endParaRPr b="1" i="0" sz="1200" u="none" cap="none" strike="noStrike">
              <a:solidFill>
                <a:schemeClr val="dk1"/>
              </a:solidFill>
              <a:latin typeface="Libre Franklin"/>
              <a:ea typeface="Libre Franklin"/>
              <a:cs typeface="Libre Franklin"/>
              <a:sym typeface="Libre Franklin"/>
            </a:endParaRPr>
          </a:p>
          <a:p>
            <a:pPr indent="0" lvl="0" marL="4572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Libre Franklin"/>
                <a:ea typeface="Libre Franklin"/>
                <a:cs typeface="Libre Franklin"/>
                <a:sym typeface="Libre Franklin"/>
              </a:rPr>
              <a:t>Ceci est une page admin qui donne accès à tous les utilisateurs inscrit sur le site, permet des les modifier en temps réel. Cette page aussi fait jonction avec un tableau de bord qui contrôle les dépenses des clients, fait des statistiques, des retours sur les produits qui se vendent le mieux, des paniers achetées, de la quantité moyenne, du prix du panier moyen, le suivi des achats en ligne, le mode de paiement, achat en boutique ou sur site internet…</a:t>
            </a:r>
            <a:endParaRPr b="0" i="0" sz="1200" u="none" cap="none" strike="noStrike">
              <a:solidFill>
                <a:schemeClr val="dk1"/>
              </a:solidFill>
              <a:latin typeface="Libre Franklin"/>
              <a:ea typeface="Libre Franklin"/>
              <a:cs typeface="Libre Franklin"/>
              <a:sym typeface="Libre Franklin"/>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Libre Franklin"/>
              <a:ea typeface="Libre Franklin"/>
              <a:cs typeface="Libre Franklin"/>
              <a:sym typeface="Libre Franklin"/>
            </a:endParaRPr>
          </a:p>
          <a:p>
            <a:pPr indent="-320675" lvl="0" marL="457200" marR="0" rtl="0" algn="l">
              <a:lnSpc>
                <a:spcPct val="100000"/>
              </a:lnSpc>
              <a:spcBef>
                <a:spcPts val="0"/>
              </a:spcBef>
              <a:spcAft>
                <a:spcPts val="0"/>
              </a:spcAft>
              <a:buClr>
                <a:srgbClr val="000000"/>
              </a:buClr>
              <a:buSzPts val="1450"/>
              <a:buFont typeface="Libre Franklin"/>
              <a:buChar char="-"/>
            </a:pPr>
            <a:r>
              <a:rPr b="1" i="0" lang="en-US" sz="1200" u="none" cap="none" strike="noStrike">
                <a:solidFill>
                  <a:schemeClr val="dk1"/>
                </a:solidFill>
                <a:latin typeface="Libre Franklin"/>
                <a:ea typeface="Libre Franklin"/>
                <a:cs typeface="Libre Franklin"/>
                <a:sym typeface="Libre Franklin"/>
              </a:rPr>
              <a:t>Réaliser une interface utilisateur avec une solution de gestion de contenu ou e-commerce</a:t>
            </a:r>
            <a:endParaRPr b="1" i="0" sz="1200" u="none" cap="none" strike="noStrike">
              <a:solidFill>
                <a:schemeClr val="dk1"/>
              </a:solidFill>
              <a:latin typeface="Libre Franklin"/>
              <a:ea typeface="Libre Franklin"/>
              <a:cs typeface="Libre Franklin"/>
              <a:sym typeface="Libre Franklin"/>
            </a:endParaRPr>
          </a:p>
          <a:p>
            <a:pPr indent="0" lvl="0" marL="4572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Libre Franklin"/>
                <a:ea typeface="Libre Franklin"/>
                <a:cs typeface="Libre Franklin"/>
                <a:sym typeface="Libre Franklin"/>
              </a:rPr>
              <a:t>Pour cette fonction c’est dans la boutique avec la bonne accréditation qui permet d’ajouter, voir, éditer et effacer un produit. (CRUD pour Create Read Update Delete)</a:t>
            </a:r>
            <a:endParaRPr b="0" i="0" sz="1200" u="none" cap="none" strike="noStrike">
              <a:solidFill>
                <a:schemeClr val="dk1"/>
              </a:solidFill>
              <a:latin typeface="Libre Franklin"/>
              <a:ea typeface="Libre Franklin"/>
              <a:cs typeface="Libre Franklin"/>
              <a:sym typeface="Libre Franklin"/>
            </a:endParaRPr>
          </a:p>
        </p:txBody>
      </p:sp>
      <p:grpSp>
        <p:nvGrpSpPr>
          <p:cNvPr id="2218" name="Google Shape;2218;p43"/>
          <p:cNvGrpSpPr/>
          <p:nvPr/>
        </p:nvGrpSpPr>
        <p:grpSpPr>
          <a:xfrm flipH="1">
            <a:off x="8248064" y="4457076"/>
            <a:ext cx="91647" cy="664701"/>
            <a:chOff x="-1573661" y="2687323"/>
            <a:chExt cx="155097" cy="1297991"/>
          </a:xfrm>
        </p:grpSpPr>
        <p:sp>
          <p:nvSpPr>
            <p:cNvPr id="2219" name="Google Shape;2219;p43"/>
            <p:cNvSpPr/>
            <p:nvPr/>
          </p:nvSpPr>
          <p:spPr>
            <a:xfrm>
              <a:off x="-1501768" y="3419715"/>
              <a:ext cx="23174" cy="565599"/>
            </a:xfrm>
            <a:custGeom>
              <a:rect b="b" l="l" r="r" t="t"/>
              <a:pathLst>
                <a:path extrusionOk="0" h="10251" w="420">
                  <a:moveTo>
                    <a:pt x="0" y="10251"/>
                  </a:moveTo>
                  <a:lnTo>
                    <a:pt x="420" y="10251"/>
                  </a:lnTo>
                  <a:lnTo>
                    <a:pt x="420" y="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43"/>
            <p:cNvSpPr/>
            <p:nvPr/>
          </p:nvSpPr>
          <p:spPr>
            <a:xfrm>
              <a:off x="-1573661" y="2687323"/>
              <a:ext cx="155097" cy="155097"/>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43"/>
            <p:cNvSpPr/>
            <p:nvPr/>
          </p:nvSpPr>
          <p:spPr>
            <a:xfrm>
              <a:off x="-1573661" y="2895995"/>
              <a:ext cx="155097" cy="154656"/>
            </a:xfrm>
            <a:custGeom>
              <a:rect b="b" l="l" r="r" t="t"/>
              <a:pathLst>
                <a:path extrusionOk="0" h="2803" w="2811">
                  <a:moveTo>
                    <a:pt x="1" y="1"/>
                  </a:moveTo>
                  <a:lnTo>
                    <a:pt x="2811" y="1"/>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43"/>
            <p:cNvSpPr/>
            <p:nvPr/>
          </p:nvSpPr>
          <p:spPr>
            <a:xfrm>
              <a:off x="-1573661" y="3104225"/>
              <a:ext cx="155097" cy="154600"/>
            </a:xfrm>
            <a:custGeom>
              <a:rect b="b" l="l" r="r" t="t"/>
              <a:pathLst>
                <a:path extrusionOk="0" h="2802" w="2811">
                  <a:moveTo>
                    <a:pt x="1" y="0"/>
                  </a:moveTo>
                  <a:lnTo>
                    <a:pt x="2811" y="0"/>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43"/>
            <p:cNvSpPr/>
            <p:nvPr/>
          </p:nvSpPr>
          <p:spPr>
            <a:xfrm>
              <a:off x="-1573661" y="3312455"/>
              <a:ext cx="155097" cy="155097"/>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24" name="Google Shape;2224;p43"/>
          <p:cNvSpPr/>
          <p:nvPr/>
        </p:nvSpPr>
        <p:spPr>
          <a:xfrm>
            <a:off x="2611625" y="92825"/>
            <a:ext cx="3481200" cy="4653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43"/>
          <p:cNvSpPr txBox="1"/>
          <p:nvPr>
            <p:ph type="title"/>
          </p:nvPr>
        </p:nvSpPr>
        <p:spPr>
          <a:xfrm>
            <a:off x="2753672" y="92825"/>
            <a:ext cx="3197100" cy="465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sz="2400"/>
              <a:t>FRONT END</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9" name="Shape 2229"/>
        <p:cNvGrpSpPr/>
        <p:nvPr/>
      </p:nvGrpSpPr>
      <p:grpSpPr>
        <a:xfrm>
          <a:off x="0" y="0"/>
          <a:ext cx="0" cy="0"/>
          <a:chOff x="0" y="0"/>
          <a:chExt cx="0" cy="0"/>
        </a:xfrm>
      </p:grpSpPr>
      <p:sp>
        <p:nvSpPr>
          <p:cNvPr id="2230" name="Google Shape;2230;p44"/>
          <p:cNvSpPr/>
          <p:nvPr/>
        </p:nvSpPr>
        <p:spPr>
          <a:xfrm>
            <a:off x="2327376" y="84064"/>
            <a:ext cx="3867900" cy="5742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44"/>
          <p:cNvSpPr txBox="1"/>
          <p:nvPr>
            <p:ph type="title"/>
          </p:nvPr>
        </p:nvSpPr>
        <p:spPr>
          <a:xfrm>
            <a:off x="2556176" y="84814"/>
            <a:ext cx="34104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Responsive !</a:t>
            </a:r>
            <a:endParaRPr/>
          </a:p>
        </p:txBody>
      </p:sp>
      <p:sp>
        <p:nvSpPr>
          <p:cNvPr id="2232" name="Google Shape;2232;p44"/>
          <p:cNvSpPr txBox="1"/>
          <p:nvPr>
            <p:ph idx="1" type="subTitle"/>
          </p:nvPr>
        </p:nvSpPr>
        <p:spPr>
          <a:xfrm>
            <a:off x="2285298" y="1848343"/>
            <a:ext cx="2972700" cy="1080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lang="en-US"/>
              <a:t>FRONT END</a:t>
            </a:r>
            <a:endParaRPr b="1"/>
          </a:p>
          <a:p>
            <a:pPr indent="0" lvl="0" marL="0" rtl="0" algn="ctr">
              <a:lnSpc>
                <a:spcPct val="100000"/>
              </a:lnSpc>
              <a:spcBef>
                <a:spcPts val="0"/>
              </a:spcBef>
              <a:spcAft>
                <a:spcPts val="0"/>
              </a:spcAft>
              <a:buSzPts val="1400"/>
              <a:buNone/>
            </a:pPr>
            <a:r>
              <a:rPr b="1" lang="en-US"/>
              <a:t>Le site de la Nimes’Alerie est 100% responsive grâce à Bootstrap !</a:t>
            </a:r>
            <a:endParaRPr b="1"/>
          </a:p>
        </p:txBody>
      </p:sp>
      <p:grpSp>
        <p:nvGrpSpPr>
          <p:cNvPr id="2233" name="Google Shape;2233;p44"/>
          <p:cNvGrpSpPr/>
          <p:nvPr/>
        </p:nvGrpSpPr>
        <p:grpSpPr>
          <a:xfrm>
            <a:off x="503972" y="742105"/>
            <a:ext cx="1789679" cy="3208459"/>
            <a:chOff x="-2391700" y="724350"/>
            <a:chExt cx="1973199" cy="3694804"/>
          </a:xfrm>
        </p:grpSpPr>
        <p:sp>
          <p:nvSpPr>
            <p:cNvPr id="2234" name="Google Shape;2234;p44"/>
            <p:cNvSpPr/>
            <p:nvPr/>
          </p:nvSpPr>
          <p:spPr>
            <a:xfrm>
              <a:off x="-2391700" y="724350"/>
              <a:ext cx="1973199" cy="3694804"/>
            </a:xfrm>
            <a:custGeom>
              <a:rect b="b" l="l" r="r" t="t"/>
              <a:pathLst>
                <a:path extrusionOk="0" h="68632" w="32627">
                  <a:moveTo>
                    <a:pt x="5626" y="1"/>
                  </a:moveTo>
                  <a:lnTo>
                    <a:pt x="27002" y="1"/>
                  </a:lnTo>
                  <a:cubicBezTo>
                    <a:pt x="30108" y="1"/>
                    <a:pt x="32626" y="2520"/>
                    <a:pt x="32626" y="5627"/>
                  </a:cubicBezTo>
                  <a:lnTo>
                    <a:pt x="32626" y="63005"/>
                  </a:lnTo>
                  <a:cubicBezTo>
                    <a:pt x="32626" y="66112"/>
                    <a:pt x="30108" y="68631"/>
                    <a:pt x="27002" y="68631"/>
                  </a:cubicBezTo>
                  <a:lnTo>
                    <a:pt x="5626" y="68631"/>
                  </a:lnTo>
                  <a:cubicBezTo>
                    <a:pt x="2517" y="68631"/>
                    <a:pt x="0" y="66112"/>
                    <a:pt x="0" y="63005"/>
                  </a:cubicBezTo>
                  <a:lnTo>
                    <a:pt x="0" y="5627"/>
                  </a:lnTo>
                  <a:cubicBezTo>
                    <a:pt x="0" y="2520"/>
                    <a:pt x="2517" y="1"/>
                    <a:pt x="562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35" name="Google Shape;2235;p44"/>
            <p:cNvGrpSpPr/>
            <p:nvPr/>
          </p:nvGrpSpPr>
          <p:grpSpPr>
            <a:xfrm>
              <a:off x="-1672902" y="963645"/>
              <a:ext cx="535605" cy="69286"/>
              <a:chOff x="-605260" y="963645"/>
              <a:chExt cx="535605" cy="69286"/>
            </a:xfrm>
          </p:grpSpPr>
          <p:sp>
            <p:nvSpPr>
              <p:cNvPr id="2236" name="Google Shape;2236;p44"/>
              <p:cNvSpPr/>
              <p:nvPr/>
            </p:nvSpPr>
            <p:spPr>
              <a:xfrm>
                <a:off x="-605260" y="963645"/>
                <a:ext cx="69286" cy="69286"/>
              </a:xfrm>
              <a:custGeom>
                <a:rect b="b" l="l" r="r" t="t"/>
                <a:pathLst>
                  <a:path extrusionOk="0" h="1287" w="1287">
                    <a:moveTo>
                      <a:pt x="620" y="0"/>
                    </a:moveTo>
                    <a:cubicBezTo>
                      <a:pt x="869" y="0"/>
                      <a:pt x="1095" y="151"/>
                      <a:pt x="1191" y="382"/>
                    </a:cubicBezTo>
                    <a:cubicBezTo>
                      <a:pt x="1287" y="614"/>
                      <a:pt x="1234" y="880"/>
                      <a:pt x="1057" y="1057"/>
                    </a:cubicBezTo>
                    <a:cubicBezTo>
                      <a:pt x="880" y="1234"/>
                      <a:pt x="614" y="1286"/>
                      <a:pt x="383" y="1190"/>
                    </a:cubicBezTo>
                    <a:cubicBezTo>
                      <a:pt x="151" y="1095"/>
                      <a:pt x="1" y="870"/>
                      <a:pt x="1" y="619"/>
                    </a:cubicBezTo>
                    <a:cubicBezTo>
                      <a:pt x="1" y="278"/>
                      <a:pt x="278" y="0"/>
                      <a:pt x="6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44"/>
              <p:cNvSpPr/>
              <p:nvPr/>
            </p:nvSpPr>
            <p:spPr>
              <a:xfrm>
                <a:off x="-468465" y="963645"/>
                <a:ext cx="398810" cy="66702"/>
              </a:xfrm>
              <a:custGeom>
                <a:rect b="b" l="l" r="r" t="t"/>
                <a:pathLst>
                  <a:path extrusionOk="0" h="1239" w="7408">
                    <a:moveTo>
                      <a:pt x="611" y="0"/>
                    </a:moveTo>
                    <a:lnTo>
                      <a:pt x="6797" y="0"/>
                    </a:lnTo>
                    <a:cubicBezTo>
                      <a:pt x="7136" y="6"/>
                      <a:pt x="7407" y="281"/>
                      <a:pt x="7407" y="619"/>
                    </a:cubicBezTo>
                    <a:cubicBezTo>
                      <a:pt x="7407" y="958"/>
                      <a:pt x="7136" y="1233"/>
                      <a:pt x="6797" y="1238"/>
                    </a:cubicBezTo>
                    <a:lnTo>
                      <a:pt x="611" y="1238"/>
                    </a:lnTo>
                    <a:cubicBezTo>
                      <a:pt x="272" y="1233"/>
                      <a:pt x="0" y="958"/>
                      <a:pt x="0" y="619"/>
                    </a:cubicBezTo>
                    <a:cubicBezTo>
                      <a:pt x="0" y="281"/>
                      <a:pt x="272" y="6"/>
                      <a:pt x="61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38" name="Google Shape;2238;p44"/>
            <p:cNvSpPr/>
            <p:nvPr/>
          </p:nvSpPr>
          <p:spPr>
            <a:xfrm>
              <a:off x="-1543214" y="4007637"/>
              <a:ext cx="276227" cy="276227"/>
            </a:xfrm>
            <a:custGeom>
              <a:rect b="b" l="l" r="r" t="t"/>
              <a:pathLst>
                <a:path extrusionOk="0" h="5131" w="5131">
                  <a:moveTo>
                    <a:pt x="2566" y="0"/>
                  </a:moveTo>
                  <a:cubicBezTo>
                    <a:pt x="3983" y="0"/>
                    <a:pt x="5131" y="1148"/>
                    <a:pt x="5131" y="2565"/>
                  </a:cubicBezTo>
                  <a:cubicBezTo>
                    <a:pt x="5131" y="3982"/>
                    <a:pt x="3983" y="5131"/>
                    <a:pt x="2566" y="5131"/>
                  </a:cubicBezTo>
                  <a:cubicBezTo>
                    <a:pt x="1149" y="5131"/>
                    <a:pt x="0" y="3982"/>
                    <a:pt x="0" y="2565"/>
                  </a:cubicBezTo>
                  <a:cubicBezTo>
                    <a:pt x="0" y="1149"/>
                    <a:pt x="1150" y="0"/>
                    <a:pt x="256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9" name="Google Shape;2239;p44"/>
          <p:cNvGrpSpPr/>
          <p:nvPr/>
        </p:nvGrpSpPr>
        <p:grpSpPr>
          <a:xfrm flipH="1">
            <a:off x="7518215" y="442518"/>
            <a:ext cx="1494097" cy="121902"/>
            <a:chOff x="1131682" y="748176"/>
            <a:chExt cx="769004" cy="62742"/>
          </a:xfrm>
        </p:grpSpPr>
        <p:sp>
          <p:nvSpPr>
            <p:cNvPr id="2240" name="Google Shape;2240;p44"/>
            <p:cNvSpPr/>
            <p:nvPr/>
          </p:nvSpPr>
          <p:spPr>
            <a:xfrm>
              <a:off x="1320601" y="748176"/>
              <a:ext cx="92167" cy="62742"/>
            </a:xfrm>
            <a:custGeom>
              <a:rect b="b" l="l" r="r" t="t"/>
              <a:pathLst>
                <a:path extrusionOk="0" h="1902" w="2794">
                  <a:moveTo>
                    <a:pt x="1" y="1"/>
                  </a:moveTo>
                  <a:lnTo>
                    <a:pt x="1955"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44"/>
            <p:cNvSpPr/>
            <p:nvPr/>
          </p:nvSpPr>
          <p:spPr>
            <a:xfrm>
              <a:off x="1257628" y="748176"/>
              <a:ext cx="92167" cy="62742"/>
            </a:xfrm>
            <a:custGeom>
              <a:rect b="b" l="l" r="r" t="t"/>
              <a:pathLst>
                <a:path extrusionOk="0" h="1902" w="2794">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44"/>
            <p:cNvSpPr/>
            <p:nvPr/>
          </p:nvSpPr>
          <p:spPr>
            <a:xfrm>
              <a:off x="1194655"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44"/>
            <p:cNvSpPr/>
            <p:nvPr/>
          </p:nvSpPr>
          <p:spPr>
            <a:xfrm>
              <a:off x="1131682"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44"/>
            <p:cNvSpPr/>
            <p:nvPr/>
          </p:nvSpPr>
          <p:spPr>
            <a:xfrm>
              <a:off x="1381529"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44"/>
            <p:cNvSpPr/>
            <p:nvPr/>
          </p:nvSpPr>
          <p:spPr>
            <a:xfrm>
              <a:off x="1442457" y="748176"/>
              <a:ext cx="92134" cy="62742"/>
            </a:xfrm>
            <a:custGeom>
              <a:rect b="b" l="l" r="r" t="t"/>
              <a:pathLst>
                <a:path extrusionOk="0" h="1902" w="2793">
                  <a:moveTo>
                    <a:pt x="0" y="1"/>
                  </a:moveTo>
                  <a:lnTo>
                    <a:pt x="1954" y="1901"/>
                  </a:lnTo>
                  <a:lnTo>
                    <a:pt x="2792"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44"/>
            <p:cNvSpPr/>
            <p:nvPr/>
          </p:nvSpPr>
          <p:spPr>
            <a:xfrm>
              <a:off x="1503649" y="748176"/>
              <a:ext cx="91870" cy="62742"/>
            </a:xfrm>
            <a:custGeom>
              <a:rect b="b" l="l" r="r" t="t"/>
              <a:pathLst>
                <a:path extrusionOk="0" h="1902" w="2785">
                  <a:moveTo>
                    <a:pt x="1" y="1"/>
                  </a:moveTo>
                  <a:lnTo>
                    <a:pt x="1946" y="1901"/>
                  </a:lnTo>
                  <a:lnTo>
                    <a:pt x="2784" y="1901"/>
                  </a:lnTo>
                  <a:lnTo>
                    <a:pt x="8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44"/>
            <p:cNvSpPr/>
            <p:nvPr/>
          </p:nvSpPr>
          <p:spPr>
            <a:xfrm>
              <a:off x="1564577" y="748176"/>
              <a:ext cx="92134" cy="62742"/>
            </a:xfrm>
            <a:custGeom>
              <a:rect b="b" l="l" r="r" t="t"/>
              <a:pathLst>
                <a:path extrusionOk="0" h="1902" w="2793">
                  <a:moveTo>
                    <a:pt x="0"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44"/>
            <p:cNvSpPr/>
            <p:nvPr/>
          </p:nvSpPr>
          <p:spPr>
            <a:xfrm>
              <a:off x="1625504" y="748176"/>
              <a:ext cx="92134" cy="62742"/>
            </a:xfrm>
            <a:custGeom>
              <a:rect b="b" l="l" r="r" t="t"/>
              <a:pathLst>
                <a:path extrusionOk="0" h="1902" w="2793">
                  <a:moveTo>
                    <a:pt x="0" y="1"/>
                  </a:moveTo>
                  <a:lnTo>
                    <a:pt x="1954" y="1901"/>
                  </a:lnTo>
                  <a:lnTo>
                    <a:pt x="2792"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44"/>
            <p:cNvSpPr/>
            <p:nvPr/>
          </p:nvSpPr>
          <p:spPr>
            <a:xfrm>
              <a:off x="1686399" y="748176"/>
              <a:ext cx="92167" cy="62742"/>
            </a:xfrm>
            <a:custGeom>
              <a:rect b="b" l="l" r="r" t="t"/>
              <a:pathLst>
                <a:path extrusionOk="0" h="1902" w="2794">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44"/>
            <p:cNvSpPr/>
            <p:nvPr/>
          </p:nvSpPr>
          <p:spPr>
            <a:xfrm>
              <a:off x="1747624" y="748176"/>
              <a:ext cx="91837" cy="62742"/>
            </a:xfrm>
            <a:custGeom>
              <a:rect b="b" l="l" r="r" t="t"/>
              <a:pathLst>
                <a:path extrusionOk="0" h="1902" w="2784">
                  <a:moveTo>
                    <a:pt x="0" y="1"/>
                  </a:moveTo>
                  <a:lnTo>
                    <a:pt x="1945" y="1901"/>
                  </a:lnTo>
                  <a:lnTo>
                    <a:pt x="2784" y="1901"/>
                  </a:lnTo>
                  <a:lnTo>
                    <a:pt x="8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44"/>
            <p:cNvSpPr/>
            <p:nvPr/>
          </p:nvSpPr>
          <p:spPr>
            <a:xfrm>
              <a:off x="1808519" y="748176"/>
              <a:ext cx="92167" cy="62742"/>
            </a:xfrm>
            <a:custGeom>
              <a:rect b="b" l="l" r="r" t="t"/>
              <a:pathLst>
                <a:path extrusionOk="0" h="1902" w="2794">
                  <a:moveTo>
                    <a:pt x="1" y="1"/>
                  </a:moveTo>
                  <a:lnTo>
                    <a:pt x="1955" y="1901"/>
                  </a:lnTo>
                  <a:lnTo>
                    <a:pt x="2793" y="1901"/>
                  </a:lnTo>
                  <a:lnTo>
                    <a:pt x="8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52" name="Google Shape;2252;p44"/>
          <p:cNvGrpSpPr/>
          <p:nvPr/>
        </p:nvGrpSpPr>
        <p:grpSpPr>
          <a:xfrm>
            <a:off x="6245233" y="442503"/>
            <a:ext cx="430966" cy="430966"/>
            <a:chOff x="6832973" y="460535"/>
            <a:chExt cx="317400" cy="317400"/>
          </a:xfrm>
        </p:grpSpPr>
        <p:sp>
          <p:nvSpPr>
            <p:cNvPr id="2253" name="Google Shape;2253;p44"/>
            <p:cNvSpPr/>
            <p:nvPr/>
          </p:nvSpPr>
          <p:spPr>
            <a:xfrm flipH="1">
              <a:off x="6832973" y="460535"/>
              <a:ext cx="317400" cy="3174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44"/>
            <p:cNvSpPr/>
            <p:nvPr/>
          </p:nvSpPr>
          <p:spPr>
            <a:xfrm flipH="1">
              <a:off x="6877719" y="505489"/>
              <a:ext cx="227700" cy="2277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55" name="Google Shape;2255;p44"/>
          <p:cNvSpPr/>
          <p:nvPr/>
        </p:nvSpPr>
        <p:spPr>
          <a:xfrm>
            <a:off x="6599375" y="304025"/>
            <a:ext cx="2898775" cy="279450"/>
          </a:xfrm>
          <a:custGeom>
            <a:rect b="b" l="l" r="r" t="t"/>
            <a:pathLst>
              <a:path extrusionOk="0" h="11178" w="115951">
                <a:moveTo>
                  <a:pt x="115951" y="0"/>
                </a:moveTo>
                <a:lnTo>
                  <a:pt x="34741" y="252"/>
                </a:lnTo>
                <a:lnTo>
                  <a:pt x="0" y="11178"/>
                </a:lnTo>
              </a:path>
            </a:pathLst>
          </a:custGeom>
          <a:noFill/>
          <a:ln cap="flat" cmpd="sng" w="19050">
            <a:solidFill>
              <a:schemeClr val="accent3"/>
            </a:solidFill>
            <a:prstDash val="solid"/>
            <a:round/>
            <a:headEnd len="sm" w="sm" type="none"/>
            <a:tailEnd len="sm" w="sm" type="none"/>
          </a:ln>
        </p:spPr>
      </p:sp>
      <p:grpSp>
        <p:nvGrpSpPr>
          <p:cNvPr id="2256" name="Google Shape;2256;p44"/>
          <p:cNvGrpSpPr/>
          <p:nvPr/>
        </p:nvGrpSpPr>
        <p:grpSpPr>
          <a:xfrm flipH="1">
            <a:off x="5119301" y="3873731"/>
            <a:ext cx="3940897" cy="944873"/>
            <a:chOff x="126861" y="3873727"/>
            <a:chExt cx="3940897" cy="944873"/>
          </a:xfrm>
        </p:grpSpPr>
        <p:grpSp>
          <p:nvGrpSpPr>
            <p:cNvPr id="2257" name="Google Shape;2257;p44"/>
            <p:cNvGrpSpPr/>
            <p:nvPr/>
          </p:nvGrpSpPr>
          <p:grpSpPr>
            <a:xfrm flipH="1" rot="5400000">
              <a:off x="405130" y="3847637"/>
              <a:ext cx="461294" cy="974704"/>
              <a:chOff x="798272" y="4042030"/>
              <a:chExt cx="411796" cy="870194"/>
            </a:xfrm>
          </p:grpSpPr>
          <p:sp>
            <p:nvSpPr>
              <p:cNvPr id="2258" name="Google Shape;2258;p44"/>
              <p:cNvSpPr/>
              <p:nvPr/>
            </p:nvSpPr>
            <p:spPr>
              <a:xfrm>
                <a:off x="798272" y="4042030"/>
                <a:ext cx="411796" cy="464386"/>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44"/>
              <p:cNvSpPr/>
              <p:nvPr/>
            </p:nvSpPr>
            <p:spPr>
              <a:xfrm>
                <a:off x="798272" y="4159037"/>
                <a:ext cx="411796" cy="464386"/>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44"/>
              <p:cNvSpPr/>
              <p:nvPr/>
            </p:nvSpPr>
            <p:spPr>
              <a:xfrm>
                <a:off x="798272" y="4276044"/>
                <a:ext cx="411796" cy="464386"/>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44"/>
              <p:cNvSpPr/>
              <p:nvPr/>
            </p:nvSpPr>
            <p:spPr>
              <a:xfrm>
                <a:off x="798272" y="4393425"/>
                <a:ext cx="411796" cy="464386"/>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44"/>
              <p:cNvSpPr/>
              <p:nvPr/>
            </p:nvSpPr>
            <p:spPr>
              <a:xfrm>
                <a:off x="798272" y="4510431"/>
                <a:ext cx="400298" cy="401793"/>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44"/>
              <p:cNvSpPr/>
              <p:nvPr/>
            </p:nvSpPr>
            <p:spPr>
              <a:xfrm>
                <a:off x="798272" y="4627438"/>
                <a:ext cx="284036" cy="284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44"/>
              <p:cNvSpPr/>
              <p:nvPr/>
            </p:nvSpPr>
            <p:spPr>
              <a:xfrm>
                <a:off x="798272" y="4744445"/>
                <a:ext cx="167400" cy="167773"/>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65" name="Google Shape;2265;p44"/>
            <p:cNvSpPr/>
            <p:nvPr/>
          </p:nvSpPr>
          <p:spPr>
            <a:xfrm flipH="1" rot="5400000">
              <a:off x="1593725" y="2568517"/>
              <a:ext cx="681607" cy="3396510"/>
            </a:xfrm>
            <a:custGeom>
              <a:rect b="b" l="l" r="r" t="t"/>
              <a:pathLst>
                <a:path extrusionOk="0" h="73055" w="14659">
                  <a:moveTo>
                    <a:pt x="1" y="0"/>
                  </a:moveTo>
                  <a:lnTo>
                    <a:pt x="1" y="48870"/>
                  </a:lnTo>
                  <a:lnTo>
                    <a:pt x="14239" y="63107"/>
                  </a:lnTo>
                  <a:lnTo>
                    <a:pt x="14239" y="73054"/>
                  </a:lnTo>
                  <a:lnTo>
                    <a:pt x="14658" y="73054"/>
                  </a:lnTo>
                  <a:lnTo>
                    <a:pt x="14658" y="62929"/>
                  </a:lnTo>
                  <a:lnTo>
                    <a:pt x="420" y="48691"/>
                  </a:lnTo>
                  <a:lnTo>
                    <a:pt x="42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44"/>
            <p:cNvSpPr/>
            <p:nvPr/>
          </p:nvSpPr>
          <p:spPr>
            <a:xfrm flipH="1" rot="5400000">
              <a:off x="3629240" y="4534300"/>
              <a:ext cx="126938" cy="126553"/>
            </a:xfrm>
            <a:custGeom>
              <a:rect b="b" l="l" r="r" t="t"/>
              <a:pathLst>
                <a:path extrusionOk="0" h="2722" w="2730">
                  <a:moveTo>
                    <a:pt x="1365" y="420"/>
                  </a:moveTo>
                  <a:cubicBezTo>
                    <a:pt x="1883" y="420"/>
                    <a:pt x="2302" y="839"/>
                    <a:pt x="2302" y="1357"/>
                  </a:cubicBezTo>
                  <a:cubicBezTo>
                    <a:pt x="2302" y="1874"/>
                    <a:pt x="1883" y="2302"/>
                    <a:pt x="1365" y="2302"/>
                  </a:cubicBezTo>
                  <a:cubicBezTo>
                    <a:pt x="848" y="2302"/>
                    <a:pt x="428" y="1874"/>
                    <a:pt x="428" y="1357"/>
                  </a:cubicBezTo>
                  <a:cubicBezTo>
                    <a:pt x="428" y="839"/>
                    <a:pt x="848" y="420"/>
                    <a:pt x="1365" y="420"/>
                  </a:cubicBezTo>
                  <a:close/>
                  <a:moveTo>
                    <a:pt x="1365" y="1"/>
                  </a:moveTo>
                  <a:cubicBezTo>
                    <a:pt x="616" y="1"/>
                    <a:pt x="0" y="607"/>
                    <a:pt x="0" y="1357"/>
                  </a:cubicBezTo>
                  <a:cubicBezTo>
                    <a:pt x="0" y="2106"/>
                    <a:pt x="616" y="2722"/>
                    <a:pt x="1365" y="2722"/>
                  </a:cubicBezTo>
                  <a:cubicBezTo>
                    <a:pt x="2114" y="2722"/>
                    <a:pt x="2730" y="2106"/>
                    <a:pt x="2730" y="1357"/>
                  </a:cubicBezTo>
                  <a:cubicBezTo>
                    <a:pt x="2730" y="607"/>
                    <a:pt x="2114" y="1"/>
                    <a:pt x="136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44"/>
            <p:cNvSpPr/>
            <p:nvPr/>
          </p:nvSpPr>
          <p:spPr>
            <a:xfrm flipH="1" rot="5400000">
              <a:off x="126854" y="3873734"/>
              <a:ext cx="126566" cy="126553"/>
            </a:xfrm>
            <a:custGeom>
              <a:rect b="b" l="l" r="r" t="t"/>
              <a:pathLst>
                <a:path extrusionOk="0" h="2722" w="2722">
                  <a:moveTo>
                    <a:pt x="1356" y="420"/>
                  </a:moveTo>
                  <a:cubicBezTo>
                    <a:pt x="1874" y="420"/>
                    <a:pt x="2302" y="839"/>
                    <a:pt x="2302" y="1357"/>
                  </a:cubicBezTo>
                  <a:cubicBezTo>
                    <a:pt x="2302" y="1883"/>
                    <a:pt x="1874" y="2302"/>
                    <a:pt x="1356" y="2302"/>
                  </a:cubicBezTo>
                  <a:cubicBezTo>
                    <a:pt x="839" y="2302"/>
                    <a:pt x="420" y="1883"/>
                    <a:pt x="420" y="1357"/>
                  </a:cubicBezTo>
                  <a:cubicBezTo>
                    <a:pt x="420" y="839"/>
                    <a:pt x="839" y="420"/>
                    <a:pt x="1356" y="420"/>
                  </a:cubicBezTo>
                  <a:close/>
                  <a:moveTo>
                    <a:pt x="1356" y="1"/>
                  </a:moveTo>
                  <a:cubicBezTo>
                    <a:pt x="607" y="1"/>
                    <a:pt x="0" y="607"/>
                    <a:pt x="0" y="1357"/>
                  </a:cubicBezTo>
                  <a:cubicBezTo>
                    <a:pt x="0" y="2115"/>
                    <a:pt x="607" y="2721"/>
                    <a:pt x="1356" y="2721"/>
                  </a:cubicBezTo>
                  <a:cubicBezTo>
                    <a:pt x="2106" y="2721"/>
                    <a:pt x="2721" y="2115"/>
                    <a:pt x="2721" y="1357"/>
                  </a:cubicBezTo>
                  <a:cubicBezTo>
                    <a:pt x="2721" y="607"/>
                    <a:pt x="2106" y="1"/>
                    <a:pt x="13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68" name="Google Shape;2268;p44"/>
            <p:cNvGrpSpPr/>
            <p:nvPr/>
          </p:nvGrpSpPr>
          <p:grpSpPr>
            <a:xfrm flipH="1" rot="5400000">
              <a:off x="3636690" y="4387533"/>
              <a:ext cx="431067" cy="431067"/>
              <a:chOff x="2414073" y="4164177"/>
              <a:chExt cx="337800" cy="337800"/>
            </a:xfrm>
          </p:grpSpPr>
          <p:sp>
            <p:nvSpPr>
              <p:cNvPr id="2269" name="Google Shape;2269;p44"/>
              <p:cNvSpPr/>
              <p:nvPr/>
            </p:nvSpPr>
            <p:spPr>
              <a:xfrm>
                <a:off x="2414073" y="4164177"/>
                <a:ext cx="337800" cy="3378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44"/>
              <p:cNvSpPr/>
              <p:nvPr/>
            </p:nvSpPr>
            <p:spPr>
              <a:xfrm>
                <a:off x="2461907" y="4212010"/>
                <a:ext cx="242100" cy="242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71" name="Google Shape;2271;p44"/>
            <p:cNvSpPr/>
            <p:nvPr/>
          </p:nvSpPr>
          <p:spPr>
            <a:xfrm rot="5400000">
              <a:off x="1717516" y="4545120"/>
              <a:ext cx="115983" cy="115887"/>
            </a:xfrm>
            <a:custGeom>
              <a:rect b="b" l="l" r="r" t="t"/>
              <a:pathLst>
                <a:path extrusionOk="0" h="1294" w="1295">
                  <a:moveTo>
                    <a:pt x="643" y="0"/>
                  </a:moveTo>
                  <a:cubicBezTo>
                    <a:pt x="286" y="0"/>
                    <a:pt x="1" y="294"/>
                    <a:pt x="1" y="651"/>
                  </a:cubicBezTo>
                  <a:cubicBezTo>
                    <a:pt x="1" y="1008"/>
                    <a:pt x="286" y="1294"/>
                    <a:pt x="643" y="1294"/>
                  </a:cubicBezTo>
                  <a:cubicBezTo>
                    <a:pt x="1000" y="1294"/>
                    <a:pt x="1294" y="1008"/>
                    <a:pt x="1294" y="651"/>
                  </a:cubicBezTo>
                  <a:cubicBezTo>
                    <a:pt x="1294" y="294"/>
                    <a:pt x="1000" y="0"/>
                    <a:pt x="6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72" name="Google Shape;2272;p44"/>
          <p:cNvGrpSpPr/>
          <p:nvPr/>
        </p:nvGrpSpPr>
        <p:grpSpPr>
          <a:xfrm rot="5400000">
            <a:off x="450972" y="4194615"/>
            <a:ext cx="387240" cy="818973"/>
            <a:chOff x="8304776" y="3842309"/>
            <a:chExt cx="546950" cy="1156742"/>
          </a:xfrm>
        </p:grpSpPr>
        <p:sp>
          <p:nvSpPr>
            <p:cNvPr id="2273" name="Google Shape;2273;p44"/>
            <p:cNvSpPr/>
            <p:nvPr/>
          </p:nvSpPr>
          <p:spPr>
            <a:xfrm>
              <a:off x="8304776" y="3842309"/>
              <a:ext cx="546950" cy="617298"/>
            </a:xfrm>
            <a:custGeom>
              <a:rect b="b" l="l" r="r" t="t"/>
              <a:pathLst>
                <a:path extrusionOk="0" h="11188" w="9913">
                  <a:moveTo>
                    <a:pt x="9912" y="0"/>
                  </a:moveTo>
                  <a:lnTo>
                    <a:pt x="1" y="9956"/>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44"/>
            <p:cNvSpPr/>
            <p:nvPr/>
          </p:nvSpPr>
          <p:spPr>
            <a:xfrm>
              <a:off x="8304776" y="3997847"/>
              <a:ext cx="546950" cy="617298"/>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44"/>
            <p:cNvSpPr/>
            <p:nvPr/>
          </p:nvSpPr>
          <p:spPr>
            <a:xfrm>
              <a:off x="8304776" y="4153385"/>
              <a:ext cx="546950" cy="617298"/>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44"/>
            <p:cNvSpPr/>
            <p:nvPr/>
          </p:nvSpPr>
          <p:spPr>
            <a:xfrm>
              <a:off x="8304776" y="4309419"/>
              <a:ext cx="546950" cy="617298"/>
            </a:xfrm>
            <a:custGeom>
              <a:rect b="b" l="l" r="r" t="t"/>
              <a:pathLst>
                <a:path extrusionOk="0" h="11188" w="9913">
                  <a:moveTo>
                    <a:pt x="9912" y="0"/>
                  </a:moveTo>
                  <a:lnTo>
                    <a:pt x="1" y="9956"/>
                  </a:lnTo>
                  <a:lnTo>
                    <a:pt x="1" y="11187"/>
                  </a:lnTo>
                  <a:lnTo>
                    <a:pt x="9912" y="1222"/>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44"/>
            <p:cNvSpPr/>
            <p:nvPr/>
          </p:nvSpPr>
          <p:spPr>
            <a:xfrm>
              <a:off x="8319563" y="4464957"/>
              <a:ext cx="532163" cy="534094"/>
            </a:xfrm>
            <a:custGeom>
              <a:rect b="b" l="l" r="r" t="t"/>
              <a:pathLst>
                <a:path extrusionOk="0" h="9680" w="9645">
                  <a:moveTo>
                    <a:pt x="9644" y="0"/>
                  </a:moveTo>
                  <a:lnTo>
                    <a:pt x="1" y="9680"/>
                  </a:lnTo>
                  <a:lnTo>
                    <a:pt x="1223" y="9680"/>
                  </a:lnTo>
                  <a:lnTo>
                    <a:pt x="9644" y="1222"/>
                  </a:lnTo>
                  <a:lnTo>
                    <a:pt x="96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44"/>
            <p:cNvSpPr/>
            <p:nvPr/>
          </p:nvSpPr>
          <p:spPr>
            <a:xfrm>
              <a:off x="8474604" y="4620495"/>
              <a:ext cx="377121" cy="378556"/>
            </a:xfrm>
            <a:custGeom>
              <a:rect b="b" l="l" r="r" t="t"/>
              <a:pathLst>
                <a:path extrusionOk="0" h="6861" w="6835">
                  <a:moveTo>
                    <a:pt x="6834" y="0"/>
                  </a:moveTo>
                  <a:lnTo>
                    <a:pt x="1" y="6861"/>
                  </a:lnTo>
                  <a:lnTo>
                    <a:pt x="1223" y="6861"/>
                  </a:lnTo>
                  <a:lnTo>
                    <a:pt x="6834" y="1231"/>
                  </a:lnTo>
                  <a:lnTo>
                    <a:pt x="68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44"/>
            <p:cNvSpPr/>
            <p:nvPr/>
          </p:nvSpPr>
          <p:spPr>
            <a:xfrm>
              <a:off x="8629646" y="4776033"/>
              <a:ext cx="222079" cy="223017"/>
            </a:xfrm>
            <a:custGeom>
              <a:rect b="b" l="l" r="r" t="t"/>
              <a:pathLst>
                <a:path extrusionOk="0" h="4042" w="4025">
                  <a:moveTo>
                    <a:pt x="4024" y="0"/>
                  </a:moveTo>
                  <a:lnTo>
                    <a:pt x="1" y="4042"/>
                  </a:lnTo>
                  <a:lnTo>
                    <a:pt x="1223" y="4042"/>
                  </a:lnTo>
                  <a:lnTo>
                    <a:pt x="4024" y="1231"/>
                  </a:lnTo>
                  <a:lnTo>
                    <a:pt x="40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0" name="Google Shape;2280;p44"/>
          <p:cNvGrpSpPr/>
          <p:nvPr/>
        </p:nvGrpSpPr>
        <p:grpSpPr>
          <a:xfrm>
            <a:off x="5423118" y="939658"/>
            <a:ext cx="3410333" cy="2774597"/>
            <a:chOff x="990225" y="1260651"/>
            <a:chExt cx="3410333" cy="2774597"/>
          </a:xfrm>
        </p:grpSpPr>
        <p:sp>
          <p:nvSpPr>
            <p:cNvPr id="2281" name="Google Shape;2281;p44"/>
            <p:cNvSpPr/>
            <p:nvPr/>
          </p:nvSpPr>
          <p:spPr>
            <a:xfrm>
              <a:off x="2123801" y="3622106"/>
              <a:ext cx="1143193" cy="413142"/>
            </a:xfrm>
            <a:custGeom>
              <a:rect b="b" l="l" r="r" t="t"/>
              <a:pathLst>
                <a:path extrusionOk="0" h="20036" w="55441">
                  <a:moveTo>
                    <a:pt x="0" y="20035"/>
                  </a:moveTo>
                  <a:lnTo>
                    <a:pt x="0" y="17982"/>
                  </a:lnTo>
                  <a:lnTo>
                    <a:pt x="6526" y="17184"/>
                  </a:lnTo>
                  <a:lnTo>
                    <a:pt x="11030" y="1"/>
                  </a:lnTo>
                  <a:lnTo>
                    <a:pt x="44410" y="1"/>
                  </a:lnTo>
                  <a:lnTo>
                    <a:pt x="48911" y="17184"/>
                  </a:lnTo>
                  <a:lnTo>
                    <a:pt x="55441" y="17982"/>
                  </a:lnTo>
                  <a:lnTo>
                    <a:pt x="55441" y="2003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44"/>
            <p:cNvSpPr/>
            <p:nvPr/>
          </p:nvSpPr>
          <p:spPr>
            <a:xfrm>
              <a:off x="990237" y="1260651"/>
              <a:ext cx="3410321" cy="2065402"/>
            </a:xfrm>
            <a:custGeom>
              <a:rect b="b" l="l" r="r" t="t"/>
              <a:pathLst>
                <a:path extrusionOk="0" h="100165" w="165389">
                  <a:moveTo>
                    <a:pt x="1" y="100165"/>
                  </a:moveTo>
                  <a:lnTo>
                    <a:pt x="1" y="3726"/>
                  </a:lnTo>
                  <a:cubicBezTo>
                    <a:pt x="1" y="1669"/>
                    <a:pt x="1670" y="0"/>
                    <a:pt x="3728" y="0"/>
                  </a:cubicBezTo>
                  <a:lnTo>
                    <a:pt x="161661" y="0"/>
                  </a:lnTo>
                  <a:cubicBezTo>
                    <a:pt x="163721" y="0"/>
                    <a:pt x="165388" y="1669"/>
                    <a:pt x="165388" y="3726"/>
                  </a:cubicBezTo>
                  <a:lnTo>
                    <a:pt x="165388" y="10016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44"/>
            <p:cNvSpPr/>
            <p:nvPr/>
          </p:nvSpPr>
          <p:spPr>
            <a:xfrm>
              <a:off x="990225" y="3250054"/>
              <a:ext cx="3410321" cy="383348"/>
            </a:xfrm>
            <a:custGeom>
              <a:rect b="b" l="l" r="r" t="t"/>
              <a:pathLst>
                <a:path extrusionOk="0" h="14909" w="165389">
                  <a:moveTo>
                    <a:pt x="161661" y="14908"/>
                  </a:moveTo>
                  <a:lnTo>
                    <a:pt x="3728" y="14908"/>
                  </a:lnTo>
                  <a:cubicBezTo>
                    <a:pt x="1670" y="14908"/>
                    <a:pt x="1" y="13241"/>
                    <a:pt x="1" y="11182"/>
                  </a:cubicBezTo>
                  <a:lnTo>
                    <a:pt x="1" y="1"/>
                  </a:lnTo>
                  <a:lnTo>
                    <a:pt x="165388" y="1"/>
                  </a:lnTo>
                  <a:lnTo>
                    <a:pt x="165388" y="11182"/>
                  </a:lnTo>
                  <a:cubicBezTo>
                    <a:pt x="165388" y="13241"/>
                    <a:pt x="163719" y="14908"/>
                    <a:pt x="161661" y="14908"/>
                  </a:cubicBezTo>
                  <a:close/>
                </a:path>
              </a:pathLst>
            </a:custGeom>
            <a:gradFill>
              <a:gsLst>
                <a:gs pos="0">
                  <a:schemeClr val="accent3"/>
                </a:gs>
                <a:gs pos="78000">
                  <a:srgbClr val="FFFFFF">
                    <a:alpha val="0"/>
                  </a:srgbClr>
                </a:gs>
                <a:gs pos="100000">
                  <a:srgbClr val="FFFFFF">
                    <a:alpha val="0"/>
                  </a:srgbClr>
                </a:gs>
              </a:gsLst>
              <a:lin ang="1619866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4" name="Google Shape;2284;p44"/>
          <p:cNvGrpSpPr/>
          <p:nvPr/>
        </p:nvGrpSpPr>
        <p:grpSpPr>
          <a:xfrm flipH="1">
            <a:off x="2643331" y="3559685"/>
            <a:ext cx="2754219" cy="314051"/>
            <a:chOff x="455999" y="1012736"/>
            <a:chExt cx="1928185" cy="219862"/>
          </a:xfrm>
        </p:grpSpPr>
        <p:sp>
          <p:nvSpPr>
            <p:cNvPr id="2285" name="Google Shape;2285;p44"/>
            <p:cNvSpPr/>
            <p:nvPr/>
          </p:nvSpPr>
          <p:spPr>
            <a:xfrm>
              <a:off x="45599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44"/>
            <p:cNvSpPr/>
            <p:nvPr/>
          </p:nvSpPr>
          <p:spPr>
            <a:xfrm>
              <a:off x="562845" y="1012736"/>
              <a:ext cx="219862" cy="219862"/>
            </a:xfrm>
            <a:custGeom>
              <a:rect b="b" l="l" r="r" t="t"/>
              <a:pathLst>
                <a:path extrusionOk="0" h="6665" w="6665">
                  <a:moveTo>
                    <a:pt x="6495" y="6665"/>
                  </a:moveTo>
                  <a:lnTo>
                    <a:pt x="0" y="170"/>
                  </a:lnTo>
                  <a:lnTo>
                    <a:pt x="179"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44"/>
            <p:cNvSpPr/>
            <p:nvPr/>
          </p:nvSpPr>
          <p:spPr>
            <a:xfrm>
              <a:off x="66965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44"/>
            <p:cNvSpPr/>
            <p:nvPr/>
          </p:nvSpPr>
          <p:spPr>
            <a:xfrm>
              <a:off x="776472"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44"/>
            <p:cNvSpPr/>
            <p:nvPr/>
          </p:nvSpPr>
          <p:spPr>
            <a:xfrm>
              <a:off x="883319" y="1012736"/>
              <a:ext cx="219862" cy="219862"/>
            </a:xfrm>
            <a:custGeom>
              <a:rect b="b" l="l" r="r" t="t"/>
              <a:pathLst>
                <a:path extrusionOk="0" h="6665" w="6665">
                  <a:moveTo>
                    <a:pt x="6486"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44"/>
            <p:cNvSpPr/>
            <p:nvPr/>
          </p:nvSpPr>
          <p:spPr>
            <a:xfrm>
              <a:off x="989835"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44"/>
            <p:cNvSpPr/>
            <p:nvPr/>
          </p:nvSpPr>
          <p:spPr>
            <a:xfrm>
              <a:off x="109664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44"/>
            <p:cNvSpPr/>
            <p:nvPr/>
          </p:nvSpPr>
          <p:spPr>
            <a:xfrm>
              <a:off x="1203495"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44"/>
            <p:cNvSpPr/>
            <p:nvPr/>
          </p:nvSpPr>
          <p:spPr>
            <a:xfrm>
              <a:off x="131030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44"/>
            <p:cNvSpPr/>
            <p:nvPr/>
          </p:nvSpPr>
          <p:spPr>
            <a:xfrm>
              <a:off x="1417122" y="1012736"/>
              <a:ext cx="219895" cy="219862"/>
            </a:xfrm>
            <a:custGeom>
              <a:rect b="b" l="l" r="r" t="t"/>
              <a:pathLst>
                <a:path extrusionOk="0" h="6665" w="6666">
                  <a:moveTo>
                    <a:pt x="6487"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44"/>
            <p:cNvSpPr/>
            <p:nvPr/>
          </p:nvSpPr>
          <p:spPr>
            <a:xfrm>
              <a:off x="1523969"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44"/>
            <p:cNvSpPr/>
            <p:nvPr/>
          </p:nvSpPr>
          <p:spPr>
            <a:xfrm>
              <a:off x="1630486"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44"/>
            <p:cNvSpPr/>
            <p:nvPr/>
          </p:nvSpPr>
          <p:spPr>
            <a:xfrm>
              <a:off x="1737332"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44"/>
            <p:cNvSpPr/>
            <p:nvPr/>
          </p:nvSpPr>
          <p:spPr>
            <a:xfrm>
              <a:off x="1844146"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44"/>
            <p:cNvSpPr/>
            <p:nvPr/>
          </p:nvSpPr>
          <p:spPr>
            <a:xfrm>
              <a:off x="1950959" y="1012736"/>
              <a:ext cx="219862" cy="219862"/>
            </a:xfrm>
            <a:custGeom>
              <a:rect b="b" l="l" r="r" t="t"/>
              <a:pathLst>
                <a:path extrusionOk="0" h="6665" w="6665">
                  <a:moveTo>
                    <a:pt x="6486"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44"/>
            <p:cNvSpPr/>
            <p:nvPr/>
          </p:nvSpPr>
          <p:spPr>
            <a:xfrm>
              <a:off x="2057806"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44"/>
            <p:cNvSpPr/>
            <p:nvPr/>
          </p:nvSpPr>
          <p:spPr>
            <a:xfrm>
              <a:off x="2164322"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Une image contenant texte&#10;&#10;Description générée automatiquement" id="2302" name="Google Shape;2302;p44"/>
          <p:cNvPicPr preferRelativeResize="0"/>
          <p:nvPr/>
        </p:nvPicPr>
        <p:blipFill rotWithShape="1">
          <a:blip r:embed="rId3">
            <a:alphaModFix/>
          </a:blip>
          <a:srcRect b="0" l="0" r="0" t="0"/>
          <a:stretch/>
        </p:blipFill>
        <p:spPr>
          <a:xfrm>
            <a:off x="5511612" y="1243512"/>
            <a:ext cx="3252812" cy="1502392"/>
          </a:xfrm>
          <a:prstGeom prst="rect">
            <a:avLst/>
          </a:prstGeom>
          <a:noFill/>
          <a:ln>
            <a:noFill/>
          </a:ln>
        </p:spPr>
      </p:pic>
      <p:pic>
        <p:nvPicPr>
          <p:cNvPr descr="Une image contenant texte&#10;&#10;Description générée automatiquement" id="2303" name="Google Shape;2303;p44"/>
          <p:cNvPicPr preferRelativeResize="0"/>
          <p:nvPr/>
        </p:nvPicPr>
        <p:blipFill rotWithShape="1">
          <a:blip r:embed="rId4">
            <a:alphaModFix/>
          </a:blip>
          <a:srcRect b="0" l="0" r="0" t="0"/>
          <a:stretch/>
        </p:blipFill>
        <p:spPr>
          <a:xfrm>
            <a:off x="609233" y="1118203"/>
            <a:ext cx="1587252" cy="239835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7" name="Shape 2307"/>
        <p:cNvGrpSpPr/>
        <p:nvPr/>
      </p:nvGrpSpPr>
      <p:grpSpPr>
        <a:xfrm>
          <a:off x="0" y="0"/>
          <a:ext cx="0" cy="0"/>
          <a:chOff x="0" y="0"/>
          <a:chExt cx="0" cy="0"/>
        </a:xfrm>
      </p:grpSpPr>
      <p:grpSp>
        <p:nvGrpSpPr>
          <p:cNvPr id="2308" name="Google Shape;2308;p45"/>
          <p:cNvGrpSpPr/>
          <p:nvPr/>
        </p:nvGrpSpPr>
        <p:grpSpPr>
          <a:xfrm>
            <a:off x="8676489" y="3934970"/>
            <a:ext cx="402617" cy="851484"/>
            <a:chOff x="8612064" y="3666995"/>
            <a:chExt cx="402617" cy="851484"/>
          </a:xfrm>
        </p:grpSpPr>
        <p:sp>
          <p:nvSpPr>
            <p:cNvPr id="2309" name="Google Shape;2309;p45"/>
            <p:cNvSpPr/>
            <p:nvPr/>
          </p:nvSpPr>
          <p:spPr>
            <a:xfrm>
              <a:off x="8612064" y="3666995"/>
              <a:ext cx="402616" cy="454401"/>
            </a:xfrm>
            <a:custGeom>
              <a:rect b="b" l="l" r="r" t="t"/>
              <a:pathLst>
                <a:path extrusionOk="0" h="11188" w="9913">
                  <a:moveTo>
                    <a:pt x="9912" y="0"/>
                  </a:moveTo>
                  <a:lnTo>
                    <a:pt x="1" y="9956"/>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45"/>
            <p:cNvSpPr/>
            <p:nvPr/>
          </p:nvSpPr>
          <p:spPr>
            <a:xfrm>
              <a:off x="8612064" y="3781486"/>
              <a:ext cx="402616" cy="454401"/>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45"/>
            <p:cNvSpPr/>
            <p:nvPr/>
          </p:nvSpPr>
          <p:spPr>
            <a:xfrm>
              <a:off x="8612064" y="3895978"/>
              <a:ext cx="402616" cy="454401"/>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45"/>
            <p:cNvSpPr/>
            <p:nvPr/>
          </p:nvSpPr>
          <p:spPr>
            <a:xfrm>
              <a:off x="8612064" y="4010835"/>
              <a:ext cx="402616" cy="454401"/>
            </a:xfrm>
            <a:custGeom>
              <a:rect b="b" l="l" r="r" t="t"/>
              <a:pathLst>
                <a:path extrusionOk="0" h="11188" w="9913">
                  <a:moveTo>
                    <a:pt x="9912" y="0"/>
                  </a:moveTo>
                  <a:lnTo>
                    <a:pt x="1" y="9956"/>
                  </a:lnTo>
                  <a:lnTo>
                    <a:pt x="1" y="11187"/>
                  </a:lnTo>
                  <a:lnTo>
                    <a:pt x="9912" y="1222"/>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45"/>
            <p:cNvSpPr/>
            <p:nvPr/>
          </p:nvSpPr>
          <p:spPr>
            <a:xfrm>
              <a:off x="8622949" y="4125326"/>
              <a:ext cx="391732" cy="393153"/>
            </a:xfrm>
            <a:custGeom>
              <a:rect b="b" l="l" r="r" t="t"/>
              <a:pathLst>
                <a:path extrusionOk="0" h="9680" w="9645">
                  <a:moveTo>
                    <a:pt x="9644" y="0"/>
                  </a:moveTo>
                  <a:lnTo>
                    <a:pt x="1" y="9680"/>
                  </a:lnTo>
                  <a:lnTo>
                    <a:pt x="1223" y="9680"/>
                  </a:lnTo>
                  <a:lnTo>
                    <a:pt x="9644" y="1222"/>
                  </a:lnTo>
                  <a:lnTo>
                    <a:pt x="96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45"/>
            <p:cNvSpPr/>
            <p:nvPr/>
          </p:nvSpPr>
          <p:spPr>
            <a:xfrm>
              <a:off x="8737075" y="4239818"/>
              <a:ext cx="277604" cy="278660"/>
            </a:xfrm>
            <a:custGeom>
              <a:rect b="b" l="l" r="r" t="t"/>
              <a:pathLst>
                <a:path extrusionOk="0" h="6861" w="6835">
                  <a:moveTo>
                    <a:pt x="6834" y="0"/>
                  </a:moveTo>
                  <a:lnTo>
                    <a:pt x="1" y="6861"/>
                  </a:lnTo>
                  <a:lnTo>
                    <a:pt x="1223" y="6861"/>
                  </a:lnTo>
                  <a:lnTo>
                    <a:pt x="6834" y="1231"/>
                  </a:lnTo>
                  <a:lnTo>
                    <a:pt x="68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45"/>
            <p:cNvSpPr/>
            <p:nvPr/>
          </p:nvSpPr>
          <p:spPr>
            <a:xfrm>
              <a:off x="8851201" y="4354309"/>
              <a:ext cx="163475" cy="164166"/>
            </a:xfrm>
            <a:custGeom>
              <a:rect b="b" l="l" r="r" t="t"/>
              <a:pathLst>
                <a:path extrusionOk="0" h="4042" w="4025">
                  <a:moveTo>
                    <a:pt x="4024" y="0"/>
                  </a:moveTo>
                  <a:lnTo>
                    <a:pt x="1" y="4042"/>
                  </a:lnTo>
                  <a:lnTo>
                    <a:pt x="1223" y="4042"/>
                  </a:lnTo>
                  <a:lnTo>
                    <a:pt x="4024" y="1231"/>
                  </a:lnTo>
                  <a:lnTo>
                    <a:pt x="40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16" name="Google Shape;2316;p45"/>
          <p:cNvGrpSpPr/>
          <p:nvPr/>
        </p:nvGrpSpPr>
        <p:grpSpPr>
          <a:xfrm flipH="1" rot="-5400000">
            <a:off x="-879903" y="2818460"/>
            <a:ext cx="2754219" cy="314050"/>
            <a:chOff x="455999" y="1012736"/>
            <a:chExt cx="1928185" cy="219862"/>
          </a:xfrm>
        </p:grpSpPr>
        <p:sp>
          <p:nvSpPr>
            <p:cNvPr id="2317" name="Google Shape;2317;p45"/>
            <p:cNvSpPr/>
            <p:nvPr/>
          </p:nvSpPr>
          <p:spPr>
            <a:xfrm>
              <a:off x="45599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45"/>
            <p:cNvSpPr/>
            <p:nvPr/>
          </p:nvSpPr>
          <p:spPr>
            <a:xfrm>
              <a:off x="562845" y="1012736"/>
              <a:ext cx="219862" cy="219862"/>
            </a:xfrm>
            <a:custGeom>
              <a:rect b="b" l="l" r="r" t="t"/>
              <a:pathLst>
                <a:path extrusionOk="0" h="6665" w="6665">
                  <a:moveTo>
                    <a:pt x="6495" y="6665"/>
                  </a:moveTo>
                  <a:lnTo>
                    <a:pt x="0" y="170"/>
                  </a:lnTo>
                  <a:lnTo>
                    <a:pt x="179"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45"/>
            <p:cNvSpPr/>
            <p:nvPr/>
          </p:nvSpPr>
          <p:spPr>
            <a:xfrm>
              <a:off x="66965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45"/>
            <p:cNvSpPr/>
            <p:nvPr/>
          </p:nvSpPr>
          <p:spPr>
            <a:xfrm>
              <a:off x="776472"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45"/>
            <p:cNvSpPr/>
            <p:nvPr/>
          </p:nvSpPr>
          <p:spPr>
            <a:xfrm>
              <a:off x="883319" y="1012736"/>
              <a:ext cx="219862" cy="219862"/>
            </a:xfrm>
            <a:custGeom>
              <a:rect b="b" l="l" r="r" t="t"/>
              <a:pathLst>
                <a:path extrusionOk="0" h="6665" w="6665">
                  <a:moveTo>
                    <a:pt x="6486"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45"/>
            <p:cNvSpPr/>
            <p:nvPr/>
          </p:nvSpPr>
          <p:spPr>
            <a:xfrm>
              <a:off x="989835"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45"/>
            <p:cNvSpPr/>
            <p:nvPr/>
          </p:nvSpPr>
          <p:spPr>
            <a:xfrm>
              <a:off x="109664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45"/>
            <p:cNvSpPr/>
            <p:nvPr/>
          </p:nvSpPr>
          <p:spPr>
            <a:xfrm>
              <a:off x="1203495"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45"/>
            <p:cNvSpPr/>
            <p:nvPr/>
          </p:nvSpPr>
          <p:spPr>
            <a:xfrm>
              <a:off x="131030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45"/>
            <p:cNvSpPr/>
            <p:nvPr/>
          </p:nvSpPr>
          <p:spPr>
            <a:xfrm>
              <a:off x="1417122" y="1012736"/>
              <a:ext cx="219895" cy="219862"/>
            </a:xfrm>
            <a:custGeom>
              <a:rect b="b" l="l" r="r" t="t"/>
              <a:pathLst>
                <a:path extrusionOk="0" h="6665" w="6666">
                  <a:moveTo>
                    <a:pt x="6487"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45"/>
            <p:cNvSpPr/>
            <p:nvPr/>
          </p:nvSpPr>
          <p:spPr>
            <a:xfrm>
              <a:off x="1523969"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45"/>
            <p:cNvSpPr/>
            <p:nvPr/>
          </p:nvSpPr>
          <p:spPr>
            <a:xfrm>
              <a:off x="1630486"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45"/>
            <p:cNvSpPr/>
            <p:nvPr/>
          </p:nvSpPr>
          <p:spPr>
            <a:xfrm>
              <a:off x="1737332"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45"/>
            <p:cNvSpPr/>
            <p:nvPr/>
          </p:nvSpPr>
          <p:spPr>
            <a:xfrm>
              <a:off x="1844146"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45"/>
            <p:cNvSpPr/>
            <p:nvPr/>
          </p:nvSpPr>
          <p:spPr>
            <a:xfrm>
              <a:off x="1950959" y="1012736"/>
              <a:ext cx="219862" cy="219862"/>
            </a:xfrm>
            <a:custGeom>
              <a:rect b="b" l="l" r="r" t="t"/>
              <a:pathLst>
                <a:path extrusionOk="0" h="6665" w="6665">
                  <a:moveTo>
                    <a:pt x="6486"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45"/>
            <p:cNvSpPr/>
            <p:nvPr/>
          </p:nvSpPr>
          <p:spPr>
            <a:xfrm>
              <a:off x="2057806"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45"/>
            <p:cNvSpPr/>
            <p:nvPr/>
          </p:nvSpPr>
          <p:spPr>
            <a:xfrm>
              <a:off x="2164322"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34" name="Google Shape;2334;p45"/>
          <p:cNvSpPr/>
          <p:nvPr/>
        </p:nvSpPr>
        <p:spPr>
          <a:xfrm>
            <a:off x="2184100" y="84075"/>
            <a:ext cx="4849500" cy="5742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45"/>
          <p:cNvSpPr txBox="1"/>
          <p:nvPr>
            <p:ph type="title"/>
          </p:nvPr>
        </p:nvSpPr>
        <p:spPr>
          <a:xfrm>
            <a:off x="2470957" y="84825"/>
            <a:ext cx="42759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Capture d’écran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9" name="Shape 2339"/>
        <p:cNvGrpSpPr/>
        <p:nvPr/>
      </p:nvGrpSpPr>
      <p:grpSpPr>
        <a:xfrm>
          <a:off x="0" y="0"/>
          <a:ext cx="0" cy="0"/>
          <a:chOff x="0" y="0"/>
          <a:chExt cx="0" cy="0"/>
        </a:xfrm>
      </p:grpSpPr>
      <p:grpSp>
        <p:nvGrpSpPr>
          <p:cNvPr id="2340" name="Google Shape;2340;p46"/>
          <p:cNvGrpSpPr/>
          <p:nvPr/>
        </p:nvGrpSpPr>
        <p:grpSpPr>
          <a:xfrm>
            <a:off x="8395702" y="4486491"/>
            <a:ext cx="68150" cy="711559"/>
            <a:chOff x="-1573661" y="2687323"/>
            <a:chExt cx="155097" cy="1297991"/>
          </a:xfrm>
        </p:grpSpPr>
        <p:sp>
          <p:nvSpPr>
            <p:cNvPr id="2341" name="Google Shape;2341;p46"/>
            <p:cNvSpPr/>
            <p:nvPr/>
          </p:nvSpPr>
          <p:spPr>
            <a:xfrm>
              <a:off x="-1501768" y="3419715"/>
              <a:ext cx="23174" cy="565599"/>
            </a:xfrm>
            <a:custGeom>
              <a:rect b="b" l="l" r="r" t="t"/>
              <a:pathLst>
                <a:path extrusionOk="0" h="10251" w="420">
                  <a:moveTo>
                    <a:pt x="0" y="10251"/>
                  </a:moveTo>
                  <a:lnTo>
                    <a:pt x="420" y="10251"/>
                  </a:lnTo>
                  <a:lnTo>
                    <a:pt x="420" y="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46"/>
            <p:cNvSpPr/>
            <p:nvPr/>
          </p:nvSpPr>
          <p:spPr>
            <a:xfrm>
              <a:off x="-1573661" y="2687323"/>
              <a:ext cx="155097" cy="155097"/>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46"/>
            <p:cNvSpPr/>
            <p:nvPr/>
          </p:nvSpPr>
          <p:spPr>
            <a:xfrm>
              <a:off x="-1573661" y="2895995"/>
              <a:ext cx="155097" cy="154656"/>
            </a:xfrm>
            <a:custGeom>
              <a:rect b="b" l="l" r="r" t="t"/>
              <a:pathLst>
                <a:path extrusionOk="0" h="2803" w="2811">
                  <a:moveTo>
                    <a:pt x="1" y="1"/>
                  </a:moveTo>
                  <a:lnTo>
                    <a:pt x="2811" y="1"/>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46"/>
            <p:cNvSpPr/>
            <p:nvPr/>
          </p:nvSpPr>
          <p:spPr>
            <a:xfrm>
              <a:off x="-1573661" y="3104225"/>
              <a:ext cx="155097" cy="154600"/>
            </a:xfrm>
            <a:custGeom>
              <a:rect b="b" l="l" r="r" t="t"/>
              <a:pathLst>
                <a:path extrusionOk="0" h="2802" w="2811">
                  <a:moveTo>
                    <a:pt x="1" y="0"/>
                  </a:moveTo>
                  <a:lnTo>
                    <a:pt x="2811" y="0"/>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46"/>
            <p:cNvSpPr/>
            <p:nvPr/>
          </p:nvSpPr>
          <p:spPr>
            <a:xfrm>
              <a:off x="-1573661" y="3312455"/>
              <a:ext cx="155097" cy="155097"/>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6" name="Google Shape;2346;p46"/>
          <p:cNvGrpSpPr/>
          <p:nvPr/>
        </p:nvGrpSpPr>
        <p:grpSpPr>
          <a:xfrm flipH="1">
            <a:off x="5" y="608215"/>
            <a:ext cx="2754219" cy="314050"/>
            <a:chOff x="455999" y="1012736"/>
            <a:chExt cx="1928185" cy="219862"/>
          </a:xfrm>
        </p:grpSpPr>
        <p:sp>
          <p:nvSpPr>
            <p:cNvPr id="2347" name="Google Shape;2347;p46"/>
            <p:cNvSpPr/>
            <p:nvPr/>
          </p:nvSpPr>
          <p:spPr>
            <a:xfrm>
              <a:off x="45599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46"/>
            <p:cNvSpPr/>
            <p:nvPr/>
          </p:nvSpPr>
          <p:spPr>
            <a:xfrm>
              <a:off x="562845" y="1012736"/>
              <a:ext cx="219862" cy="219862"/>
            </a:xfrm>
            <a:custGeom>
              <a:rect b="b" l="l" r="r" t="t"/>
              <a:pathLst>
                <a:path extrusionOk="0" h="6665" w="6665">
                  <a:moveTo>
                    <a:pt x="6495" y="6665"/>
                  </a:moveTo>
                  <a:lnTo>
                    <a:pt x="0" y="170"/>
                  </a:lnTo>
                  <a:lnTo>
                    <a:pt x="179"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46"/>
            <p:cNvSpPr/>
            <p:nvPr/>
          </p:nvSpPr>
          <p:spPr>
            <a:xfrm>
              <a:off x="66965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46"/>
            <p:cNvSpPr/>
            <p:nvPr/>
          </p:nvSpPr>
          <p:spPr>
            <a:xfrm>
              <a:off x="776472"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46"/>
            <p:cNvSpPr/>
            <p:nvPr/>
          </p:nvSpPr>
          <p:spPr>
            <a:xfrm>
              <a:off x="883319" y="1012736"/>
              <a:ext cx="219862" cy="219862"/>
            </a:xfrm>
            <a:custGeom>
              <a:rect b="b" l="l" r="r" t="t"/>
              <a:pathLst>
                <a:path extrusionOk="0" h="6665" w="6665">
                  <a:moveTo>
                    <a:pt x="6486"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46"/>
            <p:cNvSpPr/>
            <p:nvPr/>
          </p:nvSpPr>
          <p:spPr>
            <a:xfrm>
              <a:off x="989835"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46"/>
            <p:cNvSpPr/>
            <p:nvPr/>
          </p:nvSpPr>
          <p:spPr>
            <a:xfrm>
              <a:off x="109664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46"/>
            <p:cNvSpPr/>
            <p:nvPr/>
          </p:nvSpPr>
          <p:spPr>
            <a:xfrm>
              <a:off x="1203495"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46"/>
            <p:cNvSpPr/>
            <p:nvPr/>
          </p:nvSpPr>
          <p:spPr>
            <a:xfrm>
              <a:off x="131030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46"/>
            <p:cNvSpPr/>
            <p:nvPr/>
          </p:nvSpPr>
          <p:spPr>
            <a:xfrm>
              <a:off x="1417122" y="1012736"/>
              <a:ext cx="219895" cy="219862"/>
            </a:xfrm>
            <a:custGeom>
              <a:rect b="b" l="l" r="r" t="t"/>
              <a:pathLst>
                <a:path extrusionOk="0" h="6665" w="6666">
                  <a:moveTo>
                    <a:pt x="6487"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46"/>
            <p:cNvSpPr/>
            <p:nvPr/>
          </p:nvSpPr>
          <p:spPr>
            <a:xfrm>
              <a:off x="1523969"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46"/>
            <p:cNvSpPr/>
            <p:nvPr/>
          </p:nvSpPr>
          <p:spPr>
            <a:xfrm>
              <a:off x="1630486"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46"/>
            <p:cNvSpPr/>
            <p:nvPr/>
          </p:nvSpPr>
          <p:spPr>
            <a:xfrm>
              <a:off x="1737332"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46"/>
            <p:cNvSpPr/>
            <p:nvPr/>
          </p:nvSpPr>
          <p:spPr>
            <a:xfrm>
              <a:off x="1844146"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46"/>
            <p:cNvSpPr/>
            <p:nvPr/>
          </p:nvSpPr>
          <p:spPr>
            <a:xfrm>
              <a:off x="1950959" y="1012736"/>
              <a:ext cx="219862" cy="219862"/>
            </a:xfrm>
            <a:custGeom>
              <a:rect b="b" l="l" r="r" t="t"/>
              <a:pathLst>
                <a:path extrusionOk="0" h="6665" w="6665">
                  <a:moveTo>
                    <a:pt x="6486"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46"/>
            <p:cNvSpPr/>
            <p:nvPr/>
          </p:nvSpPr>
          <p:spPr>
            <a:xfrm>
              <a:off x="2057806"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46"/>
            <p:cNvSpPr/>
            <p:nvPr/>
          </p:nvSpPr>
          <p:spPr>
            <a:xfrm>
              <a:off x="2164322"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64" name="Google Shape;2364;p46"/>
          <p:cNvGrpSpPr/>
          <p:nvPr/>
        </p:nvGrpSpPr>
        <p:grpSpPr>
          <a:xfrm>
            <a:off x="-25540" y="3105148"/>
            <a:ext cx="3940902" cy="2246855"/>
            <a:chOff x="126861" y="2571748"/>
            <a:chExt cx="3940902" cy="2246855"/>
          </a:xfrm>
        </p:grpSpPr>
        <p:grpSp>
          <p:nvGrpSpPr>
            <p:cNvPr id="2365" name="Google Shape;2365;p46"/>
            <p:cNvGrpSpPr/>
            <p:nvPr/>
          </p:nvGrpSpPr>
          <p:grpSpPr>
            <a:xfrm flipH="1" rot="5400000">
              <a:off x="405129" y="3847637"/>
              <a:ext cx="461294" cy="974704"/>
              <a:chOff x="798272" y="4042030"/>
              <a:chExt cx="411796" cy="870194"/>
            </a:xfrm>
          </p:grpSpPr>
          <p:sp>
            <p:nvSpPr>
              <p:cNvPr id="2366" name="Google Shape;2366;p46"/>
              <p:cNvSpPr/>
              <p:nvPr/>
            </p:nvSpPr>
            <p:spPr>
              <a:xfrm>
                <a:off x="798272" y="4042030"/>
                <a:ext cx="411796" cy="464386"/>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46"/>
              <p:cNvSpPr/>
              <p:nvPr/>
            </p:nvSpPr>
            <p:spPr>
              <a:xfrm>
                <a:off x="798272" y="4159037"/>
                <a:ext cx="411796" cy="464386"/>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46"/>
              <p:cNvSpPr/>
              <p:nvPr/>
            </p:nvSpPr>
            <p:spPr>
              <a:xfrm>
                <a:off x="798272" y="4276044"/>
                <a:ext cx="411796" cy="464386"/>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46"/>
              <p:cNvSpPr/>
              <p:nvPr/>
            </p:nvSpPr>
            <p:spPr>
              <a:xfrm>
                <a:off x="798272" y="4393425"/>
                <a:ext cx="411796" cy="464386"/>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46"/>
              <p:cNvSpPr/>
              <p:nvPr/>
            </p:nvSpPr>
            <p:spPr>
              <a:xfrm>
                <a:off x="798272" y="4510431"/>
                <a:ext cx="400298" cy="401793"/>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46"/>
              <p:cNvSpPr/>
              <p:nvPr/>
            </p:nvSpPr>
            <p:spPr>
              <a:xfrm>
                <a:off x="798272" y="4627438"/>
                <a:ext cx="284036" cy="284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46"/>
              <p:cNvSpPr/>
              <p:nvPr/>
            </p:nvSpPr>
            <p:spPr>
              <a:xfrm>
                <a:off x="798272" y="4744445"/>
                <a:ext cx="167400" cy="167773"/>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73" name="Google Shape;2373;p46"/>
            <p:cNvSpPr/>
            <p:nvPr/>
          </p:nvSpPr>
          <p:spPr>
            <a:xfrm flipH="1" rot="5400000">
              <a:off x="1593725" y="2568517"/>
              <a:ext cx="681607" cy="3396510"/>
            </a:xfrm>
            <a:custGeom>
              <a:rect b="b" l="l" r="r" t="t"/>
              <a:pathLst>
                <a:path extrusionOk="0" h="73055" w="14659">
                  <a:moveTo>
                    <a:pt x="1" y="0"/>
                  </a:moveTo>
                  <a:lnTo>
                    <a:pt x="1" y="48870"/>
                  </a:lnTo>
                  <a:lnTo>
                    <a:pt x="14239" y="63107"/>
                  </a:lnTo>
                  <a:lnTo>
                    <a:pt x="14239" y="73054"/>
                  </a:lnTo>
                  <a:lnTo>
                    <a:pt x="14658" y="73054"/>
                  </a:lnTo>
                  <a:lnTo>
                    <a:pt x="14658" y="62929"/>
                  </a:lnTo>
                  <a:lnTo>
                    <a:pt x="420" y="48691"/>
                  </a:lnTo>
                  <a:lnTo>
                    <a:pt x="42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46"/>
            <p:cNvSpPr/>
            <p:nvPr/>
          </p:nvSpPr>
          <p:spPr>
            <a:xfrm flipH="1" rot="5400000">
              <a:off x="3629240" y="4534300"/>
              <a:ext cx="126938" cy="126553"/>
            </a:xfrm>
            <a:custGeom>
              <a:rect b="b" l="l" r="r" t="t"/>
              <a:pathLst>
                <a:path extrusionOk="0" h="2722" w="2730">
                  <a:moveTo>
                    <a:pt x="1365" y="420"/>
                  </a:moveTo>
                  <a:cubicBezTo>
                    <a:pt x="1883" y="420"/>
                    <a:pt x="2302" y="839"/>
                    <a:pt x="2302" y="1357"/>
                  </a:cubicBezTo>
                  <a:cubicBezTo>
                    <a:pt x="2302" y="1874"/>
                    <a:pt x="1883" y="2302"/>
                    <a:pt x="1365" y="2302"/>
                  </a:cubicBezTo>
                  <a:cubicBezTo>
                    <a:pt x="848" y="2302"/>
                    <a:pt x="428" y="1874"/>
                    <a:pt x="428" y="1357"/>
                  </a:cubicBezTo>
                  <a:cubicBezTo>
                    <a:pt x="428" y="839"/>
                    <a:pt x="848" y="420"/>
                    <a:pt x="1365" y="420"/>
                  </a:cubicBezTo>
                  <a:close/>
                  <a:moveTo>
                    <a:pt x="1365" y="1"/>
                  </a:moveTo>
                  <a:cubicBezTo>
                    <a:pt x="616" y="1"/>
                    <a:pt x="0" y="607"/>
                    <a:pt x="0" y="1357"/>
                  </a:cubicBezTo>
                  <a:cubicBezTo>
                    <a:pt x="0" y="2106"/>
                    <a:pt x="616" y="2722"/>
                    <a:pt x="1365" y="2722"/>
                  </a:cubicBezTo>
                  <a:cubicBezTo>
                    <a:pt x="2114" y="2722"/>
                    <a:pt x="2730" y="2106"/>
                    <a:pt x="2730" y="1357"/>
                  </a:cubicBezTo>
                  <a:cubicBezTo>
                    <a:pt x="2730" y="607"/>
                    <a:pt x="2114" y="1"/>
                    <a:pt x="136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46"/>
            <p:cNvSpPr/>
            <p:nvPr/>
          </p:nvSpPr>
          <p:spPr>
            <a:xfrm flipH="1" rot="5400000">
              <a:off x="126854" y="3873734"/>
              <a:ext cx="126566" cy="126553"/>
            </a:xfrm>
            <a:custGeom>
              <a:rect b="b" l="l" r="r" t="t"/>
              <a:pathLst>
                <a:path extrusionOk="0" h="2722" w="2722">
                  <a:moveTo>
                    <a:pt x="1356" y="420"/>
                  </a:moveTo>
                  <a:cubicBezTo>
                    <a:pt x="1874" y="420"/>
                    <a:pt x="2302" y="839"/>
                    <a:pt x="2302" y="1357"/>
                  </a:cubicBezTo>
                  <a:cubicBezTo>
                    <a:pt x="2302" y="1883"/>
                    <a:pt x="1874" y="2302"/>
                    <a:pt x="1356" y="2302"/>
                  </a:cubicBezTo>
                  <a:cubicBezTo>
                    <a:pt x="839" y="2302"/>
                    <a:pt x="420" y="1883"/>
                    <a:pt x="420" y="1357"/>
                  </a:cubicBezTo>
                  <a:cubicBezTo>
                    <a:pt x="420" y="839"/>
                    <a:pt x="839" y="420"/>
                    <a:pt x="1356" y="420"/>
                  </a:cubicBezTo>
                  <a:close/>
                  <a:moveTo>
                    <a:pt x="1356" y="1"/>
                  </a:moveTo>
                  <a:cubicBezTo>
                    <a:pt x="607" y="1"/>
                    <a:pt x="0" y="607"/>
                    <a:pt x="0" y="1357"/>
                  </a:cubicBezTo>
                  <a:cubicBezTo>
                    <a:pt x="0" y="2115"/>
                    <a:pt x="607" y="2721"/>
                    <a:pt x="1356" y="2721"/>
                  </a:cubicBezTo>
                  <a:cubicBezTo>
                    <a:pt x="2106" y="2721"/>
                    <a:pt x="2721" y="2115"/>
                    <a:pt x="2721" y="1357"/>
                  </a:cubicBezTo>
                  <a:cubicBezTo>
                    <a:pt x="2721" y="607"/>
                    <a:pt x="2106" y="1"/>
                    <a:pt x="13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76" name="Google Shape;2376;p46"/>
            <p:cNvGrpSpPr/>
            <p:nvPr/>
          </p:nvGrpSpPr>
          <p:grpSpPr>
            <a:xfrm flipH="1" rot="5400000">
              <a:off x="3636696" y="4387536"/>
              <a:ext cx="431067" cy="431067"/>
              <a:chOff x="2414073" y="4164177"/>
              <a:chExt cx="337800" cy="337800"/>
            </a:xfrm>
          </p:grpSpPr>
          <p:sp>
            <p:nvSpPr>
              <p:cNvPr id="2377" name="Google Shape;2377;p46"/>
              <p:cNvSpPr/>
              <p:nvPr/>
            </p:nvSpPr>
            <p:spPr>
              <a:xfrm>
                <a:off x="2414073" y="4164177"/>
                <a:ext cx="337800" cy="3378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46"/>
              <p:cNvSpPr/>
              <p:nvPr/>
            </p:nvSpPr>
            <p:spPr>
              <a:xfrm>
                <a:off x="2461907" y="4212010"/>
                <a:ext cx="242100" cy="242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79" name="Google Shape;2379;p46"/>
            <p:cNvSpPr/>
            <p:nvPr/>
          </p:nvSpPr>
          <p:spPr>
            <a:xfrm flipH="1" rot="5400000">
              <a:off x="-180345" y="2999144"/>
              <a:ext cx="1231626" cy="550843"/>
            </a:xfrm>
            <a:custGeom>
              <a:rect b="b" l="l" r="r" t="t"/>
              <a:pathLst>
                <a:path extrusionOk="0" h="11848" w="26488">
                  <a:moveTo>
                    <a:pt x="26184" y="1"/>
                  </a:moveTo>
                  <a:lnTo>
                    <a:pt x="14765" y="11420"/>
                  </a:lnTo>
                  <a:lnTo>
                    <a:pt x="0" y="11420"/>
                  </a:lnTo>
                  <a:lnTo>
                    <a:pt x="0" y="11848"/>
                  </a:lnTo>
                  <a:lnTo>
                    <a:pt x="14943" y="11848"/>
                  </a:lnTo>
                  <a:lnTo>
                    <a:pt x="26487" y="295"/>
                  </a:lnTo>
                  <a:lnTo>
                    <a:pt x="2618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46"/>
            <p:cNvSpPr/>
            <p:nvPr/>
          </p:nvSpPr>
          <p:spPr>
            <a:xfrm flipH="1" rot="5400000">
              <a:off x="673715" y="2571754"/>
              <a:ext cx="126566" cy="126553"/>
            </a:xfrm>
            <a:custGeom>
              <a:rect b="b" l="l" r="r" t="t"/>
              <a:pathLst>
                <a:path extrusionOk="0" h="2722" w="2722">
                  <a:moveTo>
                    <a:pt x="1356" y="420"/>
                  </a:moveTo>
                  <a:cubicBezTo>
                    <a:pt x="1874" y="420"/>
                    <a:pt x="2302" y="839"/>
                    <a:pt x="2302" y="1357"/>
                  </a:cubicBezTo>
                  <a:cubicBezTo>
                    <a:pt x="2302" y="1883"/>
                    <a:pt x="1874" y="2302"/>
                    <a:pt x="1356" y="2302"/>
                  </a:cubicBezTo>
                  <a:cubicBezTo>
                    <a:pt x="839" y="2302"/>
                    <a:pt x="420" y="1883"/>
                    <a:pt x="420" y="1357"/>
                  </a:cubicBezTo>
                  <a:cubicBezTo>
                    <a:pt x="420" y="839"/>
                    <a:pt x="839" y="420"/>
                    <a:pt x="1356" y="420"/>
                  </a:cubicBezTo>
                  <a:close/>
                  <a:moveTo>
                    <a:pt x="1356" y="1"/>
                  </a:moveTo>
                  <a:cubicBezTo>
                    <a:pt x="607" y="1"/>
                    <a:pt x="0" y="607"/>
                    <a:pt x="0" y="1357"/>
                  </a:cubicBezTo>
                  <a:cubicBezTo>
                    <a:pt x="0" y="2115"/>
                    <a:pt x="607" y="2721"/>
                    <a:pt x="1356" y="2721"/>
                  </a:cubicBezTo>
                  <a:cubicBezTo>
                    <a:pt x="2106" y="2721"/>
                    <a:pt x="2721" y="2115"/>
                    <a:pt x="2721" y="1357"/>
                  </a:cubicBezTo>
                  <a:cubicBezTo>
                    <a:pt x="2721" y="607"/>
                    <a:pt x="2106" y="1"/>
                    <a:pt x="13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46"/>
            <p:cNvSpPr/>
            <p:nvPr/>
          </p:nvSpPr>
          <p:spPr>
            <a:xfrm rot="5400000">
              <a:off x="1717517" y="4545120"/>
              <a:ext cx="115983" cy="115887"/>
            </a:xfrm>
            <a:custGeom>
              <a:rect b="b" l="l" r="r" t="t"/>
              <a:pathLst>
                <a:path extrusionOk="0" h="1294" w="1295">
                  <a:moveTo>
                    <a:pt x="643" y="0"/>
                  </a:moveTo>
                  <a:cubicBezTo>
                    <a:pt x="286" y="0"/>
                    <a:pt x="1" y="294"/>
                    <a:pt x="1" y="651"/>
                  </a:cubicBezTo>
                  <a:cubicBezTo>
                    <a:pt x="1" y="1008"/>
                    <a:pt x="286" y="1294"/>
                    <a:pt x="643" y="1294"/>
                  </a:cubicBezTo>
                  <a:cubicBezTo>
                    <a:pt x="1000" y="1294"/>
                    <a:pt x="1294" y="1008"/>
                    <a:pt x="1294" y="651"/>
                  </a:cubicBezTo>
                  <a:cubicBezTo>
                    <a:pt x="1294" y="294"/>
                    <a:pt x="1000" y="0"/>
                    <a:pt x="6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82" name="Google Shape;2382;p46"/>
          <p:cNvGrpSpPr/>
          <p:nvPr/>
        </p:nvGrpSpPr>
        <p:grpSpPr>
          <a:xfrm>
            <a:off x="6289523" y="236487"/>
            <a:ext cx="2859965" cy="552076"/>
            <a:chOff x="6245233" y="304025"/>
            <a:chExt cx="3252917" cy="569444"/>
          </a:xfrm>
        </p:grpSpPr>
        <p:grpSp>
          <p:nvGrpSpPr>
            <p:cNvPr id="2383" name="Google Shape;2383;p46"/>
            <p:cNvGrpSpPr/>
            <p:nvPr/>
          </p:nvGrpSpPr>
          <p:grpSpPr>
            <a:xfrm flipH="1">
              <a:off x="7518213" y="442511"/>
              <a:ext cx="1494098" cy="121902"/>
              <a:chOff x="1131682" y="748176"/>
              <a:chExt cx="769004" cy="62742"/>
            </a:xfrm>
          </p:grpSpPr>
          <p:sp>
            <p:nvSpPr>
              <p:cNvPr id="2384" name="Google Shape;2384;p46"/>
              <p:cNvSpPr/>
              <p:nvPr/>
            </p:nvSpPr>
            <p:spPr>
              <a:xfrm>
                <a:off x="1320601" y="748176"/>
                <a:ext cx="92167" cy="62742"/>
              </a:xfrm>
              <a:custGeom>
                <a:rect b="b" l="l" r="r" t="t"/>
                <a:pathLst>
                  <a:path extrusionOk="0" h="1902" w="2794">
                    <a:moveTo>
                      <a:pt x="1" y="1"/>
                    </a:moveTo>
                    <a:lnTo>
                      <a:pt x="1955"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46"/>
              <p:cNvSpPr/>
              <p:nvPr/>
            </p:nvSpPr>
            <p:spPr>
              <a:xfrm>
                <a:off x="1257628" y="748176"/>
                <a:ext cx="92167" cy="62742"/>
              </a:xfrm>
              <a:custGeom>
                <a:rect b="b" l="l" r="r" t="t"/>
                <a:pathLst>
                  <a:path extrusionOk="0" h="1902" w="2794">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46"/>
              <p:cNvSpPr/>
              <p:nvPr/>
            </p:nvSpPr>
            <p:spPr>
              <a:xfrm>
                <a:off x="1194655"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46"/>
              <p:cNvSpPr/>
              <p:nvPr/>
            </p:nvSpPr>
            <p:spPr>
              <a:xfrm>
                <a:off x="1131682"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46"/>
              <p:cNvSpPr/>
              <p:nvPr/>
            </p:nvSpPr>
            <p:spPr>
              <a:xfrm>
                <a:off x="1381529" y="748176"/>
                <a:ext cx="92134" cy="62742"/>
              </a:xfrm>
              <a:custGeom>
                <a:rect b="b" l="l" r="r" t="t"/>
                <a:pathLst>
                  <a:path extrusionOk="0" h="1902" w="2793">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46"/>
              <p:cNvSpPr/>
              <p:nvPr/>
            </p:nvSpPr>
            <p:spPr>
              <a:xfrm>
                <a:off x="1442457" y="748176"/>
                <a:ext cx="92134" cy="62742"/>
              </a:xfrm>
              <a:custGeom>
                <a:rect b="b" l="l" r="r" t="t"/>
                <a:pathLst>
                  <a:path extrusionOk="0" h="1902" w="2793">
                    <a:moveTo>
                      <a:pt x="0" y="1"/>
                    </a:moveTo>
                    <a:lnTo>
                      <a:pt x="1954" y="1901"/>
                    </a:lnTo>
                    <a:lnTo>
                      <a:pt x="2792"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46"/>
              <p:cNvSpPr/>
              <p:nvPr/>
            </p:nvSpPr>
            <p:spPr>
              <a:xfrm>
                <a:off x="1503649" y="748176"/>
                <a:ext cx="91870" cy="62742"/>
              </a:xfrm>
              <a:custGeom>
                <a:rect b="b" l="l" r="r" t="t"/>
                <a:pathLst>
                  <a:path extrusionOk="0" h="1902" w="2785">
                    <a:moveTo>
                      <a:pt x="1" y="1"/>
                    </a:moveTo>
                    <a:lnTo>
                      <a:pt x="1946" y="1901"/>
                    </a:lnTo>
                    <a:lnTo>
                      <a:pt x="2784" y="1901"/>
                    </a:lnTo>
                    <a:lnTo>
                      <a:pt x="8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46"/>
              <p:cNvSpPr/>
              <p:nvPr/>
            </p:nvSpPr>
            <p:spPr>
              <a:xfrm>
                <a:off x="1564577" y="748176"/>
                <a:ext cx="92134" cy="62742"/>
              </a:xfrm>
              <a:custGeom>
                <a:rect b="b" l="l" r="r" t="t"/>
                <a:pathLst>
                  <a:path extrusionOk="0" h="1902" w="2793">
                    <a:moveTo>
                      <a:pt x="0"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46"/>
              <p:cNvSpPr/>
              <p:nvPr/>
            </p:nvSpPr>
            <p:spPr>
              <a:xfrm>
                <a:off x="1625504" y="748176"/>
                <a:ext cx="92134" cy="62742"/>
              </a:xfrm>
              <a:custGeom>
                <a:rect b="b" l="l" r="r" t="t"/>
                <a:pathLst>
                  <a:path extrusionOk="0" h="1902" w="2793">
                    <a:moveTo>
                      <a:pt x="0" y="1"/>
                    </a:moveTo>
                    <a:lnTo>
                      <a:pt x="1954" y="1901"/>
                    </a:lnTo>
                    <a:lnTo>
                      <a:pt x="2792"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46"/>
              <p:cNvSpPr/>
              <p:nvPr/>
            </p:nvSpPr>
            <p:spPr>
              <a:xfrm>
                <a:off x="1686399" y="748176"/>
                <a:ext cx="92167" cy="62742"/>
              </a:xfrm>
              <a:custGeom>
                <a:rect b="b" l="l" r="r" t="t"/>
                <a:pathLst>
                  <a:path extrusionOk="0" h="1902" w="2794">
                    <a:moveTo>
                      <a:pt x="1" y="1"/>
                    </a:moveTo>
                    <a:lnTo>
                      <a:pt x="1954" y="1901"/>
                    </a:lnTo>
                    <a:lnTo>
                      <a:pt x="2793" y="1901"/>
                    </a:lnTo>
                    <a:lnTo>
                      <a:pt x="8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46"/>
              <p:cNvSpPr/>
              <p:nvPr/>
            </p:nvSpPr>
            <p:spPr>
              <a:xfrm>
                <a:off x="1747624" y="748176"/>
                <a:ext cx="91837" cy="62742"/>
              </a:xfrm>
              <a:custGeom>
                <a:rect b="b" l="l" r="r" t="t"/>
                <a:pathLst>
                  <a:path extrusionOk="0" h="1902" w="2784">
                    <a:moveTo>
                      <a:pt x="0" y="1"/>
                    </a:moveTo>
                    <a:lnTo>
                      <a:pt x="1945" y="1901"/>
                    </a:lnTo>
                    <a:lnTo>
                      <a:pt x="2784" y="1901"/>
                    </a:lnTo>
                    <a:lnTo>
                      <a:pt x="8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46"/>
              <p:cNvSpPr/>
              <p:nvPr/>
            </p:nvSpPr>
            <p:spPr>
              <a:xfrm>
                <a:off x="1808519" y="748176"/>
                <a:ext cx="92167" cy="62742"/>
              </a:xfrm>
              <a:custGeom>
                <a:rect b="b" l="l" r="r" t="t"/>
                <a:pathLst>
                  <a:path extrusionOk="0" h="1902" w="2794">
                    <a:moveTo>
                      <a:pt x="1" y="1"/>
                    </a:moveTo>
                    <a:lnTo>
                      <a:pt x="1955" y="1901"/>
                    </a:lnTo>
                    <a:lnTo>
                      <a:pt x="2793" y="1901"/>
                    </a:lnTo>
                    <a:lnTo>
                      <a:pt x="8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6" name="Google Shape;2396;p46"/>
            <p:cNvGrpSpPr/>
            <p:nvPr/>
          </p:nvGrpSpPr>
          <p:grpSpPr>
            <a:xfrm>
              <a:off x="6245233" y="442503"/>
              <a:ext cx="430966" cy="430966"/>
              <a:chOff x="6832973" y="460535"/>
              <a:chExt cx="317400" cy="317400"/>
            </a:xfrm>
          </p:grpSpPr>
          <p:sp>
            <p:nvSpPr>
              <p:cNvPr id="2397" name="Google Shape;2397;p46"/>
              <p:cNvSpPr/>
              <p:nvPr/>
            </p:nvSpPr>
            <p:spPr>
              <a:xfrm flipH="1">
                <a:off x="6832973" y="460535"/>
                <a:ext cx="317400" cy="3174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46"/>
              <p:cNvSpPr/>
              <p:nvPr/>
            </p:nvSpPr>
            <p:spPr>
              <a:xfrm flipH="1">
                <a:off x="6877718" y="505489"/>
                <a:ext cx="227700" cy="2277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99" name="Google Shape;2399;p46"/>
            <p:cNvSpPr/>
            <p:nvPr/>
          </p:nvSpPr>
          <p:spPr>
            <a:xfrm>
              <a:off x="6599375" y="304025"/>
              <a:ext cx="2898775" cy="279450"/>
            </a:xfrm>
            <a:custGeom>
              <a:rect b="b" l="l" r="r" t="t"/>
              <a:pathLst>
                <a:path extrusionOk="0" h="11178" w="115951">
                  <a:moveTo>
                    <a:pt x="115951" y="0"/>
                  </a:moveTo>
                  <a:lnTo>
                    <a:pt x="34741" y="252"/>
                  </a:lnTo>
                  <a:lnTo>
                    <a:pt x="0" y="11178"/>
                  </a:lnTo>
                </a:path>
              </a:pathLst>
            </a:custGeom>
            <a:noFill/>
            <a:ln cap="flat" cmpd="sng" w="19050">
              <a:solidFill>
                <a:schemeClr val="accent3"/>
              </a:solidFill>
              <a:prstDash val="solid"/>
              <a:round/>
              <a:headEnd len="sm" w="sm" type="none"/>
              <a:tailEnd len="sm" w="sm" type="none"/>
            </a:ln>
          </p:spPr>
        </p:sp>
      </p:grpSp>
      <p:grpSp>
        <p:nvGrpSpPr>
          <p:cNvPr id="2400" name="Google Shape;2400;p46"/>
          <p:cNvGrpSpPr/>
          <p:nvPr/>
        </p:nvGrpSpPr>
        <p:grpSpPr>
          <a:xfrm flipH="1">
            <a:off x="8582051" y="4120907"/>
            <a:ext cx="475045" cy="963128"/>
            <a:chOff x="750826" y="3144150"/>
            <a:chExt cx="690874" cy="1459949"/>
          </a:xfrm>
        </p:grpSpPr>
        <p:sp>
          <p:nvSpPr>
            <p:cNvPr id="2401" name="Google Shape;2401;p46"/>
            <p:cNvSpPr/>
            <p:nvPr/>
          </p:nvSpPr>
          <p:spPr>
            <a:xfrm>
              <a:off x="750826" y="3144150"/>
              <a:ext cx="690874" cy="779104"/>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46"/>
            <p:cNvSpPr/>
            <p:nvPr/>
          </p:nvSpPr>
          <p:spPr>
            <a:xfrm>
              <a:off x="750826" y="3340458"/>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p46"/>
            <p:cNvSpPr/>
            <p:nvPr/>
          </p:nvSpPr>
          <p:spPr>
            <a:xfrm>
              <a:off x="750826" y="3536765"/>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46"/>
            <p:cNvSpPr/>
            <p:nvPr/>
          </p:nvSpPr>
          <p:spPr>
            <a:xfrm>
              <a:off x="750826" y="3733700"/>
              <a:ext cx="690874" cy="779104"/>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46"/>
            <p:cNvSpPr/>
            <p:nvPr/>
          </p:nvSpPr>
          <p:spPr>
            <a:xfrm>
              <a:off x="750826" y="3930008"/>
              <a:ext cx="671584" cy="674091"/>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46"/>
            <p:cNvSpPr/>
            <p:nvPr/>
          </p:nvSpPr>
          <p:spPr>
            <a:xfrm>
              <a:off x="750826" y="4126316"/>
              <a:ext cx="476529" cy="477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46"/>
            <p:cNvSpPr/>
            <p:nvPr/>
          </p:nvSpPr>
          <p:spPr>
            <a:xfrm>
              <a:off x="750826" y="4322624"/>
              <a:ext cx="280848" cy="281475"/>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08" name="Google Shape;2408;p46"/>
          <p:cNvSpPr/>
          <p:nvPr/>
        </p:nvSpPr>
        <p:spPr>
          <a:xfrm>
            <a:off x="2611625" y="92825"/>
            <a:ext cx="3481200" cy="4653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46"/>
          <p:cNvSpPr txBox="1"/>
          <p:nvPr>
            <p:ph type="title"/>
          </p:nvPr>
        </p:nvSpPr>
        <p:spPr>
          <a:xfrm>
            <a:off x="2753672" y="92825"/>
            <a:ext cx="3197100" cy="465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sz="2400"/>
              <a:t>BACK END</a:t>
            </a:r>
            <a:endParaRPr sz="2400"/>
          </a:p>
        </p:txBody>
      </p:sp>
      <p:sp>
        <p:nvSpPr>
          <p:cNvPr id="2410" name="Google Shape;2410;p46"/>
          <p:cNvSpPr txBox="1"/>
          <p:nvPr/>
        </p:nvSpPr>
        <p:spPr>
          <a:xfrm>
            <a:off x="-75" y="544500"/>
            <a:ext cx="9144000" cy="49872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Libre Franklin"/>
              <a:buChar char="-"/>
            </a:pPr>
            <a:r>
              <a:rPr b="1" i="0" lang="en-US" sz="1200" u="none" cap="none" strike="noStrike">
                <a:solidFill>
                  <a:schemeClr val="dk1"/>
                </a:solidFill>
                <a:latin typeface="Libre Franklin"/>
                <a:ea typeface="Libre Franklin"/>
                <a:cs typeface="Libre Franklin"/>
                <a:sym typeface="Libre Franklin"/>
              </a:rPr>
              <a:t>Créer une base de données</a:t>
            </a:r>
            <a:endParaRPr b="1" i="0" sz="1200" u="none" cap="none" strike="noStrike">
              <a:solidFill>
                <a:schemeClr val="dk1"/>
              </a:solidFill>
              <a:latin typeface="Libre Franklin"/>
              <a:ea typeface="Libre Franklin"/>
              <a:cs typeface="Libre Franklin"/>
              <a:sym typeface="Libre Franklin"/>
            </a:endParaRPr>
          </a:p>
          <a:p>
            <a:pPr indent="0" lvl="0" marL="4572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Libre Franklin"/>
                <a:ea typeface="Libre Franklin"/>
                <a:cs typeface="Libre Franklin"/>
                <a:sym typeface="Libre Franklin"/>
              </a:rPr>
              <a:t>La création de la base de données est simple, je la crée généralement grâce à symfony à l’aide de la commande : -symfony console d:d:c (doctrine:database:create), puis je fais une migration à la base de donnée avec : - symfony console m:mi (make:migration), et enfin j'expédie le tout avec la commande suivante : -symfony console d:m:m (doctrine:migrations:migrate).</a:t>
            </a:r>
            <a:endParaRPr b="0" i="0" sz="1200" u="none" cap="none" strike="noStrike">
              <a:solidFill>
                <a:schemeClr val="dk1"/>
              </a:solidFill>
              <a:latin typeface="Libre Franklin"/>
              <a:ea typeface="Libre Franklin"/>
              <a:cs typeface="Libre Franklin"/>
              <a:sym typeface="Libre Franklin"/>
            </a:endParaRPr>
          </a:p>
          <a:p>
            <a:pPr indent="0" lvl="0" marL="4572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Libre Franklin"/>
                <a:ea typeface="Libre Franklin"/>
                <a:cs typeface="Libre Franklin"/>
                <a:sym typeface="Libre Franklin"/>
              </a:rPr>
              <a:t>Je peux également utiliser phpMyAdmin, en combinaison avec wamp pour faire cela. (Ne pas oublier de configurer les variables d’environnement)</a:t>
            </a:r>
            <a:endParaRPr b="0" i="0" sz="1200" u="none" cap="none" strike="noStrike">
              <a:solidFill>
                <a:schemeClr val="dk1"/>
              </a:solidFill>
              <a:latin typeface="Libre Franklin"/>
              <a:ea typeface="Libre Franklin"/>
              <a:cs typeface="Libre Franklin"/>
              <a:sym typeface="Libre Franklin"/>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Libre Franklin"/>
              <a:ea typeface="Libre Franklin"/>
              <a:cs typeface="Libre Franklin"/>
              <a:sym typeface="Libre Franklin"/>
            </a:endParaRPr>
          </a:p>
          <a:p>
            <a:pPr indent="-304800" lvl="0" marL="457200" marR="0" rtl="0" algn="l">
              <a:lnSpc>
                <a:spcPct val="100000"/>
              </a:lnSpc>
              <a:spcBef>
                <a:spcPts val="0"/>
              </a:spcBef>
              <a:spcAft>
                <a:spcPts val="0"/>
              </a:spcAft>
              <a:buClr>
                <a:srgbClr val="000000"/>
              </a:buClr>
              <a:buSzPts val="1200"/>
              <a:buFont typeface="Libre Franklin"/>
              <a:buChar char="-"/>
            </a:pPr>
            <a:r>
              <a:rPr b="1" i="0" lang="en-US" sz="1200" u="none" cap="none" strike="noStrike">
                <a:solidFill>
                  <a:schemeClr val="dk1"/>
                </a:solidFill>
                <a:latin typeface="Libre Franklin"/>
                <a:ea typeface="Libre Franklin"/>
                <a:cs typeface="Libre Franklin"/>
                <a:sym typeface="Libre Franklin"/>
              </a:rPr>
              <a:t>Développer les composants d’accès aux données</a:t>
            </a:r>
            <a:endParaRPr b="1" i="0" sz="1200" u="none" cap="none" strike="noStrike">
              <a:solidFill>
                <a:schemeClr val="dk1"/>
              </a:solidFill>
              <a:latin typeface="Libre Franklin"/>
              <a:ea typeface="Libre Franklin"/>
              <a:cs typeface="Libre Franklin"/>
              <a:sym typeface="Libre Franklin"/>
            </a:endParaRPr>
          </a:p>
          <a:p>
            <a:pPr indent="0" lvl="0" marL="4572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Libre Franklin"/>
                <a:ea typeface="Libre Franklin"/>
                <a:cs typeface="Libre Franklin"/>
                <a:sym typeface="Libre Franklin"/>
              </a:rPr>
              <a:t>Ici c’est les relations entre les données qui sont traitées. Avec par exemple des champs dans les tables de données, par exemple un sujet de conversation peut avoir plusieurs messages. (Relation de type OneToMany -&gt; ‘’UnVersPlusieurs’’. Une liaison se fait avec des ID exemple : thread </a:t>
            </a:r>
            <a:r>
              <a:rPr lang="en-US" sz="1200">
                <a:solidFill>
                  <a:schemeClr val="dk1"/>
                </a:solidFill>
                <a:latin typeface="Libre Franklin"/>
                <a:ea typeface="Libre Franklin"/>
                <a:cs typeface="Libre Franklin"/>
                <a:sym typeface="Libre Franklin"/>
              </a:rPr>
              <a:t>peut</a:t>
            </a:r>
            <a:r>
              <a:rPr b="0" i="0" lang="en-US" sz="1200" u="none" cap="none" strike="noStrike">
                <a:solidFill>
                  <a:schemeClr val="dk1"/>
                </a:solidFill>
                <a:latin typeface="Libre Franklin"/>
                <a:ea typeface="Libre Franklin"/>
                <a:cs typeface="Libre Franklin"/>
                <a:sym typeface="Libre Franklin"/>
              </a:rPr>
              <a:t> avoir user_id qui va relier les utilisateurs à leurs sujets de discussions ! Ou même subtype_id qui lui est une sous type de rubriques dans lequel ce thread (sujet) est lié.</a:t>
            </a:r>
            <a:endParaRPr b="0" i="0" sz="1200" u="none" cap="none" strike="noStrike">
              <a:solidFill>
                <a:schemeClr val="dk1"/>
              </a:solidFill>
              <a:latin typeface="Libre Franklin"/>
              <a:ea typeface="Libre Franklin"/>
              <a:cs typeface="Libre Franklin"/>
              <a:sym typeface="Libre Franklin"/>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Libre Franklin"/>
              <a:ea typeface="Libre Franklin"/>
              <a:cs typeface="Libre Franklin"/>
              <a:sym typeface="Libre Franklin"/>
            </a:endParaRPr>
          </a:p>
          <a:p>
            <a:pPr indent="-304800" lvl="0" marL="457200" marR="0" rtl="0" algn="l">
              <a:lnSpc>
                <a:spcPct val="100000"/>
              </a:lnSpc>
              <a:spcBef>
                <a:spcPts val="0"/>
              </a:spcBef>
              <a:spcAft>
                <a:spcPts val="0"/>
              </a:spcAft>
              <a:buClr>
                <a:srgbClr val="000000"/>
              </a:buClr>
              <a:buSzPts val="1200"/>
              <a:buFont typeface="Libre Franklin"/>
              <a:buChar char="-"/>
            </a:pPr>
            <a:r>
              <a:rPr b="1" i="0" lang="en-US" sz="1200" u="none" cap="none" strike="noStrike">
                <a:solidFill>
                  <a:schemeClr val="dk1"/>
                </a:solidFill>
                <a:latin typeface="Libre Franklin"/>
                <a:ea typeface="Libre Franklin"/>
                <a:cs typeface="Libre Franklin"/>
                <a:sym typeface="Libre Franklin"/>
              </a:rPr>
              <a:t>Développer la partie back-end d’une application web ou web mobile</a:t>
            </a:r>
            <a:endParaRPr b="1" i="0" sz="1200" u="none" cap="none" strike="noStrike">
              <a:solidFill>
                <a:schemeClr val="dk1"/>
              </a:solidFill>
              <a:latin typeface="Libre Franklin"/>
              <a:ea typeface="Libre Franklin"/>
              <a:cs typeface="Libre Franklin"/>
              <a:sym typeface="Libre Franklin"/>
            </a:endParaRPr>
          </a:p>
          <a:p>
            <a:pPr indent="0" lvl="0" marL="4572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Libre Franklin"/>
                <a:ea typeface="Libre Franklin"/>
                <a:cs typeface="Libre Franklin"/>
                <a:sym typeface="Libre Franklin"/>
              </a:rPr>
              <a:t>J’ai des fonctions et des requêtes DQL qui permettent de créer des formulaires, de trier des champs par ordre alphabétique… Une barre de recherche qui va interroger la base de donnée et sortir le nom du produit et sa page associée.</a:t>
            </a:r>
            <a:endParaRPr b="0" i="0" sz="1200" u="none" cap="none" strike="noStrike">
              <a:solidFill>
                <a:schemeClr val="dk1"/>
              </a:solidFill>
              <a:latin typeface="Libre Franklin"/>
              <a:ea typeface="Libre Franklin"/>
              <a:cs typeface="Libre Franklin"/>
              <a:sym typeface="Libre Franklin"/>
            </a:endParaRPr>
          </a:p>
          <a:p>
            <a:pPr indent="0" lvl="0" marL="4572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Libre Franklin"/>
                <a:ea typeface="Libre Franklin"/>
                <a:cs typeface="Libre Franklin"/>
                <a:sym typeface="Libre Franklin"/>
              </a:rPr>
              <a:t>De plus certaines pages ou contenu seront verrouillé dans le controller si vous n’avez pas la bonne accréditation, d’autres nécessitent une connexion à un compte.</a:t>
            </a:r>
            <a:endParaRPr b="0" i="0" sz="1200" u="none" cap="none" strike="noStrike">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Libre Franklin"/>
              <a:ea typeface="Libre Franklin"/>
              <a:cs typeface="Libre Franklin"/>
              <a:sym typeface="Libre Franklin"/>
            </a:endParaRPr>
          </a:p>
          <a:p>
            <a:pPr indent="-304800" lvl="0" marL="457200" marR="0" rtl="0" algn="l">
              <a:lnSpc>
                <a:spcPct val="100000"/>
              </a:lnSpc>
              <a:spcBef>
                <a:spcPts val="0"/>
              </a:spcBef>
              <a:spcAft>
                <a:spcPts val="0"/>
              </a:spcAft>
              <a:buClr>
                <a:srgbClr val="000000"/>
              </a:buClr>
              <a:buSzPts val="1200"/>
              <a:buFont typeface="Libre Franklin"/>
              <a:buChar char="-"/>
            </a:pPr>
            <a:r>
              <a:rPr b="1" i="0" lang="en-US" sz="1200" u="none" cap="none" strike="noStrike">
                <a:solidFill>
                  <a:schemeClr val="dk1"/>
                </a:solidFill>
                <a:latin typeface="Libre Franklin"/>
                <a:ea typeface="Libre Franklin"/>
                <a:cs typeface="Libre Franklin"/>
                <a:sym typeface="Libre Franklin"/>
              </a:rPr>
              <a:t>Elaborer et mettre en œuvre des composants dans une application de gestion de contenu ou e-commerce</a:t>
            </a:r>
            <a:endParaRPr b="1" i="0" sz="1200" u="none" cap="none" strike="noStrike">
              <a:solidFill>
                <a:schemeClr val="dk1"/>
              </a:solidFill>
              <a:latin typeface="Libre Franklin"/>
              <a:ea typeface="Libre Franklin"/>
              <a:cs typeface="Libre Franklin"/>
              <a:sym typeface="Libre Franklin"/>
            </a:endParaRPr>
          </a:p>
          <a:p>
            <a:pPr indent="0" lvl="0" marL="4572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Libre Franklin"/>
                <a:ea typeface="Libre Franklin"/>
                <a:cs typeface="Libre Franklin"/>
                <a:sym typeface="Libre Franklin"/>
              </a:rPr>
              <a:t>Une boutique complète avec des entités, des controllers liés à ces entités, des produits, gestion produit (CRUD en admin uniquement)</a:t>
            </a:r>
            <a:endParaRPr b="0" i="0" sz="1200" u="none" cap="none" strike="noStrike">
              <a:solidFill>
                <a:schemeClr val="dk1"/>
              </a:solidFill>
              <a:latin typeface="Libre Franklin"/>
              <a:ea typeface="Libre Franklin"/>
              <a:cs typeface="Libre Franklin"/>
              <a:sym typeface="Libre Franklin"/>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Libre Franklin"/>
              <a:ea typeface="Libre Franklin"/>
              <a:cs typeface="Libre Franklin"/>
              <a:sym typeface="Libre Frankli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4" name="Shape 2414"/>
        <p:cNvGrpSpPr/>
        <p:nvPr/>
      </p:nvGrpSpPr>
      <p:grpSpPr>
        <a:xfrm>
          <a:off x="0" y="0"/>
          <a:ext cx="0" cy="0"/>
          <a:chOff x="0" y="0"/>
          <a:chExt cx="0" cy="0"/>
        </a:xfrm>
      </p:grpSpPr>
      <p:grpSp>
        <p:nvGrpSpPr>
          <p:cNvPr id="2415" name="Google Shape;2415;p47"/>
          <p:cNvGrpSpPr/>
          <p:nvPr/>
        </p:nvGrpSpPr>
        <p:grpSpPr>
          <a:xfrm>
            <a:off x="8676489" y="3934970"/>
            <a:ext cx="402617" cy="851484"/>
            <a:chOff x="8612064" y="3666995"/>
            <a:chExt cx="402617" cy="851484"/>
          </a:xfrm>
        </p:grpSpPr>
        <p:sp>
          <p:nvSpPr>
            <p:cNvPr id="2416" name="Google Shape;2416;p47"/>
            <p:cNvSpPr/>
            <p:nvPr/>
          </p:nvSpPr>
          <p:spPr>
            <a:xfrm>
              <a:off x="8612064" y="3666995"/>
              <a:ext cx="402616" cy="454401"/>
            </a:xfrm>
            <a:custGeom>
              <a:rect b="b" l="l" r="r" t="t"/>
              <a:pathLst>
                <a:path extrusionOk="0" h="11188" w="9913">
                  <a:moveTo>
                    <a:pt x="9912" y="0"/>
                  </a:moveTo>
                  <a:lnTo>
                    <a:pt x="1" y="9956"/>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47"/>
            <p:cNvSpPr/>
            <p:nvPr/>
          </p:nvSpPr>
          <p:spPr>
            <a:xfrm>
              <a:off x="8612064" y="3781486"/>
              <a:ext cx="402616" cy="454401"/>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47"/>
            <p:cNvSpPr/>
            <p:nvPr/>
          </p:nvSpPr>
          <p:spPr>
            <a:xfrm>
              <a:off x="8612064" y="3895978"/>
              <a:ext cx="402616" cy="454401"/>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47"/>
            <p:cNvSpPr/>
            <p:nvPr/>
          </p:nvSpPr>
          <p:spPr>
            <a:xfrm>
              <a:off x="8612064" y="4010835"/>
              <a:ext cx="402616" cy="454401"/>
            </a:xfrm>
            <a:custGeom>
              <a:rect b="b" l="l" r="r" t="t"/>
              <a:pathLst>
                <a:path extrusionOk="0" h="11188" w="9913">
                  <a:moveTo>
                    <a:pt x="9912" y="0"/>
                  </a:moveTo>
                  <a:lnTo>
                    <a:pt x="1" y="9956"/>
                  </a:lnTo>
                  <a:lnTo>
                    <a:pt x="1" y="11187"/>
                  </a:lnTo>
                  <a:lnTo>
                    <a:pt x="9912" y="1222"/>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47"/>
            <p:cNvSpPr/>
            <p:nvPr/>
          </p:nvSpPr>
          <p:spPr>
            <a:xfrm>
              <a:off x="8622949" y="4125326"/>
              <a:ext cx="391732" cy="393153"/>
            </a:xfrm>
            <a:custGeom>
              <a:rect b="b" l="l" r="r" t="t"/>
              <a:pathLst>
                <a:path extrusionOk="0" h="9680" w="9645">
                  <a:moveTo>
                    <a:pt x="9644" y="0"/>
                  </a:moveTo>
                  <a:lnTo>
                    <a:pt x="1" y="9680"/>
                  </a:lnTo>
                  <a:lnTo>
                    <a:pt x="1223" y="9680"/>
                  </a:lnTo>
                  <a:lnTo>
                    <a:pt x="9644" y="1222"/>
                  </a:lnTo>
                  <a:lnTo>
                    <a:pt x="96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47"/>
            <p:cNvSpPr/>
            <p:nvPr/>
          </p:nvSpPr>
          <p:spPr>
            <a:xfrm>
              <a:off x="8737075" y="4239818"/>
              <a:ext cx="277604" cy="278660"/>
            </a:xfrm>
            <a:custGeom>
              <a:rect b="b" l="l" r="r" t="t"/>
              <a:pathLst>
                <a:path extrusionOk="0" h="6861" w="6835">
                  <a:moveTo>
                    <a:pt x="6834" y="0"/>
                  </a:moveTo>
                  <a:lnTo>
                    <a:pt x="1" y="6861"/>
                  </a:lnTo>
                  <a:lnTo>
                    <a:pt x="1223" y="6861"/>
                  </a:lnTo>
                  <a:lnTo>
                    <a:pt x="6834" y="1231"/>
                  </a:lnTo>
                  <a:lnTo>
                    <a:pt x="68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47"/>
            <p:cNvSpPr/>
            <p:nvPr/>
          </p:nvSpPr>
          <p:spPr>
            <a:xfrm>
              <a:off x="8851201" y="4354309"/>
              <a:ext cx="163475" cy="164166"/>
            </a:xfrm>
            <a:custGeom>
              <a:rect b="b" l="l" r="r" t="t"/>
              <a:pathLst>
                <a:path extrusionOk="0" h="4042" w="4025">
                  <a:moveTo>
                    <a:pt x="4024" y="0"/>
                  </a:moveTo>
                  <a:lnTo>
                    <a:pt x="1" y="4042"/>
                  </a:lnTo>
                  <a:lnTo>
                    <a:pt x="1223" y="4042"/>
                  </a:lnTo>
                  <a:lnTo>
                    <a:pt x="4024" y="1231"/>
                  </a:lnTo>
                  <a:lnTo>
                    <a:pt x="40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23" name="Google Shape;2423;p47"/>
          <p:cNvSpPr/>
          <p:nvPr/>
        </p:nvSpPr>
        <p:spPr>
          <a:xfrm>
            <a:off x="2184100" y="84075"/>
            <a:ext cx="4849500" cy="5742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47"/>
          <p:cNvSpPr txBox="1"/>
          <p:nvPr>
            <p:ph type="title"/>
          </p:nvPr>
        </p:nvSpPr>
        <p:spPr>
          <a:xfrm>
            <a:off x="2470957" y="84825"/>
            <a:ext cx="42759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Capture d’écran</a:t>
            </a:r>
            <a:endParaRPr/>
          </a:p>
        </p:txBody>
      </p:sp>
      <p:sp>
        <p:nvSpPr>
          <p:cNvPr id="2425" name="Google Shape;2425;p47"/>
          <p:cNvSpPr txBox="1"/>
          <p:nvPr/>
        </p:nvSpPr>
        <p:spPr>
          <a:xfrm>
            <a:off x="1312850" y="913350"/>
            <a:ext cx="6344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2"/>
                </a:solidFill>
                <a:latin typeface="Libre Franklin"/>
                <a:ea typeface="Libre Franklin"/>
                <a:cs typeface="Libre Franklin"/>
                <a:sym typeface="Libre Franklin"/>
              </a:rPr>
              <a:t>Ici je vais vous présenter la gestion du panier dans le ‘’CartController’’ de ma boutique de la Nimes’Alerie, étape par étape, le code, avec des captures d’écrans côté ‘’vue’’ pour </a:t>
            </a:r>
            <a:r>
              <a:rPr lang="en-US">
                <a:solidFill>
                  <a:schemeClr val="dk2"/>
                </a:solidFill>
                <a:latin typeface="Libre Franklin"/>
                <a:ea typeface="Libre Franklin"/>
                <a:cs typeface="Libre Franklin"/>
                <a:sym typeface="Libre Franklin"/>
              </a:rPr>
              <a:t>clôturer</a:t>
            </a:r>
            <a:r>
              <a:rPr lang="en-US">
                <a:solidFill>
                  <a:schemeClr val="dk2"/>
                </a:solidFill>
                <a:latin typeface="Libre Franklin"/>
                <a:ea typeface="Libre Franklin"/>
                <a:cs typeface="Libre Franklin"/>
                <a:sym typeface="Libre Franklin"/>
              </a:rPr>
              <a:t> cet exemple.</a:t>
            </a:r>
            <a:endParaRPr>
              <a:solidFill>
                <a:schemeClr val="dk2"/>
              </a:solidFill>
              <a:latin typeface="Libre Franklin"/>
              <a:ea typeface="Libre Franklin"/>
              <a:cs typeface="Libre Franklin"/>
              <a:sym typeface="Libre Franklin"/>
            </a:endParaRPr>
          </a:p>
        </p:txBody>
      </p:sp>
      <p:sp>
        <p:nvSpPr>
          <p:cNvPr id="2426" name="Google Shape;2426;p47"/>
          <p:cNvSpPr txBox="1"/>
          <p:nvPr/>
        </p:nvSpPr>
        <p:spPr>
          <a:xfrm>
            <a:off x="873200" y="2086450"/>
            <a:ext cx="74895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2"/>
                </a:solidFill>
                <a:latin typeface="Libre Franklin"/>
                <a:ea typeface="Libre Franklin"/>
                <a:cs typeface="Libre Franklin"/>
                <a:sym typeface="Libre Franklin"/>
              </a:rPr>
              <a:t>Pour ajouter un panier, on initialise la variable $panier dans une $session, qui récupère le contenu du panier. On peut alors ajouter des produits dans le panier, et le sauvegarder dans la session grâce à $session-&gt;set.</a:t>
            </a:r>
            <a:endParaRPr>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lang="en-US">
                <a:solidFill>
                  <a:schemeClr val="dk2"/>
                </a:solidFill>
                <a:latin typeface="Libre Franklin"/>
                <a:ea typeface="Libre Franklin"/>
                <a:cs typeface="Libre Franklin"/>
                <a:sym typeface="Libre Franklin"/>
              </a:rPr>
              <a:t>Pour la fonction qui supprime du contenu, c’est exactement l’inverse, on décrémente les produits (contre l’incrémentation qui est l’ajout) et pareil on sauvegarde le tout dans une session.</a:t>
            </a:r>
            <a:endParaRPr>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lang="en-US">
                <a:solidFill>
                  <a:schemeClr val="dk2"/>
                </a:solidFill>
                <a:latin typeface="Libre Franklin"/>
                <a:ea typeface="Libre Franklin"/>
                <a:cs typeface="Libre Franklin"/>
                <a:sym typeface="Libre Franklin"/>
              </a:rPr>
              <a:t>Pour effacer un objet on ne se contente pas de simplement décrémenter, mais de tout supprimer ce qui est relatif à ce produit (toujours stockage de session). Quant à la fonction de vider le panier, elle récupère la session, « remove » (vide le panier) et recharger la page.</a:t>
            </a:r>
            <a:endParaRPr>
              <a:solidFill>
                <a:schemeClr val="dk2"/>
              </a:solidFill>
              <a:latin typeface="Libre Franklin"/>
              <a:ea typeface="Libre Franklin"/>
              <a:cs typeface="Libre Franklin"/>
              <a:sym typeface="Libre Frankli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0" name="Shape 2430"/>
        <p:cNvGrpSpPr/>
        <p:nvPr/>
      </p:nvGrpSpPr>
      <p:grpSpPr>
        <a:xfrm>
          <a:off x="0" y="0"/>
          <a:ext cx="0" cy="0"/>
          <a:chOff x="0" y="0"/>
          <a:chExt cx="0" cy="0"/>
        </a:xfrm>
      </p:grpSpPr>
      <p:pic>
        <p:nvPicPr>
          <p:cNvPr id="2431" name="Google Shape;2431;p48"/>
          <p:cNvPicPr preferRelativeResize="0"/>
          <p:nvPr/>
        </p:nvPicPr>
        <p:blipFill>
          <a:blip r:embed="rId3">
            <a:alphaModFix/>
          </a:blip>
          <a:stretch>
            <a:fillRect/>
          </a:stretch>
        </p:blipFill>
        <p:spPr>
          <a:xfrm>
            <a:off x="5517200" y="3428100"/>
            <a:ext cx="3495400" cy="1640825"/>
          </a:xfrm>
          <a:prstGeom prst="rect">
            <a:avLst/>
          </a:prstGeom>
          <a:noFill/>
          <a:ln>
            <a:noFill/>
          </a:ln>
        </p:spPr>
      </p:pic>
      <p:grpSp>
        <p:nvGrpSpPr>
          <p:cNvPr id="2432" name="Google Shape;2432;p48"/>
          <p:cNvGrpSpPr/>
          <p:nvPr/>
        </p:nvGrpSpPr>
        <p:grpSpPr>
          <a:xfrm flipH="1" rot="-5400000">
            <a:off x="-956103" y="989660"/>
            <a:ext cx="2754219" cy="314050"/>
            <a:chOff x="455999" y="1012736"/>
            <a:chExt cx="1928185" cy="219862"/>
          </a:xfrm>
        </p:grpSpPr>
        <p:sp>
          <p:nvSpPr>
            <p:cNvPr id="2433" name="Google Shape;2433;p48"/>
            <p:cNvSpPr/>
            <p:nvPr/>
          </p:nvSpPr>
          <p:spPr>
            <a:xfrm>
              <a:off x="45599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48"/>
            <p:cNvSpPr/>
            <p:nvPr/>
          </p:nvSpPr>
          <p:spPr>
            <a:xfrm>
              <a:off x="562845" y="1012736"/>
              <a:ext cx="219862" cy="219862"/>
            </a:xfrm>
            <a:custGeom>
              <a:rect b="b" l="l" r="r" t="t"/>
              <a:pathLst>
                <a:path extrusionOk="0" h="6665" w="6665">
                  <a:moveTo>
                    <a:pt x="6495" y="6665"/>
                  </a:moveTo>
                  <a:lnTo>
                    <a:pt x="0" y="170"/>
                  </a:lnTo>
                  <a:lnTo>
                    <a:pt x="179"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48"/>
            <p:cNvSpPr/>
            <p:nvPr/>
          </p:nvSpPr>
          <p:spPr>
            <a:xfrm>
              <a:off x="66965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48"/>
            <p:cNvSpPr/>
            <p:nvPr/>
          </p:nvSpPr>
          <p:spPr>
            <a:xfrm>
              <a:off x="776472"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48"/>
            <p:cNvSpPr/>
            <p:nvPr/>
          </p:nvSpPr>
          <p:spPr>
            <a:xfrm>
              <a:off x="883319" y="1012736"/>
              <a:ext cx="219862" cy="219862"/>
            </a:xfrm>
            <a:custGeom>
              <a:rect b="b" l="l" r="r" t="t"/>
              <a:pathLst>
                <a:path extrusionOk="0" h="6665" w="6665">
                  <a:moveTo>
                    <a:pt x="6486"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48"/>
            <p:cNvSpPr/>
            <p:nvPr/>
          </p:nvSpPr>
          <p:spPr>
            <a:xfrm>
              <a:off x="989835"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48"/>
            <p:cNvSpPr/>
            <p:nvPr/>
          </p:nvSpPr>
          <p:spPr>
            <a:xfrm>
              <a:off x="109664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48"/>
            <p:cNvSpPr/>
            <p:nvPr/>
          </p:nvSpPr>
          <p:spPr>
            <a:xfrm>
              <a:off x="1203495"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48"/>
            <p:cNvSpPr/>
            <p:nvPr/>
          </p:nvSpPr>
          <p:spPr>
            <a:xfrm>
              <a:off x="131030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48"/>
            <p:cNvSpPr/>
            <p:nvPr/>
          </p:nvSpPr>
          <p:spPr>
            <a:xfrm>
              <a:off x="1417122" y="1012736"/>
              <a:ext cx="219895" cy="219862"/>
            </a:xfrm>
            <a:custGeom>
              <a:rect b="b" l="l" r="r" t="t"/>
              <a:pathLst>
                <a:path extrusionOk="0" h="6665" w="6666">
                  <a:moveTo>
                    <a:pt x="6487"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48"/>
            <p:cNvSpPr/>
            <p:nvPr/>
          </p:nvSpPr>
          <p:spPr>
            <a:xfrm>
              <a:off x="1523969"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48"/>
            <p:cNvSpPr/>
            <p:nvPr/>
          </p:nvSpPr>
          <p:spPr>
            <a:xfrm>
              <a:off x="1630486"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48"/>
            <p:cNvSpPr/>
            <p:nvPr/>
          </p:nvSpPr>
          <p:spPr>
            <a:xfrm>
              <a:off x="1737332"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48"/>
            <p:cNvSpPr/>
            <p:nvPr/>
          </p:nvSpPr>
          <p:spPr>
            <a:xfrm>
              <a:off x="1844146"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48"/>
            <p:cNvSpPr/>
            <p:nvPr/>
          </p:nvSpPr>
          <p:spPr>
            <a:xfrm>
              <a:off x="1950959" y="1012736"/>
              <a:ext cx="219862" cy="219862"/>
            </a:xfrm>
            <a:custGeom>
              <a:rect b="b" l="l" r="r" t="t"/>
              <a:pathLst>
                <a:path extrusionOk="0" h="6665" w="6665">
                  <a:moveTo>
                    <a:pt x="6486"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48"/>
            <p:cNvSpPr/>
            <p:nvPr/>
          </p:nvSpPr>
          <p:spPr>
            <a:xfrm>
              <a:off x="2057806"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48"/>
            <p:cNvSpPr/>
            <p:nvPr/>
          </p:nvSpPr>
          <p:spPr>
            <a:xfrm>
              <a:off x="2164322"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450" name="Google Shape;2450;p48"/>
          <p:cNvPicPr preferRelativeResize="0"/>
          <p:nvPr/>
        </p:nvPicPr>
        <p:blipFill>
          <a:blip r:embed="rId4">
            <a:alphaModFix/>
          </a:blip>
          <a:stretch>
            <a:fillRect/>
          </a:stretch>
        </p:blipFill>
        <p:spPr>
          <a:xfrm>
            <a:off x="86300" y="80825"/>
            <a:ext cx="3008350" cy="2411457"/>
          </a:xfrm>
          <a:prstGeom prst="rect">
            <a:avLst/>
          </a:prstGeom>
          <a:noFill/>
          <a:ln>
            <a:noFill/>
          </a:ln>
        </p:spPr>
      </p:pic>
      <p:pic>
        <p:nvPicPr>
          <p:cNvPr id="2451" name="Google Shape;2451;p48"/>
          <p:cNvPicPr preferRelativeResize="0"/>
          <p:nvPr/>
        </p:nvPicPr>
        <p:blipFill>
          <a:blip r:embed="rId5">
            <a:alphaModFix/>
          </a:blip>
          <a:stretch>
            <a:fillRect/>
          </a:stretch>
        </p:blipFill>
        <p:spPr>
          <a:xfrm>
            <a:off x="3341775" y="80825"/>
            <a:ext cx="2415351" cy="2922526"/>
          </a:xfrm>
          <a:prstGeom prst="rect">
            <a:avLst/>
          </a:prstGeom>
          <a:noFill/>
          <a:ln>
            <a:noFill/>
          </a:ln>
        </p:spPr>
      </p:pic>
      <p:pic>
        <p:nvPicPr>
          <p:cNvPr id="2452" name="Google Shape;2452;p48"/>
          <p:cNvPicPr preferRelativeResize="0"/>
          <p:nvPr/>
        </p:nvPicPr>
        <p:blipFill>
          <a:blip r:embed="rId6">
            <a:alphaModFix/>
          </a:blip>
          <a:stretch>
            <a:fillRect/>
          </a:stretch>
        </p:blipFill>
        <p:spPr>
          <a:xfrm>
            <a:off x="6004250" y="80825"/>
            <a:ext cx="3008350" cy="3008350"/>
          </a:xfrm>
          <a:prstGeom prst="rect">
            <a:avLst/>
          </a:prstGeom>
          <a:noFill/>
          <a:ln>
            <a:noFill/>
          </a:ln>
        </p:spPr>
      </p:pic>
      <p:pic>
        <p:nvPicPr>
          <p:cNvPr id="2453" name="Google Shape;2453;p48"/>
          <p:cNvPicPr preferRelativeResize="0"/>
          <p:nvPr/>
        </p:nvPicPr>
        <p:blipFill>
          <a:blip r:embed="rId7">
            <a:alphaModFix/>
          </a:blip>
          <a:stretch>
            <a:fillRect/>
          </a:stretch>
        </p:blipFill>
        <p:spPr>
          <a:xfrm>
            <a:off x="86300" y="3936800"/>
            <a:ext cx="4618176" cy="1132125"/>
          </a:xfrm>
          <a:prstGeom prst="rect">
            <a:avLst/>
          </a:prstGeom>
          <a:noFill/>
          <a:ln>
            <a:noFill/>
          </a:ln>
        </p:spPr>
      </p:pic>
      <p:sp>
        <p:nvSpPr>
          <p:cNvPr id="2454" name="Google Shape;2454;p48"/>
          <p:cNvSpPr txBox="1"/>
          <p:nvPr/>
        </p:nvSpPr>
        <p:spPr>
          <a:xfrm>
            <a:off x="475325" y="2492275"/>
            <a:ext cx="2298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2"/>
                </a:solidFill>
                <a:latin typeface="Libre Franklin"/>
                <a:ea typeface="Libre Franklin"/>
                <a:cs typeface="Libre Franklin"/>
                <a:sym typeface="Libre Franklin"/>
              </a:rPr>
              <a:t>Les trois captures d’écran  du haut représentent le « controller » du panier !</a:t>
            </a:r>
            <a:endParaRPr sz="1200">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lang="en-US" sz="1200">
                <a:solidFill>
                  <a:schemeClr val="dk2"/>
                </a:solidFill>
                <a:latin typeface="Libre Franklin"/>
                <a:ea typeface="Libre Franklin"/>
                <a:cs typeface="Libre Franklin"/>
                <a:sym typeface="Libre Franklin"/>
              </a:rPr>
              <a:t>Avec en dessous une fonction recherche DQL pour faire une fonction de recherche d’un article.</a:t>
            </a:r>
            <a:endParaRPr sz="1200">
              <a:solidFill>
                <a:schemeClr val="dk2"/>
              </a:solidFill>
              <a:latin typeface="Libre Franklin"/>
              <a:ea typeface="Libre Franklin"/>
              <a:cs typeface="Libre Franklin"/>
              <a:sym typeface="Libre Frankli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8" name="Shape 2458"/>
        <p:cNvGrpSpPr/>
        <p:nvPr/>
      </p:nvGrpSpPr>
      <p:grpSpPr>
        <a:xfrm>
          <a:off x="0" y="0"/>
          <a:ext cx="0" cy="0"/>
          <a:chOff x="0" y="0"/>
          <a:chExt cx="0" cy="0"/>
        </a:xfrm>
      </p:grpSpPr>
      <p:pic>
        <p:nvPicPr>
          <p:cNvPr id="2459" name="Google Shape;2459;p49"/>
          <p:cNvPicPr preferRelativeResize="0"/>
          <p:nvPr/>
        </p:nvPicPr>
        <p:blipFill>
          <a:blip r:embed="rId3">
            <a:alphaModFix/>
          </a:blip>
          <a:stretch>
            <a:fillRect/>
          </a:stretch>
        </p:blipFill>
        <p:spPr>
          <a:xfrm>
            <a:off x="152400" y="152400"/>
            <a:ext cx="5795427" cy="4838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3" name="Shape 2463"/>
        <p:cNvGrpSpPr/>
        <p:nvPr/>
      </p:nvGrpSpPr>
      <p:grpSpPr>
        <a:xfrm>
          <a:off x="0" y="0"/>
          <a:ext cx="0" cy="0"/>
          <a:chOff x="0" y="0"/>
          <a:chExt cx="0" cy="0"/>
        </a:xfrm>
      </p:grpSpPr>
      <p:grpSp>
        <p:nvGrpSpPr>
          <p:cNvPr id="2464" name="Google Shape;2464;p50"/>
          <p:cNvGrpSpPr/>
          <p:nvPr/>
        </p:nvGrpSpPr>
        <p:grpSpPr>
          <a:xfrm>
            <a:off x="215117" y="3339311"/>
            <a:ext cx="428835" cy="428835"/>
            <a:chOff x="8380157" y="546043"/>
            <a:chExt cx="273300" cy="273300"/>
          </a:xfrm>
        </p:grpSpPr>
        <p:sp>
          <p:nvSpPr>
            <p:cNvPr id="2465" name="Google Shape;2465;p50"/>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50"/>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467" name="Google Shape;2467;p50"/>
          <p:cNvCxnSpPr/>
          <p:nvPr/>
        </p:nvCxnSpPr>
        <p:spPr>
          <a:xfrm>
            <a:off x="429538" y="3710088"/>
            <a:ext cx="0" cy="1443900"/>
          </a:xfrm>
          <a:prstGeom prst="straightConnector1">
            <a:avLst/>
          </a:prstGeom>
          <a:noFill/>
          <a:ln cap="flat" cmpd="sng" w="19050">
            <a:solidFill>
              <a:schemeClr val="accent3"/>
            </a:solidFill>
            <a:prstDash val="solid"/>
            <a:round/>
            <a:headEnd len="sm" w="sm" type="none"/>
            <a:tailEnd len="sm" w="sm" type="none"/>
          </a:ln>
        </p:spPr>
      </p:cxnSp>
      <p:grpSp>
        <p:nvGrpSpPr>
          <p:cNvPr id="2468" name="Google Shape;2468;p50"/>
          <p:cNvGrpSpPr/>
          <p:nvPr/>
        </p:nvGrpSpPr>
        <p:grpSpPr>
          <a:xfrm rot="-5400000">
            <a:off x="-553244" y="1082122"/>
            <a:ext cx="1754867" cy="143178"/>
            <a:chOff x="1131682" y="748176"/>
            <a:chExt cx="769004" cy="62742"/>
          </a:xfrm>
        </p:grpSpPr>
        <p:sp>
          <p:nvSpPr>
            <p:cNvPr id="2469" name="Google Shape;2469;p50"/>
            <p:cNvSpPr/>
            <p:nvPr/>
          </p:nvSpPr>
          <p:spPr>
            <a:xfrm>
              <a:off x="1320601" y="748176"/>
              <a:ext cx="92167" cy="62742"/>
            </a:xfrm>
            <a:custGeom>
              <a:rect b="b" l="l" r="r" t="t"/>
              <a:pathLst>
                <a:path extrusionOk="0" h="1902" w="2794">
                  <a:moveTo>
                    <a:pt x="1" y="1"/>
                  </a:moveTo>
                  <a:lnTo>
                    <a:pt x="1955"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50"/>
            <p:cNvSpPr/>
            <p:nvPr/>
          </p:nvSpPr>
          <p:spPr>
            <a:xfrm>
              <a:off x="1257628" y="748176"/>
              <a:ext cx="92167" cy="62742"/>
            </a:xfrm>
            <a:custGeom>
              <a:rect b="b" l="l" r="r" t="t"/>
              <a:pathLst>
                <a:path extrusionOk="0" h="1902" w="2794">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50"/>
            <p:cNvSpPr/>
            <p:nvPr/>
          </p:nvSpPr>
          <p:spPr>
            <a:xfrm>
              <a:off x="1194655"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50"/>
            <p:cNvSpPr/>
            <p:nvPr/>
          </p:nvSpPr>
          <p:spPr>
            <a:xfrm>
              <a:off x="1131682"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50"/>
            <p:cNvSpPr/>
            <p:nvPr/>
          </p:nvSpPr>
          <p:spPr>
            <a:xfrm>
              <a:off x="1381529"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50"/>
            <p:cNvSpPr/>
            <p:nvPr/>
          </p:nvSpPr>
          <p:spPr>
            <a:xfrm>
              <a:off x="1442457" y="748176"/>
              <a:ext cx="92134" cy="62742"/>
            </a:xfrm>
            <a:custGeom>
              <a:rect b="b" l="l" r="r" t="t"/>
              <a:pathLst>
                <a:path extrusionOk="0" h="1902" w="2793">
                  <a:moveTo>
                    <a:pt x="0" y="1"/>
                  </a:moveTo>
                  <a:lnTo>
                    <a:pt x="1954" y="1901"/>
                  </a:lnTo>
                  <a:lnTo>
                    <a:pt x="2792"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50"/>
            <p:cNvSpPr/>
            <p:nvPr/>
          </p:nvSpPr>
          <p:spPr>
            <a:xfrm>
              <a:off x="1503649" y="748176"/>
              <a:ext cx="91870" cy="62742"/>
            </a:xfrm>
            <a:custGeom>
              <a:rect b="b" l="l" r="r" t="t"/>
              <a:pathLst>
                <a:path extrusionOk="0" h="1902" w="2785">
                  <a:moveTo>
                    <a:pt x="1" y="1"/>
                  </a:moveTo>
                  <a:lnTo>
                    <a:pt x="1946" y="1901"/>
                  </a:lnTo>
                  <a:lnTo>
                    <a:pt x="2784" y="1901"/>
                  </a:lnTo>
                  <a:lnTo>
                    <a:pt x="8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50"/>
            <p:cNvSpPr/>
            <p:nvPr/>
          </p:nvSpPr>
          <p:spPr>
            <a:xfrm>
              <a:off x="1564577" y="748176"/>
              <a:ext cx="92134" cy="62742"/>
            </a:xfrm>
            <a:custGeom>
              <a:rect b="b" l="l" r="r" t="t"/>
              <a:pathLst>
                <a:path extrusionOk="0" h="1902" w="2793">
                  <a:moveTo>
                    <a:pt x="0"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50"/>
            <p:cNvSpPr/>
            <p:nvPr/>
          </p:nvSpPr>
          <p:spPr>
            <a:xfrm>
              <a:off x="1625504" y="748176"/>
              <a:ext cx="92134" cy="62742"/>
            </a:xfrm>
            <a:custGeom>
              <a:rect b="b" l="l" r="r" t="t"/>
              <a:pathLst>
                <a:path extrusionOk="0" h="1902" w="2793">
                  <a:moveTo>
                    <a:pt x="0" y="1"/>
                  </a:moveTo>
                  <a:lnTo>
                    <a:pt x="1954" y="1901"/>
                  </a:lnTo>
                  <a:lnTo>
                    <a:pt x="2792"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50"/>
            <p:cNvSpPr/>
            <p:nvPr/>
          </p:nvSpPr>
          <p:spPr>
            <a:xfrm>
              <a:off x="1686399" y="748176"/>
              <a:ext cx="92167" cy="62742"/>
            </a:xfrm>
            <a:custGeom>
              <a:rect b="b" l="l" r="r" t="t"/>
              <a:pathLst>
                <a:path extrusionOk="0" h="1902" w="2794">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50"/>
            <p:cNvSpPr/>
            <p:nvPr/>
          </p:nvSpPr>
          <p:spPr>
            <a:xfrm>
              <a:off x="1747624" y="748176"/>
              <a:ext cx="91837" cy="62742"/>
            </a:xfrm>
            <a:custGeom>
              <a:rect b="b" l="l" r="r" t="t"/>
              <a:pathLst>
                <a:path extrusionOk="0" h="1902" w="2784">
                  <a:moveTo>
                    <a:pt x="0" y="1"/>
                  </a:moveTo>
                  <a:lnTo>
                    <a:pt x="1945" y="1901"/>
                  </a:lnTo>
                  <a:lnTo>
                    <a:pt x="2784" y="1901"/>
                  </a:lnTo>
                  <a:lnTo>
                    <a:pt x="8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50"/>
            <p:cNvSpPr/>
            <p:nvPr/>
          </p:nvSpPr>
          <p:spPr>
            <a:xfrm>
              <a:off x="1808519" y="748176"/>
              <a:ext cx="92167" cy="62742"/>
            </a:xfrm>
            <a:custGeom>
              <a:rect b="b" l="l" r="r" t="t"/>
              <a:pathLst>
                <a:path extrusionOk="0" h="1902" w="2794">
                  <a:moveTo>
                    <a:pt x="1" y="1"/>
                  </a:moveTo>
                  <a:lnTo>
                    <a:pt x="1955" y="1901"/>
                  </a:lnTo>
                  <a:lnTo>
                    <a:pt x="2793" y="1901"/>
                  </a:lnTo>
                  <a:lnTo>
                    <a:pt x="8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81" name="Google Shape;2481;p50"/>
          <p:cNvGrpSpPr/>
          <p:nvPr/>
        </p:nvGrpSpPr>
        <p:grpSpPr>
          <a:xfrm flipH="1" rot="5400000">
            <a:off x="8193167" y="1554216"/>
            <a:ext cx="1377699" cy="608266"/>
            <a:chOff x="7677098" y="1765111"/>
            <a:chExt cx="1377699" cy="608266"/>
          </a:xfrm>
        </p:grpSpPr>
        <p:grpSp>
          <p:nvGrpSpPr>
            <p:cNvPr id="2482" name="Google Shape;2482;p50"/>
            <p:cNvGrpSpPr/>
            <p:nvPr/>
          </p:nvGrpSpPr>
          <p:grpSpPr>
            <a:xfrm>
              <a:off x="7677098" y="2035577"/>
              <a:ext cx="337800" cy="337800"/>
              <a:chOff x="2414073" y="4164177"/>
              <a:chExt cx="337800" cy="337800"/>
            </a:xfrm>
          </p:grpSpPr>
          <p:sp>
            <p:nvSpPr>
              <p:cNvPr id="2483" name="Google Shape;2483;p50"/>
              <p:cNvSpPr/>
              <p:nvPr/>
            </p:nvSpPr>
            <p:spPr>
              <a:xfrm>
                <a:off x="2414073" y="4164177"/>
                <a:ext cx="337800" cy="3378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50"/>
              <p:cNvSpPr/>
              <p:nvPr/>
            </p:nvSpPr>
            <p:spPr>
              <a:xfrm>
                <a:off x="2461907" y="4212010"/>
                <a:ext cx="242100" cy="242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85" name="Google Shape;2485;p50"/>
            <p:cNvSpPr/>
            <p:nvPr/>
          </p:nvSpPr>
          <p:spPr>
            <a:xfrm>
              <a:off x="7975147" y="1765111"/>
              <a:ext cx="1079650" cy="445925"/>
            </a:xfrm>
            <a:custGeom>
              <a:rect b="b" l="l" r="r" t="t"/>
              <a:pathLst>
                <a:path extrusionOk="0" h="17837" w="43186">
                  <a:moveTo>
                    <a:pt x="0" y="17837"/>
                  </a:moveTo>
                  <a:lnTo>
                    <a:pt x="21108" y="17837"/>
                  </a:lnTo>
                  <a:lnTo>
                    <a:pt x="42665" y="261"/>
                  </a:lnTo>
                  <a:lnTo>
                    <a:pt x="43186" y="0"/>
                  </a:lnTo>
                </a:path>
              </a:pathLst>
            </a:custGeom>
            <a:noFill/>
            <a:ln cap="flat" cmpd="sng" w="19050">
              <a:solidFill>
                <a:schemeClr val="accent3"/>
              </a:solidFill>
              <a:prstDash val="solid"/>
              <a:round/>
              <a:headEnd len="sm" w="sm" type="none"/>
              <a:tailEnd len="sm" w="sm" type="none"/>
            </a:ln>
          </p:spPr>
        </p:sp>
      </p:grpSp>
      <p:sp>
        <p:nvSpPr>
          <p:cNvPr id="2486" name="Google Shape;2486;p50"/>
          <p:cNvSpPr/>
          <p:nvPr/>
        </p:nvSpPr>
        <p:spPr>
          <a:xfrm>
            <a:off x="597875" y="395600"/>
            <a:ext cx="7948200" cy="5742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50"/>
          <p:cNvSpPr txBox="1"/>
          <p:nvPr/>
        </p:nvSpPr>
        <p:spPr>
          <a:xfrm>
            <a:off x="720000" y="1215752"/>
            <a:ext cx="7704000" cy="34164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chemeClr val="dk1"/>
              </a:buClr>
              <a:buSzPts val="1400"/>
              <a:buFont typeface="Libre Franklin"/>
              <a:buNone/>
            </a:pPr>
            <a:r>
              <a:rPr b="0" i="0" lang="en-US" sz="1600" u="none" cap="none" strike="noStrike">
                <a:solidFill>
                  <a:schemeClr val="dk2"/>
                </a:solidFill>
                <a:latin typeface="Libre Franklin"/>
                <a:ea typeface="Libre Franklin"/>
                <a:cs typeface="Libre Franklin"/>
                <a:sym typeface="Libre Franklin"/>
              </a:rPr>
              <a:t>Pour avancer dans la veille j’ai évidemment utilisé l’anglais. Les forums ou endroits en français sont hélas trop rare ou dépassé pour trouver quoique ce soit de pertinent. </a:t>
            </a:r>
            <a:endParaRPr b="0" i="0" sz="1600" u="none" cap="none" strike="noStrike">
              <a:solidFill>
                <a:schemeClr val="dk2"/>
              </a:solidFill>
              <a:latin typeface="Libre Franklin"/>
              <a:ea typeface="Libre Franklin"/>
              <a:cs typeface="Libre Franklin"/>
              <a:sym typeface="Libre Franklin"/>
            </a:endParaRPr>
          </a:p>
          <a:p>
            <a:pPr indent="0" lvl="0" marL="457200" marR="0" rtl="0" algn="l">
              <a:lnSpc>
                <a:spcPct val="100000"/>
              </a:lnSpc>
              <a:spcBef>
                <a:spcPts val="0"/>
              </a:spcBef>
              <a:spcAft>
                <a:spcPts val="0"/>
              </a:spcAft>
              <a:buClr>
                <a:schemeClr val="dk1"/>
              </a:buClr>
              <a:buSzPts val="1400"/>
              <a:buFont typeface="Libre Franklin"/>
              <a:buNone/>
            </a:pPr>
            <a:r>
              <a:rPr b="0" i="0" lang="en-US" sz="1600" u="none" cap="none" strike="noStrike">
                <a:solidFill>
                  <a:schemeClr val="dk2"/>
                </a:solidFill>
                <a:latin typeface="Libre Franklin"/>
                <a:ea typeface="Libre Franklin"/>
                <a:cs typeface="Libre Franklin"/>
                <a:sym typeface="Libre Franklin"/>
              </a:rPr>
              <a:t>La documentation de Symfony est le contre exemple parfait, mais c’est logique, étant donné que c’est un framework Français.</a:t>
            </a:r>
            <a:endParaRPr b="0" i="0" sz="1600" u="none" cap="none" strike="noStrike">
              <a:solidFill>
                <a:schemeClr val="dk2"/>
              </a:solidFill>
              <a:latin typeface="Libre Franklin"/>
              <a:ea typeface="Libre Franklin"/>
              <a:cs typeface="Libre Franklin"/>
              <a:sym typeface="Libre Franklin"/>
            </a:endParaRPr>
          </a:p>
          <a:p>
            <a:pPr indent="0" lvl="0" marL="457200" marR="0" rtl="0" algn="l">
              <a:lnSpc>
                <a:spcPct val="100000"/>
              </a:lnSpc>
              <a:spcBef>
                <a:spcPts val="0"/>
              </a:spcBef>
              <a:spcAft>
                <a:spcPts val="0"/>
              </a:spcAft>
              <a:buClr>
                <a:schemeClr val="dk1"/>
              </a:buClr>
              <a:buSzPts val="1400"/>
              <a:buFont typeface="Libre Franklin"/>
              <a:buNone/>
            </a:pPr>
            <a:r>
              <a:t/>
            </a:r>
            <a:endParaRPr b="0" i="0" sz="1600" u="none" cap="none" strike="noStrike">
              <a:solidFill>
                <a:schemeClr val="dk2"/>
              </a:solidFill>
              <a:latin typeface="Libre Franklin"/>
              <a:ea typeface="Libre Franklin"/>
              <a:cs typeface="Libre Franklin"/>
              <a:sym typeface="Libre Franklin"/>
            </a:endParaRPr>
          </a:p>
          <a:p>
            <a:pPr indent="0" lvl="0" marL="457200" marR="0" rtl="0" algn="l">
              <a:lnSpc>
                <a:spcPct val="100000"/>
              </a:lnSpc>
              <a:spcBef>
                <a:spcPts val="0"/>
              </a:spcBef>
              <a:spcAft>
                <a:spcPts val="0"/>
              </a:spcAft>
              <a:buClr>
                <a:schemeClr val="dk1"/>
              </a:buClr>
              <a:buSzPts val="1400"/>
              <a:buFont typeface="Libre Franklin"/>
              <a:buNone/>
            </a:pPr>
            <a:r>
              <a:rPr b="0" i="0" lang="en-US" sz="1600" u="none" cap="none" strike="noStrike">
                <a:solidFill>
                  <a:schemeClr val="dk2"/>
                </a:solidFill>
                <a:latin typeface="Libre Franklin"/>
                <a:ea typeface="Libre Franklin"/>
                <a:cs typeface="Libre Franklin"/>
                <a:sym typeface="Libre Franklin"/>
              </a:rPr>
              <a:t>Pour trouver de l’aide on à les bons forums de stackoverflow, reddit, codegrepper, les documentations officielles, etc...  On peut aussi évidemment avoir comme soutien Youtube, des vidéos aussi (une vidéo ou une image vaut des milliers de mots).</a:t>
            </a:r>
            <a:endParaRPr b="0" i="0" sz="1600" u="none" cap="none" strike="noStrike">
              <a:solidFill>
                <a:schemeClr val="dk2"/>
              </a:solidFill>
              <a:latin typeface="Libre Franklin"/>
              <a:ea typeface="Libre Franklin"/>
              <a:cs typeface="Libre Franklin"/>
              <a:sym typeface="Libre Franklin"/>
            </a:endParaRPr>
          </a:p>
          <a:p>
            <a:pPr indent="0" lvl="0" marL="457200" marR="0" rtl="0" algn="l">
              <a:lnSpc>
                <a:spcPct val="100000"/>
              </a:lnSpc>
              <a:spcBef>
                <a:spcPts val="0"/>
              </a:spcBef>
              <a:spcAft>
                <a:spcPts val="0"/>
              </a:spcAft>
              <a:buClr>
                <a:schemeClr val="dk1"/>
              </a:buClr>
              <a:buSzPts val="1400"/>
              <a:buFont typeface="Libre Franklin"/>
              <a:buNone/>
            </a:pPr>
            <a:r>
              <a:rPr b="0" i="0" lang="en-US" sz="1600" u="none" cap="none" strike="noStrike">
                <a:solidFill>
                  <a:schemeClr val="dk2"/>
                </a:solidFill>
                <a:latin typeface="Libre Franklin"/>
                <a:ea typeface="Libre Franklin"/>
                <a:cs typeface="Libre Franklin"/>
                <a:sym typeface="Libre Franklin"/>
              </a:rPr>
              <a:t>Pour y voir plus clair on peut s’aider heureusement de traducteur, à condition que ces derniers ne massacrent pas le terme désiré. </a:t>
            </a:r>
            <a:endParaRPr b="0" i="0" sz="1600" u="none" cap="none" strike="noStrike">
              <a:solidFill>
                <a:schemeClr val="dk2"/>
              </a:solidFill>
              <a:latin typeface="Libre Franklin"/>
              <a:ea typeface="Libre Franklin"/>
              <a:cs typeface="Libre Franklin"/>
              <a:sym typeface="Libre Franklin"/>
            </a:endParaRPr>
          </a:p>
          <a:p>
            <a:pPr indent="0" lvl="0" marL="457200" marR="0" rtl="0" algn="l">
              <a:lnSpc>
                <a:spcPct val="100000"/>
              </a:lnSpc>
              <a:spcBef>
                <a:spcPts val="0"/>
              </a:spcBef>
              <a:spcAft>
                <a:spcPts val="0"/>
              </a:spcAft>
              <a:buClr>
                <a:schemeClr val="dk1"/>
              </a:buClr>
              <a:buSzPts val="1400"/>
              <a:buFont typeface="Libre Franklin"/>
              <a:buNone/>
            </a:pPr>
            <a:r>
              <a:rPr b="0" i="0" lang="en-US" sz="1600" u="none" cap="none" strike="noStrike">
                <a:solidFill>
                  <a:schemeClr val="dk2"/>
                </a:solidFill>
                <a:latin typeface="Libre Franklin"/>
                <a:ea typeface="Libre Franklin"/>
                <a:cs typeface="Libre Franklin"/>
                <a:sym typeface="Libre Franklin"/>
              </a:rPr>
              <a:t>En clair : Google est votre ami !</a:t>
            </a:r>
            <a:endParaRPr b="0" i="0" sz="1600" u="none" cap="none" strike="noStrike">
              <a:solidFill>
                <a:schemeClr val="dk2"/>
              </a:solidFill>
              <a:latin typeface="Libre Franklin"/>
              <a:ea typeface="Libre Franklin"/>
              <a:cs typeface="Libre Franklin"/>
              <a:sym typeface="Libre Franklin"/>
            </a:endParaRPr>
          </a:p>
        </p:txBody>
      </p:sp>
      <p:sp>
        <p:nvSpPr>
          <p:cNvPr id="2488" name="Google Shape;2488;p50"/>
          <p:cNvSpPr txBox="1"/>
          <p:nvPr>
            <p:ph type="title"/>
          </p:nvPr>
        </p:nvSpPr>
        <p:spPr>
          <a:xfrm>
            <a:off x="720000" y="396350"/>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TRANSVERSE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2" name="Shape 2492"/>
        <p:cNvGrpSpPr/>
        <p:nvPr/>
      </p:nvGrpSpPr>
      <p:grpSpPr>
        <a:xfrm>
          <a:off x="0" y="0"/>
          <a:ext cx="0" cy="0"/>
          <a:chOff x="0" y="0"/>
          <a:chExt cx="0" cy="0"/>
        </a:xfrm>
      </p:grpSpPr>
      <p:grpSp>
        <p:nvGrpSpPr>
          <p:cNvPr id="2493" name="Google Shape;2493;p51"/>
          <p:cNvGrpSpPr/>
          <p:nvPr/>
        </p:nvGrpSpPr>
        <p:grpSpPr>
          <a:xfrm>
            <a:off x="215116" y="3339311"/>
            <a:ext cx="428835" cy="428835"/>
            <a:chOff x="8380157" y="546043"/>
            <a:chExt cx="273300" cy="273300"/>
          </a:xfrm>
        </p:grpSpPr>
        <p:sp>
          <p:nvSpPr>
            <p:cNvPr id="2494" name="Google Shape;2494;p51"/>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51"/>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496" name="Google Shape;2496;p51"/>
          <p:cNvCxnSpPr/>
          <p:nvPr/>
        </p:nvCxnSpPr>
        <p:spPr>
          <a:xfrm>
            <a:off x="429538" y="3710088"/>
            <a:ext cx="0" cy="1443900"/>
          </a:xfrm>
          <a:prstGeom prst="straightConnector1">
            <a:avLst/>
          </a:prstGeom>
          <a:noFill/>
          <a:ln cap="flat" cmpd="sng" w="19050">
            <a:solidFill>
              <a:schemeClr val="accent3"/>
            </a:solidFill>
            <a:prstDash val="solid"/>
            <a:round/>
            <a:headEnd len="sm" w="sm" type="none"/>
            <a:tailEnd len="sm" w="sm" type="none"/>
          </a:ln>
        </p:spPr>
      </p:cxnSp>
      <p:grpSp>
        <p:nvGrpSpPr>
          <p:cNvPr id="2497" name="Google Shape;2497;p51"/>
          <p:cNvGrpSpPr/>
          <p:nvPr/>
        </p:nvGrpSpPr>
        <p:grpSpPr>
          <a:xfrm rot="-5400000">
            <a:off x="-553234" y="1082125"/>
            <a:ext cx="1754866" cy="143178"/>
            <a:chOff x="1131682" y="748176"/>
            <a:chExt cx="769004" cy="62742"/>
          </a:xfrm>
        </p:grpSpPr>
        <p:sp>
          <p:nvSpPr>
            <p:cNvPr id="2498" name="Google Shape;2498;p51"/>
            <p:cNvSpPr/>
            <p:nvPr/>
          </p:nvSpPr>
          <p:spPr>
            <a:xfrm>
              <a:off x="1320601" y="748176"/>
              <a:ext cx="92167" cy="62742"/>
            </a:xfrm>
            <a:custGeom>
              <a:rect b="b" l="l" r="r" t="t"/>
              <a:pathLst>
                <a:path extrusionOk="0" h="1902" w="2794">
                  <a:moveTo>
                    <a:pt x="1" y="1"/>
                  </a:moveTo>
                  <a:lnTo>
                    <a:pt x="1955"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51"/>
            <p:cNvSpPr/>
            <p:nvPr/>
          </p:nvSpPr>
          <p:spPr>
            <a:xfrm>
              <a:off x="1257628" y="748176"/>
              <a:ext cx="92167" cy="62742"/>
            </a:xfrm>
            <a:custGeom>
              <a:rect b="b" l="l" r="r" t="t"/>
              <a:pathLst>
                <a:path extrusionOk="0" h="1902" w="2794">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51"/>
            <p:cNvSpPr/>
            <p:nvPr/>
          </p:nvSpPr>
          <p:spPr>
            <a:xfrm>
              <a:off x="1194655"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51"/>
            <p:cNvSpPr/>
            <p:nvPr/>
          </p:nvSpPr>
          <p:spPr>
            <a:xfrm>
              <a:off x="1131682"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51"/>
            <p:cNvSpPr/>
            <p:nvPr/>
          </p:nvSpPr>
          <p:spPr>
            <a:xfrm>
              <a:off x="1381529"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51"/>
            <p:cNvSpPr/>
            <p:nvPr/>
          </p:nvSpPr>
          <p:spPr>
            <a:xfrm>
              <a:off x="1442457" y="748176"/>
              <a:ext cx="92134" cy="62742"/>
            </a:xfrm>
            <a:custGeom>
              <a:rect b="b" l="l" r="r" t="t"/>
              <a:pathLst>
                <a:path extrusionOk="0" h="1902" w="2793">
                  <a:moveTo>
                    <a:pt x="0" y="1"/>
                  </a:moveTo>
                  <a:lnTo>
                    <a:pt x="1954" y="1901"/>
                  </a:lnTo>
                  <a:lnTo>
                    <a:pt x="2792"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51"/>
            <p:cNvSpPr/>
            <p:nvPr/>
          </p:nvSpPr>
          <p:spPr>
            <a:xfrm>
              <a:off x="1503649" y="748176"/>
              <a:ext cx="91870" cy="62742"/>
            </a:xfrm>
            <a:custGeom>
              <a:rect b="b" l="l" r="r" t="t"/>
              <a:pathLst>
                <a:path extrusionOk="0" h="1902" w="2785">
                  <a:moveTo>
                    <a:pt x="1" y="1"/>
                  </a:moveTo>
                  <a:lnTo>
                    <a:pt x="1946" y="1901"/>
                  </a:lnTo>
                  <a:lnTo>
                    <a:pt x="2784" y="1901"/>
                  </a:lnTo>
                  <a:lnTo>
                    <a:pt x="8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51"/>
            <p:cNvSpPr/>
            <p:nvPr/>
          </p:nvSpPr>
          <p:spPr>
            <a:xfrm>
              <a:off x="1564577" y="748176"/>
              <a:ext cx="92134" cy="62742"/>
            </a:xfrm>
            <a:custGeom>
              <a:rect b="b" l="l" r="r" t="t"/>
              <a:pathLst>
                <a:path extrusionOk="0" h="1902" w="2793">
                  <a:moveTo>
                    <a:pt x="0"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51"/>
            <p:cNvSpPr/>
            <p:nvPr/>
          </p:nvSpPr>
          <p:spPr>
            <a:xfrm>
              <a:off x="1625504" y="748176"/>
              <a:ext cx="92134" cy="62742"/>
            </a:xfrm>
            <a:custGeom>
              <a:rect b="b" l="l" r="r" t="t"/>
              <a:pathLst>
                <a:path extrusionOk="0" h="1902" w="2793">
                  <a:moveTo>
                    <a:pt x="0" y="1"/>
                  </a:moveTo>
                  <a:lnTo>
                    <a:pt x="1954" y="1901"/>
                  </a:lnTo>
                  <a:lnTo>
                    <a:pt x="2792"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51"/>
            <p:cNvSpPr/>
            <p:nvPr/>
          </p:nvSpPr>
          <p:spPr>
            <a:xfrm>
              <a:off x="1686399" y="748176"/>
              <a:ext cx="92167" cy="62742"/>
            </a:xfrm>
            <a:custGeom>
              <a:rect b="b" l="l" r="r" t="t"/>
              <a:pathLst>
                <a:path extrusionOk="0" h="1902" w="2794">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51"/>
            <p:cNvSpPr/>
            <p:nvPr/>
          </p:nvSpPr>
          <p:spPr>
            <a:xfrm>
              <a:off x="1747624" y="748176"/>
              <a:ext cx="91837" cy="62742"/>
            </a:xfrm>
            <a:custGeom>
              <a:rect b="b" l="l" r="r" t="t"/>
              <a:pathLst>
                <a:path extrusionOk="0" h="1902" w="2784">
                  <a:moveTo>
                    <a:pt x="0" y="1"/>
                  </a:moveTo>
                  <a:lnTo>
                    <a:pt x="1945" y="1901"/>
                  </a:lnTo>
                  <a:lnTo>
                    <a:pt x="2784" y="1901"/>
                  </a:lnTo>
                  <a:lnTo>
                    <a:pt x="8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51"/>
            <p:cNvSpPr/>
            <p:nvPr/>
          </p:nvSpPr>
          <p:spPr>
            <a:xfrm>
              <a:off x="1808519" y="748176"/>
              <a:ext cx="92167" cy="62742"/>
            </a:xfrm>
            <a:custGeom>
              <a:rect b="b" l="l" r="r" t="t"/>
              <a:pathLst>
                <a:path extrusionOk="0" h="1902" w="2794">
                  <a:moveTo>
                    <a:pt x="1" y="1"/>
                  </a:moveTo>
                  <a:lnTo>
                    <a:pt x="1955" y="1901"/>
                  </a:lnTo>
                  <a:lnTo>
                    <a:pt x="2793" y="1901"/>
                  </a:lnTo>
                  <a:lnTo>
                    <a:pt x="8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0" name="Google Shape;2510;p51"/>
          <p:cNvGrpSpPr/>
          <p:nvPr/>
        </p:nvGrpSpPr>
        <p:grpSpPr>
          <a:xfrm flipH="1" rot="5400000">
            <a:off x="8193167" y="1554216"/>
            <a:ext cx="1377699" cy="608266"/>
            <a:chOff x="7677098" y="1765111"/>
            <a:chExt cx="1377699" cy="608266"/>
          </a:xfrm>
        </p:grpSpPr>
        <p:grpSp>
          <p:nvGrpSpPr>
            <p:cNvPr id="2511" name="Google Shape;2511;p51"/>
            <p:cNvGrpSpPr/>
            <p:nvPr/>
          </p:nvGrpSpPr>
          <p:grpSpPr>
            <a:xfrm>
              <a:off x="7677098" y="2035577"/>
              <a:ext cx="337800" cy="337800"/>
              <a:chOff x="2414073" y="4164177"/>
              <a:chExt cx="337800" cy="337800"/>
            </a:xfrm>
          </p:grpSpPr>
          <p:sp>
            <p:nvSpPr>
              <p:cNvPr id="2512" name="Google Shape;2512;p51"/>
              <p:cNvSpPr/>
              <p:nvPr/>
            </p:nvSpPr>
            <p:spPr>
              <a:xfrm>
                <a:off x="2414073" y="4164177"/>
                <a:ext cx="337800" cy="3378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51"/>
              <p:cNvSpPr/>
              <p:nvPr/>
            </p:nvSpPr>
            <p:spPr>
              <a:xfrm>
                <a:off x="2461907" y="4212010"/>
                <a:ext cx="242100" cy="242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14" name="Google Shape;2514;p51"/>
            <p:cNvSpPr/>
            <p:nvPr/>
          </p:nvSpPr>
          <p:spPr>
            <a:xfrm>
              <a:off x="7975147" y="1765111"/>
              <a:ext cx="1079650" cy="445925"/>
            </a:xfrm>
            <a:custGeom>
              <a:rect b="b" l="l" r="r" t="t"/>
              <a:pathLst>
                <a:path extrusionOk="0" h="17837" w="43186">
                  <a:moveTo>
                    <a:pt x="0" y="17837"/>
                  </a:moveTo>
                  <a:lnTo>
                    <a:pt x="21108" y="17837"/>
                  </a:lnTo>
                  <a:lnTo>
                    <a:pt x="42665" y="261"/>
                  </a:lnTo>
                  <a:lnTo>
                    <a:pt x="43186" y="0"/>
                  </a:lnTo>
                </a:path>
              </a:pathLst>
            </a:custGeom>
            <a:noFill/>
            <a:ln cap="flat" cmpd="sng" w="19050">
              <a:solidFill>
                <a:schemeClr val="accent3"/>
              </a:solidFill>
              <a:prstDash val="solid"/>
              <a:round/>
              <a:headEnd len="sm" w="sm" type="none"/>
              <a:tailEnd len="sm" w="sm" type="none"/>
            </a:ln>
          </p:spPr>
        </p:sp>
      </p:grpSp>
      <p:sp>
        <p:nvSpPr>
          <p:cNvPr id="2515" name="Google Shape;2515;p51"/>
          <p:cNvSpPr/>
          <p:nvPr/>
        </p:nvSpPr>
        <p:spPr>
          <a:xfrm>
            <a:off x="597875" y="395600"/>
            <a:ext cx="7948200" cy="5742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51"/>
          <p:cNvSpPr txBox="1"/>
          <p:nvPr/>
        </p:nvSpPr>
        <p:spPr>
          <a:xfrm>
            <a:off x="720000" y="1215752"/>
            <a:ext cx="7704000" cy="3752488"/>
          </a:xfrm>
          <a:prstGeom prst="rect">
            <a:avLst/>
          </a:prstGeom>
          <a:noFill/>
          <a:ln>
            <a:noFill/>
          </a:ln>
        </p:spPr>
        <p:txBody>
          <a:bodyPr anchorCtr="0" anchor="t" bIns="91425" lIns="91425" spcFirstLastPara="1" rIns="91425" wrap="square" tIns="91425">
            <a:noAutofit/>
          </a:bodyPr>
          <a:lstStyle/>
          <a:p>
            <a:pPr indent="0" lvl="0" marL="139700" marR="0" rtl="0" algn="l">
              <a:lnSpc>
                <a:spcPct val="100000"/>
              </a:lnSpc>
              <a:spcBef>
                <a:spcPts val="0"/>
              </a:spcBef>
              <a:spcAft>
                <a:spcPts val="0"/>
              </a:spcAft>
              <a:buClr>
                <a:schemeClr val="dk1"/>
              </a:buClr>
              <a:buSzPts val="1400"/>
              <a:buFont typeface="Libre Franklin"/>
              <a:buNone/>
            </a:pPr>
            <a:r>
              <a:rPr b="1" i="0" lang="en-US" sz="1200" u="none" cap="none" strike="noStrike">
                <a:solidFill>
                  <a:schemeClr val="dk2"/>
                </a:solidFill>
                <a:latin typeface="Libre Franklin"/>
                <a:ea typeface="Libre Franklin"/>
                <a:cs typeface="Libre Franklin"/>
                <a:sym typeface="Libre Franklin"/>
              </a:rPr>
              <a:t>J’ai ici du faire une recherche pour comprendre la différence entre un BehaviorSubject et un Observable en Angular. (extrait de stackoverflow)</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Clr>
                <a:schemeClr val="dk1"/>
              </a:buClr>
              <a:buSzPts val="1400"/>
              <a:buFont typeface="Libre Franklin"/>
              <a:buNone/>
            </a:pPr>
            <a:r>
              <a:t/>
            </a:r>
            <a:endParaRPr b="1" i="0" sz="1200" u="none" cap="none" strike="noStrike">
              <a:solidFill>
                <a:schemeClr val="dk2"/>
              </a:solidFill>
              <a:latin typeface="Libre Franklin"/>
              <a:ea typeface="Libre Franklin"/>
              <a:cs typeface="Libre Franklin"/>
              <a:sym typeface="Libre Franklin"/>
            </a:endParaRPr>
          </a:p>
          <a:p>
            <a:pPr indent="0" lvl="0" marL="139700" marR="0" rtl="0" algn="l">
              <a:lnSpc>
                <a:spcPct val="100000"/>
              </a:lnSpc>
              <a:spcBef>
                <a:spcPts val="0"/>
              </a:spcBef>
              <a:spcAft>
                <a:spcPts val="0"/>
              </a:spcAft>
              <a:buClr>
                <a:schemeClr val="dk1"/>
              </a:buClr>
              <a:buSzPts val="1400"/>
              <a:buFont typeface="Libre Franklin"/>
              <a:buNone/>
            </a:pPr>
            <a:r>
              <a:rPr b="1" i="0" lang="en-US" sz="1200" u="none" cap="none" strike="noStrike">
                <a:solidFill>
                  <a:schemeClr val="dk2"/>
                </a:solidFill>
                <a:latin typeface="Libre Franklin"/>
                <a:ea typeface="Libre Franklin"/>
                <a:cs typeface="Libre Franklin"/>
                <a:sym typeface="Libre Franklin"/>
              </a:rPr>
              <a:t>Question : </a:t>
            </a:r>
            <a:r>
              <a:rPr b="0" i="0" lang="en-US" sz="1200" u="none" cap="none" strike="noStrike">
                <a:solidFill>
                  <a:schemeClr val="dk2"/>
                </a:solidFill>
                <a:latin typeface="Libre Franklin"/>
                <a:ea typeface="Libre Franklin"/>
                <a:cs typeface="Libre Franklin"/>
                <a:sym typeface="Libre Franklin"/>
              </a:rPr>
              <a:t>I'm looking into Angular RxJs patterns, and I don't understand the difference between a BehaviorSubject and an Observable. </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Clr>
                <a:schemeClr val="dk1"/>
              </a:buClr>
              <a:buSzPts val="1400"/>
              <a:buFont typeface="Libre Franklin"/>
              <a:buNone/>
            </a:pPr>
            <a:r>
              <a:rPr b="0" i="0" lang="en-US" sz="1200" u="none" cap="none" strike="noStrike">
                <a:solidFill>
                  <a:schemeClr val="dk2"/>
                </a:solidFill>
                <a:latin typeface="Libre Franklin"/>
                <a:ea typeface="Libre Franklin"/>
                <a:cs typeface="Libre Franklin"/>
                <a:sym typeface="Libre Franklin"/>
              </a:rPr>
              <a:t>From my understanding, a BehaviorSubject is a value that can change over time (can be subscribed to and subscribers can receive updated results). This seems to be the exact same purpose of an Observable. </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Clr>
                <a:schemeClr val="dk1"/>
              </a:buClr>
              <a:buSzPts val="1400"/>
              <a:buFont typeface="Libre Franklin"/>
              <a:buNone/>
            </a:pPr>
            <a:r>
              <a:rPr b="0" i="0" lang="en-US" sz="1200" u="none" cap="none" strike="noStrike">
                <a:solidFill>
                  <a:schemeClr val="dk2"/>
                </a:solidFill>
                <a:latin typeface="Libre Franklin"/>
                <a:ea typeface="Libre Franklin"/>
                <a:cs typeface="Libre Franklin"/>
                <a:sym typeface="Libre Franklin"/>
              </a:rPr>
              <a:t>When would you use an Observable vs a BehaviorSubject? Are there benefits to using a BehaviorSubject over an Observable or vice versa? </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Clr>
                <a:schemeClr val="dk1"/>
              </a:buClr>
              <a:buSzPts val="1400"/>
              <a:buFont typeface="Libre Franklin"/>
              <a:buNone/>
            </a:pPr>
            <a:r>
              <a:t/>
            </a:r>
            <a:endParaRPr b="0" i="0" sz="1200" u="none" cap="none" strike="noStrike">
              <a:solidFill>
                <a:schemeClr val="dk2"/>
              </a:solidFill>
              <a:latin typeface="Libre Franklin"/>
              <a:ea typeface="Libre Franklin"/>
              <a:cs typeface="Libre Franklin"/>
              <a:sym typeface="Libre Franklin"/>
            </a:endParaRPr>
          </a:p>
          <a:p>
            <a:pPr indent="0" lvl="0" marL="139700" marR="0" rtl="0" algn="l">
              <a:lnSpc>
                <a:spcPct val="100000"/>
              </a:lnSpc>
              <a:spcBef>
                <a:spcPts val="0"/>
              </a:spcBef>
              <a:spcAft>
                <a:spcPts val="0"/>
              </a:spcAft>
              <a:buClr>
                <a:schemeClr val="dk1"/>
              </a:buClr>
              <a:buSzPts val="1400"/>
              <a:buFont typeface="Libre Franklin"/>
              <a:buNone/>
            </a:pPr>
            <a:r>
              <a:rPr b="1" i="0" lang="en-US" sz="1200" u="none" cap="none" strike="noStrike">
                <a:solidFill>
                  <a:schemeClr val="dk2"/>
                </a:solidFill>
                <a:latin typeface="Libre Franklin"/>
                <a:ea typeface="Libre Franklin"/>
                <a:cs typeface="Libre Franklin"/>
                <a:sym typeface="Libre Franklin"/>
              </a:rPr>
              <a:t>Answer : </a:t>
            </a:r>
            <a:r>
              <a:rPr b="0" i="0" lang="en-US" sz="1200" u="none" cap="none" strike="noStrike">
                <a:solidFill>
                  <a:schemeClr val="dk2"/>
                </a:solidFill>
                <a:latin typeface="Libre Franklin"/>
                <a:ea typeface="Libre Franklin"/>
                <a:cs typeface="Libre Franklin"/>
                <a:sym typeface="Libre Franklin"/>
              </a:rPr>
              <a:t>BehaviorSubject is a type of subject, a subject is a special type of observable so you can subscribe to messages like any other observable. The unique features of BehaviorSubject are: </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0"/>
              </a:spcBef>
              <a:spcAft>
                <a:spcPts val="0"/>
              </a:spcAft>
              <a:buClr>
                <a:schemeClr val="dk1"/>
              </a:buClr>
              <a:buSzPts val="1400"/>
              <a:buFont typeface="Libre Franklin"/>
              <a:buNone/>
            </a:pPr>
            <a:r>
              <a:rPr b="0" i="0" lang="en-US" sz="1200" u="none" cap="none" strike="noStrike">
                <a:solidFill>
                  <a:schemeClr val="dk2"/>
                </a:solidFill>
                <a:latin typeface="Libre Franklin"/>
                <a:ea typeface="Libre Franklin"/>
                <a:cs typeface="Libre Franklin"/>
                <a:sym typeface="Libre Franklin"/>
              </a:rPr>
              <a:t>It needs an initial value as it must always return a value on subscription even if it hasn't received a next()</a:t>
            </a:r>
            <a:endParaRPr b="0" i="0" sz="1400" u="none" cap="none" strike="noStrike">
              <a:solidFill>
                <a:srgbClr val="000000"/>
              </a:solidFill>
              <a:latin typeface="Arial"/>
              <a:ea typeface="Arial"/>
              <a:cs typeface="Arial"/>
              <a:sym typeface="Arial"/>
            </a:endParaRPr>
          </a:p>
          <a:p>
            <a:pPr indent="-228600" lvl="0" marL="457200" marR="0" rtl="0" algn="l">
              <a:lnSpc>
                <a:spcPct val="100000"/>
              </a:lnSpc>
              <a:spcBef>
                <a:spcPts val="0"/>
              </a:spcBef>
              <a:spcAft>
                <a:spcPts val="0"/>
              </a:spcAft>
              <a:buClr>
                <a:schemeClr val="dk1"/>
              </a:buClr>
              <a:buSzPts val="1400"/>
              <a:buFont typeface="Libre Franklin"/>
              <a:buNone/>
            </a:pPr>
            <a:r>
              <a:t/>
            </a:r>
            <a:endParaRPr b="0" i="0" sz="1200" u="none" cap="none" strike="noStrike">
              <a:solidFill>
                <a:schemeClr val="dk2"/>
              </a:solidFill>
              <a:latin typeface="Libre Franklin"/>
              <a:ea typeface="Libre Franklin"/>
              <a:cs typeface="Libre Franklin"/>
              <a:sym typeface="Libre Franklin"/>
            </a:endParaRPr>
          </a:p>
          <a:p>
            <a:pPr indent="0" lvl="0" marL="139700" marR="0" rtl="0" algn="l">
              <a:lnSpc>
                <a:spcPct val="100000"/>
              </a:lnSpc>
              <a:spcBef>
                <a:spcPts val="0"/>
              </a:spcBef>
              <a:spcAft>
                <a:spcPts val="0"/>
              </a:spcAft>
              <a:buClr>
                <a:schemeClr val="dk1"/>
              </a:buClr>
              <a:buSzPts val="1400"/>
              <a:buFont typeface="Libre Franklin"/>
              <a:buNone/>
            </a:pPr>
            <a:r>
              <a:rPr b="1" i="0" lang="en-US" sz="1200" u="none" cap="none" strike="noStrike">
                <a:solidFill>
                  <a:schemeClr val="dk2"/>
                </a:solidFill>
                <a:latin typeface="Libre Franklin"/>
                <a:ea typeface="Libre Franklin"/>
                <a:cs typeface="Libre Franklin"/>
                <a:sym typeface="Libre Franklin"/>
              </a:rPr>
              <a:t>Traduction : </a:t>
            </a:r>
            <a:r>
              <a:rPr b="0" i="0" lang="en-US" sz="1200" u="none" cap="none" strike="noStrike">
                <a:solidFill>
                  <a:schemeClr val="dk2"/>
                </a:solidFill>
                <a:latin typeface="Libre Franklin"/>
                <a:ea typeface="Libre Franklin"/>
                <a:cs typeface="Libre Franklin"/>
                <a:sym typeface="Libre Franklin"/>
              </a:rPr>
              <a:t>La réponse explicative nous indique que le BehaviorSubject est un type de sujet, qui lui est un type spécial d’observable. On peut donc « s’abonner » comme avec un observable mais toutefois la différence, c’est qu’il à besoin d’une valeur initiale, car il doit retourner une valeur pendant la souscription à l’abonnement (même sans le next()). </a:t>
            </a:r>
            <a:endParaRPr b="0" i="0" sz="1200" u="none" cap="none" strike="noStrike">
              <a:solidFill>
                <a:schemeClr val="dk2"/>
              </a:solidFill>
              <a:latin typeface="Libre Franklin"/>
              <a:ea typeface="Libre Franklin"/>
              <a:cs typeface="Libre Franklin"/>
              <a:sym typeface="Libre Franklin"/>
            </a:endParaRPr>
          </a:p>
        </p:txBody>
      </p:sp>
      <p:sp>
        <p:nvSpPr>
          <p:cNvPr id="2517" name="Google Shape;2517;p51"/>
          <p:cNvSpPr txBox="1"/>
          <p:nvPr>
            <p:ph type="title"/>
          </p:nvPr>
        </p:nvSpPr>
        <p:spPr>
          <a:xfrm>
            <a:off x="720000" y="396350"/>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solidFill>
                  <a:schemeClr val="dk2"/>
                </a:solidFill>
              </a:rPr>
              <a:t>EXEMPLE DE RECHERCHE</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32000">
              <a:schemeClr val="lt1"/>
            </a:gs>
            <a:gs pos="100000">
              <a:srgbClr val="E5E5E5"/>
            </a:gs>
          </a:gsLst>
          <a:path path="circle">
            <a:fillToRect b="50%" l="50%" r="50%" t="50%"/>
          </a:path>
          <a:tileRect/>
        </a:gradFill>
      </p:bgPr>
    </p:bg>
    <p:spTree>
      <p:nvGrpSpPr>
        <p:cNvPr id="1284" name="Shape 1284"/>
        <p:cNvGrpSpPr/>
        <p:nvPr/>
      </p:nvGrpSpPr>
      <p:grpSpPr>
        <a:xfrm>
          <a:off x="0" y="0"/>
          <a:ext cx="0" cy="0"/>
          <a:chOff x="0" y="0"/>
          <a:chExt cx="0" cy="0"/>
        </a:xfrm>
      </p:grpSpPr>
      <p:sp>
        <p:nvSpPr>
          <p:cNvPr id="1285" name="Google Shape;1285;p25"/>
          <p:cNvSpPr/>
          <p:nvPr/>
        </p:nvSpPr>
        <p:spPr>
          <a:xfrm>
            <a:off x="1998875" y="1909451"/>
            <a:ext cx="5146200" cy="9300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25"/>
          <p:cNvSpPr txBox="1"/>
          <p:nvPr>
            <p:ph type="title"/>
          </p:nvPr>
        </p:nvSpPr>
        <p:spPr>
          <a:xfrm>
            <a:off x="1950100" y="1953551"/>
            <a:ext cx="52437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INTRODUCTION</a:t>
            </a:r>
            <a:endParaRPr/>
          </a:p>
        </p:txBody>
      </p:sp>
      <p:grpSp>
        <p:nvGrpSpPr>
          <p:cNvPr id="1287" name="Google Shape;1287;p25"/>
          <p:cNvGrpSpPr/>
          <p:nvPr/>
        </p:nvGrpSpPr>
        <p:grpSpPr>
          <a:xfrm flipH="1">
            <a:off x="3687226" y="4532506"/>
            <a:ext cx="1775743" cy="30175"/>
            <a:chOff x="1859354" y="894626"/>
            <a:chExt cx="344143" cy="5837"/>
          </a:xfrm>
        </p:grpSpPr>
        <p:sp>
          <p:nvSpPr>
            <p:cNvPr id="1288" name="Google Shape;1288;p25"/>
            <p:cNvSpPr/>
            <p:nvPr/>
          </p:nvSpPr>
          <p:spPr>
            <a:xfrm>
              <a:off x="2197786"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25"/>
            <p:cNvSpPr/>
            <p:nvPr/>
          </p:nvSpPr>
          <p:spPr>
            <a:xfrm>
              <a:off x="2178918"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25"/>
            <p:cNvSpPr/>
            <p:nvPr/>
          </p:nvSpPr>
          <p:spPr>
            <a:xfrm>
              <a:off x="2160207"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25"/>
            <p:cNvSpPr/>
            <p:nvPr/>
          </p:nvSpPr>
          <p:spPr>
            <a:xfrm>
              <a:off x="2141339"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25"/>
            <p:cNvSpPr/>
            <p:nvPr/>
          </p:nvSpPr>
          <p:spPr>
            <a:xfrm>
              <a:off x="2122628" y="894626"/>
              <a:ext cx="5679" cy="5837"/>
            </a:xfrm>
            <a:custGeom>
              <a:rect b="b" l="l" r="r" t="t"/>
              <a:pathLst>
                <a:path extrusionOk="0" h="185" w="180">
                  <a:moveTo>
                    <a:pt x="88" y="185"/>
                  </a:moveTo>
                  <a:cubicBezTo>
                    <a:pt x="42" y="185"/>
                    <a:pt x="0" y="143"/>
                    <a:pt x="0" y="93"/>
                  </a:cubicBezTo>
                  <a:cubicBezTo>
                    <a:pt x="0" y="42"/>
                    <a:pt x="42" y="1"/>
                    <a:pt x="88" y="1"/>
                  </a:cubicBezTo>
                  <a:cubicBezTo>
                    <a:pt x="138" y="1"/>
                    <a:pt x="180" y="42"/>
                    <a:pt x="180" y="93"/>
                  </a:cubicBezTo>
                  <a:cubicBezTo>
                    <a:pt x="180" y="143"/>
                    <a:pt x="138"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25"/>
            <p:cNvSpPr/>
            <p:nvPr/>
          </p:nvSpPr>
          <p:spPr>
            <a:xfrm>
              <a:off x="2103760"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25"/>
            <p:cNvSpPr/>
            <p:nvPr/>
          </p:nvSpPr>
          <p:spPr>
            <a:xfrm>
              <a:off x="2085049" y="894626"/>
              <a:ext cx="5679" cy="5837"/>
            </a:xfrm>
            <a:custGeom>
              <a:rect b="b" l="l" r="r" t="t"/>
              <a:pathLst>
                <a:path extrusionOk="0" h="185" w="180">
                  <a:moveTo>
                    <a:pt x="88" y="185"/>
                  </a:moveTo>
                  <a:cubicBezTo>
                    <a:pt x="37" y="185"/>
                    <a:pt x="0" y="143"/>
                    <a:pt x="0" y="93"/>
                  </a:cubicBezTo>
                  <a:cubicBezTo>
                    <a:pt x="0" y="42"/>
                    <a:pt x="37" y="1"/>
                    <a:pt x="88" y="1"/>
                  </a:cubicBezTo>
                  <a:cubicBezTo>
                    <a:pt x="138" y="1"/>
                    <a:pt x="180" y="42"/>
                    <a:pt x="180" y="93"/>
                  </a:cubicBezTo>
                  <a:cubicBezTo>
                    <a:pt x="180" y="143"/>
                    <a:pt x="138"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25"/>
            <p:cNvSpPr/>
            <p:nvPr/>
          </p:nvSpPr>
          <p:spPr>
            <a:xfrm>
              <a:off x="2066180"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25"/>
            <p:cNvSpPr/>
            <p:nvPr/>
          </p:nvSpPr>
          <p:spPr>
            <a:xfrm>
              <a:off x="2047438" y="894626"/>
              <a:ext cx="5711" cy="5837"/>
            </a:xfrm>
            <a:custGeom>
              <a:rect b="b" l="l" r="r" t="t"/>
              <a:pathLst>
                <a:path extrusionOk="0" h="185" w="181">
                  <a:moveTo>
                    <a:pt x="88" y="185"/>
                  </a:moveTo>
                  <a:cubicBezTo>
                    <a:pt x="38" y="185"/>
                    <a:pt x="1" y="143"/>
                    <a:pt x="1" y="93"/>
                  </a:cubicBezTo>
                  <a:cubicBezTo>
                    <a:pt x="1" y="42"/>
                    <a:pt x="38" y="1"/>
                    <a:pt x="88" y="1"/>
                  </a:cubicBezTo>
                  <a:cubicBezTo>
                    <a:pt x="139" y="1"/>
                    <a:pt x="180" y="42"/>
                    <a:pt x="180" y="93"/>
                  </a:cubicBezTo>
                  <a:cubicBezTo>
                    <a:pt x="180" y="143"/>
                    <a:pt x="139"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25"/>
            <p:cNvSpPr/>
            <p:nvPr/>
          </p:nvSpPr>
          <p:spPr>
            <a:xfrm>
              <a:off x="2028570"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25"/>
            <p:cNvSpPr/>
            <p:nvPr/>
          </p:nvSpPr>
          <p:spPr>
            <a:xfrm>
              <a:off x="2009733" y="894626"/>
              <a:ext cx="5806" cy="5837"/>
            </a:xfrm>
            <a:custGeom>
              <a:rect b="b" l="l" r="r" t="t"/>
              <a:pathLst>
                <a:path extrusionOk="0" h="185" w="184">
                  <a:moveTo>
                    <a:pt x="92" y="185"/>
                  </a:moveTo>
                  <a:cubicBezTo>
                    <a:pt x="41" y="185"/>
                    <a:pt x="0" y="143"/>
                    <a:pt x="0" y="93"/>
                  </a:cubicBezTo>
                  <a:cubicBezTo>
                    <a:pt x="0" y="42"/>
                    <a:pt x="41"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25"/>
            <p:cNvSpPr/>
            <p:nvPr/>
          </p:nvSpPr>
          <p:spPr>
            <a:xfrm>
              <a:off x="1990991"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25"/>
            <p:cNvSpPr/>
            <p:nvPr/>
          </p:nvSpPr>
          <p:spPr>
            <a:xfrm>
              <a:off x="1972122"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25"/>
            <p:cNvSpPr/>
            <p:nvPr/>
          </p:nvSpPr>
          <p:spPr>
            <a:xfrm>
              <a:off x="1953412" y="894626"/>
              <a:ext cx="5679" cy="5837"/>
            </a:xfrm>
            <a:custGeom>
              <a:rect b="b" l="l" r="r" t="t"/>
              <a:pathLst>
                <a:path extrusionOk="0" h="185" w="180">
                  <a:moveTo>
                    <a:pt x="92" y="185"/>
                  </a:moveTo>
                  <a:cubicBezTo>
                    <a:pt x="42" y="185"/>
                    <a:pt x="0" y="143"/>
                    <a:pt x="0" y="93"/>
                  </a:cubicBezTo>
                  <a:cubicBezTo>
                    <a:pt x="0" y="42"/>
                    <a:pt x="42" y="1"/>
                    <a:pt x="92" y="1"/>
                  </a:cubicBezTo>
                  <a:cubicBezTo>
                    <a:pt x="143" y="1"/>
                    <a:pt x="180" y="42"/>
                    <a:pt x="180" y="93"/>
                  </a:cubicBezTo>
                  <a:cubicBezTo>
                    <a:pt x="180"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25"/>
            <p:cNvSpPr/>
            <p:nvPr/>
          </p:nvSpPr>
          <p:spPr>
            <a:xfrm>
              <a:off x="1934543" y="894626"/>
              <a:ext cx="5837" cy="5837"/>
            </a:xfrm>
            <a:custGeom>
              <a:rect b="b" l="l" r="r" t="t"/>
              <a:pathLst>
                <a:path extrusionOk="0" h="185" w="185">
                  <a:moveTo>
                    <a:pt x="92" y="185"/>
                  </a:moveTo>
                  <a:cubicBezTo>
                    <a:pt x="42" y="185"/>
                    <a:pt x="1" y="143"/>
                    <a:pt x="1" y="93"/>
                  </a:cubicBezTo>
                  <a:cubicBezTo>
                    <a:pt x="1"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25"/>
            <p:cNvSpPr/>
            <p:nvPr/>
          </p:nvSpPr>
          <p:spPr>
            <a:xfrm>
              <a:off x="1915833" y="894626"/>
              <a:ext cx="5679" cy="5837"/>
            </a:xfrm>
            <a:custGeom>
              <a:rect b="b" l="l" r="r" t="t"/>
              <a:pathLst>
                <a:path extrusionOk="0" h="185" w="180">
                  <a:moveTo>
                    <a:pt x="92" y="185"/>
                  </a:moveTo>
                  <a:cubicBezTo>
                    <a:pt x="42" y="185"/>
                    <a:pt x="0" y="143"/>
                    <a:pt x="0" y="93"/>
                  </a:cubicBezTo>
                  <a:cubicBezTo>
                    <a:pt x="0" y="42"/>
                    <a:pt x="42" y="1"/>
                    <a:pt x="92" y="1"/>
                  </a:cubicBezTo>
                  <a:cubicBezTo>
                    <a:pt x="143" y="1"/>
                    <a:pt x="180" y="42"/>
                    <a:pt x="180" y="93"/>
                  </a:cubicBezTo>
                  <a:cubicBezTo>
                    <a:pt x="180"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25"/>
            <p:cNvSpPr/>
            <p:nvPr/>
          </p:nvSpPr>
          <p:spPr>
            <a:xfrm>
              <a:off x="1896964"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25"/>
            <p:cNvSpPr/>
            <p:nvPr/>
          </p:nvSpPr>
          <p:spPr>
            <a:xfrm>
              <a:off x="1878222"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25"/>
            <p:cNvSpPr/>
            <p:nvPr/>
          </p:nvSpPr>
          <p:spPr>
            <a:xfrm>
              <a:off x="1859354"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7" name="Google Shape;1307;p25"/>
          <p:cNvGrpSpPr/>
          <p:nvPr/>
        </p:nvGrpSpPr>
        <p:grpSpPr>
          <a:xfrm>
            <a:off x="2241050" y="0"/>
            <a:ext cx="3543075" cy="1799131"/>
            <a:chOff x="2241050" y="-60525"/>
            <a:chExt cx="3543075" cy="1799131"/>
          </a:xfrm>
        </p:grpSpPr>
        <p:sp>
          <p:nvSpPr>
            <p:cNvPr id="1308" name="Google Shape;1308;p25"/>
            <p:cNvSpPr/>
            <p:nvPr/>
          </p:nvSpPr>
          <p:spPr>
            <a:xfrm>
              <a:off x="4087847" y="775028"/>
              <a:ext cx="955800" cy="955800"/>
            </a:xfrm>
            <a:prstGeom prst="donut">
              <a:avLst>
                <a:gd fmla="val 9178" name="adj"/>
              </a:avLst>
            </a:prstGeom>
            <a:gradFill>
              <a:gsLst>
                <a:gs pos="0">
                  <a:schemeClr val="lt1"/>
                </a:gs>
                <a:gs pos="50000">
                  <a:schemeClr val="lt1"/>
                </a:gs>
                <a:gs pos="100000">
                  <a:schemeClr val="accent1"/>
                </a:gs>
              </a:gsLst>
              <a:lin ang="5400700" scaled="0"/>
            </a:gradFill>
            <a:ln>
              <a:noFill/>
            </a:ln>
            <a:effectLst>
              <a:outerShdw blurRad="28575" rotWithShape="0" algn="bl">
                <a:srgbClr val="000000">
                  <a:alpha val="1333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25"/>
            <p:cNvSpPr/>
            <p:nvPr/>
          </p:nvSpPr>
          <p:spPr>
            <a:xfrm rot="-8619453">
              <a:off x="4234457" y="943800"/>
              <a:ext cx="662863" cy="662863"/>
            </a:xfrm>
            <a:prstGeom prst="blockArc">
              <a:avLst>
                <a:gd fmla="val 10811974" name="adj1"/>
                <a:gd fmla="val 17061166" name="adj2"/>
                <a:gd fmla="val 10361"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25"/>
            <p:cNvSpPr/>
            <p:nvPr/>
          </p:nvSpPr>
          <p:spPr>
            <a:xfrm>
              <a:off x="4251588" y="938625"/>
              <a:ext cx="628601" cy="628601"/>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25"/>
            <p:cNvSpPr/>
            <p:nvPr/>
          </p:nvSpPr>
          <p:spPr>
            <a:xfrm>
              <a:off x="2241050" y="-60525"/>
              <a:ext cx="2007950" cy="1344650"/>
            </a:xfrm>
            <a:custGeom>
              <a:rect b="b" l="l" r="r" t="t"/>
              <a:pathLst>
                <a:path extrusionOk="0" h="53786" w="80318">
                  <a:moveTo>
                    <a:pt x="80318" y="53786"/>
                  </a:moveTo>
                  <a:lnTo>
                    <a:pt x="37867" y="53786"/>
                  </a:lnTo>
                  <a:lnTo>
                    <a:pt x="114" y="20314"/>
                  </a:lnTo>
                  <a:lnTo>
                    <a:pt x="0" y="0"/>
                  </a:lnTo>
                </a:path>
              </a:pathLst>
            </a:custGeom>
            <a:noFill/>
            <a:ln cap="flat" cmpd="sng" w="19050">
              <a:solidFill>
                <a:schemeClr val="accent3"/>
              </a:solidFill>
              <a:prstDash val="solid"/>
              <a:round/>
              <a:headEnd len="sm" w="sm" type="none"/>
              <a:tailEnd len="sm" w="sm" type="none"/>
            </a:ln>
          </p:spPr>
        </p:sp>
        <p:sp>
          <p:nvSpPr>
            <p:cNvPr id="1312" name="Google Shape;1312;p25"/>
            <p:cNvSpPr/>
            <p:nvPr/>
          </p:nvSpPr>
          <p:spPr>
            <a:xfrm>
              <a:off x="4790125" y="-59200"/>
              <a:ext cx="994000" cy="1081800"/>
            </a:xfrm>
            <a:custGeom>
              <a:rect b="b" l="l" r="r" t="t"/>
              <a:pathLst>
                <a:path extrusionOk="0" h="43272" w="39760">
                  <a:moveTo>
                    <a:pt x="0" y="43272"/>
                  </a:moveTo>
                  <a:lnTo>
                    <a:pt x="15158" y="24120"/>
                  </a:lnTo>
                  <a:lnTo>
                    <a:pt x="39760" y="24120"/>
                  </a:lnTo>
                  <a:lnTo>
                    <a:pt x="39760" y="0"/>
                  </a:lnTo>
                </a:path>
              </a:pathLst>
            </a:custGeom>
            <a:noFill/>
            <a:ln cap="flat" cmpd="sng" w="19050">
              <a:solidFill>
                <a:schemeClr val="accent3"/>
              </a:solidFill>
              <a:prstDash val="solid"/>
              <a:round/>
              <a:headEnd len="sm" w="sm" type="none"/>
              <a:tailEnd len="sm" w="sm" type="none"/>
            </a:ln>
          </p:spPr>
        </p:sp>
        <p:grpSp>
          <p:nvGrpSpPr>
            <p:cNvPr id="1313" name="Google Shape;1313;p25"/>
            <p:cNvGrpSpPr/>
            <p:nvPr/>
          </p:nvGrpSpPr>
          <p:grpSpPr>
            <a:xfrm>
              <a:off x="4419109" y="1128513"/>
              <a:ext cx="293388" cy="293415"/>
              <a:chOff x="8380157" y="546043"/>
              <a:chExt cx="273300" cy="273300"/>
            </a:xfrm>
          </p:grpSpPr>
          <p:sp>
            <p:nvSpPr>
              <p:cNvPr id="1314" name="Google Shape;1314;p25"/>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25"/>
              <p:cNvSpPr/>
              <p:nvPr/>
            </p:nvSpPr>
            <p:spPr>
              <a:xfrm>
                <a:off x="8418846"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16" name="Google Shape;1316;p25"/>
          <p:cNvGrpSpPr/>
          <p:nvPr/>
        </p:nvGrpSpPr>
        <p:grpSpPr>
          <a:xfrm>
            <a:off x="378549" y="1404324"/>
            <a:ext cx="2799002" cy="3436800"/>
            <a:chOff x="378549" y="1404324"/>
            <a:chExt cx="2799002" cy="3436800"/>
          </a:xfrm>
        </p:grpSpPr>
        <p:grpSp>
          <p:nvGrpSpPr>
            <p:cNvPr id="1317" name="Google Shape;1317;p25"/>
            <p:cNvGrpSpPr/>
            <p:nvPr/>
          </p:nvGrpSpPr>
          <p:grpSpPr>
            <a:xfrm>
              <a:off x="378554" y="1404324"/>
              <a:ext cx="428835" cy="428835"/>
              <a:chOff x="8380157" y="546043"/>
              <a:chExt cx="273300" cy="273300"/>
            </a:xfrm>
          </p:grpSpPr>
          <p:sp>
            <p:nvSpPr>
              <p:cNvPr id="1318" name="Google Shape;1318;p25"/>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25"/>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0" name="Google Shape;1320;p25"/>
            <p:cNvGrpSpPr/>
            <p:nvPr/>
          </p:nvGrpSpPr>
          <p:grpSpPr>
            <a:xfrm>
              <a:off x="1411181" y="3472359"/>
              <a:ext cx="155097" cy="1298121"/>
              <a:chOff x="-1573661" y="2687323"/>
              <a:chExt cx="155097" cy="1297991"/>
            </a:xfrm>
          </p:grpSpPr>
          <p:sp>
            <p:nvSpPr>
              <p:cNvPr id="1321" name="Google Shape;1321;p25"/>
              <p:cNvSpPr/>
              <p:nvPr/>
            </p:nvSpPr>
            <p:spPr>
              <a:xfrm>
                <a:off x="-1501768" y="3419715"/>
                <a:ext cx="23174" cy="565599"/>
              </a:xfrm>
              <a:custGeom>
                <a:rect b="b" l="l" r="r" t="t"/>
                <a:pathLst>
                  <a:path extrusionOk="0" h="10251" w="420">
                    <a:moveTo>
                      <a:pt x="0" y="10251"/>
                    </a:moveTo>
                    <a:lnTo>
                      <a:pt x="420" y="10251"/>
                    </a:lnTo>
                    <a:lnTo>
                      <a:pt x="420" y="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25"/>
              <p:cNvSpPr/>
              <p:nvPr/>
            </p:nvSpPr>
            <p:spPr>
              <a:xfrm>
                <a:off x="-1573661" y="2687323"/>
                <a:ext cx="155097" cy="155097"/>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25"/>
              <p:cNvSpPr/>
              <p:nvPr/>
            </p:nvSpPr>
            <p:spPr>
              <a:xfrm>
                <a:off x="-1573661" y="2895995"/>
                <a:ext cx="155097" cy="154656"/>
              </a:xfrm>
              <a:custGeom>
                <a:rect b="b" l="l" r="r" t="t"/>
                <a:pathLst>
                  <a:path extrusionOk="0" h="2803" w="2811">
                    <a:moveTo>
                      <a:pt x="1" y="1"/>
                    </a:moveTo>
                    <a:lnTo>
                      <a:pt x="2811" y="1"/>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25"/>
              <p:cNvSpPr/>
              <p:nvPr/>
            </p:nvSpPr>
            <p:spPr>
              <a:xfrm>
                <a:off x="-1573661" y="3104225"/>
                <a:ext cx="155097" cy="154600"/>
              </a:xfrm>
              <a:custGeom>
                <a:rect b="b" l="l" r="r" t="t"/>
                <a:pathLst>
                  <a:path extrusionOk="0" h="2802" w="2811">
                    <a:moveTo>
                      <a:pt x="1" y="0"/>
                    </a:moveTo>
                    <a:lnTo>
                      <a:pt x="2811" y="0"/>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25"/>
              <p:cNvSpPr/>
              <p:nvPr/>
            </p:nvSpPr>
            <p:spPr>
              <a:xfrm>
                <a:off x="-1573661" y="3312455"/>
                <a:ext cx="155097" cy="155097"/>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26" name="Google Shape;1326;p25"/>
            <p:cNvSpPr/>
            <p:nvPr/>
          </p:nvSpPr>
          <p:spPr>
            <a:xfrm>
              <a:off x="592400" y="1764500"/>
              <a:ext cx="2430050" cy="2996850"/>
            </a:xfrm>
            <a:custGeom>
              <a:rect b="b" l="l" r="r" t="t"/>
              <a:pathLst>
                <a:path extrusionOk="0" h="119874" w="97202">
                  <a:moveTo>
                    <a:pt x="0" y="0"/>
                  </a:moveTo>
                  <a:lnTo>
                    <a:pt x="0" y="77424"/>
                  </a:lnTo>
                  <a:lnTo>
                    <a:pt x="18572" y="95996"/>
                  </a:lnTo>
                  <a:lnTo>
                    <a:pt x="18572" y="119874"/>
                  </a:lnTo>
                  <a:lnTo>
                    <a:pt x="97202" y="119874"/>
                  </a:lnTo>
                </a:path>
              </a:pathLst>
            </a:custGeom>
            <a:noFill/>
            <a:ln cap="flat" cmpd="sng" w="19050">
              <a:solidFill>
                <a:schemeClr val="accent3"/>
              </a:solidFill>
              <a:prstDash val="solid"/>
              <a:round/>
              <a:headEnd len="sm" w="sm" type="none"/>
              <a:tailEnd len="sm" w="sm" type="none"/>
            </a:ln>
          </p:spPr>
        </p:sp>
        <p:sp>
          <p:nvSpPr>
            <p:cNvPr id="1327" name="Google Shape;1327;p25"/>
            <p:cNvSpPr/>
            <p:nvPr/>
          </p:nvSpPr>
          <p:spPr>
            <a:xfrm>
              <a:off x="3022451" y="4686024"/>
              <a:ext cx="155100" cy="155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8" name="Google Shape;1328;p25"/>
            <p:cNvGrpSpPr/>
            <p:nvPr/>
          </p:nvGrpSpPr>
          <p:grpSpPr>
            <a:xfrm>
              <a:off x="378549" y="3775301"/>
              <a:ext cx="455769" cy="963129"/>
              <a:chOff x="750826" y="3144150"/>
              <a:chExt cx="690874" cy="1459949"/>
            </a:xfrm>
          </p:grpSpPr>
          <p:sp>
            <p:nvSpPr>
              <p:cNvPr id="1329" name="Google Shape;1329;p25"/>
              <p:cNvSpPr/>
              <p:nvPr/>
            </p:nvSpPr>
            <p:spPr>
              <a:xfrm>
                <a:off x="750826" y="3144150"/>
                <a:ext cx="690874" cy="779104"/>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25"/>
              <p:cNvSpPr/>
              <p:nvPr/>
            </p:nvSpPr>
            <p:spPr>
              <a:xfrm>
                <a:off x="750826" y="3340458"/>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25"/>
              <p:cNvSpPr/>
              <p:nvPr/>
            </p:nvSpPr>
            <p:spPr>
              <a:xfrm>
                <a:off x="750826" y="3536765"/>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25"/>
              <p:cNvSpPr/>
              <p:nvPr/>
            </p:nvSpPr>
            <p:spPr>
              <a:xfrm>
                <a:off x="750826" y="3733700"/>
                <a:ext cx="690874" cy="779104"/>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25"/>
              <p:cNvSpPr/>
              <p:nvPr/>
            </p:nvSpPr>
            <p:spPr>
              <a:xfrm>
                <a:off x="750826" y="3930008"/>
                <a:ext cx="671584" cy="674091"/>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25"/>
              <p:cNvSpPr/>
              <p:nvPr/>
            </p:nvSpPr>
            <p:spPr>
              <a:xfrm>
                <a:off x="750826" y="4126316"/>
                <a:ext cx="476529" cy="477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25"/>
              <p:cNvSpPr/>
              <p:nvPr/>
            </p:nvSpPr>
            <p:spPr>
              <a:xfrm>
                <a:off x="750826" y="4322624"/>
                <a:ext cx="280848" cy="281475"/>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36" name="Google Shape;1336;p25"/>
          <p:cNvGrpSpPr/>
          <p:nvPr/>
        </p:nvGrpSpPr>
        <p:grpSpPr>
          <a:xfrm>
            <a:off x="7906679" y="2613924"/>
            <a:ext cx="428835" cy="428835"/>
            <a:chOff x="8380157" y="546043"/>
            <a:chExt cx="273300" cy="273300"/>
          </a:xfrm>
        </p:grpSpPr>
        <p:sp>
          <p:nvSpPr>
            <p:cNvPr id="1337" name="Google Shape;1337;p25"/>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25"/>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9" name="Google Shape;1339;p25"/>
          <p:cNvGrpSpPr/>
          <p:nvPr/>
        </p:nvGrpSpPr>
        <p:grpSpPr>
          <a:xfrm flipH="1">
            <a:off x="8430892" y="4038508"/>
            <a:ext cx="455769" cy="963129"/>
            <a:chOff x="750826" y="3144150"/>
            <a:chExt cx="690874" cy="1459949"/>
          </a:xfrm>
        </p:grpSpPr>
        <p:sp>
          <p:nvSpPr>
            <p:cNvPr id="1340" name="Google Shape;1340;p25"/>
            <p:cNvSpPr/>
            <p:nvPr/>
          </p:nvSpPr>
          <p:spPr>
            <a:xfrm>
              <a:off x="750826" y="3144150"/>
              <a:ext cx="690874" cy="779104"/>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25"/>
            <p:cNvSpPr/>
            <p:nvPr/>
          </p:nvSpPr>
          <p:spPr>
            <a:xfrm>
              <a:off x="750826" y="3340458"/>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25"/>
            <p:cNvSpPr/>
            <p:nvPr/>
          </p:nvSpPr>
          <p:spPr>
            <a:xfrm>
              <a:off x="750826" y="3536765"/>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25"/>
            <p:cNvSpPr/>
            <p:nvPr/>
          </p:nvSpPr>
          <p:spPr>
            <a:xfrm>
              <a:off x="750826" y="3733700"/>
              <a:ext cx="690874" cy="779104"/>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25"/>
            <p:cNvSpPr/>
            <p:nvPr/>
          </p:nvSpPr>
          <p:spPr>
            <a:xfrm>
              <a:off x="750826" y="3930008"/>
              <a:ext cx="671584" cy="674091"/>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25"/>
            <p:cNvSpPr/>
            <p:nvPr/>
          </p:nvSpPr>
          <p:spPr>
            <a:xfrm>
              <a:off x="750826" y="4126316"/>
              <a:ext cx="476529" cy="477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25"/>
            <p:cNvSpPr/>
            <p:nvPr/>
          </p:nvSpPr>
          <p:spPr>
            <a:xfrm>
              <a:off x="750826" y="4322624"/>
              <a:ext cx="280848" cy="281475"/>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47" name="Google Shape;1347;p25"/>
          <p:cNvCxnSpPr/>
          <p:nvPr/>
        </p:nvCxnSpPr>
        <p:spPr>
          <a:xfrm>
            <a:off x="8121100" y="2984700"/>
            <a:ext cx="0" cy="2158800"/>
          </a:xfrm>
          <a:prstGeom prst="straightConnector1">
            <a:avLst/>
          </a:prstGeom>
          <a:noFill/>
          <a:ln cap="flat" cmpd="sng" w="19050">
            <a:solidFill>
              <a:schemeClr val="accent3"/>
            </a:solidFill>
            <a:prstDash val="solid"/>
            <a:round/>
            <a:headEnd len="sm" w="sm" type="none"/>
            <a:tailEnd len="sm" w="sm" type="none"/>
          </a:ln>
        </p:spPr>
      </p:cxnSp>
      <p:sp>
        <p:nvSpPr>
          <p:cNvPr id="1348" name="Google Shape;1348;p25"/>
          <p:cNvSpPr txBox="1"/>
          <p:nvPr>
            <p:ph idx="1" type="subTitle"/>
          </p:nvPr>
        </p:nvSpPr>
        <p:spPr>
          <a:xfrm>
            <a:off x="2387650" y="2857198"/>
            <a:ext cx="4368900" cy="165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Je vais ici vous présenter ma soutenance d’Human Booster. </a:t>
            </a:r>
            <a:endParaRPr/>
          </a:p>
          <a:p>
            <a:pPr indent="0" lvl="0" marL="0" rtl="0" algn="ctr">
              <a:lnSpc>
                <a:spcPct val="100000"/>
              </a:lnSpc>
              <a:spcBef>
                <a:spcPts val="0"/>
              </a:spcBef>
              <a:spcAft>
                <a:spcPts val="0"/>
              </a:spcAft>
              <a:buSzPts val="1400"/>
              <a:buNone/>
            </a:pPr>
            <a:r>
              <a:rPr lang="en-US"/>
              <a:t>Je l’ai découpée en plusieures parties.</a:t>
            </a:r>
            <a:endParaRPr/>
          </a:p>
          <a:p>
            <a:pPr indent="0" lvl="0" marL="0" rtl="0" algn="ctr">
              <a:lnSpc>
                <a:spcPct val="100000"/>
              </a:lnSpc>
              <a:spcBef>
                <a:spcPts val="0"/>
              </a:spcBef>
              <a:spcAft>
                <a:spcPts val="0"/>
              </a:spcAft>
              <a:buSzPts val="1400"/>
              <a:buNone/>
            </a:pPr>
            <a:r>
              <a:rPr lang="en-US"/>
              <a:t> En premier lieu le stage, ensuite le projet fil rouge, ces deux parties regrouperont les compétences, et suite à cela : une conclusion.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1" name="Shape 2521"/>
        <p:cNvGrpSpPr/>
        <p:nvPr/>
      </p:nvGrpSpPr>
      <p:grpSpPr>
        <a:xfrm>
          <a:off x="0" y="0"/>
          <a:ext cx="0" cy="0"/>
          <a:chOff x="0" y="0"/>
          <a:chExt cx="0" cy="0"/>
        </a:xfrm>
      </p:grpSpPr>
      <p:grpSp>
        <p:nvGrpSpPr>
          <p:cNvPr id="2522" name="Google Shape;2522;p52"/>
          <p:cNvGrpSpPr/>
          <p:nvPr/>
        </p:nvGrpSpPr>
        <p:grpSpPr>
          <a:xfrm>
            <a:off x="3610785" y="969751"/>
            <a:ext cx="1922451" cy="1922451"/>
            <a:chOff x="1677885" y="969751"/>
            <a:chExt cx="1922451" cy="1922451"/>
          </a:xfrm>
        </p:grpSpPr>
        <p:grpSp>
          <p:nvGrpSpPr>
            <p:cNvPr id="2523" name="Google Shape;2523;p52"/>
            <p:cNvGrpSpPr/>
            <p:nvPr/>
          </p:nvGrpSpPr>
          <p:grpSpPr>
            <a:xfrm>
              <a:off x="1677885" y="969751"/>
              <a:ext cx="1922451" cy="1922451"/>
              <a:chOff x="1365979" y="1026241"/>
              <a:chExt cx="1085700" cy="1085700"/>
            </a:xfrm>
          </p:grpSpPr>
          <p:sp>
            <p:nvSpPr>
              <p:cNvPr id="2524" name="Google Shape;2524;p52"/>
              <p:cNvSpPr/>
              <p:nvPr/>
            </p:nvSpPr>
            <p:spPr>
              <a:xfrm rot="6300307">
                <a:off x="1465617" y="1125879"/>
                <a:ext cx="886425" cy="886425"/>
              </a:xfrm>
              <a:prstGeom prst="blockArc">
                <a:avLst>
                  <a:gd fmla="val 10811974" name="adj1"/>
                  <a:gd fmla="val 16954358" name="adj2"/>
                  <a:gd fmla="val 6806"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52"/>
              <p:cNvSpPr/>
              <p:nvPr/>
            </p:nvSpPr>
            <p:spPr>
              <a:xfrm>
                <a:off x="1479875" y="1150675"/>
                <a:ext cx="840600" cy="840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52"/>
              <p:cNvSpPr/>
              <p:nvPr/>
            </p:nvSpPr>
            <p:spPr>
              <a:xfrm>
                <a:off x="2220146" y="1790050"/>
                <a:ext cx="50400" cy="504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52"/>
              <p:cNvSpPr/>
              <p:nvPr/>
            </p:nvSpPr>
            <p:spPr>
              <a:xfrm>
                <a:off x="1500950" y="1351200"/>
                <a:ext cx="50400" cy="504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28" name="Google Shape;2528;p52"/>
            <p:cNvSpPr/>
            <p:nvPr/>
          </p:nvSpPr>
          <p:spPr>
            <a:xfrm>
              <a:off x="2014487" y="1325013"/>
              <a:ext cx="1218600" cy="1218600"/>
            </a:xfrm>
            <a:prstGeom prst="donut">
              <a:avLst>
                <a:gd fmla="val 8574" name="adj"/>
              </a:avLst>
            </a:prstGeom>
            <a:gradFill>
              <a:gsLst>
                <a:gs pos="0">
                  <a:schemeClr val="lt1"/>
                </a:gs>
                <a:gs pos="100000">
                  <a:schemeClr val="accent1"/>
                </a:gs>
              </a:gsLst>
              <a:lin ang="2698631" scaled="0"/>
            </a:gradFill>
            <a:ln>
              <a:noFill/>
            </a:ln>
            <a:effectLst>
              <a:outerShdw blurRad="28575" rotWithShape="0" algn="bl">
                <a:srgbClr val="000000">
                  <a:alpha val="1333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29" name="Google Shape;2529;p52"/>
          <p:cNvSpPr txBox="1"/>
          <p:nvPr>
            <p:ph type="title"/>
          </p:nvPr>
        </p:nvSpPr>
        <p:spPr>
          <a:xfrm>
            <a:off x="1708668" y="2625005"/>
            <a:ext cx="5881285" cy="929708"/>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FINAL</a:t>
            </a:r>
            <a:endParaRPr/>
          </a:p>
        </p:txBody>
      </p:sp>
      <p:sp>
        <p:nvSpPr>
          <p:cNvPr id="2530" name="Google Shape;2530;p52"/>
          <p:cNvSpPr txBox="1"/>
          <p:nvPr>
            <p:ph idx="2" type="title"/>
          </p:nvPr>
        </p:nvSpPr>
        <p:spPr>
          <a:xfrm>
            <a:off x="4028350" y="1510138"/>
            <a:ext cx="10872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US"/>
              <a:t>o3</a:t>
            </a:r>
            <a:endParaRPr/>
          </a:p>
        </p:txBody>
      </p:sp>
      <p:sp>
        <p:nvSpPr>
          <p:cNvPr id="2531" name="Google Shape;2531;p52"/>
          <p:cNvSpPr txBox="1"/>
          <p:nvPr>
            <p:ph idx="1" type="subTitle"/>
          </p:nvPr>
        </p:nvSpPr>
        <p:spPr>
          <a:xfrm>
            <a:off x="2646000" y="3465638"/>
            <a:ext cx="3852000" cy="620332"/>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a:t>Conclusion</a:t>
            </a:r>
            <a:endParaRPr/>
          </a:p>
          <a:p>
            <a:pPr indent="0" lvl="0" marL="0" rtl="0" algn="ctr">
              <a:lnSpc>
                <a:spcPct val="100000"/>
              </a:lnSpc>
              <a:spcBef>
                <a:spcPts val="0"/>
              </a:spcBef>
              <a:spcAft>
                <a:spcPts val="0"/>
              </a:spcAft>
              <a:buSzPts val="1400"/>
              <a:buNone/>
            </a:pPr>
            <a:r>
              <a:rPr lang="en-US"/>
              <a:t>Remerciements</a:t>
            </a:r>
            <a:endParaRPr/>
          </a:p>
        </p:txBody>
      </p:sp>
      <p:grpSp>
        <p:nvGrpSpPr>
          <p:cNvPr id="2532" name="Google Shape;2532;p52"/>
          <p:cNvGrpSpPr/>
          <p:nvPr/>
        </p:nvGrpSpPr>
        <p:grpSpPr>
          <a:xfrm>
            <a:off x="5889454" y="166383"/>
            <a:ext cx="2930375" cy="3512441"/>
            <a:chOff x="5889454" y="166383"/>
            <a:chExt cx="2930375" cy="3512441"/>
          </a:xfrm>
        </p:grpSpPr>
        <p:grpSp>
          <p:nvGrpSpPr>
            <p:cNvPr id="2533" name="Google Shape;2533;p52"/>
            <p:cNvGrpSpPr/>
            <p:nvPr/>
          </p:nvGrpSpPr>
          <p:grpSpPr>
            <a:xfrm rot="10800000">
              <a:off x="8364060" y="166383"/>
              <a:ext cx="455769" cy="963129"/>
              <a:chOff x="750826" y="3144150"/>
              <a:chExt cx="690874" cy="1459949"/>
            </a:xfrm>
          </p:grpSpPr>
          <p:sp>
            <p:nvSpPr>
              <p:cNvPr id="2534" name="Google Shape;2534;p52"/>
              <p:cNvSpPr/>
              <p:nvPr/>
            </p:nvSpPr>
            <p:spPr>
              <a:xfrm>
                <a:off x="750826" y="3144150"/>
                <a:ext cx="690874" cy="779104"/>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52"/>
              <p:cNvSpPr/>
              <p:nvPr/>
            </p:nvSpPr>
            <p:spPr>
              <a:xfrm>
                <a:off x="750826" y="3340458"/>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52"/>
              <p:cNvSpPr/>
              <p:nvPr/>
            </p:nvSpPr>
            <p:spPr>
              <a:xfrm>
                <a:off x="750826" y="3536765"/>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52"/>
              <p:cNvSpPr/>
              <p:nvPr/>
            </p:nvSpPr>
            <p:spPr>
              <a:xfrm>
                <a:off x="750826" y="3733700"/>
                <a:ext cx="690874" cy="779104"/>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52"/>
              <p:cNvSpPr/>
              <p:nvPr/>
            </p:nvSpPr>
            <p:spPr>
              <a:xfrm>
                <a:off x="750826" y="3930008"/>
                <a:ext cx="671584" cy="674091"/>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52"/>
              <p:cNvSpPr/>
              <p:nvPr/>
            </p:nvSpPr>
            <p:spPr>
              <a:xfrm>
                <a:off x="750826" y="4126316"/>
                <a:ext cx="476529" cy="477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52"/>
              <p:cNvSpPr/>
              <p:nvPr/>
            </p:nvSpPr>
            <p:spPr>
              <a:xfrm>
                <a:off x="750826" y="4322624"/>
                <a:ext cx="280848" cy="281475"/>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1" name="Google Shape;2541;p52"/>
            <p:cNvGrpSpPr/>
            <p:nvPr/>
          </p:nvGrpSpPr>
          <p:grpSpPr>
            <a:xfrm rot="10800000">
              <a:off x="8259616" y="3249989"/>
              <a:ext cx="428835" cy="428835"/>
              <a:chOff x="8380157" y="546043"/>
              <a:chExt cx="273300" cy="273300"/>
            </a:xfrm>
          </p:grpSpPr>
          <p:sp>
            <p:nvSpPr>
              <p:cNvPr id="2542" name="Google Shape;2542;p52"/>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52"/>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4" name="Google Shape;2544;p52"/>
            <p:cNvGrpSpPr/>
            <p:nvPr/>
          </p:nvGrpSpPr>
          <p:grpSpPr>
            <a:xfrm rot="10800000">
              <a:off x="7500727" y="312668"/>
              <a:ext cx="155097" cy="1298121"/>
              <a:chOff x="-1573661" y="2687323"/>
              <a:chExt cx="155097" cy="1297991"/>
            </a:xfrm>
          </p:grpSpPr>
          <p:sp>
            <p:nvSpPr>
              <p:cNvPr id="2545" name="Google Shape;2545;p52"/>
              <p:cNvSpPr/>
              <p:nvPr/>
            </p:nvSpPr>
            <p:spPr>
              <a:xfrm>
                <a:off x="-1501768" y="3419715"/>
                <a:ext cx="23174" cy="565599"/>
              </a:xfrm>
              <a:custGeom>
                <a:rect b="b" l="l" r="r" t="t"/>
                <a:pathLst>
                  <a:path extrusionOk="0" h="10251" w="420">
                    <a:moveTo>
                      <a:pt x="0" y="10251"/>
                    </a:moveTo>
                    <a:lnTo>
                      <a:pt x="420" y="10251"/>
                    </a:lnTo>
                    <a:lnTo>
                      <a:pt x="420" y="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52"/>
              <p:cNvSpPr/>
              <p:nvPr/>
            </p:nvSpPr>
            <p:spPr>
              <a:xfrm>
                <a:off x="-1573661" y="2687323"/>
                <a:ext cx="155097" cy="155097"/>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52"/>
              <p:cNvSpPr/>
              <p:nvPr/>
            </p:nvSpPr>
            <p:spPr>
              <a:xfrm>
                <a:off x="-1573661" y="2895995"/>
                <a:ext cx="155097" cy="154656"/>
              </a:xfrm>
              <a:custGeom>
                <a:rect b="b" l="l" r="r" t="t"/>
                <a:pathLst>
                  <a:path extrusionOk="0" h="2803" w="2811">
                    <a:moveTo>
                      <a:pt x="1" y="1"/>
                    </a:moveTo>
                    <a:lnTo>
                      <a:pt x="2811" y="1"/>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52"/>
              <p:cNvSpPr/>
              <p:nvPr/>
            </p:nvSpPr>
            <p:spPr>
              <a:xfrm>
                <a:off x="-1573661" y="3104225"/>
                <a:ext cx="155097" cy="154600"/>
              </a:xfrm>
              <a:custGeom>
                <a:rect b="b" l="l" r="r" t="t"/>
                <a:pathLst>
                  <a:path extrusionOk="0" h="2802" w="2811">
                    <a:moveTo>
                      <a:pt x="1" y="0"/>
                    </a:moveTo>
                    <a:lnTo>
                      <a:pt x="2811" y="0"/>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52"/>
              <p:cNvSpPr/>
              <p:nvPr/>
            </p:nvSpPr>
            <p:spPr>
              <a:xfrm>
                <a:off x="-1573661" y="3312455"/>
                <a:ext cx="155097" cy="155097"/>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50" name="Google Shape;2550;p52"/>
            <p:cNvSpPr/>
            <p:nvPr/>
          </p:nvSpPr>
          <p:spPr>
            <a:xfrm rot="10800000">
              <a:off x="6044555" y="321798"/>
              <a:ext cx="2430050" cy="2996850"/>
            </a:xfrm>
            <a:custGeom>
              <a:rect b="b" l="l" r="r" t="t"/>
              <a:pathLst>
                <a:path extrusionOk="0" h="119874" w="97202">
                  <a:moveTo>
                    <a:pt x="0" y="0"/>
                  </a:moveTo>
                  <a:lnTo>
                    <a:pt x="0" y="77424"/>
                  </a:lnTo>
                  <a:lnTo>
                    <a:pt x="18572" y="95996"/>
                  </a:lnTo>
                  <a:lnTo>
                    <a:pt x="18572" y="119874"/>
                  </a:lnTo>
                  <a:lnTo>
                    <a:pt x="97202" y="119874"/>
                  </a:lnTo>
                </a:path>
              </a:pathLst>
            </a:custGeom>
            <a:noFill/>
            <a:ln cap="flat" cmpd="sng" w="19050">
              <a:solidFill>
                <a:schemeClr val="accent3"/>
              </a:solidFill>
              <a:prstDash val="solid"/>
              <a:round/>
              <a:headEnd len="sm" w="sm" type="none"/>
              <a:tailEnd len="sm" w="sm" type="none"/>
            </a:ln>
          </p:spPr>
        </p:sp>
        <p:sp>
          <p:nvSpPr>
            <p:cNvPr id="2551" name="Google Shape;2551;p52"/>
            <p:cNvSpPr/>
            <p:nvPr/>
          </p:nvSpPr>
          <p:spPr>
            <a:xfrm rot="10800000">
              <a:off x="5889454" y="242024"/>
              <a:ext cx="155100" cy="155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52" name="Google Shape;2552;p52"/>
          <p:cNvGrpSpPr/>
          <p:nvPr/>
        </p:nvGrpSpPr>
        <p:grpSpPr>
          <a:xfrm>
            <a:off x="302349" y="3775301"/>
            <a:ext cx="455769" cy="963129"/>
            <a:chOff x="750826" y="3144150"/>
            <a:chExt cx="690874" cy="1459949"/>
          </a:xfrm>
        </p:grpSpPr>
        <p:sp>
          <p:nvSpPr>
            <p:cNvPr id="2553" name="Google Shape;2553;p52"/>
            <p:cNvSpPr/>
            <p:nvPr/>
          </p:nvSpPr>
          <p:spPr>
            <a:xfrm>
              <a:off x="750826" y="3144150"/>
              <a:ext cx="690874" cy="779104"/>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52"/>
            <p:cNvSpPr/>
            <p:nvPr/>
          </p:nvSpPr>
          <p:spPr>
            <a:xfrm>
              <a:off x="750826" y="3340458"/>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52"/>
            <p:cNvSpPr/>
            <p:nvPr/>
          </p:nvSpPr>
          <p:spPr>
            <a:xfrm>
              <a:off x="750826" y="3536765"/>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52"/>
            <p:cNvSpPr/>
            <p:nvPr/>
          </p:nvSpPr>
          <p:spPr>
            <a:xfrm>
              <a:off x="750826" y="3733700"/>
              <a:ext cx="690874" cy="779104"/>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52"/>
            <p:cNvSpPr/>
            <p:nvPr/>
          </p:nvSpPr>
          <p:spPr>
            <a:xfrm>
              <a:off x="750826" y="3930008"/>
              <a:ext cx="671584" cy="674091"/>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52"/>
            <p:cNvSpPr/>
            <p:nvPr/>
          </p:nvSpPr>
          <p:spPr>
            <a:xfrm>
              <a:off x="750826" y="4126316"/>
              <a:ext cx="476529" cy="477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52"/>
            <p:cNvSpPr/>
            <p:nvPr/>
          </p:nvSpPr>
          <p:spPr>
            <a:xfrm>
              <a:off x="750826" y="4322624"/>
              <a:ext cx="280848" cy="281475"/>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60" name="Google Shape;2560;p52"/>
          <p:cNvGrpSpPr/>
          <p:nvPr/>
        </p:nvGrpSpPr>
        <p:grpSpPr>
          <a:xfrm>
            <a:off x="6283094" y="4160673"/>
            <a:ext cx="2896520" cy="330254"/>
            <a:chOff x="4962949" y="1012736"/>
            <a:chExt cx="1928185" cy="219862"/>
          </a:xfrm>
        </p:grpSpPr>
        <p:sp>
          <p:nvSpPr>
            <p:cNvPr id="2561" name="Google Shape;2561;p52"/>
            <p:cNvSpPr/>
            <p:nvPr/>
          </p:nvSpPr>
          <p:spPr>
            <a:xfrm>
              <a:off x="6671272"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52"/>
            <p:cNvSpPr/>
            <p:nvPr/>
          </p:nvSpPr>
          <p:spPr>
            <a:xfrm>
              <a:off x="6564459" y="1012736"/>
              <a:ext cx="219862" cy="219862"/>
            </a:xfrm>
            <a:custGeom>
              <a:rect b="b" l="l" r="r" t="t"/>
              <a:pathLst>
                <a:path extrusionOk="0" h="6665" w="6665">
                  <a:moveTo>
                    <a:pt x="178"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52"/>
            <p:cNvSpPr/>
            <p:nvPr/>
          </p:nvSpPr>
          <p:spPr>
            <a:xfrm>
              <a:off x="6457909" y="1012736"/>
              <a:ext cx="219862" cy="219862"/>
            </a:xfrm>
            <a:custGeom>
              <a:rect b="b" l="l" r="r" t="t"/>
              <a:pathLst>
                <a:path extrusionOk="0" h="6665" w="6665">
                  <a:moveTo>
                    <a:pt x="170" y="6665"/>
                  </a:moveTo>
                  <a:lnTo>
                    <a:pt x="1" y="6487"/>
                  </a:lnTo>
                  <a:lnTo>
                    <a:pt x="6486"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52"/>
            <p:cNvSpPr/>
            <p:nvPr/>
          </p:nvSpPr>
          <p:spPr>
            <a:xfrm>
              <a:off x="6351096" y="1012736"/>
              <a:ext cx="219862" cy="219862"/>
            </a:xfrm>
            <a:custGeom>
              <a:rect b="b" l="l" r="r" t="t"/>
              <a:pathLst>
                <a:path extrusionOk="0" h="6665" w="6665">
                  <a:moveTo>
                    <a:pt x="170" y="6665"/>
                  </a:moveTo>
                  <a:lnTo>
                    <a:pt x="0" y="6487"/>
                  </a:lnTo>
                  <a:lnTo>
                    <a:pt x="6486"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52"/>
            <p:cNvSpPr/>
            <p:nvPr/>
          </p:nvSpPr>
          <p:spPr>
            <a:xfrm>
              <a:off x="6244249" y="1012736"/>
              <a:ext cx="219862" cy="219862"/>
            </a:xfrm>
            <a:custGeom>
              <a:rect b="b" l="l" r="r" t="t"/>
              <a:pathLst>
                <a:path extrusionOk="0" h="6665" w="6665">
                  <a:moveTo>
                    <a:pt x="170"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52"/>
            <p:cNvSpPr/>
            <p:nvPr/>
          </p:nvSpPr>
          <p:spPr>
            <a:xfrm>
              <a:off x="6137436" y="1012736"/>
              <a:ext cx="219862" cy="219862"/>
            </a:xfrm>
            <a:custGeom>
              <a:rect b="b" l="l" r="r" t="t"/>
              <a:pathLst>
                <a:path extrusionOk="0" h="6665" w="6665">
                  <a:moveTo>
                    <a:pt x="170"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52"/>
            <p:cNvSpPr/>
            <p:nvPr/>
          </p:nvSpPr>
          <p:spPr>
            <a:xfrm>
              <a:off x="6030622" y="1012736"/>
              <a:ext cx="219862" cy="219862"/>
            </a:xfrm>
            <a:custGeom>
              <a:rect b="b" l="l" r="r" t="t"/>
              <a:pathLst>
                <a:path extrusionOk="0" h="6665" w="6665">
                  <a:moveTo>
                    <a:pt x="179"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52"/>
            <p:cNvSpPr/>
            <p:nvPr/>
          </p:nvSpPr>
          <p:spPr>
            <a:xfrm>
              <a:off x="5924073" y="1012736"/>
              <a:ext cx="219565" cy="219862"/>
            </a:xfrm>
            <a:custGeom>
              <a:rect b="b" l="l" r="r" t="t"/>
              <a:pathLst>
                <a:path extrusionOk="0" h="6665" w="6656">
                  <a:moveTo>
                    <a:pt x="170" y="6665"/>
                  </a:moveTo>
                  <a:lnTo>
                    <a:pt x="1" y="6487"/>
                  </a:lnTo>
                  <a:lnTo>
                    <a:pt x="6486" y="1"/>
                  </a:lnTo>
                  <a:lnTo>
                    <a:pt x="6656"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52"/>
            <p:cNvSpPr/>
            <p:nvPr/>
          </p:nvSpPr>
          <p:spPr>
            <a:xfrm>
              <a:off x="5817259" y="1012736"/>
              <a:ext cx="219862" cy="219862"/>
            </a:xfrm>
            <a:custGeom>
              <a:rect b="b" l="l" r="r" t="t"/>
              <a:pathLst>
                <a:path extrusionOk="0" h="6665" w="6665">
                  <a:moveTo>
                    <a:pt x="170" y="6665"/>
                  </a:moveTo>
                  <a:lnTo>
                    <a:pt x="0" y="6487"/>
                  </a:lnTo>
                  <a:lnTo>
                    <a:pt x="6486"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52"/>
            <p:cNvSpPr/>
            <p:nvPr/>
          </p:nvSpPr>
          <p:spPr>
            <a:xfrm>
              <a:off x="5710446"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52"/>
            <p:cNvSpPr/>
            <p:nvPr/>
          </p:nvSpPr>
          <p:spPr>
            <a:xfrm>
              <a:off x="5603599" y="1012736"/>
              <a:ext cx="219862" cy="219862"/>
            </a:xfrm>
            <a:custGeom>
              <a:rect b="b" l="l" r="r" t="t"/>
              <a:pathLst>
                <a:path extrusionOk="0" h="6665" w="6665">
                  <a:moveTo>
                    <a:pt x="170"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52"/>
            <p:cNvSpPr/>
            <p:nvPr/>
          </p:nvSpPr>
          <p:spPr>
            <a:xfrm>
              <a:off x="5496786" y="1012736"/>
              <a:ext cx="219862" cy="219862"/>
            </a:xfrm>
            <a:custGeom>
              <a:rect b="b" l="l" r="r" t="t"/>
              <a:pathLst>
                <a:path extrusionOk="0" h="6665" w="6665">
                  <a:moveTo>
                    <a:pt x="179"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52"/>
            <p:cNvSpPr/>
            <p:nvPr/>
          </p:nvSpPr>
          <p:spPr>
            <a:xfrm>
              <a:off x="5390269" y="1012736"/>
              <a:ext cx="219565" cy="219862"/>
            </a:xfrm>
            <a:custGeom>
              <a:rect b="b" l="l" r="r" t="t"/>
              <a:pathLst>
                <a:path extrusionOk="0" h="6665" w="6656">
                  <a:moveTo>
                    <a:pt x="170" y="6665"/>
                  </a:moveTo>
                  <a:lnTo>
                    <a:pt x="0" y="6487"/>
                  </a:lnTo>
                  <a:lnTo>
                    <a:pt x="6486" y="1"/>
                  </a:lnTo>
                  <a:lnTo>
                    <a:pt x="665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52"/>
            <p:cNvSpPr/>
            <p:nvPr/>
          </p:nvSpPr>
          <p:spPr>
            <a:xfrm>
              <a:off x="5283422" y="1012736"/>
              <a:ext cx="219862" cy="219862"/>
            </a:xfrm>
            <a:custGeom>
              <a:rect b="b" l="l" r="r" t="t"/>
              <a:pathLst>
                <a:path extrusionOk="0" h="6665" w="6665">
                  <a:moveTo>
                    <a:pt x="170" y="6665"/>
                  </a:moveTo>
                  <a:lnTo>
                    <a:pt x="1" y="6487"/>
                  </a:lnTo>
                  <a:lnTo>
                    <a:pt x="6486"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52"/>
            <p:cNvSpPr/>
            <p:nvPr/>
          </p:nvSpPr>
          <p:spPr>
            <a:xfrm>
              <a:off x="5176609"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52"/>
            <p:cNvSpPr/>
            <p:nvPr/>
          </p:nvSpPr>
          <p:spPr>
            <a:xfrm>
              <a:off x="5069795"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52"/>
            <p:cNvSpPr/>
            <p:nvPr/>
          </p:nvSpPr>
          <p:spPr>
            <a:xfrm>
              <a:off x="4962949" y="1012736"/>
              <a:ext cx="219862" cy="219862"/>
            </a:xfrm>
            <a:custGeom>
              <a:rect b="b" l="l" r="r" t="t"/>
              <a:pathLst>
                <a:path extrusionOk="0" h="6665" w="6665">
                  <a:moveTo>
                    <a:pt x="179"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78" name="Google Shape;2578;p52"/>
          <p:cNvGrpSpPr/>
          <p:nvPr/>
        </p:nvGrpSpPr>
        <p:grpSpPr>
          <a:xfrm>
            <a:off x="1286165" y="856948"/>
            <a:ext cx="2040275" cy="225700"/>
            <a:chOff x="3421575" y="367423"/>
            <a:chExt cx="1100650" cy="121750"/>
          </a:xfrm>
        </p:grpSpPr>
        <p:sp>
          <p:nvSpPr>
            <p:cNvPr id="2579" name="Google Shape;2579;p52"/>
            <p:cNvSpPr/>
            <p:nvPr/>
          </p:nvSpPr>
          <p:spPr>
            <a:xfrm rot="-5400000">
              <a:off x="3524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52"/>
            <p:cNvSpPr/>
            <p:nvPr/>
          </p:nvSpPr>
          <p:spPr>
            <a:xfrm rot="-5400000">
              <a:off x="3601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52"/>
            <p:cNvSpPr/>
            <p:nvPr/>
          </p:nvSpPr>
          <p:spPr>
            <a:xfrm rot="-5400000">
              <a:off x="3678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52"/>
            <p:cNvSpPr/>
            <p:nvPr/>
          </p:nvSpPr>
          <p:spPr>
            <a:xfrm rot="-5400000">
              <a:off x="3756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52"/>
            <p:cNvSpPr/>
            <p:nvPr/>
          </p:nvSpPr>
          <p:spPr>
            <a:xfrm rot="-5400000">
              <a:off x="3833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52"/>
            <p:cNvSpPr/>
            <p:nvPr/>
          </p:nvSpPr>
          <p:spPr>
            <a:xfrm rot="-5400000">
              <a:off x="3911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52"/>
            <p:cNvSpPr/>
            <p:nvPr/>
          </p:nvSpPr>
          <p:spPr>
            <a:xfrm rot="-5400000">
              <a:off x="3988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52"/>
            <p:cNvSpPr/>
            <p:nvPr/>
          </p:nvSpPr>
          <p:spPr>
            <a:xfrm rot="-5400000">
              <a:off x="4065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52"/>
            <p:cNvSpPr/>
            <p:nvPr/>
          </p:nvSpPr>
          <p:spPr>
            <a:xfrm rot="-5400000">
              <a:off x="4143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52"/>
            <p:cNvSpPr/>
            <p:nvPr/>
          </p:nvSpPr>
          <p:spPr>
            <a:xfrm rot="-5400000">
              <a:off x="4220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52"/>
            <p:cNvSpPr/>
            <p:nvPr/>
          </p:nvSpPr>
          <p:spPr>
            <a:xfrm rot="-5400000">
              <a:off x="4298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52"/>
            <p:cNvSpPr/>
            <p:nvPr/>
          </p:nvSpPr>
          <p:spPr>
            <a:xfrm rot="-5400000">
              <a:off x="4375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52"/>
            <p:cNvSpPr/>
            <p:nvPr/>
          </p:nvSpPr>
          <p:spPr>
            <a:xfrm rot="-5400000">
              <a:off x="4452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52"/>
            <p:cNvSpPr/>
            <p:nvPr/>
          </p:nvSpPr>
          <p:spPr>
            <a:xfrm rot="-5400000">
              <a:off x="3446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52"/>
            <p:cNvSpPr/>
            <p:nvPr/>
          </p:nvSpPr>
          <p:spPr>
            <a:xfrm rot="-5400000">
              <a:off x="3369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4" name="Google Shape;2594;p52"/>
          <p:cNvGrpSpPr/>
          <p:nvPr/>
        </p:nvGrpSpPr>
        <p:grpSpPr>
          <a:xfrm flipH="1">
            <a:off x="3801663" y="4241771"/>
            <a:ext cx="1775744" cy="30175"/>
            <a:chOff x="1859354" y="894626"/>
            <a:chExt cx="344143" cy="5837"/>
          </a:xfrm>
        </p:grpSpPr>
        <p:sp>
          <p:nvSpPr>
            <p:cNvPr id="2595" name="Google Shape;2595;p52"/>
            <p:cNvSpPr/>
            <p:nvPr/>
          </p:nvSpPr>
          <p:spPr>
            <a:xfrm>
              <a:off x="2197786"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52"/>
            <p:cNvSpPr/>
            <p:nvPr/>
          </p:nvSpPr>
          <p:spPr>
            <a:xfrm>
              <a:off x="2178918"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52"/>
            <p:cNvSpPr/>
            <p:nvPr/>
          </p:nvSpPr>
          <p:spPr>
            <a:xfrm>
              <a:off x="2160207"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52"/>
            <p:cNvSpPr/>
            <p:nvPr/>
          </p:nvSpPr>
          <p:spPr>
            <a:xfrm>
              <a:off x="2141339"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52"/>
            <p:cNvSpPr/>
            <p:nvPr/>
          </p:nvSpPr>
          <p:spPr>
            <a:xfrm>
              <a:off x="2122628" y="894626"/>
              <a:ext cx="5679" cy="5837"/>
            </a:xfrm>
            <a:custGeom>
              <a:rect b="b" l="l" r="r" t="t"/>
              <a:pathLst>
                <a:path extrusionOk="0" h="185" w="180">
                  <a:moveTo>
                    <a:pt x="88" y="185"/>
                  </a:moveTo>
                  <a:cubicBezTo>
                    <a:pt x="42" y="185"/>
                    <a:pt x="0" y="143"/>
                    <a:pt x="0" y="93"/>
                  </a:cubicBezTo>
                  <a:cubicBezTo>
                    <a:pt x="0" y="42"/>
                    <a:pt x="42" y="1"/>
                    <a:pt x="88" y="1"/>
                  </a:cubicBezTo>
                  <a:cubicBezTo>
                    <a:pt x="138" y="1"/>
                    <a:pt x="180" y="42"/>
                    <a:pt x="180" y="93"/>
                  </a:cubicBezTo>
                  <a:cubicBezTo>
                    <a:pt x="180" y="143"/>
                    <a:pt x="138"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52"/>
            <p:cNvSpPr/>
            <p:nvPr/>
          </p:nvSpPr>
          <p:spPr>
            <a:xfrm>
              <a:off x="2103760"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52"/>
            <p:cNvSpPr/>
            <p:nvPr/>
          </p:nvSpPr>
          <p:spPr>
            <a:xfrm>
              <a:off x="2085049" y="894626"/>
              <a:ext cx="5679" cy="5837"/>
            </a:xfrm>
            <a:custGeom>
              <a:rect b="b" l="l" r="r" t="t"/>
              <a:pathLst>
                <a:path extrusionOk="0" h="185" w="180">
                  <a:moveTo>
                    <a:pt x="88" y="185"/>
                  </a:moveTo>
                  <a:cubicBezTo>
                    <a:pt x="37" y="185"/>
                    <a:pt x="0" y="143"/>
                    <a:pt x="0" y="93"/>
                  </a:cubicBezTo>
                  <a:cubicBezTo>
                    <a:pt x="0" y="42"/>
                    <a:pt x="37" y="1"/>
                    <a:pt x="88" y="1"/>
                  </a:cubicBezTo>
                  <a:cubicBezTo>
                    <a:pt x="138" y="1"/>
                    <a:pt x="180" y="42"/>
                    <a:pt x="180" y="93"/>
                  </a:cubicBezTo>
                  <a:cubicBezTo>
                    <a:pt x="180" y="143"/>
                    <a:pt x="138"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52"/>
            <p:cNvSpPr/>
            <p:nvPr/>
          </p:nvSpPr>
          <p:spPr>
            <a:xfrm>
              <a:off x="2066180"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52"/>
            <p:cNvSpPr/>
            <p:nvPr/>
          </p:nvSpPr>
          <p:spPr>
            <a:xfrm>
              <a:off x="2047438" y="894626"/>
              <a:ext cx="5711" cy="5837"/>
            </a:xfrm>
            <a:custGeom>
              <a:rect b="b" l="l" r="r" t="t"/>
              <a:pathLst>
                <a:path extrusionOk="0" h="185" w="181">
                  <a:moveTo>
                    <a:pt x="88" y="185"/>
                  </a:moveTo>
                  <a:cubicBezTo>
                    <a:pt x="38" y="185"/>
                    <a:pt x="1" y="143"/>
                    <a:pt x="1" y="93"/>
                  </a:cubicBezTo>
                  <a:cubicBezTo>
                    <a:pt x="1" y="42"/>
                    <a:pt x="38" y="1"/>
                    <a:pt x="88" y="1"/>
                  </a:cubicBezTo>
                  <a:cubicBezTo>
                    <a:pt x="139" y="1"/>
                    <a:pt x="180" y="42"/>
                    <a:pt x="180" y="93"/>
                  </a:cubicBezTo>
                  <a:cubicBezTo>
                    <a:pt x="180" y="143"/>
                    <a:pt x="139"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52"/>
            <p:cNvSpPr/>
            <p:nvPr/>
          </p:nvSpPr>
          <p:spPr>
            <a:xfrm>
              <a:off x="2028570"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52"/>
            <p:cNvSpPr/>
            <p:nvPr/>
          </p:nvSpPr>
          <p:spPr>
            <a:xfrm>
              <a:off x="2009733" y="894626"/>
              <a:ext cx="5806" cy="5837"/>
            </a:xfrm>
            <a:custGeom>
              <a:rect b="b" l="l" r="r" t="t"/>
              <a:pathLst>
                <a:path extrusionOk="0" h="185" w="184">
                  <a:moveTo>
                    <a:pt x="92" y="185"/>
                  </a:moveTo>
                  <a:cubicBezTo>
                    <a:pt x="41" y="185"/>
                    <a:pt x="0" y="143"/>
                    <a:pt x="0" y="93"/>
                  </a:cubicBezTo>
                  <a:cubicBezTo>
                    <a:pt x="0" y="42"/>
                    <a:pt x="41"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52"/>
            <p:cNvSpPr/>
            <p:nvPr/>
          </p:nvSpPr>
          <p:spPr>
            <a:xfrm>
              <a:off x="1990991"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52"/>
            <p:cNvSpPr/>
            <p:nvPr/>
          </p:nvSpPr>
          <p:spPr>
            <a:xfrm>
              <a:off x="1972122"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52"/>
            <p:cNvSpPr/>
            <p:nvPr/>
          </p:nvSpPr>
          <p:spPr>
            <a:xfrm>
              <a:off x="1953412" y="894626"/>
              <a:ext cx="5679" cy="5837"/>
            </a:xfrm>
            <a:custGeom>
              <a:rect b="b" l="l" r="r" t="t"/>
              <a:pathLst>
                <a:path extrusionOk="0" h="185" w="180">
                  <a:moveTo>
                    <a:pt x="92" y="185"/>
                  </a:moveTo>
                  <a:cubicBezTo>
                    <a:pt x="42" y="185"/>
                    <a:pt x="0" y="143"/>
                    <a:pt x="0" y="93"/>
                  </a:cubicBezTo>
                  <a:cubicBezTo>
                    <a:pt x="0" y="42"/>
                    <a:pt x="42" y="1"/>
                    <a:pt x="92" y="1"/>
                  </a:cubicBezTo>
                  <a:cubicBezTo>
                    <a:pt x="143" y="1"/>
                    <a:pt x="180" y="42"/>
                    <a:pt x="180" y="93"/>
                  </a:cubicBezTo>
                  <a:cubicBezTo>
                    <a:pt x="180"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52"/>
            <p:cNvSpPr/>
            <p:nvPr/>
          </p:nvSpPr>
          <p:spPr>
            <a:xfrm>
              <a:off x="1934543" y="894626"/>
              <a:ext cx="5837" cy="5837"/>
            </a:xfrm>
            <a:custGeom>
              <a:rect b="b" l="l" r="r" t="t"/>
              <a:pathLst>
                <a:path extrusionOk="0" h="185" w="185">
                  <a:moveTo>
                    <a:pt x="92" y="185"/>
                  </a:moveTo>
                  <a:cubicBezTo>
                    <a:pt x="42" y="185"/>
                    <a:pt x="1" y="143"/>
                    <a:pt x="1" y="93"/>
                  </a:cubicBezTo>
                  <a:cubicBezTo>
                    <a:pt x="1"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52"/>
            <p:cNvSpPr/>
            <p:nvPr/>
          </p:nvSpPr>
          <p:spPr>
            <a:xfrm>
              <a:off x="1915833" y="894626"/>
              <a:ext cx="5679" cy="5837"/>
            </a:xfrm>
            <a:custGeom>
              <a:rect b="b" l="l" r="r" t="t"/>
              <a:pathLst>
                <a:path extrusionOk="0" h="185" w="180">
                  <a:moveTo>
                    <a:pt x="92" y="185"/>
                  </a:moveTo>
                  <a:cubicBezTo>
                    <a:pt x="42" y="185"/>
                    <a:pt x="0" y="143"/>
                    <a:pt x="0" y="93"/>
                  </a:cubicBezTo>
                  <a:cubicBezTo>
                    <a:pt x="0" y="42"/>
                    <a:pt x="42" y="1"/>
                    <a:pt x="92" y="1"/>
                  </a:cubicBezTo>
                  <a:cubicBezTo>
                    <a:pt x="143" y="1"/>
                    <a:pt x="180" y="42"/>
                    <a:pt x="180" y="93"/>
                  </a:cubicBezTo>
                  <a:cubicBezTo>
                    <a:pt x="180"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52"/>
            <p:cNvSpPr/>
            <p:nvPr/>
          </p:nvSpPr>
          <p:spPr>
            <a:xfrm>
              <a:off x="1896964"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52"/>
            <p:cNvSpPr/>
            <p:nvPr/>
          </p:nvSpPr>
          <p:spPr>
            <a:xfrm>
              <a:off x="1878222"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52"/>
            <p:cNvSpPr/>
            <p:nvPr/>
          </p:nvSpPr>
          <p:spPr>
            <a:xfrm>
              <a:off x="1859354"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7" name="Shape 2617"/>
        <p:cNvGrpSpPr/>
        <p:nvPr/>
      </p:nvGrpSpPr>
      <p:grpSpPr>
        <a:xfrm>
          <a:off x="0" y="0"/>
          <a:ext cx="0" cy="0"/>
          <a:chOff x="0" y="0"/>
          <a:chExt cx="0" cy="0"/>
        </a:xfrm>
      </p:grpSpPr>
      <p:sp>
        <p:nvSpPr>
          <p:cNvPr id="2618" name="Google Shape;2618;p53"/>
          <p:cNvSpPr/>
          <p:nvPr/>
        </p:nvSpPr>
        <p:spPr>
          <a:xfrm>
            <a:off x="597875" y="395600"/>
            <a:ext cx="7948200" cy="5742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53"/>
          <p:cNvSpPr txBox="1"/>
          <p:nvPr>
            <p:ph idx="4294967295" type="body"/>
          </p:nvPr>
        </p:nvSpPr>
        <p:spPr>
          <a:xfrm>
            <a:off x="720000" y="1139550"/>
            <a:ext cx="7704000" cy="376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sz="1300">
                <a:solidFill>
                  <a:schemeClr val="dk2"/>
                </a:solidFill>
              </a:rPr>
              <a:t>Tout ceci fut dit pendant les remerciements possible grâce à cette formation de développeur web et web mobile. Pour ma part le cursus s’est très bien passé, j’ai eu la chance d’être dans une bonne équipe, bien entouré et bien encadré. Nous avons rencontré des professionnels du milieu, appris énormément, et ce qui semblait dans mon cas impossible, telle que la création d’un site web de A à Z fut, bien qu’imparfait, réalisable. </a:t>
            </a:r>
            <a:endParaRPr sz="1300">
              <a:solidFill>
                <a:schemeClr val="dk2"/>
              </a:solidFill>
            </a:endParaRPr>
          </a:p>
          <a:p>
            <a:pPr indent="0" lvl="0" marL="0" rtl="0" algn="l">
              <a:lnSpc>
                <a:spcPct val="100000"/>
              </a:lnSpc>
              <a:spcBef>
                <a:spcPts val="0"/>
              </a:spcBef>
              <a:spcAft>
                <a:spcPts val="0"/>
              </a:spcAft>
              <a:buSzPts val="1400"/>
              <a:buNone/>
            </a:pPr>
            <a:r>
              <a:t/>
            </a:r>
            <a:endParaRPr sz="1300">
              <a:solidFill>
                <a:schemeClr val="dk2"/>
              </a:solidFill>
            </a:endParaRPr>
          </a:p>
          <a:p>
            <a:pPr indent="0" lvl="0" marL="0" rtl="0" algn="l">
              <a:lnSpc>
                <a:spcPct val="100000"/>
              </a:lnSpc>
              <a:spcBef>
                <a:spcPts val="0"/>
              </a:spcBef>
              <a:spcAft>
                <a:spcPts val="0"/>
              </a:spcAft>
              <a:buSzPts val="1400"/>
              <a:buNone/>
            </a:pPr>
            <a:r>
              <a:rPr lang="en-US" sz="1300">
                <a:solidFill>
                  <a:schemeClr val="dk2"/>
                </a:solidFill>
              </a:rPr>
              <a:t>Mais ce n’est que le début d’une nouvelle étape, d’une nouvelle vie si je puis dire, en effet le stage m’a montré que dans mon cas j’ai encore tellement à voir et à apprendre, entre l’Angular que nous avions fait, et celui pratiqué est d’un niveau plus corsé évidemment. Merci encore à toute cette équipe d’avoir pu rendre tout cela réel, aux formateurs et à l'équipe d’avoir été là parfois à des heures bien plus avancées que celle de la fin de journée de travail pour répondre à des doutes ou des questions.</a:t>
            </a:r>
            <a:endParaRPr sz="1300">
              <a:solidFill>
                <a:schemeClr val="dk2"/>
              </a:solidFill>
            </a:endParaRPr>
          </a:p>
          <a:p>
            <a:pPr indent="0" lvl="0" marL="0" rtl="0" algn="l">
              <a:lnSpc>
                <a:spcPct val="100000"/>
              </a:lnSpc>
              <a:spcBef>
                <a:spcPts val="0"/>
              </a:spcBef>
              <a:spcAft>
                <a:spcPts val="0"/>
              </a:spcAft>
              <a:buSzPts val="1400"/>
              <a:buNone/>
            </a:pPr>
            <a:r>
              <a:t/>
            </a:r>
            <a:endParaRPr sz="1300">
              <a:solidFill>
                <a:schemeClr val="dk2"/>
              </a:solidFill>
            </a:endParaRPr>
          </a:p>
          <a:p>
            <a:pPr indent="0" lvl="0" marL="0" rtl="0" algn="l">
              <a:lnSpc>
                <a:spcPct val="100000"/>
              </a:lnSpc>
              <a:spcBef>
                <a:spcPts val="0"/>
              </a:spcBef>
              <a:spcAft>
                <a:spcPts val="0"/>
              </a:spcAft>
              <a:buSzPts val="1400"/>
              <a:buNone/>
            </a:pPr>
            <a:r>
              <a:rPr lang="en-US" sz="1300">
                <a:solidFill>
                  <a:schemeClr val="dk2"/>
                </a:solidFill>
              </a:rPr>
              <a:t>Par ailleurs, j’ai pris connaissance le 12 Avril d’une poursuite possible de formation en alternance, ce qui est une bonne nouvelle, j’ai postulé évidemment auprès d’Human Booster, pour un premier rendez-vous le 10 Mai à 9h30. Je l’ai fait suite aux conseils de l’entreprise ou je suis actuellement en stage qui semble disposée à me prendre en tant qu’alternant. Je suis motivé pour poursuivre dans ces excellentes conditions pour monter toujours plus haut en compétences.</a:t>
            </a:r>
            <a:endParaRPr sz="1300">
              <a:solidFill>
                <a:schemeClr val="dk2"/>
              </a:solidFill>
            </a:endParaRPr>
          </a:p>
          <a:p>
            <a:pPr indent="0" lvl="0" marL="457200" rtl="0" algn="l">
              <a:lnSpc>
                <a:spcPct val="100000"/>
              </a:lnSpc>
              <a:spcBef>
                <a:spcPts val="0"/>
              </a:spcBef>
              <a:spcAft>
                <a:spcPts val="0"/>
              </a:spcAft>
              <a:buSzPts val="1400"/>
              <a:buNone/>
            </a:pPr>
            <a:r>
              <a:t/>
            </a:r>
            <a:endParaRPr sz="1300">
              <a:solidFill>
                <a:schemeClr val="dk2"/>
              </a:solidFill>
            </a:endParaRPr>
          </a:p>
        </p:txBody>
      </p:sp>
      <p:sp>
        <p:nvSpPr>
          <p:cNvPr id="2620" name="Google Shape;2620;p53"/>
          <p:cNvSpPr txBox="1"/>
          <p:nvPr>
            <p:ph type="title"/>
          </p:nvPr>
        </p:nvSpPr>
        <p:spPr>
          <a:xfrm>
            <a:off x="720000" y="396350"/>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CONCLUSION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4" name="Shape 2624"/>
        <p:cNvGrpSpPr/>
        <p:nvPr/>
      </p:nvGrpSpPr>
      <p:grpSpPr>
        <a:xfrm>
          <a:off x="0" y="0"/>
          <a:ext cx="0" cy="0"/>
          <a:chOff x="0" y="0"/>
          <a:chExt cx="0" cy="0"/>
        </a:xfrm>
      </p:grpSpPr>
      <p:sp>
        <p:nvSpPr>
          <p:cNvPr id="2625" name="Google Shape;2625;p54"/>
          <p:cNvSpPr/>
          <p:nvPr/>
        </p:nvSpPr>
        <p:spPr>
          <a:xfrm>
            <a:off x="597875" y="395600"/>
            <a:ext cx="7948200" cy="5742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54"/>
          <p:cNvSpPr txBox="1"/>
          <p:nvPr>
            <p:ph idx="4294967295" type="body"/>
          </p:nvPr>
        </p:nvSpPr>
        <p:spPr>
          <a:xfrm>
            <a:off x="720000" y="987150"/>
            <a:ext cx="7704000" cy="3747000"/>
          </a:xfrm>
          <a:prstGeom prst="rect">
            <a:avLst/>
          </a:prstGeom>
          <a:noFill/>
          <a:ln>
            <a:noFill/>
          </a:ln>
        </p:spPr>
        <p:txBody>
          <a:bodyPr anchorCtr="0" anchor="t" bIns="91425" lIns="91425" spcFirstLastPara="1" rIns="91425" wrap="square" tIns="91425">
            <a:noAutofit/>
          </a:bodyPr>
          <a:lstStyle/>
          <a:p>
            <a:pPr indent="0" lvl="0" marL="457200" rtl="0" algn="l">
              <a:lnSpc>
                <a:spcPct val="120000"/>
              </a:lnSpc>
              <a:spcBef>
                <a:spcPts val="0"/>
              </a:spcBef>
              <a:spcAft>
                <a:spcPts val="0"/>
              </a:spcAft>
              <a:buSzPts val="1400"/>
              <a:buNone/>
            </a:pPr>
            <a:r>
              <a:t/>
            </a:r>
            <a:endParaRPr sz="1300">
              <a:solidFill>
                <a:schemeClr val="dk2"/>
              </a:solidFill>
            </a:endParaRPr>
          </a:p>
          <a:p>
            <a:pPr indent="0" lvl="0" marL="457200" rtl="0" algn="l">
              <a:lnSpc>
                <a:spcPct val="120000"/>
              </a:lnSpc>
              <a:spcBef>
                <a:spcPts val="0"/>
              </a:spcBef>
              <a:spcAft>
                <a:spcPts val="0"/>
              </a:spcAft>
              <a:buSzPts val="1400"/>
              <a:buNone/>
            </a:pPr>
            <a:r>
              <a:rPr lang="en-US" sz="1300">
                <a:solidFill>
                  <a:schemeClr val="dk2"/>
                </a:solidFill>
              </a:rPr>
              <a:t>Je voudrais remercier toutes les personnes sans qui ce projet n’aurait pas pu aboutir.</a:t>
            </a:r>
            <a:endParaRPr sz="1300">
              <a:solidFill>
                <a:schemeClr val="dk2"/>
              </a:solidFill>
            </a:endParaRPr>
          </a:p>
          <a:p>
            <a:pPr indent="0" lvl="0" marL="457200" rtl="0" algn="l">
              <a:lnSpc>
                <a:spcPct val="120000"/>
              </a:lnSpc>
              <a:spcBef>
                <a:spcPts val="0"/>
              </a:spcBef>
              <a:spcAft>
                <a:spcPts val="0"/>
              </a:spcAft>
              <a:buSzPts val="1400"/>
              <a:buNone/>
            </a:pPr>
            <a:r>
              <a:rPr lang="en-US" sz="1300">
                <a:solidFill>
                  <a:schemeClr val="dk2"/>
                </a:solidFill>
              </a:rPr>
              <a:t>Mes remerciements vont donc à Human Booster, Pôle Emploi, Be-Ys Software ainsi que ses développeurs qui m’ont accueilli au sein de leur équipe.</a:t>
            </a:r>
            <a:endParaRPr sz="1300">
              <a:solidFill>
                <a:schemeClr val="dk2"/>
              </a:solidFill>
            </a:endParaRPr>
          </a:p>
          <a:p>
            <a:pPr indent="0" lvl="0" marL="457200" rtl="0" algn="l">
              <a:lnSpc>
                <a:spcPct val="120000"/>
              </a:lnSpc>
              <a:spcBef>
                <a:spcPts val="0"/>
              </a:spcBef>
              <a:spcAft>
                <a:spcPts val="0"/>
              </a:spcAft>
              <a:buSzPts val="1400"/>
              <a:buNone/>
            </a:pPr>
            <a:r>
              <a:rPr lang="en-US" sz="1300">
                <a:solidFill>
                  <a:schemeClr val="dk2"/>
                </a:solidFill>
              </a:rPr>
              <a:t>Plus précisément l’équipe Human Booster qui a fourni les locaux, le matériel, la connexion à notre disposition.</a:t>
            </a:r>
            <a:endParaRPr sz="1300">
              <a:solidFill>
                <a:schemeClr val="dk2"/>
              </a:solidFill>
            </a:endParaRPr>
          </a:p>
          <a:p>
            <a:pPr indent="0" lvl="0" marL="457200" rtl="0" algn="l">
              <a:lnSpc>
                <a:spcPct val="120000"/>
              </a:lnSpc>
              <a:spcBef>
                <a:spcPts val="0"/>
              </a:spcBef>
              <a:spcAft>
                <a:spcPts val="0"/>
              </a:spcAft>
              <a:buSzPts val="1400"/>
              <a:buNone/>
            </a:pPr>
            <a:r>
              <a:rPr lang="en-US" sz="1300">
                <a:solidFill>
                  <a:schemeClr val="dk2"/>
                </a:solidFill>
              </a:rPr>
              <a:t>A mes collègues de promotion de cette formation, avec qui on a passé une très bonne année tous ensemble. (Remerciements spéciaux à Lydie Bertrand pour la correction de certaines fautes)</a:t>
            </a:r>
            <a:endParaRPr sz="1300">
              <a:solidFill>
                <a:schemeClr val="dk2"/>
              </a:solidFill>
            </a:endParaRPr>
          </a:p>
          <a:p>
            <a:pPr indent="0" lvl="0" marL="457200" rtl="0" algn="l">
              <a:lnSpc>
                <a:spcPct val="120000"/>
              </a:lnSpc>
              <a:spcBef>
                <a:spcPts val="0"/>
              </a:spcBef>
              <a:spcAft>
                <a:spcPts val="0"/>
              </a:spcAft>
              <a:buSzPts val="1400"/>
              <a:buNone/>
            </a:pPr>
            <a:r>
              <a:rPr lang="en-US" sz="1300">
                <a:solidFill>
                  <a:schemeClr val="dk2"/>
                </a:solidFill>
              </a:rPr>
              <a:t>Aux collaborateurs de l’entreprise Be-Ys Software, dans laquelle le cadre de travail est vraiment stimulant et paradisiaque pour évoluer auprès de professionnels.</a:t>
            </a:r>
            <a:endParaRPr sz="1300">
              <a:solidFill>
                <a:schemeClr val="dk2"/>
              </a:solidFill>
            </a:endParaRPr>
          </a:p>
          <a:p>
            <a:pPr indent="0" lvl="0" marL="457200" rtl="0" algn="l">
              <a:lnSpc>
                <a:spcPct val="120000"/>
              </a:lnSpc>
              <a:spcBef>
                <a:spcPts val="0"/>
              </a:spcBef>
              <a:spcAft>
                <a:spcPts val="0"/>
              </a:spcAft>
              <a:buSzPts val="1400"/>
              <a:buNone/>
            </a:pPr>
            <a:r>
              <a:rPr lang="en-US" sz="1300">
                <a:solidFill>
                  <a:schemeClr val="dk2"/>
                </a:solidFill>
              </a:rPr>
              <a:t>Grâce à toutes les parties prenantes, une alternance chez Be-Ys Software est envisageable.</a:t>
            </a:r>
            <a:endParaRPr sz="1300">
              <a:solidFill>
                <a:schemeClr val="dk2"/>
              </a:solidFill>
            </a:endParaRPr>
          </a:p>
          <a:p>
            <a:pPr indent="0" lvl="0" marL="457200" rtl="0" algn="l">
              <a:lnSpc>
                <a:spcPct val="120000"/>
              </a:lnSpc>
              <a:spcBef>
                <a:spcPts val="0"/>
              </a:spcBef>
              <a:spcAft>
                <a:spcPts val="0"/>
              </a:spcAft>
              <a:buSzPts val="1400"/>
              <a:buNone/>
            </a:pPr>
            <a:r>
              <a:rPr lang="en-US" sz="1300">
                <a:solidFill>
                  <a:schemeClr val="dk2"/>
                </a:solidFill>
              </a:rPr>
              <a:t>Bien sûr à Pôle Emploi sans qui rien de tout cela ne serait possible sans leur investissement dans cette formation.</a:t>
            </a:r>
            <a:endParaRPr sz="1300">
              <a:solidFill>
                <a:schemeClr val="dk2"/>
              </a:solidFill>
            </a:endParaRPr>
          </a:p>
          <a:p>
            <a:pPr indent="0" lvl="0" marL="457200" rtl="0" algn="l">
              <a:lnSpc>
                <a:spcPct val="120000"/>
              </a:lnSpc>
              <a:spcBef>
                <a:spcPts val="0"/>
              </a:spcBef>
              <a:spcAft>
                <a:spcPts val="0"/>
              </a:spcAft>
              <a:buSzPts val="1400"/>
              <a:buNone/>
            </a:pPr>
            <a:r>
              <a:rPr lang="en-US" sz="1300">
                <a:solidFill>
                  <a:schemeClr val="dk2"/>
                </a:solidFill>
              </a:rPr>
              <a:t>Et à ma compagne bien évidemment !</a:t>
            </a:r>
            <a:endParaRPr sz="1300">
              <a:solidFill>
                <a:schemeClr val="dk2"/>
              </a:solidFill>
            </a:endParaRPr>
          </a:p>
          <a:p>
            <a:pPr indent="0" lvl="0" marL="457200" rtl="0" algn="ctr">
              <a:lnSpc>
                <a:spcPct val="100000"/>
              </a:lnSpc>
              <a:spcBef>
                <a:spcPts val="0"/>
              </a:spcBef>
              <a:spcAft>
                <a:spcPts val="0"/>
              </a:spcAft>
              <a:buSzPts val="1400"/>
              <a:buNone/>
            </a:pPr>
            <a:r>
              <a:t/>
            </a:r>
            <a:endParaRPr sz="1300">
              <a:solidFill>
                <a:schemeClr val="dk2"/>
              </a:solidFill>
            </a:endParaRPr>
          </a:p>
          <a:p>
            <a:pPr indent="0" lvl="0" marL="457200" rtl="0" algn="l">
              <a:lnSpc>
                <a:spcPct val="100000"/>
              </a:lnSpc>
              <a:spcBef>
                <a:spcPts val="0"/>
              </a:spcBef>
              <a:spcAft>
                <a:spcPts val="0"/>
              </a:spcAft>
              <a:buSzPts val="1400"/>
              <a:buNone/>
            </a:pPr>
            <a:r>
              <a:t/>
            </a:r>
            <a:endParaRPr sz="1300">
              <a:solidFill>
                <a:schemeClr val="dk2"/>
              </a:solidFill>
            </a:endParaRPr>
          </a:p>
        </p:txBody>
      </p:sp>
      <p:sp>
        <p:nvSpPr>
          <p:cNvPr id="2627" name="Google Shape;2627;p54"/>
          <p:cNvSpPr txBox="1"/>
          <p:nvPr>
            <p:ph type="title"/>
          </p:nvPr>
        </p:nvSpPr>
        <p:spPr>
          <a:xfrm>
            <a:off x="720000" y="396350"/>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REMERCIEMENTS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1" name="Shape 2631"/>
        <p:cNvGrpSpPr/>
        <p:nvPr/>
      </p:nvGrpSpPr>
      <p:grpSpPr>
        <a:xfrm>
          <a:off x="0" y="0"/>
          <a:ext cx="0" cy="0"/>
          <a:chOff x="0" y="0"/>
          <a:chExt cx="0" cy="0"/>
        </a:xfrm>
      </p:grpSpPr>
      <p:grpSp>
        <p:nvGrpSpPr>
          <p:cNvPr id="2632" name="Google Shape;2632;p55"/>
          <p:cNvGrpSpPr/>
          <p:nvPr/>
        </p:nvGrpSpPr>
        <p:grpSpPr>
          <a:xfrm>
            <a:off x="2398899" y="-610336"/>
            <a:ext cx="4339727" cy="4338598"/>
            <a:chOff x="2525403" y="1252291"/>
            <a:chExt cx="2282505" cy="2281911"/>
          </a:xfrm>
        </p:grpSpPr>
        <p:sp>
          <p:nvSpPr>
            <p:cNvPr id="2633" name="Google Shape;2633;p55"/>
            <p:cNvSpPr/>
            <p:nvPr/>
          </p:nvSpPr>
          <p:spPr>
            <a:xfrm>
              <a:off x="2525997" y="2352028"/>
              <a:ext cx="59180" cy="10028"/>
            </a:xfrm>
            <a:custGeom>
              <a:rect b="b" l="l" r="r" t="t"/>
              <a:pathLst>
                <a:path extrusionOk="0" h="304" w="1794">
                  <a:moveTo>
                    <a:pt x="1794" y="63"/>
                  </a:moveTo>
                  <a:lnTo>
                    <a:pt x="1785" y="304"/>
                  </a:lnTo>
                  <a:lnTo>
                    <a:pt x="0" y="250"/>
                  </a:lnTo>
                  <a:lnTo>
                    <a:pt x="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55"/>
            <p:cNvSpPr/>
            <p:nvPr/>
          </p:nvSpPr>
          <p:spPr>
            <a:xfrm>
              <a:off x="2527779" y="2310827"/>
              <a:ext cx="59476" cy="12106"/>
            </a:xfrm>
            <a:custGeom>
              <a:rect b="b" l="l" r="r" t="t"/>
              <a:pathLst>
                <a:path extrusionOk="0" h="367" w="1803">
                  <a:moveTo>
                    <a:pt x="1802" y="125"/>
                  </a:moveTo>
                  <a:lnTo>
                    <a:pt x="1784" y="366"/>
                  </a:lnTo>
                  <a:lnTo>
                    <a:pt x="0" y="250"/>
                  </a:lnTo>
                  <a:lnTo>
                    <a:pt x="2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55"/>
            <p:cNvSpPr/>
            <p:nvPr/>
          </p:nvSpPr>
          <p:spPr>
            <a:xfrm>
              <a:off x="2531011" y="2269923"/>
              <a:ext cx="59476" cy="13855"/>
            </a:xfrm>
            <a:custGeom>
              <a:rect b="b" l="l" r="r" t="t"/>
              <a:pathLst>
                <a:path extrusionOk="0" h="420" w="1803">
                  <a:moveTo>
                    <a:pt x="1802" y="188"/>
                  </a:moveTo>
                  <a:cubicBezTo>
                    <a:pt x="1793" y="268"/>
                    <a:pt x="1775" y="339"/>
                    <a:pt x="1775" y="420"/>
                  </a:cubicBezTo>
                  <a:lnTo>
                    <a:pt x="0" y="241"/>
                  </a:lnTo>
                  <a:cubicBezTo>
                    <a:pt x="9" y="161"/>
                    <a:pt x="18" y="81"/>
                    <a:pt x="2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55"/>
            <p:cNvSpPr/>
            <p:nvPr/>
          </p:nvSpPr>
          <p:spPr>
            <a:xfrm>
              <a:off x="2536289" y="2229018"/>
              <a:ext cx="59180" cy="16230"/>
            </a:xfrm>
            <a:custGeom>
              <a:rect b="b" l="l" r="r" t="t"/>
              <a:pathLst>
                <a:path extrusionOk="0" h="492" w="1794">
                  <a:moveTo>
                    <a:pt x="1794" y="250"/>
                  </a:moveTo>
                  <a:lnTo>
                    <a:pt x="1758" y="491"/>
                  </a:lnTo>
                  <a:lnTo>
                    <a:pt x="1" y="241"/>
                  </a:lnTo>
                  <a:lnTo>
                    <a:pt x="2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55"/>
            <p:cNvSpPr/>
            <p:nvPr/>
          </p:nvSpPr>
          <p:spPr>
            <a:xfrm>
              <a:off x="2542491" y="2188410"/>
              <a:ext cx="59180" cy="17978"/>
            </a:xfrm>
            <a:custGeom>
              <a:rect b="b" l="l" r="r" t="t"/>
              <a:pathLst>
                <a:path extrusionOk="0" h="545" w="1794">
                  <a:moveTo>
                    <a:pt x="1793" y="313"/>
                  </a:moveTo>
                  <a:lnTo>
                    <a:pt x="1758" y="545"/>
                  </a:lnTo>
                  <a:lnTo>
                    <a:pt x="0" y="241"/>
                  </a:lnTo>
                  <a:lnTo>
                    <a:pt x="4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55"/>
            <p:cNvSpPr/>
            <p:nvPr/>
          </p:nvSpPr>
          <p:spPr>
            <a:xfrm>
              <a:off x="2550144" y="2147803"/>
              <a:ext cx="59180" cy="20320"/>
            </a:xfrm>
            <a:custGeom>
              <a:rect b="b" l="l" r="r" t="t"/>
              <a:pathLst>
                <a:path extrusionOk="0" h="616" w="1794">
                  <a:moveTo>
                    <a:pt x="1793" y="384"/>
                  </a:moveTo>
                  <a:lnTo>
                    <a:pt x="1740" y="616"/>
                  </a:lnTo>
                  <a:lnTo>
                    <a:pt x="0" y="250"/>
                  </a:lnTo>
                  <a:lnTo>
                    <a:pt x="5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55"/>
            <p:cNvSpPr/>
            <p:nvPr/>
          </p:nvSpPr>
          <p:spPr>
            <a:xfrm>
              <a:off x="2559546" y="2107789"/>
              <a:ext cx="58586" cy="22102"/>
            </a:xfrm>
            <a:custGeom>
              <a:rect b="b" l="l" r="r" t="t"/>
              <a:pathLst>
                <a:path extrusionOk="0" h="670" w="1776">
                  <a:moveTo>
                    <a:pt x="1776" y="446"/>
                  </a:moveTo>
                  <a:lnTo>
                    <a:pt x="1722" y="669"/>
                  </a:lnTo>
                  <a:lnTo>
                    <a:pt x="0" y="241"/>
                  </a:lnTo>
                  <a:lnTo>
                    <a:pt x="5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55"/>
            <p:cNvSpPr/>
            <p:nvPr/>
          </p:nvSpPr>
          <p:spPr>
            <a:xfrm>
              <a:off x="2570135" y="2068039"/>
              <a:ext cx="58883" cy="24180"/>
            </a:xfrm>
            <a:custGeom>
              <a:rect b="b" l="l" r="r" t="t"/>
              <a:pathLst>
                <a:path extrusionOk="0" h="733" w="1785">
                  <a:moveTo>
                    <a:pt x="1785" y="509"/>
                  </a:moveTo>
                  <a:lnTo>
                    <a:pt x="1713" y="732"/>
                  </a:lnTo>
                  <a:lnTo>
                    <a:pt x="1" y="242"/>
                  </a:lnTo>
                  <a:lnTo>
                    <a:pt x="7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55"/>
            <p:cNvSpPr/>
            <p:nvPr/>
          </p:nvSpPr>
          <p:spPr>
            <a:xfrm>
              <a:off x="2582505" y="2028916"/>
              <a:ext cx="58289" cy="25928"/>
            </a:xfrm>
            <a:custGeom>
              <a:rect b="b" l="l" r="r" t="t"/>
              <a:pathLst>
                <a:path extrusionOk="0" h="786" w="1767">
                  <a:moveTo>
                    <a:pt x="1767" y="562"/>
                  </a:moveTo>
                  <a:lnTo>
                    <a:pt x="1686" y="785"/>
                  </a:lnTo>
                  <a:lnTo>
                    <a:pt x="0" y="232"/>
                  </a:lnTo>
                  <a:lnTo>
                    <a:pt x="8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55"/>
            <p:cNvSpPr/>
            <p:nvPr/>
          </p:nvSpPr>
          <p:spPr>
            <a:xfrm>
              <a:off x="2595733" y="1990057"/>
              <a:ext cx="58025" cy="28006"/>
            </a:xfrm>
            <a:custGeom>
              <a:rect b="b" l="l" r="r" t="t"/>
              <a:pathLst>
                <a:path extrusionOk="0" h="849" w="1759">
                  <a:moveTo>
                    <a:pt x="1758" y="625"/>
                  </a:moveTo>
                  <a:lnTo>
                    <a:pt x="1669" y="848"/>
                  </a:lnTo>
                  <a:lnTo>
                    <a:pt x="1" y="233"/>
                  </a:lnTo>
                  <a:lnTo>
                    <a:pt x="9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55"/>
            <p:cNvSpPr/>
            <p:nvPr/>
          </p:nvSpPr>
          <p:spPr>
            <a:xfrm>
              <a:off x="2610742" y="1951494"/>
              <a:ext cx="57431" cy="30052"/>
            </a:xfrm>
            <a:custGeom>
              <a:rect b="b" l="l" r="r" t="t"/>
              <a:pathLst>
                <a:path extrusionOk="0" h="911" w="1741">
                  <a:moveTo>
                    <a:pt x="1740" y="697"/>
                  </a:moveTo>
                  <a:lnTo>
                    <a:pt x="1651" y="911"/>
                  </a:lnTo>
                  <a:lnTo>
                    <a:pt x="1" y="233"/>
                  </a:lnTo>
                  <a:lnTo>
                    <a:pt x="9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55"/>
            <p:cNvSpPr/>
            <p:nvPr/>
          </p:nvSpPr>
          <p:spPr>
            <a:xfrm>
              <a:off x="2627236" y="1913856"/>
              <a:ext cx="56837" cy="32097"/>
            </a:xfrm>
            <a:custGeom>
              <a:rect b="b" l="l" r="r" t="t"/>
              <a:pathLst>
                <a:path extrusionOk="0" h="973" w="1723">
                  <a:moveTo>
                    <a:pt x="1722" y="749"/>
                  </a:moveTo>
                  <a:lnTo>
                    <a:pt x="1624" y="972"/>
                  </a:lnTo>
                  <a:lnTo>
                    <a:pt x="0" y="232"/>
                  </a:lnTo>
                  <a:lnTo>
                    <a:pt x="10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55"/>
            <p:cNvSpPr/>
            <p:nvPr/>
          </p:nvSpPr>
          <p:spPr>
            <a:xfrm>
              <a:off x="2645181" y="1877041"/>
              <a:ext cx="55947" cy="33581"/>
            </a:xfrm>
            <a:custGeom>
              <a:rect b="b" l="l" r="r" t="t"/>
              <a:pathLst>
                <a:path extrusionOk="0" h="1018" w="1696">
                  <a:moveTo>
                    <a:pt x="1696" y="804"/>
                  </a:moveTo>
                  <a:lnTo>
                    <a:pt x="1588" y="1018"/>
                  </a:lnTo>
                  <a:lnTo>
                    <a:pt x="1" y="215"/>
                  </a:lnTo>
                  <a:lnTo>
                    <a:pt x="1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55"/>
            <p:cNvSpPr/>
            <p:nvPr/>
          </p:nvSpPr>
          <p:spPr>
            <a:xfrm>
              <a:off x="2664017" y="1840557"/>
              <a:ext cx="55353" cy="35363"/>
            </a:xfrm>
            <a:custGeom>
              <a:rect b="b" l="l" r="r" t="t"/>
              <a:pathLst>
                <a:path extrusionOk="0" h="1072" w="1678">
                  <a:moveTo>
                    <a:pt x="1678" y="866"/>
                  </a:moveTo>
                  <a:lnTo>
                    <a:pt x="1562" y="1071"/>
                  </a:lnTo>
                  <a:lnTo>
                    <a:pt x="0" y="215"/>
                  </a:lnTo>
                  <a:lnTo>
                    <a:pt x="12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55"/>
            <p:cNvSpPr/>
            <p:nvPr/>
          </p:nvSpPr>
          <p:spPr>
            <a:xfrm>
              <a:off x="2684337" y="1804667"/>
              <a:ext cx="54462" cy="37111"/>
            </a:xfrm>
            <a:custGeom>
              <a:rect b="b" l="l" r="r" t="t"/>
              <a:pathLst>
                <a:path extrusionOk="0" h="1125" w="1651">
                  <a:moveTo>
                    <a:pt x="1650" y="919"/>
                  </a:moveTo>
                  <a:lnTo>
                    <a:pt x="1534" y="1124"/>
                  </a:lnTo>
                  <a:lnTo>
                    <a:pt x="0" y="223"/>
                  </a:lnTo>
                  <a:lnTo>
                    <a:pt x="12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55"/>
            <p:cNvSpPr/>
            <p:nvPr/>
          </p:nvSpPr>
          <p:spPr>
            <a:xfrm>
              <a:off x="2706109" y="1769931"/>
              <a:ext cx="53869" cy="38892"/>
            </a:xfrm>
            <a:custGeom>
              <a:rect b="b" l="l" r="r" t="t"/>
              <a:pathLst>
                <a:path extrusionOk="0" h="1179" w="1633">
                  <a:moveTo>
                    <a:pt x="1633" y="973"/>
                  </a:moveTo>
                  <a:lnTo>
                    <a:pt x="1499" y="1178"/>
                  </a:lnTo>
                  <a:lnTo>
                    <a:pt x="0" y="215"/>
                  </a:lnTo>
                  <a:lnTo>
                    <a:pt x="13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p55"/>
            <p:cNvSpPr/>
            <p:nvPr/>
          </p:nvSpPr>
          <p:spPr>
            <a:xfrm>
              <a:off x="2729068" y="1735789"/>
              <a:ext cx="52681" cy="40377"/>
            </a:xfrm>
            <a:custGeom>
              <a:rect b="b" l="l" r="r" t="t"/>
              <a:pathLst>
                <a:path extrusionOk="0" h="1224" w="1597">
                  <a:moveTo>
                    <a:pt x="1597" y="1027"/>
                  </a:moveTo>
                  <a:lnTo>
                    <a:pt x="1463" y="1223"/>
                  </a:lnTo>
                  <a:lnTo>
                    <a:pt x="0" y="206"/>
                  </a:lnTo>
                  <a:lnTo>
                    <a:pt x="14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p55"/>
            <p:cNvSpPr/>
            <p:nvPr/>
          </p:nvSpPr>
          <p:spPr>
            <a:xfrm>
              <a:off x="2752885" y="1702538"/>
              <a:ext cx="51823" cy="41828"/>
            </a:xfrm>
            <a:custGeom>
              <a:rect b="b" l="l" r="r" t="t"/>
              <a:pathLst>
                <a:path extrusionOk="0" h="1268" w="1571">
                  <a:moveTo>
                    <a:pt x="1571" y="1080"/>
                  </a:moveTo>
                  <a:lnTo>
                    <a:pt x="1428" y="1268"/>
                  </a:lnTo>
                  <a:lnTo>
                    <a:pt x="1" y="197"/>
                  </a:lnTo>
                  <a:lnTo>
                    <a:pt x="16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p55"/>
            <p:cNvSpPr/>
            <p:nvPr/>
          </p:nvSpPr>
          <p:spPr>
            <a:xfrm>
              <a:off x="2778484" y="1670177"/>
              <a:ext cx="50669" cy="43576"/>
            </a:xfrm>
            <a:custGeom>
              <a:rect b="b" l="l" r="r" t="t"/>
              <a:pathLst>
                <a:path extrusionOk="0" h="1321" w="1536">
                  <a:moveTo>
                    <a:pt x="1535" y="1133"/>
                  </a:moveTo>
                  <a:lnTo>
                    <a:pt x="1384" y="1321"/>
                  </a:lnTo>
                  <a:lnTo>
                    <a:pt x="1" y="197"/>
                  </a:lnTo>
                  <a:lnTo>
                    <a:pt x="15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55"/>
            <p:cNvSpPr/>
            <p:nvPr/>
          </p:nvSpPr>
          <p:spPr>
            <a:xfrm>
              <a:off x="2804973" y="1638971"/>
              <a:ext cx="49481" cy="44764"/>
            </a:xfrm>
            <a:custGeom>
              <a:rect b="b" l="l" r="r" t="t"/>
              <a:pathLst>
                <a:path extrusionOk="0" h="1357" w="1500">
                  <a:moveTo>
                    <a:pt x="1499" y="1178"/>
                  </a:moveTo>
                  <a:lnTo>
                    <a:pt x="1348" y="1357"/>
                  </a:lnTo>
                  <a:lnTo>
                    <a:pt x="1" y="188"/>
                  </a:lnTo>
                  <a:lnTo>
                    <a:pt x="16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p55"/>
            <p:cNvSpPr/>
            <p:nvPr/>
          </p:nvSpPr>
          <p:spPr>
            <a:xfrm>
              <a:off x="2832649" y="1608655"/>
              <a:ext cx="48294" cy="45952"/>
            </a:xfrm>
            <a:custGeom>
              <a:rect b="b" l="l" r="r" t="t"/>
              <a:pathLst>
                <a:path extrusionOk="0" h="1393" w="1464">
                  <a:moveTo>
                    <a:pt x="1463" y="1223"/>
                  </a:moveTo>
                  <a:lnTo>
                    <a:pt x="1294" y="1393"/>
                  </a:lnTo>
                  <a:lnTo>
                    <a:pt x="0" y="179"/>
                  </a:lnTo>
                  <a:lnTo>
                    <a:pt x="17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55"/>
            <p:cNvSpPr/>
            <p:nvPr/>
          </p:nvSpPr>
          <p:spPr>
            <a:xfrm>
              <a:off x="2860886" y="1578933"/>
              <a:ext cx="47403" cy="47436"/>
            </a:xfrm>
            <a:custGeom>
              <a:rect b="b" l="l" r="r" t="t"/>
              <a:pathLst>
                <a:path extrusionOk="0" h="1438" w="1437">
                  <a:moveTo>
                    <a:pt x="1437" y="1277"/>
                  </a:moveTo>
                  <a:lnTo>
                    <a:pt x="1259" y="1437"/>
                  </a:lnTo>
                  <a:lnTo>
                    <a:pt x="1" y="179"/>
                  </a:lnTo>
                  <a:lnTo>
                    <a:pt x="18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p55"/>
            <p:cNvSpPr/>
            <p:nvPr/>
          </p:nvSpPr>
          <p:spPr>
            <a:xfrm>
              <a:off x="2890905" y="1550696"/>
              <a:ext cx="45655" cy="48591"/>
            </a:xfrm>
            <a:custGeom>
              <a:rect b="b" l="l" r="r" t="t"/>
              <a:pathLst>
                <a:path extrusionOk="0" h="1473" w="1384">
                  <a:moveTo>
                    <a:pt x="1383" y="1312"/>
                  </a:moveTo>
                  <a:lnTo>
                    <a:pt x="1214" y="1473"/>
                  </a:lnTo>
                  <a:lnTo>
                    <a:pt x="1" y="170"/>
                  </a:lnTo>
                  <a:lnTo>
                    <a:pt x="17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55"/>
            <p:cNvSpPr/>
            <p:nvPr/>
          </p:nvSpPr>
          <p:spPr>
            <a:xfrm>
              <a:off x="2921517" y="1523613"/>
              <a:ext cx="44467" cy="49778"/>
            </a:xfrm>
            <a:custGeom>
              <a:rect b="b" l="l" r="r" t="t"/>
              <a:pathLst>
                <a:path extrusionOk="0" h="1509" w="1348">
                  <a:moveTo>
                    <a:pt x="1347" y="1357"/>
                  </a:moveTo>
                  <a:lnTo>
                    <a:pt x="1169" y="1508"/>
                  </a:lnTo>
                  <a:lnTo>
                    <a:pt x="0" y="161"/>
                  </a:lnTo>
                  <a:lnTo>
                    <a:pt x="19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55"/>
            <p:cNvSpPr/>
            <p:nvPr/>
          </p:nvSpPr>
          <p:spPr>
            <a:xfrm>
              <a:off x="2953284" y="1497421"/>
              <a:ext cx="43016" cy="50966"/>
            </a:xfrm>
            <a:custGeom>
              <a:rect b="b" l="l" r="r" t="t"/>
              <a:pathLst>
                <a:path extrusionOk="0" h="1545" w="1304">
                  <a:moveTo>
                    <a:pt x="1303" y="1401"/>
                  </a:moveTo>
                  <a:lnTo>
                    <a:pt x="1116" y="1544"/>
                  </a:lnTo>
                  <a:lnTo>
                    <a:pt x="1" y="153"/>
                  </a:lnTo>
                  <a:lnTo>
                    <a:pt x="19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55"/>
            <p:cNvSpPr/>
            <p:nvPr/>
          </p:nvSpPr>
          <p:spPr>
            <a:xfrm>
              <a:off x="2985678" y="1472417"/>
              <a:ext cx="41531" cy="51823"/>
            </a:xfrm>
            <a:custGeom>
              <a:rect b="b" l="l" r="r" t="t"/>
              <a:pathLst>
                <a:path extrusionOk="0" h="1571" w="1259">
                  <a:moveTo>
                    <a:pt x="1258" y="1437"/>
                  </a:moveTo>
                  <a:lnTo>
                    <a:pt x="1062" y="1571"/>
                  </a:lnTo>
                  <a:lnTo>
                    <a:pt x="0" y="143"/>
                  </a:ln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p55"/>
            <p:cNvSpPr/>
            <p:nvPr/>
          </p:nvSpPr>
          <p:spPr>
            <a:xfrm>
              <a:off x="3019226" y="1448567"/>
              <a:ext cx="39750" cy="53011"/>
            </a:xfrm>
            <a:custGeom>
              <a:rect b="b" l="l" r="r" t="t"/>
              <a:pathLst>
                <a:path extrusionOk="0" h="1607" w="1205">
                  <a:moveTo>
                    <a:pt x="1205" y="1473"/>
                  </a:moveTo>
                  <a:lnTo>
                    <a:pt x="1017" y="1607"/>
                  </a:lnTo>
                  <a:lnTo>
                    <a:pt x="0" y="144"/>
                  </a:lnTo>
                  <a:lnTo>
                    <a:pt x="2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55"/>
            <p:cNvSpPr/>
            <p:nvPr/>
          </p:nvSpPr>
          <p:spPr>
            <a:xfrm>
              <a:off x="3053632" y="1426201"/>
              <a:ext cx="38298" cy="53902"/>
            </a:xfrm>
            <a:custGeom>
              <a:rect b="b" l="l" r="r" t="t"/>
              <a:pathLst>
                <a:path extrusionOk="0" h="1634" w="1161">
                  <a:moveTo>
                    <a:pt x="1161" y="1509"/>
                  </a:moveTo>
                  <a:lnTo>
                    <a:pt x="964" y="1634"/>
                  </a:lnTo>
                  <a:lnTo>
                    <a:pt x="1" y="135"/>
                  </a:lnTo>
                  <a:lnTo>
                    <a:pt x="21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p55"/>
            <p:cNvSpPr/>
            <p:nvPr/>
          </p:nvSpPr>
          <p:spPr>
            <a:xfrm>
              <a:off x="3088665" y="1405023"/>
              <a:ext cx="36814" cy="54759"/>
            </a:xfrm>
            <a:custGeom>
              <a:rect b="b" l="l" r="r" t="t"/>
              <a:pathLst>
                <a:path extrusionOk="0" h="1660" w="1116">
                  <a:moveTo>
                    <a:pt x="1116" y="1535"/>
                  </a:moveTo>
                  <a:lnTo>
                    <a:pt x="910" y="1660"/>
                  </a:lnTo>
                  <a:lnTo>
                    <a:pt x="1" y="126"/>
                  </a:lnTo>
                  <a:lnTo>
                    <a:pt x="22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p55"/>
            <p:cNvSpPr/>
            <p:nvPr/>
          </p:nvSpPr>
          <p:spPr>
            <a:xfrm>
              <a:off x="3124555" y="1384736"/>
              <a:ext cx="35066" cy="55650"/>
            </a:xfrm>
            <a:custGeom>
              <a:rect b="b" l="l" r="r" t="t"/>
              <a:pathLst>
                <a:path extrusionOk="0" h="1687" w="1063">
                  <a:moveTo>
                    <a:pt x="1063" y="1579"/>
                  </a:moveTo>
                  <a:lnTo>
                    <a:pt x="848" y="1686"/>
                  </a:lnTo>
                  <a:lnTo>
                    <a:pt x="1" y="116"/>
                  </a:lnTo>
                  <a:lnTo>
                    <a:pt x="22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55"/>
            <p:cNvSpPr/>
            <p:nvPr/>
          </p:nvSpPr>
          <p:spPr>
            <a:xfrm>
              <a:off x="3161370" y="1366197"/>
              <a:ext cx="32988" cy="56211"/>
            </a:xfrm>
            <a:custGeom>
              <a:rect b="b" l="l" r="r" t="t"/>
              <a:pathLst>
                <a:path extrusionOk="0" h="1704" w="1000">
                  <a:moveTo>
                    <a:pt x="999" y="1597"/>
                  </a:moveTo>
                  <a:lnTo>
                    <a:pt x="785" y="1704"/>
                  </a:lnTo>
                  <a:lnTo>
                    <a:pt x="0" y="107"/>
                  </a:lnTo>
                  <a:lnTo>
                    <a:pt x="22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55"/>
            <p:cNvSpPr/>
            <p:nvPr/>
          </p:nvSpPr>
          <p:spPr>
            <a:xfrm>
              <a:off x="3198744" y="1348813"/>
              <a:ext cx="31206" cy="57134"/>
            </a:xfrm>
            <a:custGeom>
              <a:rect b="b" l="l" r="r" t="t"/>
              <a:pathLst>
                <a:path extrusionOk="0" h="1732" w="946">
                  <a:moveTo>
                    <a:pt x="946" y="1633"/>
                  </a:moveTo>
                  <a:lnTo>
                    <a:pt x="723" y="1731"/>
                  </a:lnTo>
                  <a:lnTo>
                    <a:pt x="0" y="108"/>
                  </a:lnTo>
                  <a:lnTo>
                    <a:pt x="22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p55"/>
            <p:cNvSpPr/>
            <p:nvPr/>
          </p:nvSpPr>
          <p:spPr>
            <a:xfrm>
              <a:off x="3236383" y="1332946"/>
              <a:ext cx="29458" cy="57398"/>
            </a:xfrm>
            <a:custGeom>
              <a:rect b="b" l="l" r="r" t="t"/>
              <a:pathLst>
                <a:path extrusionOk="0" h="1740" w="893">
                  <a:moveTo>
                    <a:pt x="893" y="1659"/>
                  </a:moveTo>
                  <a:lnTo>
                    <a:pt x="670" y="1740"/>
                  </a:lnTo>
                  <a:lnTo>
                    <a:pt x="1" y="98"/>
                  </a:lnTo>
                  <a:lnTo>
                    <a:pt x="23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p55"/>
            <p:cNvSpPr/>
            <p:nvPr/>
          </p:nvSpPr>
          <p:spPr>
            <a:xfrm>
              <a:off x="3274649" y="1318200"/>
              <a:ext cx="27709" cy="58025"/>
            </a:xfrm>
            <a:custGeom>
              <a:rect b="b" l="l" r="r" t="t"/>
              <a:pathLst>
                <a:path extrusionOk="0" h="1759" w="840">
                  <a:moveTo>
                    <a:pt x="839" y="1678"/>
                  </a:moveTo>
                  <a:lnTo>
                    <a:pt x="616" y="1758"/>
                  </a:lnTo>
                  <a:lnTo>
                    <a:pt x="1" y="81"/>
                  </a:lnTo>
                  <a:lnTo>
                    <a:pt x="24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55"/>
            <p:cNvSpPr/>
            <p:nvPr/>
          </p:nvSpPr>
          <p:spPr>
            <a:xfrm>
              <a:off x="3313805" y="1304972"/>
              <a:ext cx="25631" cy="58586"/>
            </a:xfrm>
            <a:custGeom>
              <a:rect b="b" l="l" r="r" t="t"/>
              <a:pathLst>
                <a:path extrusionOk="0" h="1776" w="777">
                  <a:moveTo>
                    <a:pt x="776" y="1704"/>
                  </a:moveTo>
                  <a:lnTo>
                    <a:pt x="553" y="1776"/>
                  </a:lnTo>
                  <a:lnTo>
                    <a:pt x="0" y="81"/>
                  </a:lnTo>
                  <a:lnTo>
                    <a:pt x="24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p55"/>
            <p:cNvSpPr/>
            <p:nvPr/>
          </p:nvSpPr>
          <p:spPr>
            <a:xfrm>
              <a:off x="3353225" y="1293493"/>
              <a:ext cx="23586" cy="58883"/>
            </a:xfrm>
            <a:custGeom>
              <a:rect b="b" l="l" r="r" t="t"/>
              <a:pathLst>
                <a:path extrusionOk="0" h="1785" w="715">
                  <a:moveTo>
                    <a:pt x="714" y="1722"/>
                  </a:moveTo>
                  <a:lnTo>
                    <a:pt x="491" y="1785"/>
                  </a:lnTo>
                  <a:lnTo>
                    <a:pt x="1" y="72"/>
                  </a:lnTo>
                  <a:lnTo>
                    <a:pt x="24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55"/>
            <p:cNvSpPr/>
            <p:nvPr/>
          </p:nvSpPr>
          <p:spPr>
            <a:xfrm>
              <a:off x="3392942" y="1283200"/>
              <a:ext cx="21838" cy="58883"/>
            </a:xfrm>
            <a:custGeom>
              <a:rect b="b" l="l" r="r" t="t"/>
              <a:pathLst>
                <a:path extrusionOk="0" h="1785" w="662">
                  <a:moveTo>
                    <a:pt x="661" y="1731"/>
                  </a:moveTo>
                  <a:lnTo>
                    <a:pt x="429" y="1785"/>
                  </a:lnTo>
                  <a:lnTo>
                    <a:pt x="1" y="63"/>
                  </a:lnTo>
                  <a:lnTo>
                    <a:pt x="25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55"/>
            <p:cNvSpPr/>
            <p:nvPr/>
          </p:nvSpPr>
          <p:spPr>
            <a:xfrm>
              <a:off x="3433285" y="1274360"/>
              <a:ext cx="19727" cy="59180"/>
            </a:xfrm>
            <a:custGeom>
              <a:rect b="b" l="l" r="r" t="t"/>
              <a:pathLst>
                <a:path extrusionOk="0" h="1794" w="598">
                  <a:moveTo>
                    <a:pt x="598" y="1740"/>
                  </a:moveTo>
                  <a:cubicBezTo>
                    <a:pt x="518" y="1758"/>
                    <a:pt x="437" y="1767"/>
                    <a:pt x="366" y="1794"/>
                  </a:cubicBezTo>
                  <a:lnTo>
                    <a:pt x="0" y="45"/>
                  </a:lnTo>
                  <a:cubicBezTo>
                    <a:pt x="80" y="28"/>
                    <a:pt x="161" y="10"/>
                    <a:pt x="24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55"/>
            <p:cNvSpPr/>
            <p:nvPr/>
          </p:nvSpPr>
          <p:spPr>
            <a:xfrm>
              <a:off x="3473893" y="1267004"/>
              <a:ext cx="17384" cy="59476"/>
            </a:xfrm>
            <a:custGeom>
              <a:rect b="b" l="l" r="r" t="t"/>
              <a:pathLst>
                <a:path extrusionOk="0" h="1803" w="527">
                  <a:moveTo>
                    <a:pt x="527" y="1758"/>
                  </a:moveTo>
                  <a:lnTo>
                    <a:pt x="295" y="1803"/>
                  </a:lnTo>
                  <a:lnTo>
                    <a:pt x="0" y="45"/>
                  </a:lnTo>
                  <a:lnTo>
                    <a:pt x="24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55"/>
            <p:cNvSpPr/>
            <p:nvPr/>
          </p:nvSpPr>
          <p:spPr>
            <a:xfrm>
              <a:off x="3514501" y="1261132"/>
              <a:ext cx="15636" cy="59476"/>
            </a:xfrm>
            <a:custGeom>
              <a:rect b="b" l="l" r="r" t="t"/>
              <a:pathLst>
                <a:path extrusionOk="0" h="1803" w="474">
                  <a:moveTo>
                    <a:pt x="473" y="1767"/>
                  </a:moveTo>
                  <a:lnTo>
                    <a:pt x="241" y="1802"/>
                  </a:lnTo>
                  <a:lnTo>
                    <a:pt x="0" y="36"/>
                  </a:lnTo>
                  <a:lnTo>
                    <a:pt x="25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p55"/>
            <p:cNvSpPr/>
            <p:nvPr/>
          </p:nvSpPr>
          <p:spPr>
            <a:xfrm>
              <a:off x="3555405" y="1256712"/>
              <a:ext cx="13558" cy="59180"/>
            </a:xfrm>
            <a:custGeom>
              <a:rect b="b" l="l" r="r" t="t"/>
              <a:pathLst>
                <a:path extrusionOk="0" h="1794" w="411">
                  <a:moveTo>
                    <a:pt x="411" y="1776"/>
                  </a:moveTo>
                  <a:lnTo>
                    <a:pt x="170" y="1794"/>
                  </a:lnTo>
                  <a:lnTo>
                    <a:pt x="0" y="18"/>
                  </a:lnTo>
                  <a:lnTo>
                    <a:pt x="25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p55"/>
            <p:cNvSpPr/>
            <p:nvPr/>
          </p:nvSpPr>
          <p:spPr>
            <a:xfrm>
              <a:off x="3596607" y="1253776"/>
              <a:ext cx="11216" cy="59180"/>
            </a:xfrm>
            <a:custGeom>
              <a:rect b="b" l="l" r="r" t="t"/>
              <a:pathLst>
                <a:path extrusionOk="0" h="1794" w="340">
                  <a:moveTo>
                    <a:pt x="339" y="1776"/>
                  </a:moveTo>
                  <a:lnTo>
                    <a:pt x="107" y="1793"/>
                  </a:lnTo>
                  <a:lnTo>
                    <a:pt x="0" y="18"/>
                  </a:lnTo>
                  <a:lnTo>
                    <a:pt x="25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p55"/>
            <p:cNvSpPr/>
            <p:nvPr/>
          </p:nvSpPr>
          <p:spPr>
            <a:xfrm>
              <a:off x="3637808" y="1252291"/>
              <a:ext cx="9138" cy="59180"/>
            </a:xfrm>
            <a:custGeom>
              <a:rect b="b" l="l" r="r" t="t"/>
              <a:pathLst>
                <a:path extrusionOk="0" h="1794" w="277">
                  <a:moveTo>
                    <a:pt x="277" y="1785"/>
                  </a:moveTo>
                  <a:lnTo>
                    <a:pt x="45" y="1794"/>
                  </a:lnTo>
                  <a:lnTo>
                    <a:pt x="0" y="10"/>
                  </a:lnTo>
                  <a:lnTo>
                    <a:pt x="25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p55"/>
            <p:cNvSpPr/>
            <p:nvPr/>
          </p:nvSpPr>
          <p:spPr>
            <a:xfrm>
              <a:off x="3678119" y="1252291"/>
              <a:ext cx="9138" cy="58883"/>
            </a:xfrm>
            <a:custGeom>
              <a:rect b="b" l="l" r="r" t="t"/>
              <a:pathLst>
                <a:path extrusionOk="0" h="1785" w="277">
                  <a:moveTo>
                    <a:pt x="241" y="1785"/>
                  </a:moveTo>
                  <a:lnTo>
                    <a:pt x="0" y="1776"/>
                  </a:lnTo>
                  <a:lnTo>
                    <a:pt x="27" y="1"/>
                  </a:lnTo>
                  <a:lnTo>
                    <a:pt x="27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7" name="Google Shape;2677;p55"/>
            <p:cNvSpPr/>
            <p:nvPr/>
          </p:nvSpPr>
          <p:spPr>
            <a:xfrm>
              <a:off x="3717242" y="1253182"/>
              <a:ext cx="10919" cy="59180"/>
            </a:xfrm>
            <a:custGeom>
              <a:rect b="b" l="l" r="r" t="t"/>
              <a:pathLst>
                <a:path extrusionOk="0" h="1794" w="331">
                  <a:moveTo>
                    <a:pt x="242" y="1794"/>
                  </a:moveTo>
                  <a:cubicBezTo>
                    <a:pt x="161" y="1785"/>
                    <a:pt x="81" y="1785"/>
                    <a:pt x="1" y="1785"/>
                  </a:cubicBezTo>
                  <a:lnTo>
                    <a:pt x="90" y="0"/>
                  </a:lnTo>
                  <a:cubicBezTo>
                    <a:pt x="170" y="9"/>
                    <a:pt x="251" y="9"/>
                    <a:pt x="331" y="1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Google Shape;2678;p55"/>
            <p:cNvSpPr/>
            <p:nvPr/>
          </p:nvSpPr>
          <p:spPr>
            <a:xfrm>
              <a:off x="3756398" y="1256118"/>
              <a:ext cx="12964" cy="59180"/>
            </a:xfrm>
            <a:custGeom>
              <a:rect b="b" l="l" r="r" t="t"/>
              <a:pathLst>
                <a:path extrusionOk="0" h="1794" w="393">
                  <a:moveTo>
                    <a:pt x="232" y="1794"/>
                  </a:moveTo>
                  <a:lnTo>
                    <a:pt x="0" y="1776"/>
                  </a:lnTo>
                  <a:lnTo>
                    <a:pt x="143" y="1"/>
                  </a:lnTo>
                  <a:lnTo>
                    <a:pt x="393" y="1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p55"/>
            <p:cNvSpPr/>
            <p:nvPr/>
          </p:nvSpPr>
          <p:spPr>
            <a:xfrm>
              <a:off x="3795224" y="1260241"/>
              <a:ext cx="15042" cy="59180"/>
            </a:xfrm>
            <a:custGeom>
              <a:rect b="b" l="l" r="r" t="t"/>
              <a:pathLst>
                <a:path extrusionOk="0" h="1794" w="456">
                  <a:moveTo>
                    <a:pt x="233" y="1794"/>
                  </a:moveTo>
                  <a:lnTo>
                    <a:pt x="1" y="1767"/>
                  </a:lnTo>
                  <a:lnTo>
                    <a:pt x="206" y="1"/>
                  </a:lnTo>
                  <a:lnTo>
                    <a:pt x="456" y="2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55"/>
            <p:cNvSpPr/>
            <p:nvPr/>
          </p:nvSpPr>
          <p:spPr>
            <a:xfrm>
              <a:off x="3834084" y="1265552"/>
              <a:ext cx="17088" cy="59476"/>
            </a:xfrm>
            <a:custGeom>
              <a:rect b="b" l="l" r="r" t="t"/>
              <a:pathLst>
                <a:path extrusionOk="0" h="1803" w="518">
                  <a:moveTo>
                    <a:pt x="232" y="1802"/>
                  </a:moveTo>
                  <a:lnTo>
                    <a:pt x="1" y="1758"/>
                  </a:lnTo>
                  <a:lnTo>
                    <a:pt x="268" y="0"/>
                  </a:lnTo>
                  <a:lnTo>
                    <a:pt x="518" y="4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55"/>
            <p:cNvSpPr/>
            <p:nvPr/>
          </p:nvSpPr>
          <p:spPr>
            <a:xfrm>
              <a:off x="3872349" y="1272908"/>
              <a:ext cx="19463" cy="58883"/>
            </a:xfrm>
            <a:custGeom>
              <a:rect b="b" l="l" r="r" t="t"/>
              <a:pathLst>
                <a:path extrusionOk="0" h="1785" w="590">
                  <a:moveTo>
                    <a:pt x="241" y="1784"/>
                  </a:moveTo>
                  <a:lnTo>
                    <a:pt x="0" y="1749"/>
                  </a:lnTo>
                  <a:lnTo>
                    <a:pt x="339" y="0"/>
                  </a:lnTo>
                  <a:lnTo>
                    <a:pt x="589" y="4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55"/>
            <p:cNvSpPr/>
            <p:nvPr/>
          </p:nvSpPr>
          <p:spPr>
            <a:xfrm>
              <a:off x="3910615" y="1281419"/>
              <a:ext cx="21211" cy="58916"/>
            </a:xfrm>
            <a:custGeom>
              <a:rect b="b" l="l" r="r" t="t"/>
              <a:pathLst>
                <a:path extrusionOk="0" h="1786" w="643">
                  <a:moveTo>
                    <a:pt x="232" y="1785"/>
                  </a:moveTo>
                  <a:lnTo>
                    <a:pt x="0" y="1732"/>
                  </a:lnTo>
                  <a:lnTo>
                    <a:pt x="401" y="1"/>
                  </a:lnTo>
                  <a:lnTo>
                    <a:pt x="642" y="5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55"/>
            <p:cNvSpPr/>
            <p:nvPr/>
          </p:nvSpPr>
          <p:spPr>
            <a:xfrm>
              <a:off x="3948550" y="1291447"/>
              <a:ext cx="23289" cy="58883"/>
            </a:xfrm>
            <a:custGeom>
              <a:rect b="b" l="l" r="r" t="t"/>
              <a:pathLst>
                <a:path extrusionOk="0" h="1785" w="706">
                  <a:moveTo>
                    <a:pt x="233" y="1784"/>
                  </a:moveTo>
                  <a:lnTo>
                    <a:pt x="1" y="1713"/>
                  </a:lnTo>
                  <a:lnTo>
                    <a:pt x="465" y="0"/>
                  </a:lnTo>
                  <a:lnTo>
                    <a:pt x="706" y="6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55"/>
            <p:cNvSpPr/>
            <p:nvPr/>
          </p:nvSpPr>
          <p:spPr>
            <a:xfrm>
              <a:off x="3986222" y="1302630"/>
              <a:ext cx="25071" cy="58586"/>
            </a:xfrm>
            <a:custGeom>
              <a:rect b="b" l="l" r="r" t="t"/>
              <a:pathLst>
                <a:path extrusionOk="0" h="1776" w="760">
                  <a:moveTo>
                    <a:pt x="224" y="1775"/>
                  </a:moveTo>
                  <a:cubicBezTo>
                    <a:pt x="152" y="1749"/>
                    <a:pt x="81" y="1722"/>
                    <a:pt x="1" y="1704"/>
                  </a:cubicBezTo>
                  <a:lnTo>
                    <a:pt x="527" y="0"/>
                  </a:lnTo>
                  <a:cubicBezTo>
                    <a:pt x="607" y="18"/>
                    <a:pt x="688" y="45"/>
                    <a:pt x="759" y="72"/>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p55"/>
            <p:cNvSpPr/>
            <p:nvPr/>
          </p:nvSpPr>
          <p:spPr>
            <a:xfrm>
              <a:off x="4023300" y="1315561"/>
              <a:ext cx="27116" cy="58025"/>
            </a:xfrm>
            <a:custGeom>
              <a:rect b="b" l="l" r="r" t="t"/>
              <a:pathLst>
                <a:path extrusionOk="0" h="1759" w="822">
                  <a:moveTo>
                    <a:pt x="224" y="1758"/>
                  </a:moveTo>
                  <a:lnTo>
                    <a:pt x="1" y="1687"/>
                  </a:lnTo>
                  <a:lnTo>
                    <a:pt x="590" y="1"/>
                  </a:lnTo>
                  <a:lnTo>
                    <a:pt x="822" y="8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55"/>
            <p:cNvSpPr/>
            <p:nvPr/>
          </p:nvSpPr>
          <p:spPr>
            <a:xfrm>
              <a:off x="4059784" y="1329977"/>
              <a:ext cx="29194" cy="57728"/>
            </a:xfrm>
            <a:custGeom>
              <a:rect b="b" l="l" r="r" t="t"/>
              <a:pathLst>
                <a:path extrusionOk="0" h="1750" w="885">
                  <a:moveTo>
                    <a:pt x="224" y="1749"/>
                  </a:moveTo>
                  <a:lnTo>
                    <a:pt x="1" y="1660"/>
                  </a:lnTo>
                  <a:lnTo>
                    <a:pt x="652" y="1"/>
                  </a:lnTo>
                  <a:lnTo>
                    <a:pt x="884" y="9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55"/>
            <p:cNvSpPr/>
            <p:nvPr/>
          </p:nvSpPr>
          <p:spPr>
            <a:xfrm>
              <a:off x="4096004" y="1345580"/>
              <a:ext cx="30909" cy="57134"/>
            </a:xfrm>
            <a:custGeom>
              <a:rect b="b" l="l" r="r" t="t"/>
              <a:pathLst>
                <a:path extrusionOk="0" h="1732" w="937">
                  <a:moveTo>
                    <a:pt x="223" y="1731"/>
                  </a:moveTo>
                  <a:lnTo>
                    <a:pt x="0" y="1633"/>
                  </a:lnTo>
                  <a:lnTo>
                    <a:pt x="714" y="1"/>
                  </a:lnTo>
                  <a:lnTo>
                    <a:pt x="937" y="9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55"/>
            <p:cNvSpPr/>
            <p:nvPr/>
          </p:nvSpPr>
          <p:spPr>
            <a:xfrm>
              <a:off x="4131598" y="1362370"/>
              <a:ext cx="32988" cy="56508"/>
            </a:xfrm>
            <a:custGeom>
              <a:rect b="b" l="l" r="r" t="t"/>
              <a:pathLst>
                <a:path extrusionOk="0" h="1713" w="1000">
                  <a:moveTo>
                    <a:pt x="215" y="1713"/>
                  </a:moveTo>
                  <a:cubicBezTo>
                    <a:pt x="152" y="1677"/>
                    <a:pt x="72" y="1642"/>
                    <a:pt x="1" y="1615"/>
                  </a:cubicBezTo>
                  <a:lnTo>
                    <a:pt x="768" y="0"/>
                  </a:lnTo>
                  <a:cubicBezTo>
                    <a:pt x="848" y="36"/>
                    <a:pt x="920" y="71"/>
                    <a:pt x="1000" y="116"/>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55"/>
            <p:cNvSpPr/>
            <p:nvPr/>
          </p:nvSpPr>
          <p:spPr>
            <a:xfrm>
              <a:off x="4166631" y="1381206"/>
              <a:ext cx="34472" cy="55650"/>
            </a:xfrm>
            <a:custGeom>
              <a:rect b="b" l="l" r="r" t="t"/>
              <a:pathLst>
                <a:path extrusionOk="0" h="1687" w="1045">
                  <a:moveTo>
                    <a:pt x="214" y="1686"/>
                  </a:moveTo>
                  <a:lnTo>
                    <a:pt x="0" y="1579"/>
                  </a:lnTo>
                  <a:lnTo>
                    <a:pt x="821" y="0"/>
                  </a:lnTo>
                  <a:lnTo>
                    <a:pt x="1044" y="10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55"/>
            <p:cNvSpPr/>
            <p:nvPr/>
          </p:nvSpPr>
          <p:spPr>
            <a:xfrm>
              <a:off x="4200773" y="1400900"/>
              <a:ext cx="36220" cy="54792"/>
            </a:xfrm>
            <a:custGeom>
              <a:rect b="b" l="l" r="r" t="t"/>
              <a:pathLst>
                <a:path extrusionOk="0" h="1661" w="1098">
                  <a:moveTo>
                    <a:pt x="205" y="1660"/>
                  </a:moveTo>
                  <a:lnTo>
                    <a:pt x="0" y="1544"/>
                  </a:lnTo>
                  <a:lnTo>
                    <a:pt x="883" y="1"/>
                  </a:lnTo>
                  <a:lnTo>
                    <a:pt x="1097" y="12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55"/>
            <p:cNvSpPr/>
            <p:nvPr/>
          </p:nvSpPr>
          <p:spPr>
            <a:xfrm>
              <a:off x="4234618" y="1421814"/>
              <a:ext cx="37672" cy="54165"/>
            </a:xfrm>
            <a:custGeom>
              <a:rect b="b" l="l" r="r" t="t"/>
              <a:pathLst>
                <a:path extrusionOk="0" h="1642" w="1142">
                  <a:moveTo>
                    <a:pt x="196" y="1642"/>
                  </a:moveTo>
                  <a:lnTo>
                    <a:pt x="0" y="1517"/>
                  </a:lnTo>
                  <a:lnTo>
                    <a:pt x="937" y="0"/>
                  </a:lnTo>
                  <a:lnTo>
                    <a:pt x="1142" y="13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55"/>
            <p:cNvSpPr/>
            <p:nvPr/>
          </p:nvSpPr>
          <p:spPr>
            <a:xfrm>
              <a:off x="4267572" y="1443883"/>
              <a:ext cx="39453" cy="53275"/>
            </a:xfrm>
            <a:custGeom>
              <a:rect b="b" l="l" r="r" t="t"/>
              <a:pathLst>
                <a:path extrusionOk="0" h="1615" w="1196">
                  <a:moveTo>
                    <a:pt x="197" y="1615"/>
                  </a:moveTo>
                  <a:cubicBezTo>
                    <a:pt x="134" y="1570"/>
                    <a:pt x="63" y="1526"/>
                    <a:pt x="0" y="1481"/>
                  </a:cubicBezTo>
                  <a:lnTo>
                    <a:pt x="990" y="0"/>
                  </a:lnTo>
                  <a:cubicBezTo>
                    <a:pt x="1062" y="45"/>
                    <a:pt x="1133" y="89"/>
                    <a:pt x="1196" y="14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55"/>
            <p:cNvSpPr/>
            <p:nvPr/>
          </p:nvSpPr>
          <p:spPr>
            <a:xfrm>
              <a:off x="4299339" y="1467700"/>
              <a:ext cx="41234" cy="52120"/>
            </a:xfrm>
            <a:custGeom>
              <a:rect b="b" l="l" r="r" t="t"/>
              <a:pathLst>
                <a:path extrusionOk="0" h="1580" w="1250">
                  <a:moveTo>
                    <a:pt x="197" y="1580"/>
                  </a:moveTo>
                  <a:lnTo>
                    <a:pt x="1" y="1446"/>
                  </a:lnTo>
                  <a:lnTo>
                    <a:pt x="1044" y="1"/>
                  </a:lnTo>
                  <a:lnTo>
                    <a:pt x="1250" y="14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55"/>
            <p:cNvSpPr/>
            <p:nvPr/>
          </p:nvSpPr>
          <p:spPr>
            <a:xfrm>
              <a:off x="4330842" y="1492440"/>
              <a:ext cx="42389" cy="51230"/>
            </a:xfrm>
            <a:custGeom>
              <a:rect b="b" l="l" r="r" t="t"/>
              <a:pathLst>
                <a:path extrusionOk="0" h="1553" w="1285">
                  <a:moveTo>
                    <a:pt x="188" y="1552"/>
                  </a:moveTo>
                  <a:lnTo>
                    <a:pt x="0" y="1401"/>
                  </a:lnTo>
                  <a:lnTo>
                    <a:pt x="1089" y="0"/>
                  </a:lnTo>
                  <a:lnTo>
                    <a:pt x="1285" y="15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55"/>
            <p:cNvSpPr/>
            <p:nvPr/>
          </p:nvSpPr>
          <p:spPr>
            <a:xfrm>
              <a:off x="4361158" y="1518039"/>
              <a:ext cx="44170" cy="50339"/>
            </a:xfrm>
            <a:custGeom>
              <a:rect b="b" l="l" r="r" t="t"/>
              <a:pathLst>
                <a:path extrusionOk="0" h="1526" w="1339">
                  <a:moveTo>
                    <a:pt x="179" y="1526"/>
                  </a:moveTo>
                  <a:lnTo>
                    <a:pt x="0" y="1365"/>
                  </a:lnTo>
                  <a:lnTo>
                    <a:pt x="1151" y="0"/>
                  </a:lnTo>
                  <a:lnTo>
                    <a:pt x="1338" y="17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55"/>
            <p:cNvSpPr/>
            <p:nvPr/>
          </p:nvSpPr>
          <p:spPr>
            <a:xfrm>
              <a:off x="4390880" y="1545121"/>
              <a:ext cx="45325" cy="48854"/>
            </a:xfrm>
            <a:custGeom>
              <a:rect b="b" l="l" r="r" t="t"/>
              <a:pathLst>
                <a:path extrusionOk="0" h="1481" w="1374">
                  <a:moveTo>
                    <a:pt x="170" y="1481"/>
                  </a:moveTo>
                  <a:cubicBezTo>
                    <a:pt x="116" y="1427"/>
                    <a:pt x="54" y="1374"/>
                    <a:pt x="0" y="1320"/>
                  </a:cubicBezTo>
                  <a:lnTo>
                    <a:pt x="1187" y="0"/>
                  </a:lnTo>
                  <a:cubicBezTo>
                    <a:pt x="1249" y="54"/>
                    <a:pt x="1320" y="107"/>
                    <a:pt x="1374" y="17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55"/>
            <p:cNvSpPr/>
            <p:nvPr/>
          </p:nvSpPr>
          <p:spPr>
            <a:xfrm>
              <a:off x="4419117" y="1573359"/>
              <a:ext cx="47106" cy="47700"/>
            </a:xfrm>
            <a:custGeom>
              <a:rect b="b" l="l" r="r" t="t"/>
              <a:pathLst>
                <a:path extrusionOk="0" h="1446" w="1428">
                  <a:moveTo>
                    <a:pt x="179" y="1446"/>
                  </a:moveTo>
                  <a:lnTo>
                    <a:pt x="1" y="1276"/>
                  </a:lnTo>
                  <a:lnTo>
                    <a:pt x="1241" y="0"/>
                  </a:lnTo>
                  <a:lnTo>
                    <a:pt x="1428" y="17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p55"/>
            <p:cNvSpPr/>
            <p:nvPr/>
          </p:nvSpPr>
          <p:spPr>
            <a:xfrm>
              <a:off x="4446793" y="1602486"/>
              <a:ext cx="47997" cy="46545"/>
            </a:xfrm>
            <a:custGeom>
              <a:rect b="b" l="l" r="r" t="t"/>
              <a:pathLst>
                <a:path extrusionOk="0" h="1411" w="1455">
                  <a:moveTo>
                    <a:pt x="161" y="1410"/>
                  </a:moveTo>
                  <a:lnTo>
                    <a:pt x="0" y="1241"/>
                  </a:lnTo>
                  <a:lnTo>
                    <a:pt x="1285" y="1"/>
                  </a:lnTo>
                  <a:lnTo>
                    <a:pt x="1454" y="18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55"/>
            <p:cNvSpPr/>
            <p:nvPr/>
          </p:nvSpPr>
          <p:spPr>
            <a:xfrm>
              <a:off x="4473546" y="1632802"/>
              <a:ext cx="49184" cy="45061"/>
            </a:xfrm>
            <a:custGeom>
              <a:rect b="b" l="l" r="r" t="t"/>
              <a:pathLst>
                <a:path extrusionOk="0" h="1366" w="1491">
                  <a:moveTo>
                    <a:pt x="153" y="1365"/>
                  </a:moveTo>
                  <a:lnTo>
                    <a:pt x="1" y="1187"/>
                  </a:lnTo>
                  <a:lnTo>
                    <a:pt x="1330" y="1"/>
                  </a:lnTo>
                  <a:lnTo>
                    <a:pt x="1491" y="18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p55"/>
            <p:cNvSpPr/>
            <p:nvPr/>
          </p:nvSpPr>
          <p:spPr>
            <a:xfrm>
              <a:off x="4499178" y="1663711"/>
              <a:ext cx="50339" cy="43873"/>
            </a:xfrm>
            <a:custGeom>
              <a:rect b="b" l="l" r="r" t="t"/>
              <a:pathLst>
                <a:path extrusionOk="0" h="1330" w="1526">
                  <a:moveTo>
                    <a:pt x="152" y="1329"/>
                  </a:moveTo>
                  <a:cubicBezTo>
                    <a:pt x="98" y="1267"/>
                    <a:pt x="54" y="1205"/>
                    <a:pt x="0" y="1142"/>
                  </a:cubicBezTo>
                  <a:lnTo>
                    <a:pt x="1365" y="0"/>
                  </a:lnTo>
                  <a:cubicBezTo>
                    <a:pt x="1419" y="63"/>
                    <a:pt x="1472" y="134"/>
                    <a:pt x="1526" y="196"/>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55"/>
            <p:cNvSpPr/>
            <p:nvPr/>
          </p:nvSpPr>
          <p:spPr>
            <a:xfrm>
              <a:off x="4523291" y="1696072"/>
              <a:ext cx="51823" cy="42125"/>
            </a:xfrm>
            <a:custGeom>
              <a:rect b="b" l="l" r="r" t="t"/>
              <a:pathLst>
                <a:path extrusionOk="0" h="1277" w="1571">
                  <a:moveTo>
                    <a:pt x="152" y="1276"/>
                  </a:moveTo>
                  <a:lnTo>
                    <a:pt x="1" y="1089"/>
                  </a:lnTo>
                  <a:lnTo>
                    <a:pt x="1410" y="1"/>
                  </a:lnTo>
                  <a:lnTo>
                    <a:pt x="1571" y="19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p55"/>
            <p:cNvSpPr/>
            <p:nvPr/>
          </p:nvSpPr>
          <p:spPr>
            <a:xfrm>
              <a:off x="4546845" y="1729027"/>
              <a:ext cx="52417" cy="40641"/>
            </a:xfrm>
            <a:custGeom>
              <a:rect b="b" l="l" r="r" t="t"/>
              <a:pathLst>
                <a:path extrusionOk="0" h="1232" w="1589">
                  <a:moveTo>
                    <a:pt x="134" y="1232"/>
                  </a:moveTo>
                  <a:lnTo>
                    <a:pt x="0" y="1044"/>
                  </a:lnTo>
                  <a:lnTo>
                    <a:pt x="1446" y="1"/>
                  </a:lnTo>
                  <a:lnTo>
                    <a:pt x="1588" y="20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p55"/>
            <p:cNvSpPr/>
            <p:nvPr/>
          </p:nvSpPr>
          <p:spPr>
            <a:xfrm>
              <a:off x="4568913" y="1762872"/>
              <a:ext cx="53605" cy="39189"/>
            </a:xfrm>
            <a:custGeom>
              <a:rect b="b" l="l" r="r" t="t"/>
              <a:pathLst>
                <a:path extrusionOk="0" h="1188" w="1625">
                  <a:moveTo>
                    <a:pt x="134" y="1187"/>
                  </a:moveTo>
                  <a:lnTo>
                    <a:pt x="0" y="991"/>
                  </a:lnTo>
                  <a:lnTo>
                    <a:pt x="1490" y="1"/>
                  </a:lnTo>
                  <a:lnTo>
                    <a:pt x="1624" y="21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55"/>
            <p:cNvSpPr/>
            <p:nvPr/>
          </p:nvSpPr>
          <p:spPr>
            <a:xfrm>
              <a:off x="4590091" y="1797608"/>
              <a:ext cx="54495" cy="37408"/>
            </a:xfrm>
            <a:custGeom>
              <a:rect b="b" l="l" r="r" t="t"/>
              <a:pathLst>
                <a:path extrusionOk="0" h="1134" w="1652">
                  <a:moveTo>
                    <a:pt x="126" y="1133"/>
                  </a:moveTo>
                  <a:cubicBezTo>
                    <a:pt x="90" y="1071"/>
                    <a:pt x="45" y="999"/>
                    <a:pt x="1" y="937"/>
                  </a:cubicBezTo>
                  <a:lnTo>
                    <a:pt x="1517" y="0"/>
                  </a:lnTo>
                  <a:cubicBezTo>
                    <a:pt x="1562" y="72"/>
                    <a:pt x="1607" y="143"/>
                    <a:pt x="1651" y="214"/>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p55"/>
            <p:cNvSpPr/>
            <p:nvPr/>
          </p:nvSpPr>
          <p:spPr>
            <a:xfrm>
              <a:off x="4609818" y="1833201"/>
              <a:ext cx="55353" cy="35956"/>
            </a:xfrm>
            <a:custGeom>
              <a:rect b="b" l="l" r="r" t="t"/>
              <a:pathLst>
                <a:path extrusionOk="0" h="1090" w="1678">
                  <a:moveTo>
                    <a:pt x="116" y="1089"/>
                  </a:moveTo>
                  <a:lnTo>
                    <a:pt x="0" y="875"/>
                  </a:lnTo>
                  <a:lnTo>
                    <a:pt x="1553" y="1"/>
                  </a:lnTo>
                  <a:lnTo>
                    <a:pt x="1678" y="22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55"/>
            <p:cNvSpPr/>
            <p:nvPr/>
          </p:nvSpPr>
          <p:spPr>
            <a:xfrm>
              <a:off x="4628357" y="1869685"/>
              <a:ext cx="55947" cy="33878"/>
            </a:xfrm>
            <a:custGeom>
              <a:rect b="b" l="l" r="r" t="t"/>
              <a:pathLst>
                <a:path extrusionOk="0" h="1027" w="1696">
                  <a:moveTo>
                    <a:pt x="108" y="1027"/>
                  </a:moveTo>
                  <a:lnTo>
                    <a:pt x="0" y="813"/>
                  </a:lnTo>
                  <a:lnTo>
                    <a:pt x="1579" y="1"/>
                  </a:lnTo>
                  <a:lnTo>
                    <a:pt x="1695" y="22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55"/>
            <p:cNvSpPr/>
            <p:nvPr/>
          </p:nvSpPr>
          <p:spPr>
            <a:xfrm>
              <a:off x="4645708" y="1906499"/>
              <a:ext cx="56541" cy="32097"/>
            </a:xfrm>
            <a:custGeom>
              <a:rect b="b" l="l" r="r" t="t"/>
              <a:pathLst>
                <a:path extrusionOk="0" h="973" w="1714">
                  <a:moveTo>
                    <a:pt x="99" y="972"/>
                  </a:moveTo>
                  <a:lnTo>
                    <a:pt x="1" y="758"/>
                  </a:lnTo>
                  <a:lnTo>
                    <a:pt x="1615" y="0"/>
                  </a:lnTo>
                  <a:lnTo>
                    <a:pt x="1714" y="22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p55"/>
            <p:cNvSpPr/>
            <p:nvPr/>
          </p:nvSpPr>
          <p:spPr>
            <a:xfrm>
              <a:off x="4661905" y="1944138"/>
              <a:ext cx="57134" cy="30349"/>
            </a:xfrm>
            <a:custGeom>
              <a:rect b="b" l="l" r="r" t="t"/>
              <a:pathLst>
                <a:path extrusionOk="0" h="920" w="1732">
                  <a:moveTo>
                    <a:pt x="90" y="920"/>
                  </a:moveTo>
                  <a:cubicBezTo>
                    <a:pt x="63" y="840"/>
                    <a:pt x="27" y="768"/>
                    <a:pt x="0" y="697"/>
                  </a:cubicBezTo>
                  <a:lnTo>
                    <a:pt x="1633" y="1"/>
                  </a:lnTo>
                  <a:cubicBezTo>
                    <a:pt x="1669" y="72"/>
                    <a:pt x="1704" y="144"/>
                    <a:pt x="1731" y="224"/>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55"/>
            <p:cNvSpPr/>
            <p:nvPr/>
          </p:nvSpPr>
          <p:spPr>
            <a:xfrm>
              <a:off x="4676320" y="1982107"/>
              <a:ext cx="58025" cy="28600"/>
            </a:xfrm>
            <a:custGeom>
              <a:rect b="b" l="l" r="r" t="t"/>
              <a:pathLst>
                <a:path extrusionOk="0" h="867" w="1759">
                  <a:moveTo>
                    <a:pt x="90" y="866"/>
                  </a:moveTo>
                  <a:lnTo>
                    <a:pt x="1" y="643"/>
                  </a:lnTo>
                  <a:lnTo>
                    <a:pt x="1669" y="1"/>
                  </a:lnTo>
                  <a:lnTo>
                    <a:pt x="1758" y="24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55"/>
            <p:cNvSpPr/>
            <p:nvPr/>
          </p:nvSpPr>
          <p:spPr>
            <a:xfrm>
              <a:off x="4689845" y="2020966"/>
              <a:ext cx="58322" cy="26522"/>
            </a:xfrm>
            <a:custGeom>
              <a:rect b="b" l="l" r="r" t="t"/>
              <a:pathLst>
                <a:path extrusionOk="0" h="804" w="1768">
                  <a:moveTo>
                    <a:pt x="72" y="803"/>
                  </a:moveTo>
                  <a:lnTo>
                    <a:pt x="1" y="580"/>
                  </a:lnTo>
                  <a:lnTo>
                    <a:pt x="1687" y="0"/>
                  </a:lnTo>
                  <a:lnTo>
                    <a:pt x="1767" y="24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55"/>
            <p:cNvSpPr/>
            <p:nvPr/>
          </p:nvSpPr>
          <p:spPr>
            <a:xfrm>
              <a:off x="4701919" y="2060089"/>
              <a:ext cx="58586" cy="24774"/>
            </a:xfrm>
            <a:custGeom>
              <a:rect b="b" l="l" r="r" t="t"/>
              <a:pathLst>
                <a:path extrusionOk="0" h="751" w="1776">
                  <a:moveTo>
                    <a:pt x="72" y="750"/>
                  </a:moveTo>
                  <a:lnTo>
                    <a:pt x="1" y="518"/>
                  </a:lnTo>
                  <a:lnTo>
                    <a:pt x="1705" y="1"/>
                  </a:lnTo>
                  <a:lnTo>
                    <a:pt x="1776" y="24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p55"/>
            <p:cNvSpPr/>
            <p:nvPr/>
          </p:nvSpPr>
          <p:spPr>
            <a:xfrm>
              <a:off x="4712805" y="2099839"/>
              <a:ext cx="58883" cy="22695"/>
            </a:xfrm>
            <a:custGeom>
              <a:rect b="b" l="l" r="r" t="t"/>
              <a:pathLst>
                <a:path extrusionOk="0" h="688" w="1785">
                  <a:moveTo>
                    <a:pt x="63" y="687"/>
                  </a:moveTo>
                  <a:lnTo>
                    <a:pt x="1" y="455"/>
                  </a:lnTo>
                  <a:lnTo>
                    <a:pt x="1723" y="0"/>
                  </a:lnTo>
                  <a:lnTo>
                    <a:pt x="1785" y="24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p55"/>
            <p:cNvSpPr/>
            <p:nvPr/>
          </p:nvSpPr>
          <p:spPr>
            <a:xfrm>
              <a:off x="4721942" y="2139853"/>
              <a:ext cx="59180" cy="20617"/>
            </a:xfrm>
            <a:custGeom>
              <a:rect b="b" l="l" r="r" t="t"/>
              <a:pathLst>
                <a:path extrusionOk="0" h="625" w="1794">
                  <a:moveTo>
                    <a:pt x="54" y="625"/>
                  </a:moveTo>
                  <a:lnTo>
                    <a:pt x="0" y="393"/>
                  </a:lnTo>
                  <a:lnTo>
                    <a:pt x="1740" y="0"/>
                  </a:lnTo>
                  <a:lnTo>
                    <a:pt x="1793" y="24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p55"/>
            <p:cNvSpPr/>
            <p:nvPr/>
          </p:nvSpPr>
          <p:spPr>
            <a:xfrm>
              <a:off x="4729892" y="2180164"/>
              <a:ext cx="59180" cy="18572"/>
            </a:xfrm>
            <a:custGeom>
              <a:rect b="b" l="l" r="r" t="t"/>
              <a:pathLst>
                <a:path extrusionOk="0" h="563" w="1794">
                  <a:moveTo>
                    <a:pt x="45" y="563"/>
                  </a:moveTo>
                  <a:lnTo>
                    <a:pt x="0" y="331"/>
                  </a:lnTo>
                  <a:lnTo>
                    <a:pt x="1749" y="1"/>
                  </a:lnTo>
                  <a:lnTo>
                    <a:pt x="1793"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p55"/>
            <p:cNvSpPr/>
            <p:nvPr/>
          </p:nvSpPr>
          <p:spPr>
            <a:xfrm>
              <a:off x="4736655" y="2220771"/>
              <a:ext cx="59180" cy="16527"/>
            </a:xfrm>
            <a:custGeom>
              <a:rect b="b" l="l" r="r" t="t"/>
              <a:pathLst>
                <a:path extrusionOk="0" h="501" w="1794">
                  <a:moveTo>
                    <a:pt x="36" y="500"/>
                  </a:moveTo>
                  <a:lnTo>
                    <a:pt x="0" y="268"/>
                  </a:lnTo>
                  <a:lnTo>
                    <a:pt x="1767" y="1"/>
                  </a:lnTo>
                  <a:lnTo>
                    <a:pt x="1794"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p55"/>
            <p:cNvSpPr/>
            <p:nvPr/>
          </p:nvSpPr>
          <p:spPr>
            <a:xfrm>
              <a:off x="4741669" y="2261676"/>
              <a:ext cx="59476" cy="14449"/>
            </a:xfrm>
            <a:custGeom>
              <a:rect b="b" l="l" r="r" t="t"/>
              <a:pathLst>
                <a:path extrusionOk="0" h="438" w="1803">
                  <a:moveTo>
                    <a:pt x="27" y="438"/>
                  </a:moveTo>
                  <a:lnTo>
                    <a:pt x="0" y="206"/>
                  </a:lnTo>
                  <a:lnTo>
                    <a:pt x="1766" y="1"/>
                  </a:lnTo>
                  <a:lnTo>
                    <a:pt x="1802"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p55"/>
            <p:cNvSpPr/>
            <p:nvPr/>
          </p:nvSpPr>
          <p:spPr>
            <a:xfrm>
              <a:off x="4745198" y="2302580"/>
              <a:ext cx="59476" cy="12403"/>
            </a:xfrm>
            <a:custGeom>
              <a:rect b="b" l="l" r="r" t="t"/>
              <a:pathLst>
                <a:path extrusionOk="0" h="376" w="1803">
                  <a:moveTo>
                    <a:pt x="18" y="375"/>
                  </a:moveTo>
                  <a:lnTo>
                    <a:pt x="0" y="143"/>
                  </a:lnTo>
                  <a:lnTo>
                    <a:pt x="1775" y="1"/>
                  </a:lnTo>
                  <a:lnTo>
                    <a:pt x="1802"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Google Shape;2718;p55"/>
            <p:cNvSpPr/>
            <p:nvPr/>
          </p:nvSpPr>
          <p:spPr>
            <a:xfrm>
              <a:off x="4747837" y="2343782"/>
              <a:ext cx="58883" cy="10325"/>
            </a:xfrm>
            <a:custGeom>
              <a:rect b="b" l="l" r="r" t="t"/>
              <a:pathLst>
                <a:path extrusionOk="0" h="313" w="1785">
                  <a:moveTo>
                    <a:pt x="9" y="313"/>
                  </a:moveTo>
                  <a:lnTo>
                    <a:pt x="0" y="72"/>
                  </a:lnTo>
                  <a:lnTo>
                    <a:pt x="1776" y="1"/>
                  </a:lnTo>
                  <a:lnTo>
                    <a:pt x="1785"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p55"/>
            <p:cNvSpPr/>
            <p:nvPr/>
          </p:nvSpPr>
          <p:spPr>
            <a:xfrm>
              <a:off x="4748728" y="2384983"/>
              <a:ext cx="59180" cy="8280"/>
            </a:xfrm>
            <a:custGeom>
              <a:rect b="b" l="l" r="r" t="t"/>
              <a:pathLst>
                <a:path extrusionOk="0" h="251" w="1794">
                  <a:moveTo>
                    <a:pt x="9" y="250"/>
                  </a:moveTo>
                  <a:lnTo>
                    <a:pt x="0" y="9"/>
                  </a:lnTo>
                  <a:lnTo>
                    <a:pt x="1784" y="1"/>
                  </a:lnTo>
                  <a:lnTo>
                    <a:pt x="1793" y="2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p55"/>
            <p:cNvSpPr/>
            <p:nvPr/>
          </p:nvSpPr>
          <p:spPr>
            <a:xfrm>
              <a:off x="4748134" y="2424403"/>
              <a:ext cx="58883" cy="10061"/>
            </a:xfrm>
            <a:custGeom>
              <a:rect b="b" l="l" r="r" t="t"/>
              <a:pathLst>
                <a:path extrusionOk="0" h="305" w="1785">
                  <a:moveTo>
                    <a:pt x="0" y="242"/>
                  </a:moveTo>
                  <a:lnTo>
                    <a:pt x="0" y="1"/>
                  </a:lnTo>
                  <a:lnTo>
                    <a:pt x="1785" y="55"/>
                  </a:lnTo>
                  <a:lnTo>
                    <a:pt x="1776" y="30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p55"/>
            <p:cNvSpPr/>
            <p:nvPr/>
          </p:nvSpPr>
          <p:spPr>
            <a:xfrm>
              <a:off x="4745759" y="2463559"/>
              <a:ext cx="59476" cy="12106"/>
            </a:xfrm>
            <a:custGeom>
              <a:rect b="b" l="l" r="r" t="t"/>
              <a:pathLst>
                <a:path extrusionOk="0" h="367" w="1803">
                  <a:moveTo>
                    <a:pt x="1" y="232"/>
                  </a:moveTo>
                  <a:lnTo>
                    <a:pt x="19" y="0"/>
                  </a:lnTo>
                  <a:lnTo>
                    <a:pt x="1803" y="116"/>
                  </a:lnTo>
                  <a:lnTo>
                    <a:pt x="1785" y="36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p55"/>
            <p:cNvSpPr/>
            <p:nvPr/>
          </p:nvSpPr>
          <p:spPr>
            <a:xfrm>
              <a:off x="4742526" y="2502418"/>
              <a:ext cx="59476" cy="14152"/>
            </a:xfrm>
            <a:custGeom>
              <a:rect b="b" l="l" r="r" t="t"/>
              <a:pathLst>
                <a:path extrusionOk="0" h="429" w="1803">
                  <a:moveTo>
                    <a:pt x="1" y="241"/>
                  </a:moveTo>
                  <a:cubicBezTo>
                    <a:pt x="10" y="161"/>
                    <a:pt x="28" y="80"/>
                    <a:pt x="28" y="0"/>
                  </a:cubicBezTo>
                  <a:lnTo>
                    <a:pt x="1803" y="178"/>
                  </a:lnTo>
                  <a:cubicBezTo>
                    <a:pt x="1794" y="259"/>
                    <a:pt x="1785" y="348"/>
                    <a:pt x="1776" y="42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p55"/>
            <p:cNvSpPr/>
            <p:nvPr/>
          </p:nvSpPr>
          <p:spPr>
            <a:xfrm>
              <a:off x="4737842" y="2541245"/>
              <a:ext cx="59180" cy="16230"/>
            </a:xfrm>
            <a:custGeom>
              <a:rect b="b" l="l" r="r" t="t"/>
              <a:pathLst>
                <a:path extrusionOk="0" h="492" w="1794">
                  <a:moveTo>
                    <a:pt x="0" y="233"/>
                  </a:moveTo>
                  <a:lnTo>
                    <a:pt x="27" y="1"/>
                  </a:lnTo>
                  <a:lnTo>
                    <a:pt x="1793" y="241"/>
                  </a:lnTo>
                  <a:lnTo>
                    <a:pt x="1758" y="49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p55"/>
            <p:cNvSpPr/>
            <p:nvPr/>
          </p:nvSpPr>
          <p:spPr>
            <a:xfrm>
              <a:off x="4731344" y="2579807"/>
              <a:ext cx="59180" cy="18275"/>
            </a:xfrm>
            <a:custGeom>
              <a:rect b="b" l="l" r="r" t="t"/>
              <a:pathLst>
                <a:path extrusionOk="0" h="554" w="1794">
                  <a:moveTo>
                    <a:pt x="1" y="232"/>
                  </a:moveTo>
                  <a:lnTo>
                    <a:pt x="36" y="0"/>
                  </a:lnTo>
                  <a:lnTo>
                    <a:pt x="1794" y="304"/>
                  </a:lnTo>
                  <a:lnTo>
                    <a:pt x="1749" y="55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p55"/>
            <p:cNvSpPr/>
            <p:nvPr/>
          </p:nvSpPr>
          <p:spPr>
            <a:xfrm>
              <a:off x="4723690" y="2618337"/>
              <a:ext cx="59180" cy="20056"/>
            </a:xfrm>
            <a:custGeom>
              <a:rect b="b" l="l" r="r" t="t"/>
              <a:pathLst>
                <a:path extrusionOk="0" h="608" w="1794">
                  <a:moveTo>
                    <a:pt x="1" y="233"/>
                  </a:moveTo>
                  <a:lnTo>
                    <a:pt x="54" y="1"/>
                  </a:lnTo>
                  <a:lnTo>
                    <a:pt x="1794" y="367"/>
                  </a:lnTo>
                  <a:lnTo>
                    <a:pt x="1740" y="60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Google Shape;2726;p55"/>
            <p:cNvSpPr/>
            <p:nvPr/>
          </p:nvSpPr>
          <p:spPr>
            <a:xfrm>
              <a:off x="4714883" y="2656305"/>
              <a:ext cx="58883" cy="22399"/>
            </a:xfrm>
            <a:custGeom>
              <a:rect b="b" l="l" r="r" t="t"/>
              <a:pathLst>
                <a:path extrusionOk="0" h="679" w="1785">
                  <a:moveTo>
                    <a:pt x="0" y="233"/>
                  </a:moveTo>
                  <a:lnTo>
                    <a:pt x="54" y="1"/>
                  </a:lnTo>
                  <a:lnTo>
                    <a:pt x="1784" y="438"/>
                  </a:lnTo>
                  <a:lnTo>
                    <a:pt x="1722" y="67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p55"/>
            <p:cNvSpPr/>
            <p:nvPr/>
          </p:nvSpPr>
          <p:spPr>
            <a:xfrm>
              <a:off x="4704294" y="2693977"/>
              <a:ext cx="58586" cy="24477"/>
            </a:xfrm>
            <a:custGeom>
              <a:rect b="b" l="l" r="r" t="t"/>
              <a:pathLst>
                <a:path extrusionOk="0" h="742" w="1776">
                  <a:moveTo>
                    <a:pt x="0" y="233"/>
                  </a:moveTo>
                  <a:lnTo>
                    <a:pt x="63" y="1"/>
                  </a:lnTo>
                  <a:lnTo>
                    <a:pt x="1775" y="500"/>
                  </a:lnTo>
                  <a:lnTo>
                    <a:pt x="1704" y="74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p55"/>
            <p:cNvSpPr/>
            <p:nvPr/>
          </p:nvSpPr>
          <p:spPr>
            <a:xfrm>
              <a:off x="4692220" y="2731352"/>
              <a:ext cx="58586" cy="26225"/>
            </a:xfrm>
            <a:custGeom>
              <a:rect b="b" l="l" r="r" t="t"/>
              <a:pathLst>
                <a:path extrusionOk="0" h="795" w="1776">
                  <a:moveTo>
                    <a:pt x="0" y="224"/>
                  </a:moveTo>
                  <a:lnTo>
                    <a:pt x="81" y="1"/>
                  </a:lnTo>
                  <a:lnTo>
                    <a:pt x="1776" y="554"/>
                  </a:lnTo>
                  <a:lnTo>
                    <a:pt x="1695" y="79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p55"/>
            <p:cNvSpPr/>
            <p:nvPr/>
          </p:nvSpPr>
          <p:spPr>
            <a:xfrm>
              <a:off x="4679256" y="2768430"/>
              <a:ext cx="58025" cy="28006"/>
            </a:xfrm>
            <a:custGeom>
              <a:rect b="b" l="l" r="r" t="t"/>
              <a:pathLst>
                <a:path extrusionOk="0" h="849" w="1759">
                  <a:moveTo>
                    <a:pt x="1" y="215"/>
                  </a:moveTo>
                  <a:lnTo>
                    <a:pt x="90" y="1"/>
                  </a:lnTo>
                  <a:lnTo>
                    <a:pt x="1758" y="616"/>
                  </a:lnTo>
                  <a:lnTo>
                    <a:pt x="1669" y="84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p55"/>
            <p:cNvSpPr/>
            <p:nvPr/>
          </p:nvSpPr>
          <p:spPr>
            <a:xfrm>
              <a:off x="4664841" y="2804617"/>
              <a:ext cx="57431" cy="30052"/>
            </a:xfrm>
            <a:custGeom>
              <a:rect b="b" l="l" r="r" t="t"/>
              <a:pathLst>
                <a:path extrusionOk="0" h="911" w="1741">
                  <a:moveTo>
                    <a:pt x="1" y="224"/>
                  </a:moveTo>
                  <a:lnTo>
                    <a:pt x="90" y="1"/>
                  </a:lnTo>
                  <a:lnTo>
                    <a:pt x="1740" y="679"/>
                  </a:lnTo>
                  <a:lnTo>
                    <a:pt x="1642" y="91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Google Shape;2731;p55"/>
            <p:cNvSpPr/>
            <p:nvPr/>
          </p:nvSpPr>
          <p:spPr>
            <a:xfrm>
              <a:off x="4648941" y="2840540"/>
              <a:ext cx="56837" cy="31800"/>
            </a:xfrm>
            <a:custGeom>
              <a:rect b="b" l="l" r="r" t="t"/>
              <a:pathLst>
                <a:path extrusionOk="0" h="964" w="1723">
                  <a:moveTo>
                    <a:pt x="1" y="214"/>
                  </a:moveTo>
                  <a:lnTo>
                    <a:pt x="99" y="0"/>
                  </a:lnTo>
                  <a:lnTo>
                    <a:pt x="1723" y="741"/>
                  </a:lnTo>
                  <a:lnTo>
                    <a:pt x="1616" y="96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p55"/>
            <p:cNvSpPr/>
            <p:nvPr/>
          </p:nvSpPr>
          <p:spPr>
            <a:xfrm>
              <a:off x="4631886" y="2875837"/>
              <a:ext cx="56244" cy="33581"/>
            </a:xfrm>
            <a:custGeom>
              <a:rect b="b" l="l" r="r" t="t"/>
              <a:pathLst>
                <a:path extrusionOk="0" h="1018" w="1705">
                  <a:moveTo>
                    <a:pt x="1" y="215"/>
                  </a:moveTo>
                  <a:lnTo>
                    <a:pt x="108" y="1"/>
                  </a:lnTo>
                  <a:lnTo>
                    <a:pt x="1704" y="795"/>
                  </a:lnTo>
                  <a:lnTo>
                    <a:pt x="1588" y="101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p55"/>
            <p:cNvSpPr/>
            <p:nvPr/>
          </p:nvSpPr>
          <p:spPr>
            <a:xfrm>
              <a:off x="4613644" y="2910573"/>
              <a:ext cx="55650" cy="35330"/>
            </a:xfrm>
            <a:custGeom>
              <a:rect b="b" l="l" r="r" t="t"/>
              <a:pathLst>
                <a:path extrusionOk="0" h="1071" w="1687">
                  <a:moveTo>
                    <a:pt x="0" y="206"/>
                  </a:moveTo>
                  <a:lnTo>
                    <a:pt x="116" y="0"/>
                  </a:lnTo>
                  <a:lnTo>
                    <a:pt x="1686" y="857"/>
                  </a:lnTo>
                  <a:lnTo>
                    <a:pt x="1562" y="107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Google Shape;2734;p55"/>
            <p:cNvSpPr/>
            <p:nvPr/>
          </p:nvSpPr>
          <p:spPr>
            <a:xfrm>
              <a:off x="4594215" y="2944418"/>
              <a:ext cx="54462" cy="37111"/>
            </a:xfrm>
            <a:custGeom>
              <a:rect b="b" l="l" r="r" t="t"/>
              <a:pathLst>
                <a:path extrusionOk="0" h="1125" w="1651">
                  <a:moveTo>
                    <a:pt x="1" y="206"/>
                  </a:moveTo>
                  <a:lnTo>
                    <a:pt x="117" y="0"/>
                  </a:lnTo>
                  <a:lnTo>
                    <a:pt x="1651" y="910"/>
                  </a:lnTo>
                  <a:lnTo>
                    <a:pt x="1526" y="112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p55"/>
            <p:cNvSpPr/>
            <p:nvPr/>
          </p:nvSpPr>
          <p:spPr>
            <a:xfrm>
              <a:off x="4573333" y="2977669"/>
              <a:ext cx="53572" cy="38892"/>
            </a:xfrm>
            <a:custGeom>
              <a:rect b="b" l="l" r="r" t="t"/>
              <a:pathLst>
                <a:path extrusionOk="0" h="1179" w="1624">
                  <a:moveTo>
                    <a:pt x="0" y="197"/>
                  </a:moveTo>
                  <a:lnTo>
                    <a:pt x="125" y="0"/>
                  </a:lnTo>
                  <a:lnTo>
                    <a:pt x="1624" y="964"/>
                  </a:lnTo>
                  <a:lnTo>
                    <a:pt x="1490" y="117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6" name="Google Shape;2736;p55"/>
            <p:cNvSpPr/>
            <p:nvPr/>
          </p:nvSpPr>
          <p:spPr>
            <a:xfrm>
              <a:off x="4551265" y="3010327"/>
              <a:ext cx="52681" cy="40047"/>
            </a:xfrm>
            <a:custGeom>
              <a:rect b="b" l="l" r="r" t="t"/>
              <a:pathLst>
                <a:path extrusionOk="0" h="1214" w="1597">
                  <a:moveTo>
                    <a:pt x="0" y="188"/>
                  </a:moveTo>
                  <a:lnTo>
                    <a:pt x="134" y="1"/>
                  </a:lnTo>
                  <a:lnTo>
                    <a:pt x="1597" y="1009"/>
                  </a:lnTo>
                  <a:lnTo>
                    <a:pt x="1454" y="121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7" name="Google Shape;2737;p55"/>
            <p:cNvSpPr/>
            <p:nvPr/>
          </p:nvSpPr>
          <p:spPr>
            <a:xfrm>
              <a:off x="4528306" y="3042127"/>
              <a:ext cx="51823" cy="41531"/>
            </a:xfrm>
            <a:custGeom>
              <a:rect b="b" l="l" r="r" t="t"/>
              <a:pathLst>
                <a:path extrusionOk="0" h="1259" w="1571">
                  <a:moveTo>
                    <a:pt x="0" y="188"/>
                  </a:moveTo>
                  <a:lnTo>
                    <a:pt x="143" y="0"/>
                  </a:lnTo>
                  <a:lnTo>
                    <a:pt x="1570" y="1062"/>
                  </a:lnTo>
                  <a:lnTo>
                    <a:pt x="1419" y="125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8" name="Google Shape;2738;p55"/>
            <p:cNvSpPr/>
            <p:nvPr/>
          </p:nvSpPr>
          <p:spPr>
            <a:xfrm>
              <a:off x="4504159" y="3072706"/>
              <a:ext cx="50372" cy="43609"/>
            </a:xfrm>
            <a:custGeom>
              <a:rect b="b" l="l" r="r" t="t"/>
              <a:pathLst>
                <a:path extrusionOk="0" h="1322" w="1527">
                  <a:moveTo>
                    <a:pt x="1" y="188"/>
                  </a:moveTo>
                  <a:lnTo>
                    <a:pt x="144" y="1"/>
                  </a:lnTo>
                  <a:lnTo>
                    <a:pt x="1526" y="1125"/>
                  </a:lnTo>
                  <a:lnTo>
                    <a:pt x="1375" y="132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9" name="Google Shape;2739;p55"/>
            <p:cNvSpPr/>
            <p:nvPr/>
          </p:nvSpPr>
          <p:spPr>
            <a:xfrm>
              <a:off x="4478560" y="3102725"/>
              <a:ext cx="49481" cy="44764"/>
            </a:xfrm>
            <a:custGeom>
              <a:rect b="b" l="l" r="r" t="t"/>
              <a:pathLst>
                <a:path extrusionOk="0" h="1357" w="1500">
                  <a:moveTo>
                    <a:pt x="1" y="179"/>
                  </a:moveTo>
                  <a:lnTo>
                    <a:pt x="152" y="1"/>
                  </a:lnTo>
                  <a:lnTo>
                    <a:pt x="1499" y="1170"/>
                  </a:lnTo>
                  <a:lnTo>
                    <a:pt x="1339" y="135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Google Shape;2740;p55"/>
            <p:cNvSpPr/>
            <p:nvPr/>
          </p:nvSpPr>
          <p:spPr>
            <a:xfrm>
              <a:off x="4452071" y="3131886"/>
              <a:ext cx="48591" cy="45919"/>
            </a:xfrm>
            <a:custGeom>
              <a:rect b="b" l="l" r="r" t="t"/>
              <a:pathLst>
                <a:path extrusionOk="0" h="1392" w="1473">
                  <a:moveTo>
                    <a:pt x="1" y="170"/>
                  </a:moveTo>
                  <a:lnTo>
                    <a:pt x="170" y="0"/>
                  </a:lnTo>
                  <a:lnTo>
                    <a:pt x="1473" y="1213"/>
                  </a:lnTo>
                  <a:lnTo>
                    <a:pt x="1294" y="139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Google Shape;2741;p55"/>
            <p:cNvSpPr/>
            <p:nvPr/>
          </p:nvSpPr>
          <p:spPr>
            <a:xfrm>
              <a:off x="4425022" y="3159826"/>
              <a:ext cx="47106" cy="47403"/>
            </a:xfrm>
            <a:custGeom>
              <a:rect b="b" l="l" r="r" t="t"/>
              <a:pathLst>
                <a:path extrusionOk="0" h="1437" w="1428">
                  <a:moveTo>
                    <a:pt x="0" y="170"/>
                  </a:moveTo>
                  <a:lnTo>
                    <a:pt x="170" y="1"/>
                  </a:lnTo>
                  <a:lnTo>
                    <a:pt x="1427" y="1267"/>
                  </a:lnTo>
                  <a:lnTo>
                    <a:pt x="1249" y="143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2" name="Google Shape;2742;p55"/>
            <p:cNvSpPr/>
            <p:nvPr/>
          </p:nvSpPr>
          <p:spPr>
            <a:xfrm>
              <a:off x="4396454" y="3186909"/>
              <a:ext cx="45655" cy="48887"/>
            </a:xfrm>
            <a:custGeom>
              <a:rect b="b" l="l" r="r" t="t"/>
              <a:pathLst>
                <a:path extrusionOk="0" h="1482" w="1384">
                  <a:moveTo>
                    <a:pt x="1" y="161"/>
                  </a:moveTo>
                  <a:lnTo>
                    <a:pt x="179" y="0"/>
                  </a:lnTo>
                  <a:lnTo>
                    <a:pt x="1383" y="1312"/>
                  </a:lnTo>
                  <a:lnTo>
                    <a:pt x="1205" y="148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Google Shape;2743;p55"/>
            <p:cNvSpPr/>
            <p:nvPr/>
          </p:nvSpPr>
          <p:spPr>
            <a:xfrm>
              <a:off x="4367030" y="3212804"/>
              <a:ext cx="44467" cy="50042"/>
            </a:xfrm>
            <a:custGeom>
              <a:rect b="b" l="l" r="r" t="t"/>
              <a:pathLst>
                <a:path extrusionOk="0" h="1517" w="1348">
                  <a:moveTo>
                    <a:pt x="1" y="161"/>
                  </a:moveTo>
                  <a:lnTo>
                    <a:pt x="179" y="0"/>
                  </a:lnTo>
                  <a:lnTo>
                    <a:pt x="1348" y="1356"/>
                  </a:lnTo>
                  <a:lnTo>
                    <a:pt x="1160" y="151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p55"/>
            <p:cNvSpPr/>
            <p:nvPr/>
          </p:nvSpPr>
          <p:spPr>
            <a:xfrm>
              <a:off x="4337011" y="3237809"/>
              <a:ext cx="42719" cy="51230"/>
            </a:xfrm>
            <a:custGeom>
              <a:rect b="b" l="l" r="r" t="t"/>
              <a:pathLst>
                <a:path extrusionOk="0" h="1553" w="1295">
                  <a:moveTo>
                    <a:pt x="1" y="152"/>
                  </a:moveTo>
                  <a:lnTo>
                    <a:pt x="179" y="1"/>
                  </a:lnTo>
                  <a:lnTo>
                    <a:pt x="1294" y="1392"/>
                  </a:lnTo>
                  <a:lnTo>
                    <a:pt x="1098" y="155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Google Shape;2745;p55"/>
            <p:cNvSpPr/>
            <p:nvPr/>
          </p:nvSpPr>
          <p:spPr>
            <a:xfrm>
              <a:off x="4305805" y="3261956"/>
              <a:ext cx="41531" cy="52120"/>
            </a:xfrm>
            <a:custGeom>
              <a:rect b="b" l="l" r="r" t="t"/>
              <a:pathLst>
                <a:path extrusionOk="0" h="1580" w="1259">
                  <a:moveTo>
                    <a:pt x="1" y="143"/>
                  </a:moveTo>
                  <a:lnTo>
                    <a:pt x="197" y="0"/>
                  </a:lnTo>
                  <a:lnTo>
                    <a:pt x="1259" y="1428"/>
                  </a:lnTo>
                  <a:lnTo>
                    <a:pt x="1054" y="157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6" name="Google Shape;2746;p55"/>
            <p:cNvSpPr/>
            <p:nvPr/>
          </p:nvSpPr>
          <p:spPr>
            <a:xfrm>
              <a:off x="4274038" y="3284618"/>
              <a:ext cx="39750" cy="53275"/>
            </a:xfrm>
            <a:custGeom>
              <a:rect b="b" l="l" r="r" t="t"/>
              <a:pathLst>
                <a:path extrusionOk="0" h="1615" w="1205">
                  <a:moveTo>
                    <a:pt x="1" y="143"/>
                  </a:moveTo>
                  <a:lnTo>
                    <a:pt x="197" y="0"/>
                  </a:lnTo>
                  <a:lnTo>
                    <a:pt x="1205" y="1472"/>
                  </a:lnTo>
                  <a:lnTo>
                    <a:pt x="1000" y="161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7" name="Google Shape;2747;p55"/>
            <p:cNvSpPr/>
            <p:nvPr/>
          </p:nvSpPr>
          <p:spPr>
            <a:xfrm>
              <a:off x="4241083" y="3306093"/>
              <a:ext cx="38298" cy="54165"/>
            </a:xfrm>
            <a:custGeom>
              <a:rect b="b" l="l" r="r" t="t"/>
              <a:pathLst>
                <a:path extrusionOk="0" h="1642" w="1161">
                  <a:moveTo>
                    <a:pt x="0" y="134"/>
                  </a:moveTo>
                  <a:lnTo>
                    <a:pt x="206" y="0"/>
                  </a:lnTo>
                  <a:lnTo>
                    <a:pt x="1160" y="1508"/>
                  </a:lnTo>
                  <a:lnTo>
                    <a:pt x="946" y="164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Google Shape;2748;p55"/>
            <p:cNvSpPr/>
            <p:nvPr/>
          </p:nvSpPr>
          <p:spPr>
            <a:xfrm>
              <a:off x="4207535" y="3326677"/>
              <a:ext cx="36814" cy="54792"/>
            </a:xfrm>
            <a:custGeom>
              <a:rect b="b" l="l" r="r" t="t"/>
              <a:pathLst>
                <a:path extrusionOk="0" h="1661" w="1116">
                  <a:moveTo>
                    <a:pt x="0" y="117"/>
                  </a:moveTo>
                  <a:lnTo>
                    <a:pt x="206" y="1"/>
                  </a:lnTo>
                  <a:lnTo>
                    <a:pt x="1115" y="1535"/>
                  </a:lnTo>
                  <a:lnTo>
                    <a:pt x="892" y="166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9" name="Google Shape;2749;p55"/>
            <p:cNvSpPr/>
            <p:nvPr/>
          </p:nvSpPr>
          <p:spPr>
            <a:xfrm>
              <a:off x="4173690" y="3346107"/>
              <a:ext cx="34769" cy="55353"/>
            </a:xfrm>
            <a:custGeom>
              <a:rect b="b" l="l" r="r" t="t"/>
              <a:pathLst>
                <a:path extrusionOk="0" h="1678" w="1054">
                  <a:moveTo>
                    <a:pt x="0" y="108"/>
                  </a:moveTo>
                  <a:lnTo>
                    <a:pt x="206" y="1"/>
                  </a:lnTo>
                  <a:lnTo>
                    <a:pt x="1053" y="1562"/>
                  </a:lnTo>
                  <a:lnTo>
                    <a:pt x="830" y="167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Google Shape;2750;p55"/>
            <p:cNvSpPr/>
            <p:nvPr/>
          </p:nvSpPr>
          <p:spPr>
            <a:xfrm>
              <a:off x="4138657" y="3363755"/>
              <a:ext cx="32988" cy="56541"/>
            </a:xfrm>
            <a:custGeom>
              <a:rect b="b" l="l" r="r" t="t"/>
              <a:pathLst>
                <a:path extrusionOk="0" h="1714" w="1000">
                  <a:moveTo>
                    <a:pt x="1" y="108"/>
                  </a:moveTo>
                  <a:lnTo>
                    <a:pt x="215" y="1"/>
                  </a:lnTo>
                  <a:lnTo>
                    <a:pt x="1000" y="1598"/>
                  </a:lnTo>
                  <a:lnTo>
                    <a:pt x="786" y="171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1" name="Google Shape;2751;p55"/>
            <p:cNvSpPr/>
            <p:nvPr/>
          </p:nvSpPr>
          <p:spPr>
            <a:xfrm>
              <a:off x="4103361" y="3380546"/>
              <a:ext cx="31206" cy="56837"/>
            </a:xfrm>
            <a:custGeom>
              <a:rect b="b" l="l" r="r" t="t"/>
              <a:pathLst>
                <a:path extrusionOk="0" h="1723" w="946">
                  <a:moveTo>
                    <a:pt x="0" y="98"/>
                  </a:moveTo>
                  <a:lnTo>
                    <a:pt x="214" y="0"/>
                  </a:lnTo>
                  <a:lnTo>
                    <a:pt x="946" y="1624"/>
                  </a:lnTo>
                  <a:lnTo>
                    <a:pt x="714" y="172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2" name="Google Shape;2752;p55"/>
            <p:cNvSpPr/>
            <p:nvPr/>
          </p:nvSpPr>
          <p:spPr>
            <a:xfrm>
              <a:off x="4067173" y="3395852"/>
              <a:ext cx="29458" cy="57398"/>
            </a:xfrm>
            <a:custGeom>
              <a:rect b="b" l="l" r="r" t="t"/>
              <a:pathLst>
                <a:path extrusionOk="0" h="1740" w="893">
                  <a:moveTo>
                    <a:pt x="0" y="89"/>
                  </a:moveTo>
                  <a:lnTo>
                    <a:pt x="223" y="0"/>
                  </a:lnTo>
                  <a:lnTo>
                    <a:pt x="892" y="1651"/>
                  </a:lnTo>
                  <a:lnTo>
                    <a:pt x="660" y="174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3" name="Google Shape;2753;p55"/>
            <p:cNvSpPr/>
            <p:nvPr/>
          </p:nvSpPr>
          <p:spPr>
            <a:xfrm>
              <a:off x="4030656" y="3410267"/>
              <a:ext cx="27710" cy="57695"/>
            </a:xfrm>
            <a:custGeom>
              <a:rect b="b" l="l" r="r" t="t"/>
              <a:pathLst>
                <a:path extrusionOk="0" h="1749" w="840">
                  <a:moveTo>
                    <a:pt x="1" y="72"/>
                  </a:moveTo>
                  <a:lnTo>
                    <a:pt x="224" y="0"/>
                  </a:lnTo>
                  <a:lnTo>
                    <a:pt x="839" y="1669"/>
                  </a:lnTo>
                  <a:lnTo>
                    <a:pt x="599" y="174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4" name="Google Shape;2754;p55"/>
            <p:cNvSpPr/>
            <p:nvPr/>
          </p:nvSpPr>
          <p:spPr>
            <a:xfrm>
              <a:off x="3993578" y="3422638"/>
              <a:ext cx="25631" cy="58586"/>
            </a:xfrm>
            <a:custGeom>
              <a:rect b="b" l="l" r="r" t="t"/>
              <a:pathLst>
                <a:path extrusionOk="0" h="1776" w="777">
                  <a:moveTo>
                    <a:pt x="1" y="80"/>
                  </a:moveTo>
                  <a:lnTo>
                    <a:pt x="224" y="0"/>
                  </a:lnTo>
                  <a:lnTo>
                    <a:pt x="777" y="1695"/>
                  </a:lnTo>
                  <a:lnTo>
                    <a:pt x="536" y="177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5" name="Google Shape;2755;p55"/>
            <p:cNvSpPr/>
            <p:nvPr/>
          </p:nvSpPr>
          <p:spPr>
            <a:xfrm>
              <a:off x="3956203" y="3434084"/>
              <a:ext cx="23586" cy="58619"/>
            </a:xfrm>
            <a:custGeom>
              <a:rect b="b" l="l" r="r" t="t"/>
              <a:pathLst>
                <a:path extrusionOk="0" h="1777" w="715">
                  <a:moveTo>
                    <a:pt x="1" y="63"/>
                  </a:moveTo>
                  <a:lnTo>
                    <a:pt x="224" y="1"/>
                  </a:lnTo>
                  <a:lnTo>
                    <a:pt x="714" y="1714"/>
                  </a:lnTo>
                  <a:lnTo>
                    <a:pt x="474" y="177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Google Shape;2756;p55"/>
            <p:cNvSpPr/>
            <p:nvPr/>
          </p:nvSpPr>
          <p:spPr>
            <a:xfrm>
              <a:off x="3918235" y="3444113"/>
              <a:ext cx="21838" cy="58883"/>
            </a:xfrm>
            <a:custGeom>
              <a:rect b="b" l="l" r="r" t="t"/>
              <a:pathLst>
                <a:path extrusionOk="0" h="1785" w="662">
                  <a:moveTo>
                    <a:pt x="1" y="54"/>
                  </a:moveTo>
                  <a:lnTo>
                    <a:pt x="233" y="0"/>
                  </a:lnTo>
                  <a:lnTo>
                    <a:pt x="661" y="1731"/>
                  </a:lnTo>
                  <a:lnTo>
                    <a:pt x="411" y="178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Google Shape;2757;p55"/>
            <p:cNvSpPr/>
            <p:nvPr/>
          </p:nvSpPr>
          <p:spPr>
            <a:xfrm>
              <a:off x="3880299" y="3452920"/>
              <a:ext cx="19430" cy="59180"/>
            </a:xfrm>
            <a:custGeom>
              <a:rect b="b" l="l" r="r" t="t"/>
              <a:pathLst>
                <a:path extrusionOk="0" h="1794" w="589">
                  <a:moveTo>
                    <a:pt x="0" y="45"/>
                  </a:moveTo>
                  <a:cubicBezTo>
                    <a:pt x="72" y="37"/>
                    <a:pt x="152" y="19"/>
                    <a:pt x="232" y="1"/>
                  </a:cubicBezTo>
                  <a:lnTo>
                    <a:pt x="589" y="1749"/>
                  </a:lnTo>
                  <a:cubicBezTo>
                    <a:pt x="509" y="1767"/>
                    <a:pt x="428" y="1776"/>
                    <a:pt x="348" y="1794"/>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Google Shape;2758;p55"/>
            <p:cNvSpPr/>
            <p:nvPr/>
          </p:nvSpPr>
          <p:spPr>
            <a:xfrm>
              <a:off x="3841737" y="3459980"/>
              <a:ext cx="17384" cy="59509"/>
            </a:xfrm>
            <a:custGeom>
              <a:rect b="b" l="l" r="r" t="t"/>
              <a:pathLst>
                <a:path extrusionOk="0" h="1804" w="527">
                  <a:moveTo>
                    <a:pt x="0" y="46"/>
                  </a:moveTo>
                  <a:lnTo>
                    <a:pt x="232" y="1"/>
                  </a:lnTo>
                  <a:lnTo>
                    <a:pt x="527" y="1758"/>
                  </a:lnTo>
                  <a:lnTo>
                    <a:pt x="286" y="180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p55"/>
            <p:cNvSpPr/>
            <p:nvPr/>
          </p:nvSpPr>
          <p:spPr>
            <a:xfrm>
              <a:off x="3802877" y="3465884"/>
              <a:ext cx="15636" cy="59180"/>
            </a:xfrm>
            <a:custGeom>
              <a:rect b="b" l="l" r="r" t="t"/>
              <a:pathLst>
                <a:path extrusionOk="0" h="1794" w="474">
                  <a:moveTo>
                    <a:pt x="1" y="27"/>
                  </a:moveTo>
                  <a:lnTo>
                    <a:pt x="242" y="0"/>
                  </a:lnTo>
                  <a:lnTo>
                    <a:pt x="474" y="1767"/>
                  </a:lnTo>
                  <a:lnTo>
                    <a:pt x="224" y="179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Google Shape;2760;p55"/>
            <p:cNvSpPr/>
            <p:nvPr/>
          </p:nvSpPr>
          <p:spPr>
            <a:xfrm>
              <a:off x="3764051" y="3470602"/>
              <a:ext cx="13558" cy="58883"/>
            </a:xfrm>
            <a:custGeom>
              <a:rect b="b" l="l" r="r" t="t"/>
              <a:pathLst>
                <a:path extrusionOk="0" h="1785" w="411">
                  <a:moveTo>
                    <a:pt x="0" y="18"/>
                  </a:moveTo>
                  <a:lnTo>
                    <a:pt x="241" y="0"/>
                  </a:lnTo>
                  <a:lnTo>
                    <a:pt x="411" y="1766"/>
                  </a:lnTo>
                  <a:lnTo>
                    <a:pt x="161" y="178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1" name="Google Shape;2761;p55"/>
            <p:cNvSpPr/>
            <p:nvPr/>
          </p:nvSpPr>
          <p:spPr>
            <a:xfrm>
              <a:off x="3725192" y="3473538"/>
              <a:ext cx="11216" cy="59180"/>
            </a:xfrm>
            <a:custGeom>
              <a:rect b="b" l="l" r="r" t="t"/>
              <a:pathLst>
                <a:path extrusionOk="0" h="1794" w="340">
                  <a:moveTo>
                    <a:pt x="1" y="18"/>
                  </a:moveTo>
                  <a:lnTo>
                    <a:pt x="233" y="0"/>
                  </a:lnTo>
                  <a:lnTo>
                    <a:pt x="340" y="1776"/>
                  </a:lnTo>
                  <a:lnTo>
                    <a:pt x="90" y="179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Google Shape;2762;p55"/>
            <p:cNvSpPr/>
            <p:nvPr/>
          </p:nvSpPr>
          <p:spPr>
            <a:xfrm>
              <a:off x="3686069" y="3474989"/>
              <a:ext cx="9434" cy="58916"/>
            </a:xfrm>
            <a:custGeom>
              <a:rect b="b" l="l" r="r" t="t"/>
              <a:pathLst>
                <a:path extrusionOk="0" h="1786" w="286">
                  <a:moveTo>
                    <a:pt x="0" y="10"/>
                  </a:moveTo>
                  <a:lnTo>
                    <a:pt x="241" y="1"/>
                  </a:lnTo>
                  <a:lnTo>
                    <a:pt x="286" y="1776"/>
                  </a:lnTo>
                  <a:lnTo>
                    <a:pt x="36" y="1785"/>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Google Shape;2763;p55"/>
            <p:cNvSpPr/>
            <p:nvPr/>
          </p:nvSpPr>
          <p:spPr>
            <a:xfrm>
              <a:off x="3646022" y="3475286"/>
              <a:ext cx="8874" cy="58916"/>
            </a:xfrm>
            <a:custGeom>
              <a:rect b="b" l="l" r="r" t="t"/>
              <a:pathLst>
                <a:path extrusionOk="0" h="1786" w="269">
                  <a:moveTo>
                    <a:pt x="28" y="1"/>
                  </a:moveTo>
                  <a:lnTo>
                    <a:pt x="269" y="1"/>
                  </a:lnTo>
                  <a:lnTo>
                    <a:pt x="251" y="1785"/>
                  </a:lnTo>
                  <a:lnTo>
                    <a:pt x="1" y="177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p55"/>
            <p:cNvSpPr/>
            <p:nvPr/>
          </p:nvSpPr>
          <p:spPr>
            <a:xfrm>
              <a:off x="3604853" y="3474131"/>
              <a:ext cx="10919" cy="58883"/>
            </a:xfrm>
            <a:custGeom>
              <a:rect b="b" l="l" r="r" t="t"/>
              <a:pathLst>
                <a:path extrusionOk="0" h="1785" w="331">
                  <a:moveTo>
                    <a:pt x="89" y="0"/>
                  </a:moveTo>
                  <a:cubicBezTo>
                    <a:pt x="170" y="9"/>
                    <a:pt x="250" y="9"/>
                    <a:pt x="330" y="9"/>
                  </a:cubicBezTo>
                  <a:lnTo>
                    <a:pt x="250" y="1784"/>
                  </a:lnTo>
                  <a:cubicBezTo>
                    <a:pt x="161" y="1784"/>
                    <a:pt x="80" y="1784"/>
                    <a:pt x="0" y="1775"/>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p55"/>
            <p:cNvSpPr/>
            <p:nvPr/>
          </p:nvSpPr>
          <p:spPr>
            <a:xfrm>
              <a:off x="3563652" y="3471162"/>
              <a:ext cx="12964" cy="59213"/>
            </a:xfrm>
            <a:custGeom>
              <a:rect b="b" l="l" r="r" t="t"/>
              <a:pathLst>
                <a:path extrusionOk="0" h="1795" w="393">
                  <a:moveTo>
                    <a:pt x="161" y="1"/>
                  </a:moveTo>
                  <a:lnTo>
                    <a:pt x="393" y="19"/>
                  </a:lnTo>
                  <a:lnTo>
                    <a:pt x="250" y="1794"/>
                  </a:lnTo>
                  <a:lnTo>
                    <a:pt x="0" y="176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Google Shape;2766;p55"/>
            <p:cNvSpPr/>
            <p:nvPr/>
          </p:nvSpPr>
          <p:spPr>
            <a:xfrm>
              <a:off x="3522748" y="3466775"/>
              <a:ext cx="15042" cy="59476"/>
            </a:xfrm>
            <a:custGeom>
              <a:rect b="b" l="l" r="r" t="t"/>
              <a:pathLst>
                <a:path extrusionOk="0" h="1803" w="456">
                  <a:moveTo>
                    <a:pt x="223" y="0"/>
                  </a:moveTo>
                  <a:lnTo>
                    <a:pt x="455" y="27"/>
                  </a:lnTo>
                  <a:lnTo>
                    <a:pt x="250" y="1802"/>
                  </a:lnTo>
                  <a:lnTo>
                    <a:pt x="0" y="176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Google Shape;2767;p55"/>
            <p:cNvSpPr/>
            <p:nvPr/>
          </p:nvSpPr>
          <p:spPr>
            <a:xfrm>
              <a:off x="3481843" y="3461464"/>
              <a:ext cx="17088" cy="59476"/>
            </a:xfrm>
            <a:custGeom>
              <a:rect b="b" l="l" r="r" t="t"/>
              <a:pathLst>
                <a:path extrusionOk="0" h="1803" w="518">
                  <a:moveTo>
                    <a:pt x="286" y="1"/>
                  </a:moveTo>
                  <a:lnTo>
                    <a:pt x="517" y="36"/>
                  </a:lnTo>
                  <a:lnTo>
                    <a:pt x="250" y="1803"/>
                  </a:lnTo>
                  <a:lnTo>
                    <a:pt x="0" y="175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Google Shape;2768;p55"/>
            <p:cNvSpPr/>
            <p:nvPr/>
          </p:nvSpPr>
          <p:spPr>
            <a:xfrm>
              <a:off x="3441202" y="3454405"/>
              <a:ext cx="19463" cy="59180"/>
            </a:xfrm>
            <a:custGeom>
              <a:rect b="b" l="l" r="r" t="t"/>
              <a:pathLst>
                <a:path extrusionOk="0" h="1794" w="590">
                  <a:moveTo>
                    <a:pt x="358" y="0"/>
                  </a:moveTo>
                  <a:lnTo>
                    <a:pt x="590" y="45"/>
                  </a:lnTo>
                  <a:lnTo>
                    <a:pt x="251" y="1794"/>
                  </a:lnTo>
                  <a:lnTo>
                    <a:pt x="1" y="174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9" name="Google Shape;2769;p55"/>
            <p:cNvSpPr/>
            <p:nvPr/>
          </p:nvSpPr>
          <p:spPr>
            <a:xfrm>
              <a:off x="3401189" y="3445861"/>
              <a:ext cx="21211" cy="59180"/>
            </a:xfrm>
            <a:custGeom>
              <a:rect b="b" l="l" r="r" t="t"/>
              <a:pathLst>
                <a:path extrusionOk="0" h="1794" w="643">
                  <a:moveTo>
                    <a:pt x="411" y="1"/>
                  </a:moveTo>
                  <a:lnTo>
                    <a:pt x="643" y="54"/>
                  </a:lnTo>
                  <a:lnTo>
                    <a:pt x="242" y="1794"/>
                  </a:lnTo>
                  <a:lnTo>
                    <a:pt x="1" y="173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p55"/>
            <p:cNvSpPr/>
            <p:nvPr/>
          </p:nvSpPr>
          <p:spPr>
            <a:xfrm>
              <a:off x="3361175" y="3436163"/>
              <a:ext cx="23289" cy="58883"/>
            </a:xfrm>
            <a:custGeom>
              <a:rect b="b" l="l" r="r" t="t"/>
              <a:pathLst>
                <a:path extrusionOk="0" h="1785" w="706">
                  <a:moveTo>
                    <a:pt x="473" y="0"/>
                  </a:moveTo>
                  <a:lnTo>
                    <a:pt x="705" y="63"/>
                  </a:lnTo>
                  <a:lnTo>
                    <a:pt x="241" y="1785"/>
                  </a:lnTo>
                  <a:lnTo>
                    <a:pt x="0" y="171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p55"/>
            <p:cNvSpPr/>
            <p:nvPr/>
          </p:nvSpPr>
          <p:spPr>
            <a:xfrm>
              <a:off x="3321755" y="3425277"/>
              <a:ext cx="25038" cy="58586"/>
            </a:xfrm>
            <a:custGeom>
              <a:rect b="b" l="l" r="r" t="t"/>
              <a:pathLst>
                <a:path extrusionOk="0" h="1776" w="759">
                  <a:moveTo>
                    <a:pt x="535" y="0"/>
                  </a:moveTo>
                  <a:cubicBezTo>
                    <a:pt x="607" y="27"/>
                    <a:pt x="687" y="54"/>
                    <a:pt x="758" y="72"/>
                  </a:cubicBezTo>
                  <a:lnTo>
                    <a:pt x="232" y="1776"/>
                  </a:lnTo>
                  <a:cubicBezTo>
                    <a:pt x="152" y="1749"/>
                    <a:pt x="80" y="1722"/>
                    <a:pt x="0" y="1695"/>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p55"/>
            <p:cNvSpPr/>
            <p:nvPr/>
          </p:nvSpPr>
          <p:spPr>
            <a:xfrm>
              <a:off x="3282599" y="3412610"/>
              <a:ext cx="27116" cy="58025"/>
            </a:xfrm>
            <a:custGeom>
              <a:rect b="b" l="l" r="r" t="t"/>
              <a:pathLst>
                <a:path extrusionOk="0" h="1759" w="822">
                  <a:moveTo>
                    <a:pt x="598" y="1"/>
                  </a:moveTo>
                  <a:lnTo>
                    <a:pt x="821" y="81"/>
                  </a:lnTo>
                  <a:lnTo>
                    <a:pt x="241" y="1758"/>
                  </a:lnTo>
                  <a:lnTo>
                    <a:pt x="1" y="167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p55"/>
            <p:cNvSpPr/>
            <p:nvPr/>
          </p:nvSpPr>
          <p:spPr>
            <a:xfrm>
              <a:off x="3244036" y="3398788"/>
              <a:ext cx="29194" cy="57695"/>
            </a:xfrm>
            <a:custGeom>
              <a:rect b="b" l="l" r="r" t="t"/>
              <a:pathLst>
                <a:path extrusionOk="0" h="1749" w="885">
                  <a:moveTo>
                    <a:pt x="661" y="0"/>
                  </a:moveTo>
                  <a:lnTo>
                    <a:pt x="884" y="90"/>
                  </a:lnTo>
                  <a:lnTo>
                    <a:pt x="233" y="1749"/>
                  </a:lnTo>
                  <a:lnTo>
                    <a:pt x="1" y="165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Google Shape;2774;p55"/>
            <p:cNvSpPr/>
            <p:nvPr/>
          </p:nvSpPr>
          <p:spPr>
            <a:xfrm>
              <a:off x="3206101" y="3383779"/>
              <a:ext cx="30909" cy="57134"/>
            </a:xfrm>
            <a:custGeom>
              <a:rect b="b" l="l" r="r" t="t"/>
              <a:pathLst>
                <a:path extrusionOk="0" h="1732" w="937">
                  <a:moveTo>
                    <a:pt x="723" y="0"/>
                  </a:moveTo>
                  <a:lnTo>
                    <a:pt x="937" y="99"/>
                  </a:lnTo>
                  <a:lnTo>
                    <a:pt x="232" y="1731"/>
                  </a:lnTo>
                  <a:lnTo>
                    <a:pt x="0" y="162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p55"/>
            <p:cNvSpPr/>
            <p:nvPr/>
          </p:nvSpPr>
          <p:spPr>
            <a:xfrm>
              <a:off x="3168726" y="3367285"/>
              <a:ext cx="32691" cy="56541"/>
            </a:xfrm>
            <a:custGeom>
              <a:rect b="b" l="l" r="r" t="t"/>
              <a:pathLst>
                <a:path extrusionOk="0" h="1714" w="991">
                  <a:moveTo>
                    <a:pt x="776" y="1"/>
                  </a:moveTo>
                  <a:cubicBezTo>
                    <a:pt x="848" y="45"/>
                    <a:pt x="919" y="72"/>
                    <a:pt x="990" y="108"/>
                  </a:cubicBezTo>
                  <a:lnTo>
                    <a:pt x="223" y="1714"/>
                  </a:lnTo>
                  <a:cubicBezTo>
                    <a:pt x="143" y="1678"/>
                    <a:pt x="71" y="1642"/>
                    <a:pt x="0" y="1607"/>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p55"/>
            <p:cNvSpPr/>
            <p:nvPr/>
          </p:nvSpPr>
          <p:spPr>
            <a:xfrm>
              <a:off x="3131912" y="3349636"/>
              <a:ext cx="34472" cy="55650"/>
            </a:xfrm>
            <a:custGeom>
              <a:rect b="b" l="l" r="r" t="t"/>
              <a:pathLst>
                <a:path extrusionOk="0" h="1687" w="1045">
                  <a:moveTo>
                    <a:pt x="840" y="1"/>
                  </a:moveTo>
                  <a:lnTo>
                    <a:pt x="1045" y="108"/>
                  </a:lnTo>
                  <a:lnTo>
                    <a:pt x="224" y="1687"/>
                  </a:lnTo>
                  <a:lnTo>
                    <a:pt x="1" y="157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p55"/>
            <p:cNvSpPr/>
            <p:nvPr/>
          </p:nvSpPr>
          <p:spPr>
            <a:xfrm>
              <a:off x="3096021" y="3330504"/>
              <a:ext cx="36220" cy="55056"/>
            </a:xfrm>
            <a:custGeom>
              <a:rect b="b" l="l" r="r" t="t"/>
              <a:pathLst>
                <a:path extrusionOk="0" h="1669" w="1098">
                  <a:moveTo>
                    <a:pt x="893" y="1"/>
                  </a:moveTo>
                  <a:lnTo>
                    <a:pt x="1098" y="117"/>
                  </a:lnTo>
                  <a:lnTo>
                    <a:pt x="215" y="1669"/>
                  </a:lnTo>
                  <a:lnTo>
                    <a:pt x="1" y="154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Google Shape;2778;p55"/>
            <p:cNvSpPr/>
            <p:nvPr/>
          </p:nvSpPr>
          <p:spPr>
            <a:xfrm>
              <a:off x="3060725" y="3310513"/>
              <a:ext cx="37672" cy="54165"/>
            </a:xfrm>
            <a:custGeom>
              <a:rect b="b" l="l" r="r" t="t"/>
              <a:pathLst>
                <a:path extrusionOk="0" h="1642" w="1142">
                  <a:moveTo>
                    <a:pt x="946" y="0"/>
                  </a:moveTo>
                  <a:lnTo>
                    <a:pt x="1142" y="125"/>
                  </a:lnTo>
                  <a:lnTo>
                    <a:pt x="205" y="1642"/>
                  </a:lnTo>
                  <a:lnTo>
                    <a:pt x="0" y="150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9" name="Google Shape;2779;p55"/>
            <p:cNvSpPr/>
            <p:nvPr/>
          </p:nvSpPr>
          <p:spPr>
            <a:xfrm>
              <a:off x="3025989" y="3289302"/>
              <a:ext cx="39453" cy="53011"/>
            </a:xfrm>
            <a:custGeom>
              <a:rect b="b" l="l" r="r" t="t"/>
              <a:pathLst>
                <a:path extrusionOk="0" h="1607" w="1196">
                  <a:moveTo>
                    <a:pt x="1000" y="1"/>
                  </a:moveTo>
                  <a:cubicBezTo>
                    <a:pt x="1062" y="45"/>
                    <a:pt x="1133" y="90"/>
                    <a:pt x="1196" y="126"/>
                  </a:cubicBezTo>
                  <a:lnTo>
                    <a:pt x="206" y="1607"/>
                  </a:lnTo>
                  <a:cubicBezTo>
                    <a:pt x="143" y="1562"/>
                    <a:pt x="72" y="1517"/>
                    <a:pt x="0" y="147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0" name="Google Shape;2780;p55"/>
            <p:cNvSpPr/>
            <p:nvPr/>
          </p:nvSpPr>
          <p:spPr>
            <a:xfrm>
              <a:off x="2992441" y="3266640"/>
              <a:ext cx="41234" cy="52120"/>
            </a:xfrm>
            <a:custGeom>
              <a:rect b="b" l="l" r="r" t="t"/>
              <a:pathLst>
                <a:path extrusionOk="0" h="1580" w="1250">
                  <a:moveTo>
                    <a:pt x="1053" y="1"/>
                  </a:moveTo>
                  <a:lnTo>
                    <a:pt x="1249" y="135"/>
                  </a:lnTo>
                  <a:lnTo>
                    <a:pt x="206" y="1580"/>
                  </a:lnTo>
                  <a:lnTo>
                    <a:pt x="0" y="143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p55"/>
            <p:cNvSpPr/>
            <p:nvPr/>
          </p:nvSpPr>
          <p:spPr>
            <a:xfrm>
              <a:off x="2959783" y="3242823"/>
              <a:ext cx="42686" cy="51230"/>
            </a:xfrm>
            <a:custGeom>
              <a:rect b="b" l="l" r="r" t="t"/>
              <a:pathLst>
                <a:path extrusionOk="0" h="1553" w="1294">
                  <a:moveTo>
                    <a:pt x="1106" y="0"/>
                  </a:moveTo>
                  <a:lnTo>
                    <a:pt x="1294" y="143"/>
                  </a:lnTo>
                  <a:lnTo>
                    <a:pt x="196" y="1553"/>
                  </a:lnTo>
                  <a:lnTo>
                    <a:pt x="0" y="140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p55"/>
            <p:cNvSpPr/>
            <p:nvPr/>
          </p:nvSpPr>
          <p:spPr>
            <a:xfrm>
              <a:off x="2927983" y="3218082"/>
              <a:ext cx="43873" cy="50075"/>
            </a:xfrm>
            <a:custGeom>
              <a:rect b="b" l="l" r="r" t="t"/>
              <a:pathLst>
                <a:path extrusionOk="0" h="1518" w="1330">
                  <a:moveTo>
                    <a:pt x="1151" y="1"/>
                  </a:moveTo>
                  <a:lnTo>
                    <a:pt x="1330" y="153"/>
                  </a:lnTo>
                  <a:lnTo>
                    <a:pt x="188" y="1517"/>
                  </a:lnTo>
                  <a:lnTo>
                    <a:pt x="1" y="135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p55"/>
            <p:cNvSpPr/>
            <p:nvPr/>
          </p:nvSpPr>
          <p:spPr>
            <a:xfrm>
              <a:off x="2896810" y="3192187"/>
              <a:ext cx="45325" cy="49184"/>
            </a:xfrm>
            <a:custGeom>
              <a:rect b="b" l="l" r="r" t="t"/>
              <a:pathLst>
                <a:path extrusionOk="0" h="1491" w="1374">
                  <a:moveTo>
                    <a:pt x="1204" y="1"/>
                  </a:moveTo>
                  <a:cubicBezTo>
                    <a:pt x="1258" y="63"/>
                    <a:pt x="1320" y="108"/>
                    <a:pt x="1374" y="161"/>
                  </a:cubicBezTo>
                  <a:lnTo>
                    <a:pt x="187" y="1491"/>
                  </a:lnTo>
                  <a:cubicBezTo>
                    <a:pt x="125" y="1428"/>
                    <a:pt x="62" y="1375"/>
                    <a:pt x="0" y="132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p55"/>
            <p:cNvSpPr/>
            <p:nvPr/>
          </p:nvSpPr>
          <p:spPr>
            <a:xfrm>
              <a:off x="2867055" y="3165434"/>
              <a:ext cx="46842" cy="47700"/>
            </a:xfrm>
            <a:custGeom>
              <a:rect b="b" l="l" r="r" t="t"/>
              <a:pathLst>
                <a:path extrusionOk="0" h="1446" w="1420">
                  <a:moveTo>
                    <a:pt x="1250" y="0"/>
                  </a:moveTo>
                  <a:lnTo>
                    <a:pt x="1419" y="161"/>
                  </a:lnTo>
                  <a:lnTo>
                    <a:pt x="179" y="1445"/>
                  </a:lnTo>
                  <a:lnTo>
                    <a:pt x="1" y="126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Google Shape;2785;p55"/>
            <p:cNvSpPr/>
            <p:nvPr/>
          </p:nvSpPr>
          <p:spPr>
            <a:xfrm>
              <a:off x="2838224" y="3137461"/>
              <a:ext cx="47997" cy="46248"/>
            </a:xfrm>
            <a:custGeom>
              <a:rect b="b" l="l" r="r" t="t"/>
              <a:pathLst>
                <a:path extrusionOk="0" h="1402" w="1455">
                  <a:moveTo>
                    <a:pt x="1294" y="1"/>
                  </a:moveTo>
                  <a:lnTo>
                    <a:pt x="1455" y="170"/>
                  </a:lnTo>
                  <a:lnTo>
                    <a:pt x="170" y="1401"/>
                  </a:lnTo>
                  <a:lnTo>
                    <a:pt x="1" y="122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Google Shape;2786;p55"/>
            <p:cNvSpPr/>
            <p:nvPr/>
          </p:nvSpPr>
          <p:spPr>
            <a:xfrm>
              <a:off x="2810284" y="3108630"/>
              <a:ext cx="49184" cy="45061"/>
            </a:xfrm>
            <a:custGeom>
              <a:rect b="b" l="l" r="r" t="t"/>
              <a:pathLst>
                <a:path extrusionOk="0" h="1366" w="1491">
                  <a:moveTo>
                    <a:pt x="1338" y="0"/>
                  </a:moveTo>
                  <a:lnTo>
                    <a:pt x="1490" y="179"/>
                  </a:lnTo>
                  <a:lnTo>
                    <a:pt x="170" y="1365"/>
                  </a:lnTo>
                  <a:lnTo>
                    <a:pt x="0" y="117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p55"/>
            <p:cNvSpPr/>
            <p:nvPr/>
          </p:nvSpPr>
          <p:spPr>
            <a:xfrm>
              <a:off x="2783498" y="3078908"/>
              <a:ext cx="50636" cy="43576"/>
            </a:xfrm>
            <a:custGeom>
              <a:rect b="b" l="l" r="r" t="t"/>
              <a:pathLst>
                <a:path extrusionOk="0" h="1321" w="1535">
                  <a:moveTo>
                    <a:pt x="1383" y="0"/>
                  </a:moveTo>
                  <a:cubicBezTo>
                    <a:pt x="1428" y="63"/>
                    <a:pt x="1481" y="125"/>
                    <a:pt x="1535" y="179"/>
                  </a:cubicBezTo>
                  <a:lnTo>
                    <a:pt x="161" y="1321"/>
                  </a:lnTo>
                  <a:cubicBezTo>
                    <a:pt x="107" y="1258"/>
                    <a:pt x="54" y="1196"/>
                    <a:pt x="0" y="113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55"/>
            <p:cNvSpPr/>
            <p:nvPr/>
          </p:nvSpPr>
          <p:spPr>
            <a:xfrm>
              <a:off x="2758196" y="3048296"/>
              <a:ext cx="51526" cy="41828"/>
            </a:xfrm>
            <a:custGeom>
              <a:rect b="b" l="l" r="r" t="t"/>
              <a:pathLst>
                <a:path extrusionOk="0" h="1268" w="1562">
                  <a:moveTo>
                    <a:pt x="1410" y="1"/>
                  </a:moveTo>
                  <a:lnTo>
                    <a:pt x="1561" y="179"/>
                  </a:lnTo>
                  <a:lnTo>
                    <a:pt x="152" y="1267"/>
                  </a:lnTo>
                  <a:lnTo>
                    <a:pt x="0" y="107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p55"/>
            <p:cNvSpPr/>
            <p:nvPr/>
          </p:nvSpPr>
          <p:spPr>
            <a:xfrm>
              <a:off x="2733753" y="3016529"/>
              <a:ext cx="52714" cy="40641"/>
            </a:xfrm>
            <a:custGeom>
              <a:rect b="b" l="l" r="r" t="t"/>
              <a:pathLst>
                <a:path extrusionOk="0" h="1232" w="1598">
                  <a:moveTo>
                    <a:pt x="1455" y="0"/>
                  </a:moveTo>
                  <a:lnTo>
                    <a:pt x="1598" y="196"/>
                  </a:lnTo>
                  <a:lnTo>
                    <a:pt x="143" y="1231"/>
                  </a:lnTo>
                  <a:lnTo>
                    <a:pt x="1" y="102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p55"/>
            <p:cNvSpPr/>
            <p:nvPr/>
          </p:nvSpPr>
          <p:spPr>
            <a:xfrm>
              <a:off x="2710496" y="2984135"/>
              <a:ext cx="53605" cy="39189"/>
            </a:xfrm>
            <a:custGeom>
              <a:rect b="b" l="l" r="r" t="t"/>
              <a:pathLst>
                <a:path extrusionOk="0" h="1188" w="1625">
                  <a:moveTo>
                    <a:pt x="1500" y="1"/>
                  </a:moveTo>
                  <a:lnTo>
                    <a:pt x="1625" y="206"/>
                  </a:lnTo>
                  <a:lnTo>
                    <a:pt x="144" y="1187"/>
                  </a:lnTo>
                  <a:lnTo>
                    <a:pt x="1" y="98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p55"/>
            <p:cNvSpPr/>
            <p:nvPr/>
          </p:nvSpPr>
          <p:spPr>
            <a:xfrm>
              <a:off x="2688428" y="2951180"/>
              <a:ext cx="54495" cy="37408"/>
            </a:xfrm>
            <a:custGeom>
              <a:rect b="b" l="l" r="r" t="t"/>
              <a:pathLst>
                <a:path extrusionOk="0" h="1134" w="1652">
                  <a:moveTo>
                    <a:pt x="1526" y="1"/>
                  </a:moveTo>
                  <a:cubicBezTo>
                    <a:pt x="1571" y="72"/>
                    <a:pt x="1607" y="143"/>
                    <a:pt x="1651" y="206"/>
                  </a:cubicBezTo>
                  <a:lnTo>
                    <a:pt x="135" y="1134"/>
                  </a:lnTo>
                  <a:cubicBezTo>
                    <a:pt x="90" y="1062"/>
                    <a:pt x="46" y="1000"/>
                    <a:pt x="1" y="919"/>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p55"/>
            <p:cNvSpPr/>
            <p:nvPr/>
          </p:nvSpPr>
          <p:spPr>
            <a:xfrm>
              <a:off x="2668140" y="2917335"/>
              <a:ext cx="55056" cy="35659"/>
            </a:xfrm>
            <a:custGeom>
              <a:rect b="b" l="l" r="r" t="t"/>
              <a:pathLst>
                <a:path extrusionOk="0" h="1081" w="1669">
                  <a:moveTo>
                    <a:pt x="1553" y="1"/>
                  </a:moveTo>
                  <a:lnTo>
                    <a:pt x="1669" y="206"/>
                  </a:lnTo>
                  <a:lnTo>
                    <a:pt x="125" y="1080"/>
                  </a:lnTo>
                  <a:lnTo>
                    <a:pt x="0" y="86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p55"/>
            <p:cNvSpPr/>
            <p:nvPr/>
          </p:nvSpPr>
          <p:spPr>
            <a:xfrm>
              <a:off x="2648711" y="2882896"/>
              <a:ext cx="55947" cy="33878"/>
            </a:xfrm>
            <a:custGeom>
              <a:rect b="b" l="l" r="r" t="t"/>
              <a:pathLst>
                <a:path extrusionOk="0" h="1027" w="1696">
                  <a:moveTo>
                    <a:pt x="1589" y="1"/>
                  </a:moveTo>
                  <a:lnTo>
                    <a:pt x="1696" y="206"/>
                  </a:lnTo>
                  <a:lnTo>
                    <a:pt x="117" y="1027"/>
                  </a:lnTo>
                  <a:lnTo>
                    <a:pt x="1" y="80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p55"/>
            <p:cNvSpPr/>
            <p:nvPr/>
          </p:nvSpPr>
          <p:spPr>
            <a:xfrm>
              <a:off x="2630766" y="2847600"/>
              <a:ext cx="56541" cy="32394"/>
            </a:xfrm>
            <a:custGeom>
              <a:rect b="b" l="l" r="r" t="t"/>
              <a:pathLst>
                <a:path extrusionOk="0" h="982" w="1714">
                  <a:moveTo>
                    <a:pt x="1615" y="0"/>
                  </a:moveTo>
                  <a:lnTo>
                    <a:pt x="1713" y="214"/>
                  </a:lnTo>
                  <a:lnTo>
                    <a:pt x="107" y="982"/>
                  </a:lnTo>
                  <a:lnTo>
                    <a:pt x="0" y="75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p55"/>
            <p:cNvSpPr/>
            <p:nvPr/>
          </p:nvSpPr>
          <p:spPr>
            <a:xfrm>
              <a:off x="2613975" y="2811973"/>
              <a:ext cx="57134" cy="30349"/>
            </a:xfrm>
            <a:custGeom>
              <a:rect b="b" l="l" r="r" t="t"/>
              <a:pathLst>
                <a:path extrusionOk="0" h="920" w="1732">
                  <a:moveTo>
                    <a:pt x="1642" y="1"/>
                  </a:moveTo>
                  <a:cubicBezTo>
                    <a:pt x="1669" y="72"/>
                    <a:pt x="1705" y="144"/>
                    <a:pt x="1732" y="215"/>
                  </a:cubicBezTo>
                  <a:lnTo>
                    <a:pt x="99" y="920"/>
                  </a:lnTo>
                  <a:cubicBezTo>
                    <a:pt x="63" y="848"/>
                    <a:pt x="28" y="768"/>
                    <a:pt x="1" y="68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p55"/>
            <p:cNvSpPr/>
            <p:nvPr/>
          </p:nvSpPr>
          <p:spPr>
            <a:xfrm>
              <a:off x="2598669" y="2775489"/>
              <a:ext cx="58025" cy="28600"/>
            </a:xfrm>
            <a:custGeom>
              <a:rect b="b" l="l" r="r" t="t"/>
              <a:pathLst>
                <a:path extrusionOk="0" h="867" w="1759">
                  <a:moveTo>
                    <a:pt x="1669" y="1"/>
                  </a:moveTo>
                  <a:lnTo>
                    <a:pt x="1758" y="224"/>
                  </a:lnTo>
                  <a:lnTo>
                    <a:pt x="99" y="866"/>
                  </a:lnTo>
                  <a:lnTo>
                    <a:pt x="1" y="63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p55"/>
            <p:cNvSpPr/>
            <p:nvPr/>
          </p:nvSpPr>
          <p:spPr>
            <a:xfrm>
              <a:off x="2585144" y="2738708"/>
              <a:ext cx="58025" cy="26819"/>
            </a:xfrm>
            <a:custGeom>
              <a:rect b="b" l="l" r="r" t="t"/>
              <a:pathLst>
                <a:path extrusionOk="0" h="813" w="1759">
                  <a:moveTo>
                    <a:pt x="1687" y="1"/>
                  </a:moveTo>
                  <a:lnTo>
                    <a:pt x="1758" y="224"/>
                  </a:lnTo>
                  <a:lnTo>
                    <a:pt x="81" y="812"/>
                  </a:lnTo>
                  <a:lnTo>
                    <a:pt x="1" y="57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p55"/>
            <p:cNvSpPr/>
            <p:nvPr/>
          </p:nvSpPr>
          <p:spPr>
            <a:xfrm>
              <a:off x="2572510" y="2701630"/>
              <a:ext cx="58586" cy="24741"/>
            </a:xfrm>
            <a:custGeom>
              <a:rect b="b" l="l" r="r" t="t"/>
              <a:pathLst>
                <a:path extrusionOk="0" h="750" w="1776">
                  <a:moveTo>
                    <a:pt x="1713" y="1"/>
                  </a:moveTo>
                  <a:lnTo>
                    <a:pt x="1775" y="224"/>
                  </a:lnTo>
                  <a:lnTo>
                    <a:pt x="71" y="750"/>
                  </a:lnTo>
                  <a:lnTo>
                    <a:pt x="0" y="50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9" name="Google Shape;2799;p55"/>
            <p:cNvSpPr/>
            <p:nvPr/>
          </p:nvSpPr>
          <p:spPr>
            <a:xfrm>
              <a:off x="2561327" y="2663958"/>
              <a:ext cx="58883" cy="22695"/>
            </a:xfrm>
            <a:custGeom>
              <a:rect b="b" l="l" r="r" t="t"/>
              <a:pathLst>
                <a:path extrusionOk="0" h="688" w="1785">
                  <a:moveTo>
                    <a:pt x="1722" y="1"/>
                  </a:moveTo>
                  <a:lnTo>
                    <a:pt x="1784" y="233"/>
                  </a:lnTo>
                  <a:lnTo>
                    <a:pt x="62" y="688"/>
                  </a:lnTo>
                  <a:lnTo>
                    <a:pt x="0" y="44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0" name="Google Shape;2800;p55"/>
            <p:cNvSpPr/>
            <p:nvPr/>
          </p:nvSpPr>
          <p:spPr>
            <a:xfrm>
              <a:off x="2551892" y="2625990"/>
              <a:ext cx="59180" cy="20650"/>
            </a:xfrm>
            <a:custGeom>
              <a:rect b="b" l="l" r="r" t="t"/>
              <a:pathLst>
                <a:path extrusionOk="0" h="626" w="1794">
                  <a:moveTo>
                    <a:pt x="1740" y="1"/>
                  </a:moveTo>
                  <a:lnTo>
                    <a:pt x="1794" y="233"/>
                  </a:lnTo>
                  <a:lnTo>
                    <a:pt x="63" y="625"/>
                  </a:lnTo>
                  <a:lnTo>
                    <a:pt x="1" y="376"/>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Google Shape;2801;p55"/>
            <p:cNvSpPr/>
            <p:nvPr/>
          </p:nvSpPr>
          <p:spPr>
            <a:xfrm>
              <a:off x="2543942" y="2587460"/>
              <a:ext cx="59180" cy="18869"/>
            </a:xfrm>
            <a:custGeom>
              <a:rect b="b" l="l" r="r" t="t"/>
              <a:pathLst>
                <a:path extrusionOk="0" h="572" w="1794">
                  <a:moveTo>
                    <a:pt x="1749" y="0"/>
                  </a:moveTo>
                  <a:lnTo>
                    <a:pt x="1794" y="241"/>
                  </a:lnTo>
                  <a:lnTo>
                    <a:pt x="45" y="571"/>
                  </a:lnTo>
                  <a:lnTo>
                    <a:pt x="1" y="32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p55"/>
            <p:cNvSpPr/>
            <p:nvPr/>
          </p:nvSpPr>
          <p:spPr>
            <a:xfrm>
              <a:off x="2537180" y="2548898"/>
              <a:ext cx="59180" cy="16824"/>
            </a:xfrm>
            <a:custGeom>
              <a:rect b="b" l="l" r="r" t="t"/>
              <a:pathLst>
                <a:path extrusionOk="0" h="510" w="1794">
                  <a:moveTo>
                    <a:pt x="1767" y="1"/>
                  </a:moveTo>
                  <a:lnTo>
                    <a:pt x="1794" y="241"/>
                  </a:lnTo>
                  <a:lnTo>
                    <a:pt x="36" y="509"/>
                  </a:lnTo>
                  <a:lnTo>
                    <a:pt x="0" y="25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55"/>
            <p:cNvSpPr/>
            <p:nvPr/>
          </p:nvSpPr>
          <p:spPr>
            <a:xfrm>
              <a:off x="2531869" y="2510335"/>
              <a:ext cx="59476" cy="14482"/>
            </a:xfrm>
            <a:custGeom>
              <a:rect b="b" l="l" r="r" t="t"/>
              <a:pathLst>
                <a:path extrusionOk="0" h="439" w="1803">
                  <a:moveTo>
                    <a:pt x="1776" y="1"/>
                  </a:moveTo>
                  <a:lnTo>
                    <a:pt x="1803" y="233"/>
                  </a:lnTo>
                  <a:lnTo>
                    <a:pt x="37" y="438"/>
                  </a:lnTo>
                  <a:lnTo>
                    <a:pt x="1" y="188"/>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p55"/>
            <p:cNvSpPr/>
            <p:nvPr/>
          </p:nvSpPr>
          <p:spPr>
            <a:xfrm>
              <a:off x="2528636" y="2471212"/>
              <a:ext cx="59180" cy="12403"/>
            </a:xfrm>
            <a:custGeom>
              <a:rect b="b" l="l" r="r" t="t"/>
              <a:pathLst>
                <a:path extrusionOk="0" h="376" w="1794">
                  <a:moveTo>
                    <a:pt x="1776" y="0"/>
                  </a:moveTo>
                  <a:lnTo>
                    <a:pt x="1794" y="241"/>
                  </a:lnTo>
                  <a:lnTo>
                    <a:pt x="19" y="375"/>
                  </a:lnTo>
                  <a:lnTo>
                    <a:pt x="1" y="134"/>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55"/>
            <p:cNvSpPr/>
            <p:nvPr/>
          </p:nvSpPr>
          <p:spPr>
            <a:xfrm>
              <a:off x="2526294" y="2432353"/>
              <a:ext cx="58883" cy="10358"/>
            </a:xfrm>
            <a:custGeom>
              <a:rect b="b" l="l" r="r" t="t"/>
              <a:pathLst>
                <a:path extrusionOk="0" h="314" w="1785">
                  <a:moveTo>
                    <a:pt x="1785" y="1"/>
                  </a:moveTo>
                  <a:lnTo>
                    <a:pt x="1785" y="233"/>
                  </a:lnTo>
                  <a:lnTo>
                    <a:pt x="9" y="313"/>
                  </a:lnTo>
                  <a:lnTo>
                    <a:pt x="0" y="63"/>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55"/>
            <p:cNvSpPr/>
            <p:nvPr/>
          </p:nvSpPr>
          <p:spPr>
            <a:xfrm>
              <a:off x="2525403" y="2393230"/>
              <a:ext cx="58883" cy="8280"/>
            </a:xfrm>
            <a:custGeom>
              <a:rect b="b" l="l" r="r" t="t"/>
              <a:pathLst>
                <a:path extrusionOk="0" h="251" w="1785">
                  <a:moveTo>
                    <a:pt x="1776" y="0"/>
                  </a:moveTo>
                  <a:lnTo>
                    <a:pt x="1785" y="232"/>
                  </a:lnTo>
                  <a:lnTo>
                    <a:pt x="1" y="25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07" name="Google Shape;2807;p55"/>
          <p:cNvGrpSpPr/>
          <p:nvPr/>
        </p:nvGrpSpPr>
        <p:grpSpPr>
          <a:xfrm>
            <a:off x="2672217" y="-336773"/>
            <a:ext cx="3792284" cy="3790731"/>
            <a:chOff x="2217300" y="944485"/>
            <a:chExt cx="2898414" cy="2897226"/>
          </a:xfrm>
        </p:grpSpPr>
        <p:sp>
          <p:nvSpPr>
            <p:cNvPr id="2808" name="Google Shape;2808;p55"/>
            <p:cNvSpPr/>
            <p:nvPr/>
          </p:nvSpPr>
          <p:spPr>
            <a:xfrm>
              <a:off x="2219049" y="2300535"/>
              <a:ext cx="24180" cy="23850"/>
            </a:xfrm>
            <a:custGeom>
              <a:rect b="b" l="l" r="r" t="t"/>
              <a:pathLst>
                <a:path extrusionOk="0" h="723" w="733">
                  <a:moveTo>
                    <a:pt x="349" y="714"/>
                  </a:moveTo>
                  <a:cubicBezTo>
                    <a:pt x="153" y="705"/>
                    <a:pt x="1" y="536"/>
                    <a:pt x="19" y="348"/>
                  </a:cubicBezTo>
                  <a:cubicBezTo>
                    <a:pt x="37" y="152"/>
                    <a:pt x="197" y="0"/>
                    <a:pt x="393" y="18"/>
                  </a:cubicBezTo>
                  <a:cubicBezTo>
                    <a:pt x="581" y="27"/>
                    <a:pt x="732" y="197"/>
                    <a:pt x="715" y="384"/>
                  </a:cubicBezTo>
                  <a:cubicBezTo>
                    <a:pt x="697" y="571"/>
                    <a:pt x="536" y="723"/>
                    <a:pt x="349" y="71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55"/>
            <p:cNvSpPr/>
            <p:nvPr/>
          </p:nvSpPr>
          <p:spPr>
            <a:xfrm>
              <a:off x="2227295" y="2208401"/>
              <a:ext cx="24180" cy="24477"/>
            </a:xfrm>
            <a:custGeom>
              <a:rect b="b" l="l" r="r" t="t"/>
              <a:pathLst>
                <a:path extrusionOk="0" h="742" w="733">
                  <a:moveTo>
                    <a:pt x="322" y="724"/>
                  </a:moveTo>
                  <a:cubicBezTo>
                    <a:pt x="134" y="697"/>
                    <a:pt x="1" y="527"/>
                    <a:pt x="18" y="331"/>
                  </a:cubicBezTo>
                  <a:cubicBezTo>
                    <a:pt x="45" y="144"/>
                    <a:pt x="224" y="1"/>
                    <a:pt x="411" y="28"/>
                  </a:cubicBezTo>
                  <a:cubicBezTo>
                    <a:pt x="598" y="55"/>
                    <a:pt x="732" y="224"/>
                    <a:pt x="714" y="420"/>
                  </a:cubicBezTo>
                  <a:cubicBezTo>
                    <a:pt x="688" y="608"/>
                    <a:pt x="518" y="741"/>
                    <a:pt x="322" y="72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Google Shape;2810;p55"/>
            <p:cNvSpPr/>
            <p:nvPr/>
          </p:nvSpPr>
          <p:spPr>
            <a:xfrm>
              <a:off x="2240853" y="2117190"/>
              <a:ext cx="24741" cy="25038"/>
            </a:xfrm>
            <a:custGeom>
              <a:rect b="b" l="l" r="r" t="t"/>
              <a:pathLst>
                <a:path extrusionOk="0" h="759" w="750">
                  <a:moveTo>
                    <a:pt x="312" y="723"/>
                  </a:moveTo>
                  <a:cubicBezTo>
                    <a:pt x="125" y="687"/>
                    <a:pt x="0" y="509"/>
                    <a:pt x="36" y="313"/>
                  </a:cubicBezTo>
                  <a:cubicBezTo>
                    <a:pt x="71" y="125"/>
                    <a:pt x="250" y="0"/>
                    <a:pt x="437" y="36"/>
                  </a:cubicBezTo>
                  <a:cubicBezTo>
                    <a:pt x="624" y="72"/>
                    <a:pt x="749" y="250"/>
                    <a:pt x="723" y="438"/>
                  </a:cubicBezTo>
                  <a:cubicBezTo>
                    <a:pt x="687" y="634"/>
                    <a:pt x="509" y="759"/>
                    <a:pt x="312"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p55"/>
            <p:cNvSpPr/>
            <p:nvPr/>
          </p:nvSpPr>
          <p:spPr>
            <a:xfrm>
              <a:off x="2259953" y="2026838"/>
              <a:ext cx="25071" cy="25334"/>
            </a:xfrm>
            <a:custGeom>
              <a:rect b="b" l="l" r="r" t="t"/>
              <a:pathLst>
                <a:path extrusionOk="0" h="768" w="760">
                  <a:moveTo>
                    <a:pt x="304" y="723"/>
                  </a:moveTo>
                  <a:cubicBezTo>
                    <a:pt x="117" y="679"/>
                    <a:pt x="1" y="491"/>
                    <a:pt x="45" y="304"/>
                  </a:cubicBezTo>
                  <a:cubicBezTo>
                    <a:pt x="90" y="108"/>
                    <a:pt x="286" y="1"/>
                    <a:pt x="474" y="45"/>
                  </a:cubicBezTo>
                  <a:cubicBezTo>
                    <a:pt x="661" y="99"/>
                    <a:pt x="759" y="286"/>
                    <a:pt x="723" y="474"/>
                  </a:cubicBezTo>
                  <a:cubicBezTo>
                    <a:pt x="679" y="661"/>
                    <a:pt x="492" y="768"/>
                    <a:pt x="304"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p55"/>
            <p:cNvSpPr/>
            <p:nvPr/>
          </p:nvSpPr>
          <p:spPr>
            <a:xfrm>
              <a:off x="2285287" y="1937969"/>
              <a:ext cx="25928" cy="25928"/>
            </a:xfrm>
            <a:custGeom>
              <a:rect b="b" l="l" r="r" t="t"/>
              <a:pathLst>
                <a:path extrusionOk="0" h="786" w="786">
                  <a:moveTo>
                    <a:pt x="286" y="723"/>
                  </a:moveTo>
                  <a:cubicBezTo>
                    <a:pt x="98" y="670"/>
                    <a:pt x="0" y="473"/>
                    <a:pt x="63" y="286"/>
                  </a:cubicBezTo>
                  <a:cubicBezTo>
                    <a:pt x="125" y="108"/>
                    <a:pt x="321" y="1"/>
                    <a:pt x="509" y="63"/>
                  </a:cubicBezTo>
                  <a:cubicBezTo>
                    <a:pt x="687" y="125"/>
                    <a:pt x="785" y="322"/>
                    <a:pt x="723" y="500"/>
                  </a:cubicBezTo>
                  <a:cubicBezTo>
                    <a:pt x="669" y="688"/>
                    <a:pt x="464" y="786"/>
                    <a:pt x="286"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p55"/>
            <p:cNvSpPr/>
            <p:nvPr/>
          </p:nvSpPr>
          <p:spPr>
            <a:xfrm>
              <a:off x="2316461" y="1851146"/>
              <a:ext cx="26225" cy="26225"/>
            </a:xfrm>
            <a:custGeom>
              <a:rect b="b" l="l" r="r" t="t"/>
              <a:pathLst>
                <a:path extrusionOk="0" h="795" w="795">
                  <a:moveTo>
                    <a:pt x="268" y="723"/>
                  </a:moveTo>
                  <a:cubicBezTo>
                    <a:pt x="90" y="652"/>
                    <a:pt x="1" y="456"/>
                    <a:pt x="72" y="269"/>
                  </a:cubicBezTo>
                  <a:cubicBezTo>
                    <a:pt x="143" y="90"/>
                    <a:pt x="349" y="1"/>
                    <a:pt x="527" y="72"/>
                  </a:cubicBezTo>
                  <a:cubicBezTo>
                    <a:pt x="705" y="144"/>
                    <a:pt x="795" y="349"/>
                    <a:pt x="723" y="527"/>
                  </a:cubicBezTo>
                  <a:cubicBezTo>
                    <a:pt x="652" y="706"/>
                    <a:pt x="447" y="795"/>
                    <a:pt x="268"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55"/>
            <p:cNvSpPr/>
            <p:nvPr/>
          </p:nvSpPr>
          <p:spPr>
            <a:xfrm>
              <a:off x="2352945" y="1766401"/>
              <a:ext cx="26225" cy="26522"/>
            </a:xfrm>
            <a:custGeom>
              <a:rect b="b" l="l" r="r" t="t"/>
              <a:pathLst>
                <a:path extrusionOk="0" h="804" w="795">
                  <a:moveTo>
                    <a:pt x="251" y="723"/>
                  </a:moveTo>
                  <a:cubicBezTo>
                    <a:pt x="81" y="643"/>
                    <a:pt x="1" y="429"/>
                    <a:pt x="81" y="259"/>
                  </a:cubicBezTo>
                  <a:cubicBezTo>
                    <a:pt x="162" y="81"/>
                    <a:pt x="367" y="1"/>
                    <a:pt x="545" y="90"/>
                  </a:cubicBezTo>
                  <a:cubicBezTo>
                    <a:pt x="715" y="170"/>
                    <a:pt x="795" y="375"/>
                    <a:pt x="715" y="554"/>
                  </a:cubicBezTo>
                  <a:cubicBezTo>
                    <a:pt x="634" y="723"/>
                    <a:pt x="429" y="804"/>
                    <a:pt x="251"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p55"/>
            <p:cNvSpPr/>
            <p:nvPr/>
          </p:nvSpPr>
          <p:spPr>
            <a:xfrm>
              <a:off x="2394740" y="1684592"/>
              <a:ext cx="26522" cy="26225"/>
            </a:xfrm>
            <a:custGeom>
              <a:rect b="b" l="l" r="r" t="t"/>
              <a:pathLst>
                <a:path extrusionOk="0" h="795" w="804">
                  <a:moveTo>
                    <a:pt x="233" y="696"/>
                  </a:moveTo>
                  <a:cubicBezTo>
                    <a:pt x="63" y="607"/>
                    <a:pt x="1" y="402"/>
                    <a:pt x="99" y="233"/>
                  </a:cubicBezTo>
                  <a:cubicBezTo>
                    <a:pt x="197" y="63"/>
                    <a:pt x="411" y="1"/>
                    <a:pt x="581" y="99"/>
                  </a:cubicBezTo>
                  <a:cubicBezTo>
                    <a:pt x="750" y="188"/>
                    <a:pt x="804" y="402"/>
                    <a:pt x="705" y="563"/>
                  </a:cubicBezTo>
                  <a:cubicBezTo>
                    <a:pt x="616" y="732"/>
                    <a:pt x="402" y="795"/>
                    <a:pt x="233" y="69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p55"/>
            <p:cNvSpPr/>
            <p:nvPr/>
          </p:nvSpPr>
          <p:spPr>
            <a:xfrm>
              <a:off x="2442407" y="1605422"/>
              <a:ext cx="26225" cy="26225"/>
            </a:xfrm>
            <a:custGeom>
              <a:rect b="b" l="l" r="r" t="t"/>
              <a:pathLst>
                <a:path extrusionOk="0" h="795" w="795">
                  <a:moveTo>
                    <a:pt x="206" y="697"/>
                  </a:moveTo>
                  <a:cubicBezTo>
                    <a:pt x="46" y="590"/>
                    <a:pt x="1" y="376"/>
                    <a:pt x="99" y="215"/>
                  </a:cubicBezTo>
                  <a:cubicBezTo>
                    <a:pt x="206" y="45"/>
                    <a:pt x="420" y="1"/>
                    <a:pt x="581" y="108"/>
                  </a:cubicBezTo>
                  <a:cubicBezTo>
                    <a:pt x="741" y="215"/>
                    <a:pt x="795" y="429"/>
                    <a:pt x="688" y="590"/>
                  </a:cubicBezTo>
                  <a:cubicBezTo>
                    <a:pt x="590" y="750"/>
                    <a:pt x="367" y="795"/>
                    <a:pt x="206" y="69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55"/>
            <p:cNvSpPr/>
            <p:nvPr/>
          </p:nvSpPr>
          <p:spPr>
            <a:xfrm>
              <a:off x="2494494" y="1529518"/>
              <a:ext cx="25928" cy="26225"/>
            </a:xfrm>
            <a:custGeom>
              <a:rect b="b" l="l" r="r" t="t"/>
              <a:pathLst>
                <a:path extrusionOk="0" h="795" w="786">
                  <a:moveTo>
                    <a:pt x="188" y="678"/>
                  </a:moveTo>
                  <a:cubicBezTo>
                    <a:pt x="37" y="571"/>
                    <a:pt x="1" y="348"/>
                    <a:pt x="117" y="188"/>
                  </a:cubicBezTo>
                  <a:cubicBezTo>
                    <a:pt x="224" y="27"/>
                    <a:pt x="447" y="0"/>
                    <a:pt x="599" y="107"/>
                  </a:cubicBezTo>
                  <a:cubicBezTo>
                    <a:pt x="750" y="223"/>
                    <a:pt x="786" y="446"/>
                    <a:pt x="679" y="607"/>
                  </a:cubicBezTo>
                  <a:cubicBezTo>
                    <a:pt x="563" y="759"/>
                    <a:pt x="349" y="794"/>
                    <a:pt x="188" y="67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55"/>
            <p:cNvSpPr/>
            <p:nvPr/>
          </p:nvSpPr>
          <p:spPr>
            <a:xfrm>
              <a:off x="2551299" y="1457111"/>
              <a:ext cx="25928" cy="25631"/>
            </a:xfrm>
            <a:custGeom>
              <a:rect b="b" l="l" r="r" t="t"/>
              <a:pathLst>
                <a:path extrusionOk="0" h="777" w="786">
                  <a:moveTo>
                    <a:pt x="170" y="661"/>
                  </a:moveTo>
                  <a:cubicBezTo>
                    <a:pt x="19" y="536"/>
                    <a:pt x="1" y="322"/>
                    <a:pt x="135" y="170"/>
                  </a:cubicBezTo>
                  <a:cubicBezTo>
                    <a:pt x="259" y="27"/>
                    <a:pt x="482" y="1"/>
                    <a:pt x="625" y="134"/>
                  </a:cubicBezTo>
                  <a:cubicBezTo>
                    <a:pt x="777" y="259"/>
                    <a:pt x="786" y="473"/>
                    <a:pt x="661" y="616"/>
                  </a:cubicBezTo>
                  <a:cubicBezTo>
                    <a:pt x="536" y="759"/>
                    <a:pt x="322" y="777"/>
                    <a:pt x="170" y="66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55"/>
            <p:cNvSpPr/>
            <p:nvPr/>
          </p:nvSpPr>
          <p:spPr>
            <a:xfrm>
              <a:off x="2613117" y="1388859"/>
              <a:ext cx="25631" cy="25334"/>
            </a:xfrm>
            <a:custGeom>
              <a:rect b="b" l="l" r="r" t="t"/>
              <a:pathLst>
                <a:path extrusionOk="0" h="768" w="777">
                  <a:moveTo>
                    <a:pt x="152" y="633"/>
                  </a:moveTo>
                  <a:cubicBezTo>
                    <a:pt x="9" y="509"/>
                    <a:pt x="0" y="285"/>
                    <a:pt x="143" y="143"/>
                  </a:cubicBezTo>
                  <a:cubicBezTo>
                    <a:pt x="277" y="0"/>
                    <a:pt x="491" y="0"/>
                    <a:pt x="634" y="134"/>
                  </a:cubicBezTo>
                  <a:cubicBezTo>
                    <a:pt x="767" y="268"/>
                    <a:pt x="776" y="482"/>
                    <a:pt x="642" y="624"/>
                  </a:cubicBezTo>
                  <a:cubicBezTo>
                    <a:pt x="509" y="758"/>
                    <a:pt x="295" y="767"/>
                    <a:pt x="152" y="63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p55"/>
            <p:cNvSpPr/>
            <p:nvPr/>
          </p:nvSpPr>
          <p:spPr>
            <a:xfrm>
              <a:off x="2678729" y="1323808"/>
              <a:ext cx="25334" cy="25631"/>
            </a:xfrm>
            <a:custGeom>
              <a:rect b="b" l="l" r="r" t="t"/>
              <a:pathLst>
                <a:path extrusionOk="0" h="777" w="768">
                  <a:moveTo>
                    <a:pt x="134" y="634"/>
                  </a:moveTo>
                  <a:cubicBezTo>
                    <a:pt x="1" y="491"/>
                    <a:pt x="9" y="268"/>
                    <a:pt x="152" y="134"/>
                  </a:cubicBezTo>
                  <a:cubicBezTo>
                    <a:pt x="295" y="0"/>
                    <a:pt x="509" y="9"/>
                    <a:pt x="643" y="152"/>
                  </a:cubicBezTo>
                  <a:cubicBezTo>
                    <a:pt x="768" y="295"/>
                    <a:pt x="768" y="518"/>
                    <a:pt x="625" y="652"/>
                  </a:cubicBezTo>
                  <a:cubicBezTo>
                    <a:pt x="491" y="777"/>
                    <a:pt x="268" y="777"/>
                    <a:pt x="134" y="63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p55"/>
            <p:cNvSpPr/>
            <p:nvPr/>
          </p:nvSpPr>
          <p:spPr>
            <a:xfrm>
              <a:off x="2748168" y="1263474"/>
              <a:ext cx="26225" cy="25631"/>
            </a:xfrm>
            <a:custGeom>
              <a:rect b="b" l="l" r="r" t="t"/>
              <a:pathLst>
                <a:path extrusionOk="0" h="777" w="795">
                  <a:moveTo>
                    <a:pt x="126" y="607"/>
                  </a:moveTo>
                  <a:cubicBezTo>
                    <a:pt x="1" y="465"/>
                    <a:pt x="28" y="242"/>
                    <a:pt x="179" y="126"/>
                  </a:cubicBezTo>
                  <a:cubicBezTo>
                    <a:pt x="331" y="1"/>
                    <a:pt x="554" y="27"/>
                    <a:pt x="670" y="179"/>
                  </a:cubicBezTo>
                  <a:cubicBezTo>
                    <a:pt x="795" y="331"/>
                    <a:pt x="768" y="545"/>
                    <a:pt x="616" y="661"/>
                  </a:cubicBezTo>
                  <a:cubicBezTo>
                    <a:pt x="465" y="777"/>
                    <a:pt x="242" y="759"/>
                    <a:pt x="126" y="6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p55"/>
            <p:cNvSpPr/>
            <p:nvPr/>
          </p:nvSpPr>
          <p:spPr>
            <a:xfrm>
              <a:off x="2821466" y="1207560"/>
              <a:ext cx="26225" cy="26225"/>
            </a:xfrm>
            <a:custGeom>
              <a:rect b="b" l="l" r="r" t="t"/>
              <a:pathLst>
                <a:path extrusionOk="0" h="795" w="795">
                  <a:moveTo>
                    <a:pt x="116" y="607"/>
                  </a:moveTo>
                  <a:cubicBezTo>
                    <a:pt x="0" y="447"/>
                    <a:pt x="45" y="233"/>
                    <a:pt x="196" y="117"/>
                  </a:cubicBezTo>
                  <a:cubicBezTo>
                    <a:pt x="357" y="1"/>
                    <a:pt x="580" y="45"/>
                    <a:pt x="687" y="197"/>
                  </a:cubicBezTo>
                  <a:cubicBezTo>
                    <a:pt x="794" y="358"/>
                    <a:pt x="759" y="572"/>
                    <a:pt x="607" y="688"/>
                  </a:cubicBezTo>
                  <a:cubicBezTo>
                    <a:pt x="446" y="795"/>
                    <a:pt x="232" y="759"/>
                    <a:pt x="116" y="6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p55"/>
            <p:cNvSpPr/>
            <p:nvPr/>
          </p:nvSpPr>
          <p:spPr>
            <a:xfrm>
              <a:off x="2898261" y="1156364"/>
              <a:ext cx="26225" cy="26522"/>
            </a:xfrm>
            <a:custGeom>
              <a:rect b="b" l="l" r="r" t="t"/>
              <a:pathLst>
                <a:path extrusionOk="0" h="804" w="795">
                  <a:moveTo>
                    <a:pt x="108" y="589"/>
                  </a:moveTo>
                  <a:cubicBezTo>
                    <a:pt x="1" y="429"/>
                    <a:pt x="54" y="215"/>
                    <a:pt x="215" y="107"/>
                  </a:cubicBezTo>
                  <a:cubicBezTo>
                    <a:pt x="375" y="0"/>
                    <a:pt x="589" y="54"/>
                    <a:pt x="696" y="215"/>
                  </a:cubicBezTo>
                  <a:cubicBezTo>
                    <a:pt x="795" y="384"/>
                    <a:pt x="741" y="598"/>
                    <a:pt x="580" y="696"/>
                  </a:cubicBezTo>
                  <a:cubicBezTo>
                    <a:pt x="420" y="803"/>
                    <a:pt x="206" y="759"/>
                    <a:pt x="108" y="58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Google Shape;2824;p55"/>
            <p:cNvSpPr/>
            <p:nvPr/>
          </p:nvSpPr>
          <p:spPr>
            <a:xfrm>
              <a:off x="2978025" y="1110742"/>
              <a:ext cx="26522" cy="25928"/>
            </a:xfrm>
            <a:custGeom>
              <a:rect b="b" l="l" r="r" t="t"/>
              <a:pathLst>
                <a:path extrusionOk="0" h="786" w="804">
                  <a:moveTo>
                    <a:pt x="89" y="554"/>
                  </a:moveTo>
                  <a:cubicBezTo>
                    <a:pt x="0" y="384"/>
                    <a:pt x="63" y="179"/>
                    <a:pt x="241" y="90"/>
                  </a:cubicBezTo>
                  <a:cubicBezTo>
                    <a:pt x="411" y="1"/>
                    <a:pt x="625" y="63"/>
                    <a:pt x="714" y="233"/>
                  </a:cubicBezTo>
                  <a:cubicBezTo>
                    <a:pt x="803" y="402"/>
                    <a:pt x="741" y="616"/>
                    <a:pt x="562" y="705"/>
                  </a:cubicBezTo>
                  <a:cubicBezTo>
                    <a:pt x="393" y="786"/>
                    <a:pt x="188" y="723"/>
                    <a:pt x="89" y="55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5" name="Google Shape;2825;p55"/>
            <p:cNvSpPr/>
            <p:nvPr/>
          </p:nvSpPr>
          <p:spPr>
            <a:xfrm>
              <a:off x="3060989" y="1070134"/>
              <a:ext cx="26225" cy="26225"/>
            </a:xfrm>
            <a:custGeom>
              <a:rect b="b" l="l" r="r" t="t"/>
              <a:pathLst>
                <a:path extrusionOk="0" h="795" w="795">
                  <a:moveTo>
                    <a:pt x="81" y="545"/>
                  </a:moveTo>
                  <a:cubicBezTo>
                    <a:pt x="1" y="366"/>
                    <a:pt x="72" y="161"/>
                    <a:pt x="251" y="81"/>
                  </a:cubicBezTo>
                  <a:cubicBezTo>
                    <a:pt x="429" y="1"/>
                    <a:pt x="634" y="81"/>
                    <a:pt x="715" y="250"/>
                  </a:cubicBezTo>
                  <a:cubicBezTo>
                    <a:pt x="795" y="429"/>
                    <a:pt x="715" y="634"/>
                    <a:pt x="536" y="714"/>
                  </a:cubicBezTo>
                  <a:cubicBezTo>
                    <a:pt x="367" y="795"/>
                    <a:pt x="162" y="714"/>
                    <a:pt x="81" y="54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6" name="Google Shape;2826;p55"/>
            <p:cNvSpPr/>
            <p:nvPr/>
          </p:nvSpPr>
          <p:spPr>
            <a:xfrm>
              <a:off x="3146063" y="1034541"/>
              <a:ext cx="25928" cy="26225"/>
            </a:xfrm>
            <a:custGeom>
              <a:rect b="b" l="l" r="r" t="t"/>
              <a:pathLst>
                <a:path extrusionOk="0" h="795" w="786">
                  <a:moveTo>
                    <a:pt x="72" y="526"/>
                  </a:moveTo>
                  <a:cubicBezTo>
                    <a:pt x="0" y="348"/>
                    <a:pt x="89" y="143"/>
                    <a:pt x="277" y="71"/>
                  </a:cubicBezTo>
                  <a:cubicBezTo>
                    <a:pt x="455" y="0"/>
                    <a:pt x="651" y="89"/>
                    <a:pt x="723" y="277"/>
                  </a:cubicBezTo>
                  <a:cubicBezTo>
                    <a:pt x="785" y="455"/>
                    <a:pt x="696" y="660"/>
                    <a:pt x="518" y="723"/>
                  </a:cubicBezTo>
                  <a:cubicBezTo>
                    <a:pt x="339" y="794"/>
                    <a:pt x="143" y="705"/>
                    <a:pt x="72" y="52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Google Shape;2827;p55"/>
            <p:cNvSpPr/>
            <p:nvPr/>
          </p:nvSpPr>
          <p:spPr>
            <a:xfrm>
              <a:off x="3233447" y="1005116"/>
              <a:ext cx="25928" cy="25334"/>
            </a:xfrm>
            <a:custGeom>
              <a:rect b="b" l="l" r="r" t="t"/>
              <a:pathLst>
                <a:path extrusionOk="0" h="768" w="786">
                  <a:moveTo>
                    <a:pt x="54" y="491"/>
                  </a:moveTo>
                  <a:cubicBezTo>
                    <a:pt x="1" y="303"/>
                    <a:pt x="99" y="107"/>
                    <a:pt x="286" y="54"/>
                  </a:cubicBezTo>
                  <a:cubicBezTo>
                    <a:pt x="474" y="0"/>
                    <a:pt x="670" y="107"/>
                    <a:pt x="723" y="294"/>
                  </a:cubicBezTo>
                  <a:cubicBezTo>
                    <a:pt x="786" y="482"/>
                    <a:pt x="679" y="669"/>
                    <a:pt x="491" y="723"/>
                  </a:cubicBezTo>
                  <a:cubicBezTo>
                    <a:pt x="304" y="767"/>
                    <a:pt x="117" y="669"/>
                    <a:pt x="54" y="49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p55"/>
            <p:cNvSpPr/>
            <p:nvPr/>
          </p:nvSpPr>
          <p:spPr>
            <a:xfrm>
              <a:off x="3322612" y="981563"/>
              <a:ext cx="25334" cy="25334"/>
            </a:xfrm>
            <a:custGeom>
              <a:rect b="b" l="l" r="r" t="t"/>
              <a:pathLst>
                <a:path extrusionOk="0" h="768" w="768">
                  <a:moveTo>
                    <a:pt x="45" y="464"/>
                  </a:moveTo>
                  <a:cubicBezTo>
                    <a:pt x="1" y="277"/>
                    <a:pt x="117" y="90"/>
                    <a:pt x="304" y="45"/>
                  </a:cubicBezTo>
                  <a:cubicBezTo>
                    <a:pt x="500" y="0"/>
                    <a:pt x="688" y="116"/>
                    <a:pt x="723" y="304"/>
                  </a:cubicBezTo>
                  <a:cubicBezTo>
                    <a:pt x="768" y="491"/>
                    <a:pt x="652" y="678"/>
                    <a:pt x="465" y="723"/>
                  </a:cubicBezTo>
                  <a:cubicBezTo>
                    <a:pt x="277" y="768"/>
                    <a:pt x="90" y="652"/>
                    <a:pt x="45" y="46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p55"/>
            <p:cNvSpPr/>
            <p:nvPr/>
          </p:nvSpPr>
          <p:spPr>
            <a:xfrm>
              <a:off x="3413262" y="963321"/>
              <a:ext cx="24741" cy="25038"/>
            </a:xfrm>
            <a:custGeom>
              <a:rect b="b" l="l" r="r" t="t"/>
              <a:pathLst>
                <a:path extrusionOk="0" h="759" w="750">
                  <a:moveTo>
                    <a:pt x="36" y="437"/>
                  </a:moveTo>
                  <a:cubicBezTo>
                    <a:pt x="0" y="250"/>
                    <a:pt x="125" y="72"/>
                    <a:pt x="322" y="36"/>
                  </a:cubicBezTo>
                  <a:cubicBezTo>
                    <a:pt x="509" y="0"/>
                    <a:pt x="687" y="125"/>
                    <a:pt x="723" y="321"/>
                  </a:cubicBezTo>
                  <a:cubicBezTo>
                    <a:pt x="750" y="509"/>
                    <a:pt x="625" y="687"/>
                    <a:pt x="438" y="723"/>
                  </a:cubicBezTo>
                  <a:cubicBezTo>
                    <a:pt x="250" y="759"/>
                    <a:pt x="63" y="634"/>
                    <a:pt x="36" y="43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Google Shape;2830;p55"/>
            <p:cNvSpPr/>
            <p:nvPr/>
          </p:nvSpPr>
          <p:spPr>
            <a:xfrm>
              <a:off x="3504769" y="950950"/>
              <a:ext cx="24180" cy="24477"/>
            </a:xfrm>
            <a:custGeom>
              <a:rect b="b" l="l" r="r" t="t"/>
              <a:pathLst>
                <a:path extrusionOk="0" h="742" w="733">
                  <a:moveTo>
                    <a:pt x="28" y="411"/>
                  </a:moveTo>
                  <a:cubicBezTo>
                    <a:pt x="1" y="224"/>
                    <a:pt x="144" y="45"/>
                    <a:pt x="331" y="27"/>
                  </a:cubicBezTo>
                  <a:cubicBezTo>
                    <a:pt x="527" y="1"/>
                    <a:pt x="697" y="152"/>
                    <a:pt x="715" y="340"/>
                  </a:cubicBezTo>
                  <a:cubicBezTo>
                    <a:pt x="732" y="536"/>
                    <a:pt x="599" y="696"/>
                    <a:pt x="402" y="714"/>
                  </a:cubicBezTo>
                  <a:cubicBezTo>
                    <a:pt x="215" y="741"/>
                    <a:pt x="45" y="607"/>
                    <a:pt x="28" y="41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Google Shape;2831;p55"/>
            <p:cNvSpPr/>
            <p:nvPr/>
          </p:nvSpPr>
          <p:spPr>
            <a:xfrm>
              <a:off x="3597200" y="945079"/>
              <a:ext cx="23553" cy="23553"/>
            </a:xfrm>
            <a:custGeom>
              <a:rect b="b" l="l" r="r" t="t"/>
              <a:pathLst>
                <a:path extrusionOk="0" h="714" w="714">
                  <a:moveTo>
                    <a:pt x="9" y="366"/>
                  </a:moveTo>
                  <a:cubicBezTo>
                    <a:pt x="0" y="170"/>
                    <a:pt x="152" y="18"/>
                    <a:pt x="339" y="9"/>
                  </a:cubicBezTo>
                  <a:cubicBezTo>
                    <a:pt x="535" y="0"/>
                    <a:pt x="696" y="152"/>
                    <a:pt x="705" y="348"/>
                  </a:cubicBezTo>
                  <a:cubicBezTo>
                    <a:pt x="714" y="544"/>
                    <a:pt x="562" y="696"/>
                    <a:pt x="366" y="705"/>
                  </a:cubicBezTo>
                  <a:cubicBezTo>
                    <a:pt x="179" y="714"/>
                    <a:pt x="18" y="562"/>
                    <a:pt x="9" y="36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Google Shape;2832;p55"/>
            <p:cNvSpPr/>
            <p:nvPr/>
          </p:nvSpPr>
          <p:spPr>
            <a:xfrm>
              <a:off x="3689598" y="944485"/>
              <a:ext cx="23289" cy="23553"/>
            </a:xfrm>
            <a:custGeom>
              <a:rect b="b" l="l" r="r" t="t"/>
              <a:pathLst>
                <a:path extrusionOk="0" h="714" w="706">
                  <a:moveTo>
                    <a:pt x="0" y="348"/>
                  </a:moveTo>
                  <a:cubicBezTo>
                    <a:pt x="0" y="152"/>
                    <a:pt x="161" y="0"/>
                    <a:pt x="357" y="9"/>
                  </a:cubicBezTo>
                  <a:cubicBezTo>
                    <a:pt x="553" y="18"/>
                    <a:pt x="705" y="170"/>
                    <a:pt x="696" y="366"/>
                  </a:cubicBezTo>
                  <a:cubicBezTo>
                    <a:pt x="687" y="562"/>
                    <a:pt x="536" y="714"/>
                    <a:pt x="339" y="705"/>
                  </a:cubicBezTo>
                  <a:cubicBezTo>
                    <a:pt x="152" y="696"/>
                    <a:pt x="0" y="544"/>
                    <a:pt x="0" y="34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Google Shape;2833;p55"/>
            <p:cNvSpPr/>
            <p:nvPr/>
          </p:nvSpPr>
          <p:spPr>
            <a:xfrm>
              <a:off x="3781106" y="949202"/>
              <a:ext cx="24180" cy="23850"/>
            </a:xfrm>
            <a:custGeom>
              <a:rect b="b" l="l" r="r" t="t"/>
              <a:pathLst>
                <a:path extrusionOk="0" h="723" w="733">
                  <a:moveTo>
                    <a:pt x="19" y="339"/>
                  </a:moveTo>
                  <a:cubicBezTo>
                    <a:pt x="28" y="152"/>
                    <a:pt x="197" y="0"/>
                    <a:pt x="393" y="18"/>
                  </a:cubicBezTo>
                  <a:cubicBezTo>
                    <a:pt x="590" y="36"/>
                    <a:pt x="732" y="205"/>
                    <a:pt x="714" y="393"/>
                  </a:cubicBezTo>
                  <a:cubicBezTo>
                    <a:pt x="697" y="580"/>
                    <a:pt x="527" y="723"/>
                    <a:pt x="331" y="714"/>
                  </a:cubicBezTo>
                  <a:cubicBezTo>
                    <a:pt x="143" y="696"/>
                    <a:pt x="1" y="535"/>
                    <a:pt x="19" y="33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Google Shape;2834;p55"/>
            <p:cNvSpPr/>
            <p:nvPr/>
          </p:nvSpPr>
          <p:spPr>
            <a:xfrm>
              <a:off x="3872349" y="959791"/>
              <a:ext cx="24741" cy="24444"/>
            </a:xfrm>
            <a:custGeom>
              <a:rect b="b" l="l" r="r" t="t"/>
              <a:pathLst>
                <a:path extrusionOk="0" h="741" w="750">
                  <a:moveTo>
                    <a:pt x="27" y="321"/>
                  </a:moveTo>
                  <a:cubicBezTo>
                    <a:pt x="54" y="134"/>
                    <a:pt x="232" y="0"/>
                    <a:pt x="428" y="18"/>
                  </a:cubicBezTo>
                  <a:cubicBezTo>
                    <a:pt x="616" y="54"/>
                    <a:pt x="750" y="241"/>
                    <a:pt x="714" y="428"/>
                  </a:cubicBezTo>
                  <a:cubicBezTo>
                    <a:pt x="687" y="616"/>
                    <a:pt x="509" y="741"/>
                    <a:pt x="321" y="714"/>
                  </a:cubicBezTo>
                  <a:cubicBezTo>
                    <a:pt x="134" y="687"/>
                    <a:pt x="0" y="509"/>
                    <a:pt x="27" y="32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Google Shape;2835;p55"/>
            <p:cNvSpPr/>
            <p:nvPr/>
          </p:nvSpPr>
          <p:spPr>
            <a:xfrm>
              <a:off x="3962702" y="976252"/>
              <a:ext cx="25334" cy="25334"/>
            </a:xfrm>
            <a:custGeom>
              <a:rect b="b" l="l" r="r" t="t"/>
              <a:pathLst>
                <a:path extrusionOk="0" h="768" w="768">
                  <a:moveTo>
                    <a:pt x="36" y="304"/>
                  </a:moveTo>
                  <a:cubicBezTo>
                    <a:pt x="80" y="117"/>
                    <a:pt x="268" y="1"/>
                    <a:pt x="455" y="45"/>
                  </a:cubicBezTo>
                  <a:cubicBezTo>
                    <a:pt x="642" y="90"/>
                    <a:pt x="767" y="277"/>
                    <a:pt x="723" y="465"/>
                  </a:cubicBezTo>
                  <a:cubicBezTo>
                    <a:pt x="678" y="652"/>
                    <a:pt x="491" y="768"/>
                    <a:pt x="303" y="723"/>
                  </a:cubicBezTo>
                  <a:cubicBezTo>
                    <a:pt x="116" y="679"/>
                    <a:pt x="0" y="491"/>
                    <a:pt x="36" y="30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6" name="Google Shape;2836;p55"/>
            <p:cNvSpPr/>
            <p:nvPr/>
          </p:nvSpPr>
          <p:spPr>
            <a:xfrm>
              <a:off x="4051867" y="998914"/>
              <a:ext cx="25631" cy="25631"/>
            </a:xfrm>
            <a:custGeom>
              <a:rect b="b" l="l" r="r" t="t"/>
              <a:pathLst>
                <a:path extrusionOk="0" h="777" w="777">
                  <a:moveTo>
                    <a:pt x="45" y="295"/>
                  </a:moveTo>
                  <a:cubicBezTo>
                    <a:pt x="98" y="108"/>
                    <a:pt x="295" y="1"/>
                    <a:pt x="482" y="54"/>
                  </a:cubicBezTo>
                  <a:cubicBezTo>
                    <a:pt x="669" y="108"/>
                    <a:pt x="776" y="295"/>
                    <a:pt x="723" y="482"/>
                  </a:cubicBezTo>
                  <a:cubicBezTo>
                    <a:pt x="669" y="670"/>
                    <a:pt x="473" y="777"/>
                    <a:pt x="286" y="723"/>
                  </a:cubicBezTo>
                  <a:cubicBezTo>
                    <a:pt x="107" y="670"/>
                    <a:pt x="0" y="474"/>
                    <a:pt x="45" y="29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Google Shape;2837;p55"/>
            <p:cNvSpPr/>
            <p:nvPr/>
          </p:nvSpPr>
          <p:spPr>
            <a:xfrm>
              <a:off x="4139251" y="1026888"/>
              <a:ext cx="26225" cy="25631"/>
            </a:xfrm>
            <a:custGeom>
              <a:rect b="b" l="l" r="r" t="t"/>
              <a:pathLst>
                <a:path extrusionOk="0" h="777" w="795">
                  <a:moveTo>
                    <a:pt x="63" y="277"/>
                  </a:moveTo>
                  <a:cubicBezTo>
                    <a:pt x="126" y="98"/>
                    <a:pt x="331" y="0"/>
                    <a:pt x="518" y="63"/>
                  </a:cubicBezTo>
                  <a:cubicBezTo>
                    <a:pt x="697" y="125"/>
                    <a:pt x="795" y="321"/>
                    <a:pt x="723" y="509"/>
                  </a:cubicBezTo>
                  <a:cubicBezTo>
                    <a:pt x="661" y="687"/>
                    <a:pt x="465" y="776"/>
                    <a:pt x="277" y="714"/>
                  </a:cubicBezTo>
                  <a:cubicBezTo>
                    <a:pt x="99" y="660"/>
                    <a:pt x="1" y="455"/>
                    <a:pt x="63" y="27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p55"/>
            <p:cNvSpPr/>
            <p:nvPr/>
          </p:nvSpPr>
          <p:spPr>
            <a:xfrm>
              <a:off x="4224887" y="1060436"/>
              <a:ext cx="26225" cy="26522"/>
            </a:xfrm>
            <a:custGeom>
              <a:rect b="b" l="l" r="r" t="t"/>
              <a:pathLst>
                <a:path extrusionOk="0" h="804" w="795">
                  <a:moveTo>
                    <a:pt x="81" y="259"/>
                  </a:moveTo>
                  <a:cubicBezTo>
                    <a:pt x="152" y="80"/>
                    <a:pt x="358" y="0"/>
                    <a:pt x="536" y="80"/>
                  </a:cubicBezTo>
                  <a:cubicBezTo>
                    <a:pt x="714" y="161"/>
                    <a:pt x="795" y="375"/>
                    <a:pt x="714" y="544"/>
                  </a:cubicBezTo>
                  <a:cubicBezTo>
                    <a:pt x="634" y="723"/>
                    <a:pt x="429" y="803"/>
                    <a:pt x="259" y="723"/>
                  </a:cubicBezTo>
                  <a:cubicBezTo>
                    <a:pt x="81" y="642"/>
                    <a:pt x="1" y="437"/>
                    <a:pt x="81" y="25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p55"/>
            <p:cNvSpPr/>
            <p:nvPr/>
          </p:nvSpPr>
          <p:spPr>
            <a:xfrm>
              <a:off x="4308180" y="1100153"/>
              <a:ext cx="26225" cy="26225"/>
            </a:xfrm>
            <a:custGeom>
              <a:rect b="b" l="l" r="r" t="t"/>
              <a:pathLst>
                <a:path extrusionOk="0" h="795" w="795">
                  <a:moveTo>
                    <a:pt x="90" y="241"/>
                  </a:moveTo>
                  <a:cubicBezTo>
                    <a:pt x="170" y="63"/>
                    <a:pt x="384" y="1"/>
                    <a:pt x="553" y="90"/>
                  </a:cubicBezTo>
                  <a:cubicBezTo>
                    <a:pt x="732" y="179"/>
                    <a:pt x="794" y="384"/>
                    <a:pt x="705" y="554"/>
                  </a:cubicBezTo>
                  <a:cubicBezTo>
                    <a:pt x="616" y="723"/>
                    <a:pt x="411" y="794"/>
                    <a:pt x="241" y="705"/>
                  </a:cubicBezTo>
                  <a:cubicBezTo>
                    <a:pt x="72" y="616"/>
                    <a:pt x="0" y="411"/>
                    <a:pt x="90" y="24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Google Shape;2840;p55"/>
            <p:cNvSpPr/>
            <p:nvPr/>
          </p:nvSpPr>
          <p:spPr>
            <a:xfrm>
              <a:off x="4388801" y="1144587"/>
              <a:ext cx="26522" cy="26225"/>
            </a:xfrm>
            <a:custGeom>
              <a:rect b="b" l="l" r="r" t="t"/>
              <a:pathLst>
                <a:path extrusionOk="0" h="795" w="804">
                  <a:moveTo>
                    <a:pt x="99" y="224"/>
                  </a:moveTo>
                  <a:cubicBezTo>
                    <a:pt x="197" y="54"/>
                    <a:pt x="411" y="1"/>
                    <a:pt x="581" y="99"/>
                  </a:cubicBezTo>
                  <a:cubicBezTo>
                    <a:pt x="750" y="197"/>
                    <a:pt x="804" y="411"/>
                    <a:pt x="705" y="572"/>
                  </a:cubicBezTo>
                  <a:cubicBezTo>
                    <a:pt x="598" y="741"/>
                    <a:pt x="384" y="795"/>
                    <a:pt x="224" y="696"/>
                  </a:cubicBezTo>
                  <a:cubicBezTo>
                    <a:pt x="54" y="598"/>
                    <a:pt x="1" y="393"/>
                    <a:pt x="99" y="22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Google Shape;2841;p55"/>
            <p:cNvSpPr/>
            <p:nvPr/>
          </p:nvSpPr>
          <p:spPr>
            <a:xfrm>
              <a:off x="4466487" y="1194332"/>
              <a:ext cx="26225" cy="26225"/>
            </a:xfrm>
            <a:custGeom>
              <a:rect b="b" l="l" r="r" t="t"/>
              <a:pathLst>
                <a:path extrusionOk="0" h="795" w="795">
                  <a:moveTo>
                    <a:pt x="108" y="196"/>
                  </a:moveTo>
                  <a:cubicBezTo>
                    <a:pt x="224" y="36"/>
                    <a:pt x="438" y="0"/>
                    <a:pt x="590" y="107"/>
                  </a:cubicBezTo>
                  <a:cubicBezTo>
                    <a:pt x="750" y="223"/>
                    <a:pt x="795" y="446"/>
                    <a:pt x="679" y="598"/>
                  </a:cubicBezTo>
                  <a:cubicBezTo>
                    <a:pt x="572" y="759"/>
                    <a:pt x="358" y="794"/>
                    <a:pt x="197" y="687"/>
                  </a:cubicBezTo>
                  <a:cubicBezTo>
                    <a:pt x="45" y="571"/>
                    <a:pt x="1" y="357"/>
                    <a:pt x="108" y="19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p55"/>
            <p:cNvSpPr/>
            <p:nvPr/>
          </p:nvSpPr>
          <p:spPr>
            <a:xfrm>
              <a:off x="4540643" y="1249058"/>
              <a:ext cx="26225" cy="25928"/>
            </a:xfrm>
            <a:custGeom>
              <a:rect b="b" l="l" r="r" t="t"/>
              <a:pathLst>
                <a:path extrusionOk="0" h="786" w="795">
                  <a:moveTo>
                    <a:pt x="126" y="179"/>
                  </a:moveTo>
                  <a:cubicBezTo>
                    <a:pt x="242" y="27"/>
                    <a:pt x="456" y="1"/>
                    <a:pt x="608" y="125"/>
                  </a:cubicBezTo>
                  <a:cubicBezTo>
                    <a:pt x="768" y="241"/>
                    <a:pt x="795" y="464"/>
                    <a:pt x="670" y="616"/>
                  </a:cubicBezTo>
                  <a:cubicBezTo>
                    <a:pt x="554" y="768"/>
                    <a:pt x="331" y="786"/>
                    <a:pt x="179" y="670"/>
                  </a:cubicBezTo>
                  <a:cubicBezTo>
                    <a:pt x="28" y="554"/>
                    <a:pt x="1" y="331"/>
                    <a:pt x="126" y="17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p55"/>
            <p:cNvSpPr/>
            <p:nvPr/>
          </p:nvSpPr>
          <p:spPr>
            <a:xfrm>
              <a:off x="4611566" y="1308502"/>
              <a:ext cx="25928" cy="25334"/>
            </a:xfrm>
            <a:custGeom>
              <a:rect b="b" l="l" r="r" t="t"/>
              <a:pathLst>
                <a:path extrusionOk="0" h="768" w="786">
                  <a:moveTo>
                    <a:pt x="126" y="161"/>
                  </a:moveTo>
                  <a:cubicBezTo>
                    <a:pt x="251" y="9"/>
                    <a:pt x="474" y="1"/>
                    <a:pt x="625" y="125"/>
                  </a:cubicBezTo>
                  <a:cubicBezTo>
                    <a:pt x="768" y="259"/>
                    <a:pt x="786" y="473"/>
                    <a:pt x="652" y="616"/>
                  </a:cubicBezTo>
                  <a:cubicBezTo>
                    <a:pt x="527" y="759"/>
                    <a:pt x="304" y="768"/>
                    <a:pt x="162" y="643"/>
                  </a:cubicBezTo>
                  <a:cubicBezTo>
                    <a:pt x="10" y="518"/>
                    <a:pt x="1" y="304"/>
                    <a:pt x="126" y="16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p55"/>
            <p:cNvSpPr/>
            <p:nvPr/>
          </p:nvSpPr>
          <p:spPr>
            <a:xfrm>
              <a:off x="4740778" y="1439759"/>
              <a:ext cx="25631" cy="25631"/>
            </a:xfrm>
            <a:custGeom>
              <a:rect b="b" l="l" r="r" t="t"/>
              <a:pathLst>
                <a:path extrusionOk="0" h="777" w="777">
                  <a:moveTo>
                    <a:pt x="161" y="125"/>
                  </a:moveTo>
                  <a:cubicBezTo>
                    <a:pt x="304" y="0"/>
                    <a:pt x="527" y="18"/>
                    <a:pt x="652" y="161"/>
                  </a:cubicBezTo>
                  <a:cubicBezTo>
                    <a:pt x="776" y="313"/>
                    <a:pt x="759" y="536"/>
                    <a:pt x="616" y="660"/>
                  </a:cubicBezTo>
                  <a:cubicBezTo>
                    <a:pt x="473" y="776"/>
                    <a:pt x="250" y="768"/>
                    <a:pt x="125" y="616"/>
                  </a:cubicBezTo>
                  <a:cubicBezTo>
                    <a:pt x="0" y="473"/>
                    <a:pt x="18" y="259"/>
                    <a:pt x="161" y="12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Google Shape;2845;p55"/>
            <p:cNvSpPr/>
            <p:nvPr/>
          </p:nvSpPr>
          <p:spPr>
            <a:xfrm>
              <a:off x="4798737" y="1511276"/>
              <a:ext cx="26225" cy="25631"/>
            </a:xfrm>
            <a:custGeom>
              <a:rect b="b" l="l" r="r" t="t"/>
              <a:pathLst>
                <a:path extrusionOk="0" h="777" w="795">
                  <a:moveTo>
                    <a:pt x="179" y="116"/>
                  </a:moveTo>
                  <a:cubicBezTo>
                    <a:pt x="331" y="0"/>
                    <a:pt x="554" y="27"/>
                    <a:pt x="670" y="179"/>
                  </a:cubicBezTo>
                  <a:cubicBezTo>
                    <a:pt x="795" y="330"/>
                    <a:pt x="768" y="553"/>
                    <a:pt x="607" y="660"/>
                  </a:cubicBezTo>
                  <a:cubicBezTo>
                    <a:pt x="456" y="776"/>
                    <a:pt x="233" y="750"/>
                    <a:pt x="117" y="598"/>
                  </a:cubicBezTo>
                  <a:cubicBezTo>
                    <a:pt x="1" y="446"/>
                    <a:pt x="27" y="232"/>
                    <a:pt x="179" y="11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Google Shape;2846;p55"/>
            <p:cNvSpPr/>
            <p:nvPr/>
          </p:nvSpPr>
          <p:spPr>
            <a:xfrm>
              <a:off x="4852309" y="1586026"/>
              <a:ext cx="25928" cy="26489"/>
            </a:xfrm>
            <a:custGeom>
              <a:rect b="b" l="l" r="r" t="t"/>
              <a:pathLst>
                <a:path extrusionOk="0" h="803" w="786">
                  <a:moveTo>
                    <a:pt x="197" y="107"/>
                  </a:moveTo>
                  <a:cubicBezTo>
                    <a:pt x="357" y="0"/>
                    <a:pt x="571" y="45"/>
                    <a:pt x="678" y="205"/>
                  </a:cubicBezTo>
                  <a:cubicBezTo>
                    <a:pt x="785" y="375"/>
                    <a:pt x="741" y="589"/>
                    <a:pt x="580" y="696"/>
                  </a:cubicBezTo>
                  <a:cubicBezTo>
                    <a:pt x="420" y="803"/>
                    <a:pt x="206" y="758"/>
                    <a:pt x="98" y="598"/>
                  </a:cubicBezTo>
                  <a:cubicBezTo>
                    <a:pt x="0" y="428"/>
                    <a:pt x="45" y="214"/>
                    <a:pt x="197" y="1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7" name="Google Shape;2847;p55"/>
            <p:cNvSpPr/>
            <p:nvPr/>
          </p:nvSpPr>
          <p:spPr>
            <a:xfrm>
              <a:off x="4900273" y="1664569"/>
              <a:ext cx="26522" cy="26225"/>
            </a:xfrm>
            <a:custGeom>
              <a:rect b="b" l="l" r="r" t="t"/>
              <a:pathLst>
                <a:path extrusionOk="0" h="795" w="804">
                  <a:moveTo>
                    <a:pt x="224" y="99"/>
                  </a:moveTo>
                  <a:cubicBezTo>
                    <a:pt x="393" y="1"/>
                    <a:pt x="607" y="55"/>
                    <a:pt x="705" y="224"/>
                  </a:cubicBezTo>
                  <a:cubicBezTo>
                    <a:pt x="803" y="394"/>
                    <a:pt x="741" y="608"/>
                    <a:pt x="571" y="706"/>
                  </a:cubicBezTo>
                  <a:cubicBezTo>
                    <a:pt x="411" y="795"/>
                    <a:pt x="197" y="741"/>
                    <a:pt x="99" y="572"/>
                  </a:cubicBezTo>
                  <a:cubicBezTo>
                    <a:pt x="0" y="402"/>
                    <a:pt x="63" y="197"/>
                    <a:pt x="224" y="9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8" name="Google Shape;2848;p55"/>
            <p:cNvSpPr/>
            <p:nvPr/>
          </p:nvSpPr>
          <p:spPr>
            <a:xfrm>
              <a:off x="4943816" y="1745817"/>
              <a:ext cx="26522" cy="26225"/>
            </a:xfrm>
            <a:custGeom>
              <a:rect b="b" l="l" r="r" t="t"/>
              <a:pathLst>
                <a:path extrusionOk="0" h="795" w="804">
                  <a:moveTo>
                    <a:pt x="242" y="89"/>
                  </a:moveTo>
                  <a:cubicBezTo>
                    <a:pt x="411" y="0"/>
                    <a:pt x="625" y="72"/>
                    <a:pt x="714" y="241"/>
                  </a:cubicBezTo>
                  <a:cubicBezTo>
                    <a:pt x="804" y="419"/>
                    <a:pt x="732" y="625"/>
                    <a:pt x="563" y="714"/>
                  </a:cubicBezTo>
                  <a:cubicBezTo>
                    <a:pt x="384" y="794"/>
                    <a:pt x="170" y="723"/>
                    <a:pt x="90" y="553"/>
                  </a:cubicBezTo>
                  <a:cubicBezTo>
                    <a:pt x="1" y="384"/>
                    <a:pt x="72" y="179"/>
                    <a:pt x="242" y="8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9" name="Google Shape;2849;p55"/>
            <p:cNvSpPr/>
            <p:nvPr/>
          </p:nvSpPr>
          <p:spPr>
            <a:xfrm>
              <a:off x="4982082" y="1829671"/>
              <a:ext cx="25928" cy="26225"/>
            </a:xfrm>
            <a:custGeom>
              <a:rect b="b" l="l" r="r" t="t"/>
              <a:pathLst>
                <a:path extrusionOk="0" h="795" w="786">
                  <a:moveTo>
                    <a:pt x="259" y="81"/>
                  </a:moveTo>
                  <a:cubicBezTo>
                    <a:pt x="438" y="1"/>
                    <a:pt x="643" y="90"/>
                    <a:pt x="714" y="268"/>
                  </a:cubicBezTo>
                  <a:cubicBezTo>
                    <a:pt x="786" y="447"/>
                    <a:pt x="696" y="652"/>
                    <a:pt x="518" y="723"/>
                  </a:cubicBezTo>
                  <a:cubicBezTo>
                    <a:pt x="340" y="795"/>
                    <a:pt x="143" y="714"/>
                    <a:pt x="72" y="536"/>
                  </a:cubicBezTo>
                  <a:cubicBezTo>
                    <a:pt x="1" y="357"/>
                    <a:pt x="90" y="152"/>
                    <a:pt x="259" y="8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0" name="Google Shape;2850;p55"/>
            <p:cNvSpPr/>
            <p:nvPr/>
          </p:nvSpPr>
          <p:spPr>
            <a:xfrm>
              <a:off x="5014442" y="1916198"/>
              <a:ext cx="25928" cy="25928"/>
            </a:xfrm>
            <a:custGeom>
              <a:rect b="b" l="l" r="r" t="t"/>
              <a:pathLst>
                <a:path extrusionOk="0" h="786" w="786">
                  <a:moveTo>
                    <a:pt x="277" y="63"/>
                  </a:moveTo>
                  <a:cubicBezTo>
                    <a:pt x="465" y="0"/>
                    <a:pt x="661" y="99"/>
                    <a:pt x="723" y="286"/>
                  </a:cubicBezTo>
                  <a:cubicBezTo>
                    <a:pt x="786" y="464"/>
                    <a:pt x="688" y="670"/>
                    <a:pt x="500" y="723"/>
                  </a:cubicBezTo>
                  <a:cubicBezTo>
                    <a:pt x="322" y="785"/>
                    <a:pt x="126" y="687"/>
                    <a:pt x="63" y="509"/>
                  </a:cubicBezTo>
                  <a:cubicBezTo>
                    <a:pt x="1" y="322"/>
                    <a:pt x="99" y="125"/>
                    <a:pt x="277" y="6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1" name="Google Shape;2851;p55"/>
            <p:cNvSpPr/>
            <p:nvPr/>
          </p:nvSpPr>
          <p:spPr>
            <a:xfrm>
              <a:off x="5041525" y="2004472"/>
              <a:ext cx="25631" cy="25631"/>
            </a:xfrm>
            <a:custGeom>
              <a:rect b="b" l="l" r="r" t="t"/>
              <a:pathLst>
                <a:path extrusionOk="0" h="777" w="777">
                  <a:moveTo>
                    <a:pt x="295" y="54"/>
                  </a:moveTo>
                  <a:cubicBezTo>
                    <a:pt x="482" y="1"/>
                    <a:pt x="670" y="108"/>
                    <a:pt x="723" y="295"/>
                  </a:cubicBezTo>
                  <a:cubicBezTo>
                    <a:pt x="777" y="482"/>
                    <a:pt x="670" y="679"/>
                    <a:pt x="482" y="723"/>
                  </a:cubicBezTo>
                  <a:cubicBezTo>
                    <a:pt x="295" y="777"/>
                    <a:pt x="108" y="661"/>
                    <a:pt x="54" y="482"/>
                  </a:cubicBezTo>
                  <a:cubicBezTo>
                    <a:pt x="1" y="295"/>
                    <a:pt x="108" y="108"/>
                    <a:pt x="295" y="5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2" name="Google Shape;2852;p55"/>
            <p:cNvSpPr/>
            <p:nvPr/>
          </p:nvSpPr>
          <p:spPr>
            <a:xfrm>
              <a:off x="5063297" y="2094528"/>
              <a:ext cx="24774" cy="25038"/>
            </a:xfrm>
            <a:custGeom>
              <a:rect b="b" l="l" r="r" t="t"/>
              <a:pathLst>
                <a:path extrusionOk="0" h="759" w="751">
                  <a:moveTo>
                    <a:pt x="304" y="36"/>
                  </a:moveTo>
                  <a:cubicBezTo>
                    <a:pt x="491" y="1"/>
                    <a:pt x="688" y="117"/>
                    <a:pt x="714" y="313"/>
                  </a:cubicBezTo>
                  <a:cubicBezTo>
                    <a:pt x="750" y="500"/>
                    <a:pt x="625" y="687"/>
                    <a:pt x="438" y="723"/>
                  </a:cubicBezTo>
                  <a:cubicBezTo>
                    <a:pt x="251" y="759"/>
                    <a:pt x="72" y="634"/>
                    <a:pt x="36" y="447"/>
                  </a:cubicBezTo>
                  <a:cubicBezTo>
                    <a:pt x="1" y="259"/>
                    <a:pt x="117" y="72"/>
                    <a:pt x="304" y="3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3" name="Google Shape;2853;p55"/>
            <p:cNvSpPr/>
            <p:nvPr/>
          </p:nvSpPr>
          <p:spPr>
            <a:xfrm>
              <a:off x="5078603" y="2185475"/>
              <a:ext cx="24477" cy="24741"/>
            </a:xfrm>
            <a:custGeom>
              <a:rect b="b" l="l" r="r" t="t"/>
              <a:pathLst>
                <a:path extrusionOk="0" h="750" w="742">
                  <a:moveTo>
                    <a:pt x="322" y="27"/>
                  </a:moveTo>
                  <a:cubicBezTo>
                    <a:pt x="518" y="0"/>
                    <a:pt x="688" y="134"/>
                    <a:pt x="714" y="330"/>
                  </a:cubicBezTo>
                  <a:cubicBezTo>
                    <a:pt x="741" y="526"/>
                    <a:pt x="607" y="696"/>
                    <a:pt x="411" y="723"/>
                  </a:cubicBezTo>
                  <a:cubicBezTo>
                    <a:pt x="224" y="750"/>
                    <a:pt x="45" y="616"/>
                    <a:pt x="27" y="419"/>
                  </a:cubicBezTo>
                  <a:cubicBezTo>
                    <a:pt x="1" y="232"/>
                    <a:pt x="134" y="54"/>
                    <a:pt x="322" y="2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Google Shape;2854;p55"/>
            <p:cNvSpPr/>
            <p:nvPr/>
          </p:nvSpPr>
          <p:spPr>
            <a:xfrm>
              <a:off x="5088334" y="2277576"/>
              <a:ext cx="23850" cy="23883"/>
            </a:xfrm>
            <a:custGeom>
              <a:rect b="b" l="l" r="r" t="t"/>
              <a:pathLst>
                <a:path extrusionOk="0" h="724" w="723">
                  <a:moveTo>
                    <a:pt x="330" y="18"/>
                  </a:moveTo>
                  <a:cubicBezTo>
                    <a:pt x="526" y="0"/>
                    <a:pt x="696" y="143"/>
                    <a:pt x="705" y="339"/>
                  </a:cubicBezTo>
                  <a:cubicBezTo>
                    <a:pt x="723" y="536"/>
                    <a:pt x="580" y="696"/>
                    <a:pt x="384" y="714"/>
                  </a:cubicBezTo>
                  <a:cubicBezTo>
                    <a:pt x="196" y="723"/>
                    <a:pt x="27" y="580"/>
                    <a:pt x="9" y="393"/>
                  </a:cubicBezTo>
                  <a:cubicBezTo>
                    <a:pt x="0" y="197"/>
                    <a:pt x="143" y="27"/>
                    <a:pt x="330" y="1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p55"/>
            <p:cNvSpPr/>
            <p:nvPr/>
          </p:nvSpPr>
          <p:spPr>
            <a:xfrm>
              <a:off x="5092425" y="2369974"/>
              <a:ext cx="23289" cy="23289"/>
            </a:xfrm>
            <a:custGeom>
              <a:rect b="b" l="l" r="r" t="t"/>
              <a:pathLst>
                <a:path extrusionOk="0" h="706" w="706">
                  <a:moveTo>
                    <a:pt x="340" y="10"/>
                  </a:moveTo>
                  <a:cubicBezTo>
                    <a:pt x="536" y="1"/>
                    <a:pt x="697" y="161"/>
                    <a:pt x="697" y="349"/>
                  </a:cubicBezTo>
                  <a:cubicBezTo>
                    <a:pt x="706" y="545"/>
                    <a:pt x="554" y="705"/>
                    <a:pt x="358" y="705"/>
                  </a:cubicBezTo>
                  <a:cubicBezTo>
                    <a:pt x="170" y="705"/>
                    <a:pt x="10" y="545"/>
                    <a:pt x="1" y="357"/>
                  </a:cubicBezTo>
                  <a:cubicBezTo>
                    <a:pt x="1" y="170"/>
                    <a:pt x="153" y="10"/>
                    <a:pt x="340" y="1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p55"/>
            <p:cNvSpPr/>
            <p:nvPr/>
          </p:nvSpPr>
          <p:spPr>
            <a:xfrm>
              <a:off x="5090083" y="2462075"/>
              <a:ext cx="23883" cy="23586"/>
            </a:xfrm>
            <a:custGeom>
              <a:rect b="b" l="l" r="r" t="t"/>
              <a:pathLst>
                <a:path extrusionOk="0" h="715" w="724">
                  <a:moveTo>
                    <a:pt x="375" y="10"/>
                  </a:moveTo>
                  <a:cubicBezTo>
                    <a:pt x="572" y="19"/>
                    <a:pt x="723" y="179"/>
                    <a:pt x="705" y="376"/>
                  </a:cubicBezTo>
                  <a:cubicBezTo>
                    <a:pt x="696" y="572"/>
                    <a:pt x="527" y="715"/>
                    <a:pt x="331" y="706"/>
                  </a:cubicBezTo>
                  <a:cubicBezTo>
                    <a:pt x="143" y="688"/>
                    <a:pt x="1" y="527"/>
                    <a:pt x="9" y="340"/>
                  </a:cubicBezTo>
                  <a:cubicBezTo>
                    <a:pt x="27" y="144"/>
                    <a:pt x="188" y="1"/>
                    <a:pt x="375" y="1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p55"/>
            <p:cNvSpPr/>
            <p:nvPr/>
          </p:nvSpPr>
          <p:spPr>
            <a:xfrm>
              <a:off x="5081539" y="2553318"/>
              <a:ext cx="24477" cy="24444"/>
            </a:xfrm>
            <a:custGeom>
              <a:rect b="b" l="l" r="r" t="t"/>
              <a:pathLst>
                <a:path extrusionOk="0" h="741" w="742">
                  <a:moveTo>
                    <a:pt x="411" y="27"/>
                  </a:moveTo>
                  <a:cubicBezTo>
                    <a:pt x="607" y="45"/>
                    <a:pt x="741" y="223"/>
                    <a:pt x="715" y="411"/>
                  </a:cubicBezTo>
                  <a:cubicBezTo>
                    <a:pt x="688" y="607"/>
                    <a:pt x="518" y="741"/>
                    <a:pt x="322" y="714"/>
                  </a:cubicBezTo>
                  <a:cubicBezTo>
                    <a:pt x="135" y="696"/>
                    <a:pt x="1" y="518"/>
                    <a:pt x="19" y="330"/>
                  </a:cubicBezTo>
                  <a:cubicBezTo>
                    <a:pt x="45" y="143"/>
                    <a:pt x="224" y="0"/>
                    <a:pt x="411" y="2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p55"/>
            <p:cNvSpPr/>
            <p:nvPr/>
          </p:nvSpPr>
          <p:spPr>
            <a:xfrm>
              <a:off x="5067420" y="2644232"/>
              <a:ext cx="24774" cy="25071"/>
            </a:xfrm>
            <a:custGeom>
              <a:rect b="b" l="l" r="r" t="t"/>
              <a:pathLst>
                <a:path extrusionOk="0" h="760" w="751">
                  <a:moveTo>
                    <a:pt x="438" y="37"/>
                  </a:moveTo>
                  <a:cubicBezTo>
                    <a:pt x="625" y="63"/>
                    <a:pt x="750" y="251"/>
                    <a:pt x="714" y="438"/>
                  </a:cubicBezTo>
                  <a:cubicBezTo>
                    <a:pt x="688" y="634"/>
                    <a:pt x="500" y="759"/>
                    <a:pt x="313" y="724"/>
                  </a:cubicBezTo>
                  <a:cubicBezTo>
                    <a:pt x="126" y="688"/>
                    <a:pt x="1" y="501"/>
                    <a:pt x="36" y="313"/>
                  </a:cubicBezTo>
                  <a:cubicBezTo>
                    <a:pt x="63" y="126"/>
                    <a:pt x="250" y="1"/>
                    <a:pt x="438" y="3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p55"/>
            <p:cNvSpPr/>
            <p:nvPr/>
          </p:nvSpPr>
          <p:spPr>
            <a:xfrm>
              <a:off x="5047991" y="2733991"/>
              <a:ext cx="25071" cy="25631"/>
            </a:xfrm>
            <a:custGeom>
              <a:rect b="b" l="l" r="r" t="t"/>
              <a:pathLst>
                <a:path extrusionOk="0" h="777" w="760">
                  <a:moveTo>
                    <a:pt x="456" y="45"/>
                  </a:moveTo>
                  <a:cubicBezTo>
                    <a:pt x="643" y="90"/>
                    <a:pt x="759" y="286"/>
                    <a:pt x="715" y="474"/>
                  </a:cubicBezTo>
                  <a:cubicBezTo>
                    <a:pt x="670" y="661"/>
                    <a:pt x="474" y="777"/>
                    <a:pt x="286" y="723"/>
                  </a:cubicBezTo>
                  <a:cubicBezTo>
                    <a:pt x="99" y="679"/>
                    <a:pt x="1" y="492"/>
                    <a:pt x="37" y="304"/>
                  </a:cubicBezTo>
                  <a:cubicBezTo>
                    <a:pt x="81" y="117"/>
                    <a:pt x="268" y="1"/>
                    <a:pt x="456" y="4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p55"/>
            <p:cNvSpPr/>
            <p:nvPr/>
          </p:nvSpPr>
          <p:spPr>
            <a:xfrm>
              <a:off x="5021799" y="2822595"/>
              <a:ext cx="25928" cy="25631"/>
            </a:xfrm>
            <a:custGeom>
              <a:rect b="b" l="l" r="r" t="t"/>
              <a:pathLst>
                <a:path extrusionOk="0" h="777" w="786">
                  <a:moveTo>
                    <a:pt x="500" y="54"/>
                  </a:moveTo>
                  <a:cubicBezTo>
                    <a:pt x="688" y="116"/>
                    <a:pt x="786" y="312"/>
                    <a:pt x="723" y="491"/>
                  </a:cubicBezTo>
                  <a:cubicBezTo>
                    <a:pt x="661" y="678"/>
                    <a:pt x="465" y="776"/>
                    <a:pt x="277" y="714"/>
                  </a:cubicBezTo>
                  <a:cubicBezTo>
                    <a:pt x="99" y="651"/>
                    <a:pt x="1" y="464"/>
                    <a:pt x="63" y="277"/>
                  </a:cubicBezTo>
                  <a:cubicBezTo>
                    <a:pt x="126" y="98"/>
                    <a:pt x="322" y="0"/>
                    <a:pt x="500" y="5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p55"/>
            <p:cNvSpPr/>
            <p:nvPr/>
          </p:nvSpPr>
          <p:spPr>
            <a:xfrm>
              <a:off x="4990625" y="2909088"/>
              <a:ext cx="25928" cy="25928"/>
            </a:xfrm>
            <a:custGeom>
              <a:rect b="b" l="l" r="r" t="t"/>
              <a:pathLst>
                <a:path extrusionOk="0" h="786" w="786">
                  <a:moveTo>
                    <a:pt x="518" y="63"/>
                  </a:moveTo>
                  <a:cubicBezTo>
                    <a:pt x="696" y="135"/>
                    <a:pt x="785" y="340"/>
                    <a:pt x="714" y="518"/>
                  </a:cubicBezTo>
                  <a:cubicBezTo>
                    <a:pt x="643" y="697"/>
                    <a:pt x="437" y="786"/>
                    <a:pt x="259" y="715"/>
                  </a:cubicBezTo>
                  <a:cubicBezTo>
                    <a:pt x="81" y="643"/>
                    <a:pt x="0" y="438"/>
                    <a:pt x="63" y="260"/>
                  </a:cubicBezTo>
                  <a:cubicBezTo>
                    <a:pt x="134" y="90"/>
                    <a:pt x="339" y="1"/>
                    <a:pt x="518" y="6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p55"/>
            <p:cNvSpPr/>
            <p:nvPr/>
          </p:nvSpPr>
          <p:spPr>
            <a:xfrm>
              <a:off x="4954141" y="2993569"/>
              <a:ext cx="25928" cy="26522"/>
            </a:xfrm>
            <a:custGeom>
              <a:rect b="b" l="l" r="r" t="t"/>
              <a:pathLst>
                <a:path extrusionOk="0" h="804" w="786">
                  <a:moveTo>
                    <a:pt x="535" y="80"/>
                  </a:moveTo>
                  <a:cubicBezTo>
                    <a:pt x="705" y="161"/>
                    <a:pt x="785" y="366"/>
                    <a:pt x="705" y="544"/>
                  </a:cubicBezTo>
                  <a:cubicBezTo>
                    <a:pt x="625" y="723"/>
                    <a:pt x="419" y="803"/>
                    <a:pt x="250" y="714"/>
                  </a:cubicBezTo>
                  <a:cubicBezTo>
                    <a:pt x="71" y="634"/>
                    <a:pt x="0" y="419"/>
                    <a:pt x="71" y="250"/>
                  </a:cubicBezTo>
                  <a:cubicBezTo>
                    <a:pt x="152" y="72"/>
                    <a:pt x="357" y="0"/>
                    <a:pt x="535" y="8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p55"/>
            <p:cNvSpPr/>
            <p:nvPr/>
          </p:nvSpPr>
          <p:spPr>
            <a:xfrm>
              <a:off x="4911752" y="3075675"/>
              <a:ext cx="26522" cy="26225"/>
            </a:xfrm>
            <a:custGeom>
              <a:rect b="b" l="l" r="r" t="t"/>
              <a:pathLst>
                <a:path extrusionOk="0" h="795" w="804">
                  <a:moveTo>
                    <a:pt x="571" y="89"/>
                  </a:moveTo>
                  <a:cubicBezTo>
                    <a:pt x="741" y="179"/>
                    <a:pt x="803" y="393"/>
                    <a:pt x="705" y="562"/>
                  </a:cubicBezTo>
                  <a:cubicBezTo>
                    <a:pt x="607" y="732"/>
                    <a:pt x="393" y="794"/>
                    <a:pt x="223" y="696"/>
                  </a:cubicBezTo>
                  <a:cubicBezTo>
                    <a:pt x="63" y="598"/>
                    <a:pt x="0" y="393"/>
                    <a:pt x="99" y="223"/>
                  </a:cubicBezTo>
                  <a:cubicBezTo>
                    <a:pt x="188" y="63"/>
                    <a:pt x="402" y="0"/>
                    <a:pt x="571" y="8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p55"/>
            <p:cNvSpPr/>
            <p:nvPr/>
          </p:nvSpPr>
          <p:spPr>
            <a:xfrm>
              <a:off x="4864382" y="3154515"/>
              <a:ext cx="26522" cy="26225"/>
            </a:xfrm>
            <a:custGeom>
              <a:rect b="b" l="l" r="r" t="t"/>
              <a:pathLst>
                <a:path extrusionOk="0" h="795" w="804">
                  <a:moveTo>
                    <a:pt x="589" y="108"/>
                  </a:moveTo>
                  <a:cubicBezTo>
                    <a:pt x="749" y="206"/>
                    <a:pt x="803" y="420"/>
                    <a:pt x="696" y="590"/>
                  </a:cubicBezTo>
                  <a:cubicBezTo>
                    <a:pt x="589" y="750"/>
                    <a:pt x="375" y="795"/>
                    <a:pt x="214" y="697"/>
                  </a:cubicBezTo>
                  <a:cubicBezTo>
                    <a:pt x="54" y="590"/>
                    <a:pt x="0" y="376"/>
                    <a:pt x="107" y="215"/>
                  </a:cubicBezTo>
                  <a:cubicBezTo>
                    <a:pt x="214" y="55"/>
                    <a:pt x="428" y="1"/>
                    <a:pt x="589" y="10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p55"/>
            <p:cNvSpPr/>
            <p:nvPr/>
          </p:nvSpPr>
          <p:spPr>
            <a:xfrm>
              <a:off x="4812592" y="3230750"/>
              <a:ext cx="25928" cy="26225"/>
            </a:xfrm>
            <a:custGeom>
              <a:rect b="b" l="l" r="r" t="t"/>
              <a:pathLst>
                <a:path extrusionOk="0" h="795" w="786">
                  <a:moveTo>
                    <a:pt x="598" y="108"/>
                  </a:moveTo>
                  <a:cubicBezTo>
                    <a:pt x="749" y="224"/>
                    <a:pt x="785" y="447"/>
                    <a:pt x="678" y="598"/>
                  </a:cubicBezTo>
                  <a:cubicBezTo>
                    <a:pt x="562" y="759"/>
                    <a:pt x="348" y="794"/>
                    <a:pt x="187" y="679"/>
                  </a:cubicBezTo>
                  <a:cubicBezTo>
                    <a:pt x="36" y="563"/>
                    <a:pt x="0" y="348"/>
                    <a:pt x="116" y="188"/>
                  </a:cubicBezTo>
                  <a:cubicBezTo>
                    <a:pt x="223" y="36"/>
                    <a:pt x="437" y="1"/>
                    <a:pt x="598" y="10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p55"/>
            <p:cNvSpPr/>
            <p:nvPr/>
          </p:nvSpPr>
          <p:spPr>
            <a:xfrm>
              <a:off x="4755787" y="3303454"/>
              <a:ext cx="25928" cy="25631"/>
            </a:xfrm>
            <a:custGeom>
              <a:rect b="b" l="l" r="r" t="t"/>
              <a:pathLst>
                <a:path extrusionOk="0" h="777" w="786">
                  <a:moveTo>
                    <a:pt x="616" y="125"/>
                  </a:moveTo>
                  <a:cubicBezTo>
                    <a:pt x="767" y="250"/>
                    <a:pt x="785" y="464"/>
                    <a:pt x="660" y="616"/>
                  </a:cubicBezTo>
                  <a:cubicBezTo>
                    <a:pt x="527" y="758"/>
                    <a:pt x="304" y="776"/>
                    <a:pt x="161" y="651"/>
                  </a:cubicBezTo>
                  <a:cubicBezTo>
                    <a:pt x="18" y="526"/>
                    <a:pt x="0" y="312"/>
                    <a:pt x="125" y="161"/>
                  </a:cubicBezTo>
                  <a:cubicBezTo>
                    <a:pt x="250" y="18"/>
                    <a:pt x="473" y="0"/>
                    <a:pt x="616" y="12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p55"/>
            <p:cNvSpPr/>
            <p:nvPr/>
          </p:nvSpPr>
          <p:spPr>
            <a:xfrm>
              <a:off x="4694266" y="3372002"/>
              <a:ext cx="25631" cy="25631"/>
            </a:xfrm>
            <a:custGeom>
              <a:rect b="b" l="l" r="r" t="t"/>
              <a:pathLst>
                <a:path extrusionOk="0" h="777" w="777">
                  <a:moveTo>
                    <a:pt x="625" y="134"/>
                  </a:moveTo>
                  <a:cubicBezTo>
                    <a:pt x="768" y="268"/>
                    <a:pt x="777" y="491"/>
                    <a:pt x="643" y="625"/>
                  </a:cubicBezTo>
                  <a:cubicBezTo>
                    <a:pt x="509" y="768"/>
                    <a:pt x="286" y="777"/>
                    <a:pt x="143" y="643"/>
                  </a:cubicBezTo>
                  <a:cubicBezTo>
                    <a:pt x="10" y="509"/>
                    <a:pt x="1" y="286"/>
                    <a:pt x="135" y="152"/>
                  </a:cubicBezTo>
                  <a:cubicBezTo>
                    <a:pt x="268" y="10"/>
                    <a:pt x="491" y="1"/>
                    <a:pt x="625" y="13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p55"/>
            <p:cNvSpPr/>
            <p:nvPr/>
          </p:nvSpPr>
          <p:spPr>
            <a:xfrm>
              <a:off x="4628950" y="3436756"/>
              <a:ext cx="25334" cy="25631"/>
            </a:xfrm>
            <a:custGeom>
              <a:rect b="b" l="l" r="r" t="t"/>
              <a:pathLst>
                <a:path extrusionOk="0" h="777" w="768">
                  <a:moveTo>
                    <a:pt x="634" y="152"/>
                  </a:moveTo>
                  <a:cubicBezTo>
                    <a:pt x="768" y="286"/>
                    <a:pt x="759" y="509"/>
                    <a:pt x="616" y="643"/>
                  </a:cubicBezTo>
                  <a:cubicBezTo>
                    <a:pt x="473" y="776"/>
                    <a:pt x="259" y="776"/>
                    <a:pt x="125" y="634"/>
                  </a:cubicBezTo>
                  <a:cubicBezTo>
                    <a:pt x="0" y="491"/>
                    <a:pt x="9" y="268"/>
                    <a:pt x="143" y="134"/>
                  </a:cubicBezTo>
                  <a:cubicBezTo>
                    <a:pt x="286" y="0"/>
                    <a:pt x="500" y="9"/>
                    <a:pt x="634" y="15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p55"/>
            <p:cNvSpPr/>
            <p:nvPr/>
          </p:nvSpPr>
          <p:spPr>
            <a:xfrm>
              <a:off x="4558918" y="3497091"/>
              <a:ext cx="25928" cy="25631"/>
            </a:xfrm>
            <a:custGeom>
              <a:rect b="b" l="l" r="r" t="t"/>
              <a:pathLst>
                <a:path extrusionOk="0" h="777" w="786">
                  <a:moveTo>
                    <a:pt x="669" y="170"/>
                  </a:moveTo>
                  <a:cubicBezTo>
                    <a:pt x="785" y="321"/>
                    <a:pt x="767" y="535"/>
                    <a:pt x="607" y="660"/>
                  </a:cubicBezTo>
                  <a:cubicBezTo>
                    <a:pt x="455" y="776"/>
                    <a:pt x="241" y="758"/>
                    <a:pt x="116" y="607"/>
                  </a:cubicBezTo>
                  <a:cubicBezTo>
                    <a:pt x="0" y="455"/>
                    <a:pt x="18" y="241"/>
                    <a:pt x="170" y="116"/>
                  </a:cubicBezTo>
                  <a:cubicBezTo>
                    <a:pt x="321" y="0"/>
                    <a:pt x="544" y="27"/>
                    <a:pt x="669" y="17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p55"/>
            <p:cNvSpPr/>
            <p:nvPr/>
          </p:nvSpPr>
          <p:spPr>
            <a:xfrm>
              <a:off x="4485323" y="3552411"/>
              <a:ext cx="26225" cy="26225"/>
            </a:xfrm>
            <a:custGeom>
              <a:rect b="b" l="l" r="r" t="t"/>
              <a:pathLst>
                <a:path extrusionOk="0" h="795" w="795">
                  <a:moveTo>
                    <a:pt x="679" y="196"/>
                  </a:moveTo>
                  <a:cubicBezTo>
                    <a:pt x="795" y="348"/>
                    <a:pt x="759" y="571"/>
                    <a:pt x="599" y="678"/>
                  </a:cubicBezTo>
                  <a:cubicBezTo>
                    <a:pt x="438" y="794"/>
                    <a:pt x="224" y="758"/>
                    <a:pt x="108" y="598"/>
                  </a:cubicBezTo>
                  <a:cubicBezTo>
                    <a:pt x="1" y="446"/>
                    <a:pt x="37" y="223"/>
                    <a:pt x="197" y="116"/>
                  </a:cubicBezTo>
                  <a:cubicBezTo>
                    <a:pt x="349" y="0"/>
                    <a:pt x="563" y="45"/>
                    <a:pt x="679" y="19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Google Shape;2871;p55"/>
            <p:cNvSpPr/>
            <p:nvPr/>
          </p:nvSpPr>
          <p:spPr>
            <a:xfrm>
              <a:off x="4408528" y="3603607"/>
              <a:ext cx="26225" cy="26225"/>
            </a:xfrm>
            <a:custGeom>
              <a:rect b="b" l="l" r="r" t="t"/>
              <a:pathLst>
                <a:path extrusionOk="0" h="795" w="795">
                  <a:moveTo>
                    <a:pt x="696" y="206"/>
                  </a:moveTo>
                  <a:cubicBezTo>
                    <a:pt x="794" y="366"/>
                    <a:pt x="741" y="589"/>
                    <a:pt x="580" y="696"/>
                  </a:cubicBezTo>
                  <a:cubicBezTo>
                    <a:pt x="420" y="794"/>
                    <a:pt x="206" y="750"/>
                    <a:pt x="107" y="580"/>
                  </a:cubicBezTo>
                  <a:cubicBezTo>
                    <a:pt x="0" y="420"/>
                    <a:pt x="54" y="206"/>
                    <a:pt x="215" y="99"/>
                  </a:cubicBezTo>
                  <a:cubicBezTo>
                    <a:pt x="375" y="0"/>
                    <a:pt x="589" y="45"/>
                    <a:pt x="696" y="20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p55"/>
            <p:cNvSpPr/>
            <p:nvPr/>
          </p:nvSpPr>
          <p:spPr>
            <a:xfrm>
              <a:off x="4328467" y="3649526"/>
              <a:ext cx="26522" cy="26225"/>
            </a:xfrm>
            <a:custGeom>
              <a:rect b="b" l="l" r="r" t="t"/>
              <a:pathLst>
                <a:path extrusionOk="0" h="795" w="804">
                  <a:moveTo>
                    <a:pt x="715" y="241"/>
                  </a:moveTo>
                  <a:cubicBezTo>
                    <a:pt x="804" y="410"/>
                    <a:pt x="741" y="616"/>
                    <a:pt x="563" y="705"/>
                  </a:cubicBezTo>
                  <a:cubicBezTo>
                    <a:pt x="393" y="794"/>
                    <a:pt x="179" y="723"/>
                    <a:pt x="90" y="553"/>
                  </a:cubicBezTo>
                  <a:cubicBezTo>
                    <a:pt x="1" y="384"/>
                    <a:pt x="72" y="179"/>
                    <a:pt x="242" y="89"/>
                  </a:cubicBezTo>
                  <a:cubicBezTo>
                    <a:pt x="411" y="0"/>
                    <a:pt x="625" y="71"/>
                    <a:pt x="715" y="24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p55"/>
            <p:cNvSpPr/>
            <p:nvPr/>
          </p:nvSpPr>
          <p:spPr>
            <a:xfrm>
              <a:off x="4245801" y="3690133"/>
              <a:ext cx="26489" cy="26225"/>
            </a:xfrm>
            <a:custGeom>
              <a:rect b="b" l="l" r="r" t="t"/>
              <a:pathLst>
                <a:path extrusionOk="0" h="795" w="803">
                  <a:moveTo>
                    <a:pt x="723" y="250"/>
                  </a:moveTo>
                  <a:cubicBezTo>
                    <a:pt x="803" y="428"/>
                    <a:pt x="723" y="634"/>
                    <a:pt x="544" y="714"/>
                  </a:cubicBezTo>
                  <a:cubicBezTo>
                    <a:pt x="366" y="794"/>
                    <a:pt x="161" y="714"/>
                    <a:pt x="80" y="535"/>
                  </a:cubicBezTo>
                  <a:cubicBezTo>
                    <a:pt x="0" y="366"/>
                    <a:pt x="80" y="152"/>
                    <a:pt x="259" y="80"/>
                  </a:cubicBezTo>
                  <a:cubicBezTo>
                    <a:pt x="428" y="0"/>
                    <a:pt x="633" y="80"/>
                    <a:pt x="723" y="25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p55"/>
            <p:cNvSpPr/>
            <p:nvPr/>
          </p:nvSpPr>
          <p:spPr>
            <a:xfrm>
              <a:off x="4161023" y="3725430"/>
              <a:ext cx="25928" cy="26225"/>
            </a:xfrm>
            <a:custGeom>
              <a:rect b="b" l="l" r="r" t="t"/>
              <a:pathLst>
                <a:path extrusionOk="0" h="795" w="786">
                  <a:moveTo>
                    <a:pt x="715" y="268"/>
                  </a:moveTo>
                  <a:cubicBezTo>
                    <a:pt x="786" y="447"/>
                    <a:pt x="697" y="652"/>
                    <a:pt x="518" y="723"/>
                  </a:cubicBezTo>
                  <a:cubicBezTo>
                    <a:pt x="331" y="795"/>
                    <a:pt x="135" y="705"/>
                    <a:pt x="63" y="527"/>
                  </a:cubicBezTo>
                  <a:cubicBezTo>
                    <a:pt x="1" y="349"/>
                    <a:pt x="90" y="143"/>
                    <a:pt x="268" y="72"/>
                  </a:cubicBezTo>
                  <a:cubicBezTo>
                    <a:pt x="447" y="1"/>
                    <a:pt x="643" y="90"/>
                    <a:pt x="715" y="268"/>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p55"/>
            <p:cNvSpPr/>
            <p:nvPr/>
          </p:nvSpPr>
          <p:spPr>
            <a:xfrm>
              <a:off x="4073936" y="3755746"/>
              <a:ext cx="25631" cy="25334"/>
            </a:xfrm>
            <a:custGeom>
              <a:rect b="b" l="l" r="r" t="t"/>
              <a:pathLst>
                <a:path extrusionOk="0" h="768" w="777">
                  <a:moveTo>
                    <a:pt x="723" y="286"/>
                  </a:moveTo>
                  <a:cubicBezTo>
                    <a:pt x="776" y="464"/>
                    <a:pt x="678" y="670"/>
                    <a:pt x="491" y="714"/>
                  </a:cubicBezTo>
                  <a:cubicBezTo>
                    <a:pt x="304" y="768"/>
                    <a:pt x="107" y="661"/>
                    <a:pt x="54" y="482"/>
                  </a:cubicBezTo>
                  <a:cubicBezTo>
                    <a:pt x="0" y="295"/>
                    <a:pt x="98" y="108"/>
                    <a:pt x="286" y="54"/>
                  </a:cubicBezTo>
                  <a:cubicBezTo>
                    <a:pt x="473" y="1"/>
                    <a:pt x="660" y="99"/>
                    <a:pt x="723" y="28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Google Shape;2876;p55"/>
            <p:cNvSpPr/>
            <p:nvPr/>
          </p:nvSpPr>
          <p:spPr>
            <a:xfrm>
              <a:off x="3985067" y="3779596"/>
              <a:ext cx="25334" cy="25334"/>
            </a:xfrm>
            <a:custGeom>
              <a:rect b="b" l="l" r="r" t="t"/>
              <a:pathLst>
                <a:path extrusionOk="0" h="768" w="768">
                  <a:moveTo>
                    <a:pt x="723" y="303"/>
                  </a:moveTo>
                  <a:cubicBezTo>
                    <a:pt x="767" y="491"/>
                    <a:pt x="651" y="678"/>
                    <a:pt x="464" y="723"/>
                  </a:cubicBezTo>
                  <a:cubicBezTo>
                    <a:pt x="277" y="767"/>
                    <a:pt x="80" y="651"/>
                    <a:pt x="45" y="464"/>
                  </a:cubicBezTo>
                  <a:cubicBezTo>
                    <a:pt x="0" y="277"/>
                    <a:pt x="116" y="89"/>
                    <a:pt x="303" y="45"/>
                  </a:cubicBezTo>
                  <a:cubicBezTo>
                    <a:pt x="491" y="0"/>
                    <a:pt x="678" y="116"/>
                    <a:pt x="723" y="30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Google Shape;2877;p55"/>
            <p:cNvSpPr/>
            <p:nvPr/>
          </p:nvSpPr>
          <p:spPr>
            <a:xfrm>
              <a:off x="3895012" y="3798135"/>
              <a:ext cx="24741" cy="24741"/>
            </a:xfrm>
            <a:custGeom>
              <a:rect b="b" l="l" r="r" t="t"/>
              <a:pathLst>
                <a:path extrusionOk="0" h="750" w="750">
                  <a:moveTo>
                    <a:pt x="723" y="312"/>
                  </a:moveTo>
                  <a:cubicBezTo>
                    <a:pt x="750" y="500"/>
                    <a:pt x="625" y="687"/>
                    <a:pt x="428" y="714"/>
                  </a:cubicBezTo>
                  <a:cubicBezTo>
                    <a:pt x="241" y="750"/>
                    <a:pt x="63" y="625"/>
                    <a:pt x="27" y="437"/>
                  </a:cubicBezTo>
                  <a:cubicBezTo>
                    <a:pt x="0" y="250"/>
                    <a:pt x="125" y="63"/>
                    <a:pt x="312" y="36"/>
                  </a:cubicBezTo>
                  <a:cubicBezTo>
                    <a:pt x="509" y="0"/>
                    <a:pt x="687" y="125"/>
                    <a:pt x="723" y="31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p55"/>
            <p:cNvSpPr/>
            <p:nvPr/>
          </p:nvSpPr>
          <p:spPr>
            <a:xfrm>
              <a:off x="3804065" y="3811066"/>
              <a:ext cx="24180" cy="24477"/>
            </a:xfrm>
            <a:custGeom>
              <a:rect b="b" l="l" r="r" t="t"/>
              <a:pathLst>
                <a:path extrusionOk="0" h="742" w="733">
                  <a:moveTo>
                    <a:pt x="714" y="322"/>
                  </a:moveTo>
                  <a:cubicBezTo>
                    <a:pt x="732" y="518"/>
                    <a:pt x="589" y="688"/>
                    <a:pt x="402" y="714"/>
                  </a:cubicBezTo>
                  <a:cubicBezTo>
                    <a:pt x="206" y="741"/>
                    <a:pt x="36" y="590"/>
                    <a:pt x="18" y="402"/>
                  </a:cubicBezTo>
                  <a:cubicBezTo>
                    <a:pt x="1" y="206"/>
                    <a:pt x="134" y="45"/>
                    <a:pt x="331" y="19"/>
                  </a:cubicBezTo>
                  <a:cubicBezTo>
                    <a:pt x="518" y="1"/>
                    <a:pt x="688" y="135"/>
                    <a:pt x="714" y="32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Google Shape;2879;p55"/>
            <p:cNvSpPr/>
            <p:nvPr/>
          </p:nvSpPr>
          <p:spPr>
            <a:xfrm>
              <a:off x="3712558" y="3817828"/>
              <a:ext cx="23553" cy="23289"/>
            </a:xfrm>
            <a:custGeom>
              <a:rect b="b" l="l" r="r" t="t"/>
              <a:pathLst>
                <a:path extrusionOk="0" h="706" w="714">
                  <a:moveTo>
                    <a:pt x="696" y="349"/>
                  </a:moveTo>
                  <a:cubicBezTo>
                    <a:pt x="714" y="536"/>
                    <a:pt x="562" y="697"/>
                    <a:pt x="366" y="706"/>
                  </a:cubicBezTo>
                  <a:cubicBezTo>
                    <a:pt x="170" y="706"/>
                    <a:pt x="9" y="554"/>
                    <a:pt x="0" y="367"/>
                  </a:cubicBezTo>
                  <a:cubicBezTo>
                    <a:pt x="0" y="170"/>
                    <a:pt x="143" y="10"/>
                    <a:pt x="339" y="10"/>
                  </a:cubicBezTo>
                  <a:cubicBezTo>
                    <a:pt x="526" y="1"/>
                    <a:pt x="687" y="153"/>
                    <a:pt x="696" y="34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Google Shape;2880;p55"/>
            <p:cNvSpPr/>
            <p:nvPr/>
          </p:nvSpPr>
          <p:spPr>
            <a:xfrm>
              <a:off x="3620127" y="3818422"/>
              <a:ext cx="23586" cy="23289"/>
            </a:xfrm>
            <a:custGeom>
              <a:rect b="b" l="l" r="r" t="t"/>
              <a:pathLst>
                <a:path extrusionOk="0" h="706" w="715">
                  <a:moveTo>
                    <a:pt x="706" y="367"/>
                  </a:moveTo>
                  <a:cubicBezTo>
                    <a:pt x="706" y="554"/>
                    <a:pt x="545" y="706"/>
                    <a:pt x="349" y="706"/>
                  </a:cubicBezTo>
                  <a:cubicBezTo>
                    <a:pt x="153" y="697"/>
                    <a:pt x="1" y="536"/>
                    <a:pt x="10" y="349"/>
                  </a:cubicBezTo>
                  <a:cubicBezTo>
                    <a:pt x="19" y="152"/>
                    <a:pt x="179" y="1"/>
                    <a:pt x="367" y="10"/>
                  </a:cubicBezTo>
                  <a:cubicBezTo>
                    <a:pt x="563" y="10"/>
                    <a:pt x="715" y="170"/>
                    <a:pt x="706" y="36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p55"/>
            <p:cNvSpPr/>
            <p:nvPr/>
          </p:nvSpPr>
          <p:spPr>
            <a:xfrm>
              <a:off x="3527729" y="3813144"/>
              <a:ext cx="24180" cy="23850"/>
            </a:xfrm>
            <a:custGeom>
              <a:rect b="b" l="l" r="r" t="t"/>
              <a:pathLst>
                <a:path extrusionOk="0" h="723" w="733">
                  <a:moveTo>
                    <a:pt x="723" y="393"/>
                  </a:moveTo>
                  <a:cubicBezTo>
                    <a:pt x="705" y="580"/>
                    <a:pt x="536" y="723"/>
                    <a:pt x="340" y="705"/>
                  </a:cubicBezTo>
                  <a:cubicBezTo>
                    <a:pt x="143" y="696"/>
                    <a:pt x="1" y="527"/>
                    <a:pt x="19" y="339"/>
                  </a:cubicBezTo>
                  <a:cubicBezTo>
                    <a:pt x="36" y="143"/>
                    <a:pt x="206" y="0"/>
                    <a:pt x="402" y="18"/>
                  </a:cubicBezTo>
                  <a:cubicBezTo>
                    <a:pt x="590" y="27"/>
                    <a:pt x="732" y="196"/>
                    <a:pt x="723" y="39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p55"/>
            <p:cNvSpPr/>
            <p:nvPr/>
          </p:nvSpPr>
          <p:spPr>
            <a:xfrm>
              <a:off x="3435924" y="3802258"/>
              <a:ext cx="24741" cy="24444"/>
            </a:xfrm>
            <a:custGeom>
              <a:rect b="b" l="l" r="r" t="t"/>
              <a:pathLst>
                <a:path extrusionOk="0" h="741" w="750">
                  <a:moveTo>
                    <a:pt x="723" y="419"/>
                  </a:moveTo>
                  <a:cubicBezTo>
                    <a:pt x="696" y="607"/>
                    <a:pt x="518" y="741"/>
                    <a:pt x="322" y="714"/>
                  </a:cubicBezTo>
                  <a:cubicBezTo>
                    <a:pt x="134" y="687"/>
                    <a:pt x="0" y="500"/>
                    <a:pt x="36" y="312"/>
                  </a:cubicBezTo>
                  <a:cubicBezTo>
                    <a:pt x="63" y="125"/>
                    <a:pt x="241" y="0"/>
                    <a:pt x="429" y="27"/>
                  </a:cubicBezTo>
                  <a:cubicBezTo>
                    <a:pt x="616" y="54"/>
                    <a:pt x="750" y="223"/>
                    <a:pt x="723" y="419"/>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Google Shape;2883;p55"/>
            <p:cNvSpPr/>
            <p:nvPr/>
          </p:nvSpPr>
          <p:spPr>
            <a:xfrm>
              <a:off x="3345275" y="3784874"/>
              <a:ext cx="25038" cy="25071"/>
            </a:xfrm>
            <a:custGeom>
              <a:rect b="b" l="l" r="r" t="t"/>
              <a:pathLst>
                <a:path extrusionOk="0" h="760" w="759">
                  <a:moveTo>
                    <a:pt x="723" y="456"/>
                  </a:moveTo>
                  <a:cubicBezTo>
                    <a:pt x="679" y="643"/>
                    <a:pt x="500" y="759"/>
                    <a:pt x="304" y="723"/>
                  </a:cubicBezTo>
                  <a:cubicBezTo>
                    <a:pt x="117" y="679"/>
                    <a:pt x="1" y="491"/>
                    <a:pt x="36" y="304"/>
                  </a:cubicBezTo>
                  <a:cubicBezTo>
                    <a:pt x="81" y="117"/>
                    <a:pt x="268" y="1"/>
                    <a:pt x="456" y="36"/>
                  </a:cubicBezTo>
                  <a:cubicBezTo>
                    <a:pt x="643" y="81"/>
                    <a:pt x="759" y="268"/>
                    <a:pt x="723" y="45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Google Shape;2884;p55"/>
            <p:cNvSpPr/>
            <p:nvPr/>
          </p:nvSpPr>
          <p:spPr>
            <a:xfrm>
              <a:off x="3255516" y="3761914"/>
              <a:ext cx="25928" cy="25664"/>
            </a:xfrm>
            <a:custGeom>
              <a:rect b="b" l="l" r="r" t="t"/>
              <a:pathLst>
                <a:path extrusionOk="0" h="778" w="786">
                  <a:moveTo>
                    <a:pt x="732" y="483"/>
                  </a:moveTo>
                  <a:cubicBezTo>
                    <a:pt x="679" y="670"/>
                    <a:pt x="483" y="777"/>
                    <a:pt x="295" y="724"/>
                  </a:cubicBezTo>
                  <a:cubicBezTo>
                    <a:pt x="108" y="670"/>
                    <a:pt x="1" y="474"/>
                    <a:pt x="54" y="295"/>
                  </a:cubicBezTo>
                  <a:cubicBezTo>
                    <a:pt x="117" y="108"/>
                    <a:pt x="304" y="1"/>
                    <a:pt x="491" y="54"/>
                  </a:cubicBezTo>
                  <a:cubicBezTo>
                    <a:pt x="670" y="108"/>
                    <a:pt x="786" y="295"/>
                    <a:pt x="732" y="48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Google Shape;2885;p55"/>
            <p:cNvSpPr/>
            <p:nvPr/>
          </p:nvSpPr>
          <p:spPr>
            <a:xfrm>
              <a:off x="3167538" y="3733974"/>
              <a:ext cx="26225" cy="25631"/>
            </a:xfrm>
            <a:custGeom>
              <a:rect b="b" l="l" r="r" t="t"/>
              <a:pathLst>
                <a:path extrusionOk="0" h="777" w="795">
                  <a:moveTo>
                    <a:pt x="732" y="491"/>
                  </a:moveTo>
                  <a:cubicBezTo>
                    <a:pt x="669" y="678"/>
                    <a:pt x="464" y="777"/>
                    <a:pt x="286" y="714"/>
                  </a:cubicBezTo>
                  <a:cubicBezTo>
                    <a:pt x="99" y="652"/>
                    <a:pt x="0" y="446"/>
                    <a:pt x="72" y="268"/>
                  </a:cubicBezTo>
                  <a:cubicBezTo>
                    <a:pt x="134" y="90"/>
                    <a:pt x="339" y="0"/>
                    <a:pt x="518" y="54"/>
                  </a:cubicBezTo>
                  <a:cubicBezTo>
                    <a:pt x="696" y="116"/>
                    <a:pt x="794" y="313"/>
                    <a:pt x="732" y="49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Google Shape;2886;p55"/>
            <p:cNvSpPr/>
            <p:nvPr/>
          </p:nvSpPr>
          <p:spPr>
            <a:xfrm>
              <a:off x="3081903" y="3699535"/>
              <a:ext cx="26225" cy="26225"/>
            </a:xfrm>
            <a:custGeom>
              <a:rect b="b" l="l" r="r" t="t"/>
              <a:pathLst>
                <a:path extrusionOk="0" h="795" w="795">
                  <a:moveTo>
                    <a:pt x="714" y="545"/>
                  </a:moveTo>
                  <a:cubicBezTo>
                    <a:pt x="643" y="714"/>
                    <a:pt x="437" y="795"/>
                    <a:pt x="259" y="714"/>
                  </a:cubicBezTo>
                  <a:cubicBezTo>
                    <a:pt x="81" y="634"/>
                    <a:pt x="0" y="429"/>
                    <a:pt x="81" y="250"/>
                  </a:cubicBezTo>
                  <a:cubicBezTo>
                    <a:pt x="161" y="81"/>
                    <a:pt x="366" y="1"/>
                    <a:pt x="536" y="81"/>
                  </a:cubicBezTo>
                  <a:cubicBezTo>
                    <a:pt x="714" y="152"/>
                    <a:pt x="794" y="366"/>
                    <a:pt x="714" y="54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Google Shape;2887;p55"/>
            <p:cNvSpPr/>
            <p:nvPr/>
          </p:nvSpPr>
          <p:spPr>
            <a:xfrm>
              <a:off x="2998609" y="3660115"/>
              <a:ext cx="26225" cy="26225"/>
            </a:xfrm>
            <a:custGeom>
              <a:rect b="b" l="l" r="r" t="t"/>
              <a:pathLst>
                <a:path extrusionOk="0" h="795" w="795">
                  <a:moveTo>
                    <a:pt x="714" y="553"/>
                  </a:moveTo>
                  <a:cubicBezTo>
                    <a:pt x="625" y="723"/>
                    <a:pt x="411" y="794"/>
                    <a:pt x="242" y="705"/>
                  </a:cubicBezTo>
                  <a:cubicBezTo>
                    <a:pt x="72" y="616"/>
                    <a:pt x="1" y="402"/>
                    <a:pt x="90" y="232"/>
                  </a:cubicBezTo>
                  <a:cubicBezTo>
                    <a:pt x="179" y="63"/>
                    <a:pt x="393" y="0"/>
                    <a:pt x="563" y="81"/>
                  </a:cubicBezTo>
                  <a:cubicBezTo>
                    <a:pt x="732" y="170"/>
                    <a:pt x="795" y="384"/>
                    <a:pt x="714" y="55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Google Shape;2888;p55"/>
            <p:cNvSpPr/>
            <p:nvPr/>
          </p:nvSpPr>
          <p:spPr>
            <a:xfrm>
              <a:off x="2917691" y="3615681"/>
              <a:ext cx="26522" cy="25928"/>
            </a:xfrm>
            <a:custGeom>
              <a:rect b="b" l="l" r="r" t="t"/>
              <a:pathLst>
                <a:path extrusionOk="0" h="786" w="804">
                  <a:moveTo>
                    <a:pt x="705" y="571"/>
                  </a:moveTo>
                  <a:cubicBezTo>
                    <a:pt x="616" y="732"/>
                    <a:pt x="393" y="785"/>
                    <a:pt x="232" y="687"/>
                  </a:cubicBezTo>
                  <a:cubicBezTo>
                    <a:pt x="63" y="598"/>
                    <a:pt x="0" y="384"/>
                    <a:pt x="107" y="214"/>
                  </a:cubicBezTo>
                  <a:cubicBezTo>
                    <a:pt x="206" y="54"/>
                    <a:pt x="420" y="0"/>
                    <a:pt x="589" y="89"/>
                  </a:cubicBezTo>
                  <a:cubicBezTo>
                    <a:pt x="750" y="188"/>
                    <a:pt x="803" y="402"/>
                    <a:pt x="705" y="57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Google Shape;2889;p55"/>
            <p:cNvSpPr/>
            <p:nvPr/>
          </p:nvSpPr>
          <p:spPr>
            <a:xfrm>
              <a:off x="2840599" y="3565639"/>
              <a:ext cx="25928" cy="26522"/>
            </a:xfrm>
            <a:custGeom>
              <a:rect b="b" l="l" r="r" t="t"/>
              <a:pathLst>
                <a:path extrusionOk="0" h="804" w="786">
                  <a:moveTo>
                    <a:pt x="678" y="607"/>
                  </a:moveTo>
                  <a:cubicBezTo>
                    <a:pt x="571" y="768"/>
                    <a:pt x="357" y="804"/>
                    <a:pt x="196" y="688"/>
                  </a:cubicBezTo>
                  <a:cubicBezTo>
                    <a:pt x="36" y="580"/>
                    <a:pt x="0" y="357"/>
                    <a:pt x="107" y="197"/>
                  </a:cubicBezTo>
                  <a:cubicBezTo>
                    <a:pt x="214" y="45"/>
                    <a:pt x="428" y="1"/>
                    <a:pt x="589" y="117"/>
                  </a:cubicBezTo>
                  <a:cubicBezTo>
                    <a:pt x="741" y="224"/>
                    <a:pt x="785" y="447"/>
                    <a:pt x="678" y="6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Google Shape;2890;p55"/>
            <p:cNvSpPr/>
            <p:nvPr/>
          </p:nvSpPr>
          <p:spPr>
            <a:xfrm>
              <a:off x="2766410" y="3511209"/>
              <a:ext cx="25961" cy="25928"/>
            </a:xfrm>
            <a:custGeom>
              <a:rect b="b" l="l" r="r" t="t"/>
              <a:pathLst>
                <a:path extrusionOk="0" h="786" w="787">
                  <a:moveTo>
                    <a:pt x="670" y="607"/>
                  </a:moveTo>
                  <a:cubicBezTo>
                    <a:pt x="554" y="759"/>
                    <a:pt x="331" y="785"/>
                    <a:pt x="179" y="669"/>
                  </a:cubicBezTo>
                  <a:cubicBezTo>
                    <a:pt x="28" y="544"/>
                    <a:pt x="1" y="330"/>
                    <a:pt x="117" y="179"/>
                  </a:cubicBezTo>
                  <a:cubicBezTo>
                    <a:pt x="242" y="27"/>
                    <a:pt x="456" y="0"/>
                    <a:pt x="608" y="116"/>
                  </a:cubicBezTo>
                  <a:cubicBezTo>
                    <a:pt x="759" y="241"/>
                    <a:pt x="786" y="455"/>
                    <a:pt x="670" y="60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Google Shape;2891;p55"/>
            <p:cNvSpPr/>
            <p:nvPr/>
          </p:nvSpPr>
          <p:spPr>
            <a:xfrm>
              <a:off x="2695520" y="3452360"/>
              <a:ext cx="25928" cy="25631"/>
            </a:xfrm>
            <a:custGeom>
              <a:rect b="b" l="l" r="r" t="t"/>
              <a:pathLst>
                <a:path extrusionOk="0" h="777" w="786">
                  <a:moveTo>
                    <a:pt x="660" y="616"/>
                  </a:moveTo>
                  <a:cubicBezTo>
                    <a:pt x="535" y="758"/>
                    <a:pt x="312" y="776"/>
                    <a:pt x="170" y="642"/>
                  </a:cubicBezTo>
                  <a:cubicBezTo>
                    <a:pt x="18" y="517"/>
                    <a:pt x="0" y="303"/>
                    <a:pt x="134" y="161"/>
                  </a:cubicBezTo>
                  <a:cubicBezTo>
                    <a:pt x="259" y="18"/>
                    <a:pt x="482" y="0"/>
                    <a:pt x="633" y="125"/>
                  </a:cubicBezTo>
                  <a:cubicBezTo>
                    <a:pt x="776" y="250"/>
                    <a:pt x="785" y="473"/>
                    <a:pt x="660" y="61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Google Shape;2892;p55"/>
            <p:cNvSpPr/>
            <p:nvPr/>
          </p:nvSpPr>
          <p:spPr>
            <a:xfrm>
              <a:off x="2629281" y="3388793"/>
              <a:ext cx="25071" cy="25631"/>
            </a:xfrm>
            <a:custGeom>
              <a:rect b="b" l="l" r="r" t="t"/>
              <a:pathLst>
                <a:path extrusionOk="0" h="777" w="760">
                  <a:moveTo>
                    <a:pt x="625" y="642"/>
                  </a:moveTo>
                  <a:cubicBezTo>
                    <a:pt x="491" y="776"/>
                    <a:pt x="268" y="767"/>
                    <a:pt x="135" y="633"/>
                  </a:cubicBezTo>
                  <a:cubicBezTo>
                    <a:pt x="1" y="491"/>
                    <a:pt x="1" y="268"/>
                    <a:pt x="144" y="134"/>
                  </a:cubicBezTo>
                  <a:cubicBezTo>
                    <a:pt x="277" y="0"/>
                    <a:pt x="500" y="0"/>
                    <a:pt x="634" y="143"/>
                  </a:cubicBezTo>
                  <a:cubicBezTo>
                    <a:pt x="759" y="277"/>
                    <a:pt x="759" y="500"/>
                    <a:pt x="625" y="64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Google Shape;2893;p55"/>
            <p:cNvSpPr/>
            <p:nvPr/>
          </p:nvSpPr>
          <p:spPr>
            <a:xfrm>
              <a:off x="2566605" y="3320805"/>
              <a:ext cx="25631" cy="25928"/>
            </a:xfrm>
            <a:custGeom>
              <a:rect b="b" l="l" r="r" t="t"/>
              <a:pathLst>
                <a:path extrusionOk="0" h="786" w="777">
                  <a:moveTo>
                    <a:pt x="616" y="652"/>
                  </a:moveTo>
                  <a:cubicBezTo>
                    <a:pt x="473" y="785"/>
                    <a:pt x="259" y="768"/>
                    <a:pt x="125" y="616"/>
                  </a:cubicBezTo>
                  <a:cubicBezTo>
                    <a:pt x="1" y="473"/>
                    <a:pt x="18" y="250"/>
                    <a:pt x="161" y="125"/>
                  </a:cubicBezTo>
                  <a:cubicBezTo>
                    <a:pt x="313" y="0"/>
                    <a:pt x="527" y="18"/>
                    <a:pt x="652" y="161"/>
                  </a:cubicBezTo>
                  <a:cubicBezTo>
                    <a:pt x="777" y="304"/>
                    <a:pt x="768" y="527"/>
                    <a:pt x="616" y="652"/>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4" name="Google Shape;2894;p55"/>
            <p:cNvSpPr/>
            <p:nvPr/>
          </p:nvSpPr>
          <p:spPr>
            <a:xfrm>
              <a:off x="2508052" y="3249288"/>
              <a:ext cx="26225" cy="25928"/>
            </a:xfrm>
            <a:custGeom>
              <a:rect b="b" l="l" r="r" t="t"/>
              <a:pathLst>
                <a:path extrusionOk="0" h="786" w="795">
                  <a:moveTo>
                    <a:pt x="616" y="670"/>
                  </a:moveTo>
                  <a:cubicBezTo>
                    <a:pt x="464" y="786"/>
                    <a:pt x="241" y="759"/>
                    <a:pt x="125" y="607"/>
                  </a:cubicBezTo>
                  <a:cubicBezTo>
                    <a:pt x="0" y="447"/>
                    <a:pt x="27" y="232"/>
                    <a:pt x="188" y="117"/>
                  </a:cubicBezTo>
                  <a:cubicBezTo>
                    <a:pt x="339" y="1"/>
                    <a:pt x="562" y="27"/>
                    <a:pt x="678" y="179"/>
                  </a:cubicBezTo>
                  <a:cubicBezTo>
                    <a:pt x="794" y="331"/>
                    <a:pt x="768" y="554"/>
                    <a:pt x="616" y="67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5" name="Google Shape;2895;p55"/>
            <p:cNvSpPr/>
            <p:nvPr/>
          </p:nvSpPr>
          <p:spPr>
            <a:xfrm>
              <a:off x="2454777" y="3173945"/>
              <a:ext cx="26225" cy="26522"/>
            </a:xfrm>
            <a:custGeom>
              <a:rect b="b" l="l" r="r" t="t"/>
              <a:pathLst>
                <a:path extrusionOk="0" h="804" w="795">
                  <a:moveTo>
                    <a:pt x="589" y="697"/>
                  </a:moveTo>
                  <a:cubicBezTo>
                    <a:pt x="429" y="804"/>
                    <a:pt x="215" y="759"/>
                    <a:pt x="108" y="590"/>
                  </a:cubicBezTo>
                  <a:cubicBezTo>
                    <a:pt x="1" y="429"/>
                    <a:pt x="45" y="206"/>
                    <a:pt x="206" y="108"/>
                  </a:cubicBezTo>
                  <a:cubicBezTo>
                    <a:pt x="375" y="1"/>
                    <a:pt x="589" y="45"/>
                    <a:pt x="688" y="206"/>
                  </a:cubicBezTo>
                  <a:cubicBezTo>
                    <a:pt x="795" y="367"/>
                    <a:pt x="750" y="590"/>
                    <a:pt x="589" y="69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p55"/>
            <p:cNvSpPr/>
            <p:nvPr/>
          </p:nvSpPr>
          <p:spPr>
            <a:xfrm>
              <a:off x="2406517" y="3095369"/>
              <a:ext cx="26225" cy="26522"/>
            </a:xfrm>
            <a:custGeom>
              <a:rect b="b" l="l" r="r" t="t"/>
              <a:pathLst>
                <a:path extrusionOk="0" h="804" w="795">
                  <a:moveTo>
                    <a:pt x="571" y="706"/>
                  </a:moveTo>
                  <a:cubicBezTo>
                    <a:pt x="402" y="804"/>
                    <a:pt x="188" y="741"/>
                    <a:pt x="99" y="572"/>
                  </a:cubicBezTo>
                  <a:cubicBezTo>
                    <a:pt x="1" y="402"/>
                    <a:pt x="54" y="197"/>
                    <a:pt x="224" y="99"/>
                  </a:cubicBezTo>
                  <a:cubicBezTo>
                    <a:pt x="393" y="1"/>
                    <a:pt x="607" y="63"/>
                    <a:pt x="696" y="233"/>
                  </a:cubicBezTo>
                  <a:cubicBezTo>
                    <a:pt x="795" y="393"/>
                    <a:pt x="732" y="607"/>
                    <a:pt x="571" y="70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Google Shape;2897;p55"/>
            <p:cNvSpPr/>
            <p:nvPr/>
          </p:nvSpPr>
          <p:spPr>
            <a:xfrm>
              <a:off x="2362973" y="3014450"/>
              <a:ext cx="26225" cy="25928"/>
            </a:xfrm>
            <a:custGeom>
              <a:rect b="b" l="l" r="r" t="t"/>
              <a:pathLst>
                <a:path extrusionOk="0" h="786" w="795">
                  <a:moveTo>
                    <a:pt x="553" y="705"/>
                  </a:moveTo>
                  <a:cubicBezTo>
                    <a:pt x="384" y="786"/>
                    <a:pt x="179" y="723"/>
                    <a:pt x="89" y="545"/>
                  </a:cubicBezTo>
                  <a:cubicBezTo>
                    <a:pt x="0" y="375"/>
                    <a:pt x="63" y="161"/>
                    <a:pt x="241" y="81"/>
                  </a:cubicBezTo>
                  <a:cubicBezTo>
                    <a:pt x="411" y="1"/>
                    <a:pt x="625" y="72"/>
                    <a:pt x="714" y="241"/>
                  </a:cubicBezTo>
                  <a:cubicBezTo>
                    <a:pt x="794" y="411"/>
                    <a:pt x="732" y="616"/>
                    <a:pt x="553" y="70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Google Shape;2898;p55"/>
            <p:cNvSpPr/>
            <p:nvPr/>
          </p:nvSpPr>
          <p:spPr>
            <a:xfrm>
              <a:off x="2325004" y="2930299"/>
              <a:ext cx="25928" cy="26522"/>
            </a:xfrm>
            <a:custGeom>
              <a:rect b="b" l="l" r="r" t="t"/>
              <a:pathLst>
                <a:path extrusionOk="0" h="804" w="786">
                  <a:moveTo>
                    <a:pt x="527" y="723"/>
                  </a:moveTo>
                  <a:cubicBezTo>
                    <a:pt x="348" y="803"/>
                    <a:pt x="143" y="714"/>
                    <a:pt x="72" y="535"/>
                  </a:cubicBezTo>
                  <a:cubicBezTo>
                    <a:pt x="0" y="348"/>
                    <a:pt x="90" y="143"/>
                    <a:pt x="268" y="72"/>
                  </a:cubicBezTo>
                  <a:cubicBezTo>
                    <a:pt x="446" y="0"/>
                    <a:pt x="643" y="89"/>
                    <a:pt x="714" y="268"/>
                  </a:cubicBezTo>
                  <a:cubicBezTo>
                    <a:pt x="785" y="446"/>
                    <a:pt x="696" y="651"/>
                    <a:pt x="527"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Google Shape;2899;p55"/>
            <p:cNvSpPr/>
            <p:nvPr/>
          </p:nvSpPr>
          <p:spPr>
            <a:xfrm>
              <a:off x="2292644" y="2844367"/>
              <a:ext cx="25928" cy="25928"/>
            </a:xfrm>
            <a:custGeom>
              <a:rect b="b" l="l" r="r" t="t"/>
              <a:pathLst>
                <a:path extrusionOk="0" h="786" w="786">
                  <a:moveTo>
                    <a:pt x="509" y="714"/>
                  </a:moveTo>
                  <a:cubicBezTo>
                    <a:pt x="330" y="785"/>
                    <a:pt x="125" y="687"/>
                    <a:pt x="63" y="500"/>
                  </a:cubicBezTo>
                  <a:cubicBezTo>
                    <a:pt x="0" y="312"/>
                    <a:pt x="98" y="116"/>
                    <a:pt x="286" y="54"/>
                  </a:cubicBezTo>
                  <a:cubicBezTo>
                    <a:pt x="464" y="0"/>
                    <a:pt x="660" y="98"/>
                    <a:pt x="723" y="277"/>
                  </a:cubicBezTo>
                  <a:cubicBezTo>
                    <a:pt x="785" y="455"/>
                    <a:pt x="687" y="651"/>
                    <a:pt x="509" y="71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0" name="Google Shape;2900;p55"/>
            <p:cNvSpPr/>
            <p:nvPr/>
          </p:nvSpPr>
          <p:spPr>
            <a:xfrm>
              <a:off x="2265858" y="2756356"/>
              <a:ext cx="25631" cy="25367"/>
            </a:xfrm>
            <a:custGeom>
              <a:rect b="b" l="l" r="r" t="t"/>
              <a:pathLst>
                <a:path extrusionOk="0" h="769" w="777">
                  <a:moveTo>
                    <a:pt x="482" y="723"/>
                  </a:moveTo>
                  <a:cubicBezTo>
                    <a:pt x="304" y="768"/>
                    <a:pt x="107" y="661"/>
                    <a:pt x="54" y="474"/>
                  </a:cubicBezTo>
                  <a:cubicBezTo>
                    <a:pt x="0" y="286"/>
                    <a:pt x="107" y="99"/>
                    <a:pt x="295" y="45"/>
                  </a:cubicBezTo>
                  <a:cubicBezTo>
                    <a:pt x="482" y="1"/>
                    <a:pt x="669" y="108"/>
                    <a:pt x="723" y="295"/>
                  </a:cubicBezTo>
                  <a:cubicBezTo>
                    <a:pt x="776" y="474"/>
                    <a:pt x="669" y="670"/>
                    <a:pt x="482"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1" name="Google Shape;2901;p55"/>
            <p:cNvSpPr/>
            <p:nvPr/>
          </p:nvSpPr>
          <p:spPr>
            <a:xfrm>
              <a:off x="2244944" y="2666894"/>
              <a:ext cx="24774" cy="25071"/>
            </a:xfrm>
            <a:custGeom>
              <a:rect b="b" l="l" r="r" t="t"/>
              <a:pathLst>
                <a:path extrusionOk="0" h="760" w="751">
                  <a:moveTo>
                    <a:pt x="447" y="723"/>
                  </a:moveTo>
                  <a:cubicBezTo>
                    <a:pt x="260" y="759"/>
                    <a:pt x="63" y="643"/>
                    <a:pt x="37" y="447"/>
                  </a:cubicBezTo>
                  <a:cubicBezTo>
                    <a:pt x="1" y="260"/>
                    <a:pt x="126" y="72"/>
                    <a:pt x="313" y="37"/>
                  </a:cubicBezTo>
                  <a:cubicBezTo>
                    <a:pt x="500" y="1"/>
                    <a:pt x="679" y="126"/>
                    <a:pt x="715" y="313"/>
                  </a:cubicBezTo>
                  <a:cubicBezTo>
                    <a:pt x="750" y="500"/>
                    <a:pt x="643" y="679"/>
                    <a:pt x="447" y="723"/>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Google Shape;2902;p55"/>
            <p:cNvSpPr/>
            <p:nvPr/>
          </p:nvSpPr>
          <p:spPr>
            <a:xfrm>
              <a:off x="2230231" y="2576278"/>
              <a:ext cx="24180" cy="24444"/>
            </a:xfrm>
            <a:custGeom>
              <a:rect b="b" l="l" r="r" t="t"/>
              <a:pathLst>
                <a:path extrusionOk="0" h="741" w="733">
                  <a:moveTo>
                    <a:pt x="411" y="714"/>
                  </a:moveTo>
                  <a:cubicBezTo>
                    <a:pt x="224" y="741"/>
                    <a:pt x="45" y="607"/>
                    <a:pt x="19" y="420"/>
                  </a:cubicBezTo>
                  <a:cubicBezTo>
                    <a:pt x="1" y="223"/>
                    <a:pt x="135" y="45"/>
                    <a:pt x="322" y="27"/>
                  </a:cubicBezTo>
                  <a:cubicBezTo>
                    <a:pt x="509" y="0"/>
                    <a:pt x="688" y="134"/>
                    <a:pt x="715" y="321"/>
                  </a:cubicBezTo>
                  <a:cubicBezTo>
                    <a:pt x="732" y="509"/>
                    <a:pt x="599" y="687"/>
                    <a:pt x="411" y="71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3" name="Google Shape;2903;p55"/>
            <p:cNvSpPr/>
            <p:nvPr/>
          </p:nvSpPr>
          <p:spPr>
            <a:xfrm>
              <a:off x="2220830" y="2484737"/>
              <a:ext cx="23850" cy="24180"/>
            </a:xfrm>
            <a:custGeom>
              <a:rect b="b" l="l" r="r" t="t"/>
              <a:pathLst>
                <a:path extrusionOk="0" h="733" w="723">
                  <a:moveTo>
                    <a:pt x="393" y="714"/>
                  </a:moveTo>
                  <a:cubicBezTo>
                    <a:pt x="197" y="732"/>
                    <a:pt x="36" y="581"/>
                    <a:pt x="18" y="393"/>
                  </a:cubicBezTo>
                  <a:cubicBezTo>
                    <a:pt x="0" y="197"/>
                    <a:pt x="143" y="28"/>
                    <a:pt x="339" y="19"/>
                  </a:cubicBezTo>
                  <a:cubicBezTo>
                    <a:pt x="527" y="1"/>
                    <a:pt x="696" y="152"/>
                    <a:pt x="714" y="340"/>
                  </a:cubicBezTo>
                  <a:cubicBezTo>
                    <a:pt x="723" y="527"/>
                    <a:pt x="580" y="697"/>
                    <a:pt x="393" y="71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4" name="Google Shape;2904;p55"/>
            <p:cNvSpPr/>
            <p:nvPr/>
          </p:nvSpPr>
          <p:spPr>
            <a:xfrm>
              <a:off x="2217300" y="2393230"/>
              <a:ext cx="23289" cy="22992"/>
            </a:xfrm>
            <a:custGeom>
              <a:rect b="b" l="l" r="r" t="t"/>
              <a:pathLst>
                <a:path extrusionOk="0" h="697" w="706">
                  <a:moveTo>
                    <a:pt x="366" y="696"/>
                  </a:moveTo>
                  <a:cubicBezTo>
                    <a:pt x="170" y="696"/>
                    <a:pt x="9" y="545"/>
                    <a:pt x="9" y="348"/>
                  </a:cubicBezTo>
                  <a:cubicBezTo>
                    <a:pt x="0" y="152"/>
                    <a:pt x="152" y="0"/>
                    <a:pt x="348" y="0"/>
                  </a:cubicBezTo>
                  <a:cubicBezTo>
                    <a:pt x="536" y="0"/>
                    <a:pt x="696" y="152"/>
                    <a:pt x="705" y="348"/>
                  </a:cubicBezTo>
                  <a:cubicBezTo>
                    <a:pt x="705" y="536"/>
                    <a:pt x="553" y="696"/>
                    <a:pt x="366" y="69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05" name="Google Shape;2905;p55"/>
          <p:cNvGrpSpPr/>
          <p:nvPr/>
        </p:nvGrpSpPr>
        <p:grpSpPr>
          <a:xfrm>
            <a:off x="2224067" y="-735259"/>
            <a:ext cx="4695859" cy="4588600"/>
            <a:chOff x="2351369" y="1106322"/>
            <a:chExt cx="2633979" cy="2573817"/>
          </a:xfrm>
        </p:grpSpPr>
        <p:sp>
          <p:nvSpPr>
            <p:cNvPr id="2906" name="Google Shape;2906;p55"/>
            <p:cNvSpPr/>
            <p:nvPr/>
          </p:nvSpPr>
          <p:spPr>
            <a:xfrm>
              <a:off x="2379731" y="1106322"/>
              <a:ext cx="2573553" cy="2573817"/>
            </a:xfrm>
            <a:custGeom>
              <a:rect b="b" l="l" r="r" t="t"/>
              <a:pathLst>
                <a:path extrusionOk="0" h="78024" w="78016">
                  <a:moveTo>
                    <a:pt x="39012" y="233"/>
                  </a:moveTo>
                  <a:cubicBezTo>
                    <a:pt x="17629" y="233"/>
                    <a:pt x="233" y="17629"/>
                    <a:pt x="233" y="39012"/>
                  </a:cubicBezTo>
                  <a:cubicBezTo>
                    <a:pt x="233" y="60387"/>
                    <a:pt x="17629" y="77783"/>
                    <a:pt x="39012" y="77783"/>
                  </a:cubicBezTo>
                  <a:cubicBezTo>
                    <a:pt x="60387" y="77783"/>
                    <a:pt x="77783" y="60387"/>
                    <a:pt x="77783" y="39012"/>
                  </a:cubicBezTo>
                  <a:cubicBezTo>
                    <a:pt x="77783" y="17629"/>
                    <a:pt x="60387" y="233"/>
                    <a:pt x="39012" y="233"/>
                  </a:cubicBezTo>
                  <a:close/>
                  <a:moveTo>
                    <a:pt x="39012" y="78024"/>
                  </a:moveTo>
                  <a:cubicBezTo>
                    <a:pt x="17495" y="78024"/>
                    <a:pt x="1" y="60521"/>
                    <a:pt x="1" y="39012"/>
                  </a:cubicBezTo>
                  <a:cubicBezTo>
                    <a:pt x="1" y="17504"/>
                    <a:pt x="17495" y="1"/>
                    <a:pt x="39012" y="1"/>
                  </a:cubicBezTo>
                  <a:cubicBezTo>
                    <a:pt x="60521" y="1"/>
                    <a:pt x="78015" y="17504"/>
                    <a:pt x="78015" y="39012"/>
                  </a:cubicBezTo>
                  <a:cubicBezTo>
                    <a:pt x="78015" y="60521"/>
                    <a:pt x="60521" y="78024"/>
                    <a:pt x="39012" y="78024"/>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Google Shape;2907;p55"/>
            <p:cNvSpPr/>
            <p:nvPr/>
          </p:nvSpPr>
          <p:spPr>
            <a:xfrm>
              <a:off x="4257280" y="1239063"/>
              <a:ext cx="66536" cy="66536"/>
            </a:xfrm>
            <a:custGeom>
              <a:rect b="b" l="l" r="r" t="t"/>
              <a:pathLst>
                <a:path extrusionOk="0" h="2017" w="2017">
                  <a:moveTo>
                    <a:pt x="0" y="1008"/>
                  </a:moveTo>
                  <a:cubicBezTo>
                    <a:pt x="0" y="455"/>
                    <a:pt x="455" y="0"/>
                    <a:pt x="1008" y="0"/>
                  </a:cubicBezTo>
                  <a:cubicBezTo>
                    <a:pt x="1561" y="0"/>
                    <a:pt x="2016" y="455"/>
                    <a:pt x="2016" y="1008"/>
                  </a:cubicBezTo>
                  <a:cubicBezTo>
                    <a:pt x="2016" y="1561"/>
                    <a:pt x="1561" y="2016"/>
                    <a:pt x="1008" y="2016"/>
                  </a:cubicBezTo>
                  <a:cubicBezTo>
                    <a:pt x="455" y="2016"/>
                    <a:pt x="0" y="1561"/>
                    <a:pt x="0" y="100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p55"/>
            <p:cNvSpPr/>
            <p:nvPr/>
          </p:nvSpPr>
          <p:spPr>
            <a:xfrm>
              <a:off x="4257280" y="3481191"/>
              <a:ext cx="66536" cy="66536"/>
            </a:xfrm>
            <a:custGeom>
              <a:rect b="b" l="l" r="r" t="t"/>
              <a:pathLst>
                <a:path extrusionOk="0" h="2017" w="2017">
                  <a:moveTo>
                    <a:pt x="0" y="1008"/>
                  </a:moveTo>
                  <a:cubicBezTo>
                    <a:pt x="0" y="455"/>
                    <a:pt x="455" y="0"/>
                    <a:pt x="1008" y="0"/>
                  </a:cubicBezTo>
                  <a:cubicBezTo>
                    <a:pt x="1561" y="0"/>
                    <a:pt x="2016" y="455"/>
                    <a:pt x="2016" y="1008"/>
                  </a:cubicBezTo>
                  <a:cubicBezTo>
                    <a:pt x="2016" y="1561"/>
                    <a:pt x="1561" y="2016"/>
                    <a:pt x="1008" y="2016"/>
                  </a:cubicBezTo>
                  <a:cubicBezTo>
                    <a:pt x="455" y="2016"/>
                    <a:pt x="0" y="1561"/>
                    <a:pt x="0" y="100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p55"/>
            <p:cNvSpPr/>
            <p:nvPr/>
          </p:nvSpPr>
          <p:spPr>
            <a:xfrm>
              <a:off x="2351369" y="2359978"/>
              <a:ext cx="66239" cy="66536"/>
            </a:xfrm>
            <a:custGeom>
              <a:rect b="b" l="l" r="r" t="t"/>
              <a:pathLst>
                <a:path extrusionOk="0" h="2017" w="2008">
                  <a:moveTo>
                    <a:pt x="1009" y="0"/>
                  </a:moveTo>
                  <a:cubicBezTo>
                    <a:pt x="447" y="0"/>
                    <a:pt x="0" y="446"/>
                    <a:pt x="0" y="1008"/>
                  </a:cubicBezTo>
                  <a:cubicBezTo>
                    <a:pt x="0" y="1561"/>
                    <a:pt x="447" y="2016"/>
                    <a:pt x="1009" y="2016"/>
                  </a:cubicBezTo>
                  <a:cubicBezTo>
                    <a:pt x="1562" y="2016"/>
                    <a:pt x="2008" y="1561"/>
                    <a:pt x="2008" y="1008"/>
                  </a:cubicBezTo>
                  <a:cubicBezTo>
                    <a:pt x="2008" y="446"/>
                    <a:pt x="1562" y="0"/>
                    <a:pt x="10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0" name="Google Shape;2910;p55"/>
            <p:cNvSpPr/>
            <p:nvPr/>
          </p:nvSpPr>
          <p:spPr>
            <a:xfrm>
              <a:off x="4918812" y="2359978"/>
              <a:ext cx="66536" cy="66536"/>
            </a:xfrm>
            <a:custGeom>
              <a:rect b="b" l="l" r="r" t="t"/>
              <a:pathLst>
                <a:path extrusionOk="0" h="2017" w="2017">
                  <a:moveTo>
                    <a:pt x="1009" y="0"/>
                  </a:moveTo>
                  <a:cubicBezTo>
                    <a:pt x="455" y="0"/>
                    <a:pt x="1" y="446"/>
                    <a:pt x="1" y="1008"/>
                  </a:cubicBezTo>
                  <a:cubicBezTo>
                    <a:pt x="1" y="1561"/>
                    <a:pt x="455" y="2016"/>
                    <a:pt x="1009" y="2016"/>
                  </a:cubicBezTo>
                  <a:cubicBezTo>
                    <a:pt x="1562" y="2016"/>
                    <a:pt x="2017" y="1561"/>
                    <a:pt x="2017" y="1008"/>
                  </a:cubicBezTo>
                  <a:cubicBezTo>
                    <a:pt x="2017" y="446"/>
                    <a:pt x="1562" y="0"/>
                    <a:pt x="100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11" name="Google Shape;2911;p55"/>
          <p:cNvSpPr txBox="1"/>
          <p:nvPr>
            <p:ph type="title"/>
          </p:nvPr>
        </p:nvSpPr>
        <p:spPr>
          <a:xfrm>
            <a:off x="2424600" y="613724"/>
            <a:ext cx="4294800" cy="87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MERCI !</a:t>
            </a:r>
            <a:endParaRPr/>
          </a:p>
        </p:txBody>
      </p:sp>
      <p:sp>
        <p:nvSpPr>
          <p:cNvPr id="2912" name="Google Shape;2912;p55"/>
          <p:cNvSpPr txBox="1"/>
          <p:nvPr>
            <p:ph idx="1" type="subTitle"/>
          </p:nvPr>
        </p:nvSpPr>
        <p:spPr>
          <a:xfrm>
            <a:off x="2450450" y="1363150"/>
            <a:ext cx="4269000" cy="2218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1100"/>
              <a:buFont typeface="Arial"/>
              <a:buNone/>
            </a:pPr>
            <a:r>
              <a:rPr lang="en-US"/>
              <a:t>Ainsi s’achève cette présentation de soutenance.</a:t>
            </a:r>
            <a:endParaRPr/>
          </a:p>
          <a:p>
            <a:pPr indent="0" lvl="0" marL="0" rtl="0" algn="ctr">
              <a:lnSpc>
                <a:spcPct val="100000"/>
              </a:lnSpc>
              <a:spcBef>
                <a:spcPts val="1000"/>
              </a:spcBef>
              <a:spcAft>
                <a:spcPts val="0"/>
              </a:spcAft>
              <a:buClr>
                <a:schemeClr val="lt1"/>
              </a:buClr>
              <a:buSzPts val="1100"/>
              <a:buFont typeface="Arial"/>
              <a:buNone/>
            </a:pPr>
            <a:r>
              <a:rPr lang="en-US"/>
              <a:t>meynadier.renaud@gmail.com</a:t>
            </a:r>
            <a:endParaRPr/>
          </a:p>
          <a:p>
            <a:pPr indent="0" lvl="0" marL="0" rtl="0" algn="ctr">
              <a:lnSpc>
                <a:spcPct val="100000"/>
              </a:lnSpc>
              <a:spcBef>
                <a:spcPts val="0"/>
              </a:spcBef>
              <a:spcAft>
                <a:spcPts val="0"/>
              </a:spcAft>
              <a:buClr>
                <a:schemeClr val="lt1"/>
              </a:buClr>
              <a:buSzPts val="1100"/>
              <a:buFont typeface="Arial"/>
              <a:buNone/>
            </a:pPr>
            <a:r>
              <a:rPr lang="en-US" sz="1600"/>
              <a:t>+33607659943</a:t>
            </a:r>
            <a:endParaRPr/>
          </a:p>
          <a:p>
            <a:pPr indent="0" lvl="0" marL="0" rtl="0" algn="ctr">
              <a:lnSpc>
                <a:spcPct val="100000"/>
              </a:lnSpc>
              <a:spcBef>
                <a:spcPts val="0"/>
              </a:spcBef>
              <a:spcAft>
                <a:spcPts val="0"/>
              </a:spcAft>
              <a:buClr>
                <a:schemeClr val="lt1"/>
              </a:buClr>
              <a:buSzPts val="1100"/>
              <a:buFont typeface="Arial"/>
              <a:buNone/>
            </a:pPr>
            <a:r>
              <a:t/>
            </a:r>
            <a:endParaRPr sz="1600"/>
          </a:p>
          <a:p>
            <a:pPr indent="0" lvl="0" marL="0" rtl="0" algn="ctr">
              <a:lnSpc>
                <a:spcPct val="100000"/>
              </a:lnSpc>
              <a:spcBef>
                <a:spcPts val="0"/>
              </a:spcBef>
              <a:spcAft>
                <a:spcPts val="0"/>
              </a:spcAft>
              <a:buSzPts val="1400"/>
              <a:buNone/>
            </a:pPr>
            <a:r>
              <a:rPr b="1" lang="en-US" sz="1200">
                <a:solidFill>
                  <a:schemeClr val="dk2"/>
                </a:solidFill>
              </a:rPr>
              <a:t>https://www.linkedin.com/in/renaud-m-063/</a:t>
            </a:r>
            <a:endParaRPr b="1" sz="1200">
              <a:solidFill>
                <a:schemeClr val="dk2"/>
              </a:solidFill>
            </a:endParaRPr>
          </a:p>
        </p:txBody>
      </p:sp>
      <p:grpSp>
        <p:nvGrpSpPr>
          <p:cNvPr id="2913" name="Google Shape;2913;p55"/>
          <p:cNvGrpSpPr/>
          <p:nvPr/>
        </p:nvGrpSpPr>
        <p:grpSpPr>
          <a:xfrm flipH="1" rot="10800000">
            <a:off x="8409484" y="3943247"/>
            <a:ext cx="791041" cy="337800"/>
            <a:chOff x="7677098" y="2035577"/>
            <a:chExt cx="791041" cy="337800"/>
          </a:xfrm>
        </p:grpSpPr>
        <p:grpSp>
          <p:nvGrpSpPr>
            <p:cNvPr id="2914" name="Google Shape;2914;p55"/>
            <p:cNvGrpSpPr/>
            <p:nvPr/>
          </p:nvGrpSpPr>
          <p:grpSpPr>
            <a:xfrm>
              <a:off x="7677098" y="2035577"/>
              <a:ext cx="337800" cy="337800"/>
              <a:chOff x="2414073" y="4164177"/>
              <a:chExt cx="337800" cy="337800"/>
            </a:xfrm>
          </p:grpSpPr>
          <p:sp>
            <p:nvSpPr>
              <p:cNvPr id="2915" name="Google Shape;2915;p55"/>
              <p:cNvSpPr/>
              <p:nvPr/>
            </p:nvSpPr>
            <p:spPr>
              <a:xfrm>
                <a:off x="2414073" y="4164177"/>
                <a:ext cx="337800" cy="3378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Google Shape;2916;p55"/>
              <p:cNvSpPr/>
              <p:nvPr/>
            </p:nvSpPr>
            <p:spPr>
              <a:xfrm>
                <a:off x="2461907" y="4212010"/>
                <a:ext cx="242100" cy="242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17" name="Google Shape;2917;p55"/>
            <p:cNvSpPr/>
            <p:nvPr/>
          </p:nvSpPr>
          <p:spPr>
            <a:xfrm>
              <a:off x="7975139" y="2184199"/>
              <a:ext cx="493000" cy="26825"/>
            </a:xfrm>
            <a:custGeom>
              <a:rect b="b" l="l" r="r" t="t"/>
              <a:pathLst>
                <a:path extrusionOk="0" h="1073" w="19720">
                  <a:moveTo>
                    <a:pt x="0" y="1073"/>
                  </a:moveTo>
                  <a:lnTo>
                    <a:pt x="18160" y="780"/>
                  </a:lnTo>
                  <a:lnTo>
                    <a:pt x="19460" y="780"/>
                  </a:lnTo>
                  <a:lnTo>
                    <a:pt x="19720" y="0"/>
                  </a:lnTo>
                </a:path>
              </a:pathLst>
            </a:custGeom>
            <a:noFill/>
            <a:ln cap="flat" cmpd="sng" w="19050">
              <a:solidFill>
                <a:schemeClr val="accent3"/>
              </a:solidFill>
              <a:prstDash val="solid"/>
              <a:round/>
              <a:headEnd len="sm" w="sm" type="none"/>
              <a:tailEnd len="sm" w="sm" type="none"/>
            </a:ln>
          </p:spPr>
        </p:sp>
      </p:grpSp>
      <p:grpSp>
        <p:nvGrpSpPr>
          <p:cNvPr id="2918" name="Google Shape;2918;p55"/>
          <p:cNvGrpSpPr/>
          <p:nvPr/>
        </p:nvGrpSpPr>
        <p:grpSpPr>
          <a:xfrm flipH="1">
            <a:off x="2112642" y="4390050"/>
            <a:ext cx="337800" cy="337800"/>
            <a:chOff x="2414073" y="4164177"/>
            <a:chExt cx="337800" cy="337800"/>
          </a:xfrm>
        </p:grpSpPr>
        <p:sp>
          <p:nvSpPr>
            <p:cNvPr id="2919" name="Google Shape;2919;p55"/>
            <p:cNvSpPr/>
            <p:nvPr/>
          </p:nvSpPr>
          <p:spPr>
            <a:xfrm>
              <a:off x="2414073" y="4164177"/>
              <a:ext cx="337800" cy="3378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p55"/>
            <p:cNvSpPr/>
            <p:nvPr/>
          </p:nvSpPr>
          <p:spPr>
            <a:xfrm>
              <a:off x="2461907" y="4212010"/>
              <a:ext cx="242100" cy="242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21" name="Google Shape;2921;p55"/>
          <p:cNvSpPr/>
          <p:nvPr/>
        </p:nvSpPr>
        <p:spPr>
          <a:xfrm>
            <a:off x="546850" y="1568350"/>
            <a:ext cx="1712125" cy="2984300"/>
          </a:xfrm>
          <a:custGeom>
            <a:rect b="b" l="l" r="r" t="t"/>
            <a:pathLst>
              <a:path extrusionOk="0" h="119372" w="68485">
                <a:moveTo>
                  <a:pt x="68485" y="0"/>
                </a:moveTo>
                <a:lnTo>
                  <a:pt x="0" y="48460"/>
                </a:lnTo>
                <a:lnTo>
                  <a:pt x="0" y="119372"/>
                </a:lnTo>
                <a:lnTo>
                  <a:pt x="64400" y="119372"/>
                </a:lnTo>
              </a:path>
            </a:pathLst>
          </a:custGeom>
          <a:noFill/>
          <a:ln cap="flat" cmpd="sng" w="19050">
            <a:solidFill>
              <a:schemeClr val="accent3"/>
            </a:solidFill>
            <a:prstDash val="solid"/>
            <a:round/>
            <a:headEnd len="sm" w="sm" type="none"/>
            <a:tailEnd len="sm" w="sm" type="none"/>
          </a:ln>
        </p:spPr>
      </p:sp>
      <p:grpSp>
        <p:nvGrpSpPr>
          <p:cNvPr id="2922" name="Google Shape;2922;p55"/>
          <p:cNvGrpSpPr/>
          <p:nvPr/>
        </p:nvGrpSpPr>
        <p:grpSpPr>
          <a:xfrm flipH="1">
            <a:off x="934143" y="3576194"/>
            <a:ext cx="116304" cy="976450"/>
            <a:chOff x="1678794" y="3915021"/>
            <a:chExt cx="116304" cy="976450"/>
          </a:xfrm>
        </p:grpSpPr>
        <p:sp>
          <p:nvSpPr>
            <p:cNvPr id="2923" name="Google Shape;2923;p55"/>
            <p:cNvSpPr/>
            <p:nvPr/>
          </p:nvSpPr>
          <p:spPr>
            <a:xfrm>
              <a:off x="1723579" y="4465978"/>
              <a:ext cx="17807" cy="425493"/>
            </a:xfrm>
            <a:custGeom>
              <a:rect b="b" l="l" r="r" t="t"/>
              <a:pathLst>
                <a:path extrusionOk="0" h="10251" w="429">
                  <a:moveTo>
                    <a:pt x="429" y="10251"/>
                  </a:moveTo>
                  <a:lnTo>
                    <a:pt x="1" y="10251"/>
                  </a:lnTo>
                  <a:lnTo>
                    <a:pt x="1" y="1"/>
                  </a:lnTo>
                  <a:lnTo>
                    <a:pt x="42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Google Shape;2924;p55"/>
            <p:cNvSpPr/>
            <p:nvPr/>
          </p:nvSpPr>
          <p:spPr>
            <a:xfrm>
              <a:off x="1678794" y="3915021"/>
              <a:ext cx="116304" cy="116678"/>
            </a:xfrm>
            <a:custGeom>
              <a:rect b="b" l="l" r="r" t="t"/>
              <a:pathLst>
                <a:path extrusionOk="0" h="2811" w="2802">
                  <a:moveTo>
                    <a:pt x="2801" y="0"/>
                  </a:moveTo>
                  <a:lnTo>
                    <a:pt x="0" y="0"/>
                  </a:lnTo>
                  <a:lnTo>
                    <a:pt x="0" y="2810"/>
                  </a:lnTo>
                  <a:lnTo>
                    <a:pt x="280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Google Shape;2925;p55"/>
            <p:cNvSpPr/>
            <p:nvPr/>
          </p:nvSpPr>
          <p:spPr>
            <a:xfrm>
              <a:off x="1678794" y="4071998"/>
              <a:ext cx="116304" cy="116346"/>
            </a:xfrm>
            <a:custGeom>
              <a:rect b="b" l="l" r="r" t="t"/>
              <a:pathLst>
                <a:path extrusionOk="0" h="2803" w="2802">
                  <a:moveTo>
                    <a:pt x="2801" y="1"/>
                  </a:moveTo>
                  <a:lnTo>
                    <a:pt x="0" y="1"/>
                  </a:lnTo>
                  <a:lnTo>
                    <a:pt x="0" y="2802"/>
                  </a:lnTo>
                  <a:lnTo>
                    <a:pt x="280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p55"/>
            <p:cNvSpPr/>
            <p:nvPr/>
          </p:nvSpPr>
          <p:spPr>
            <a:xfrm>
              <a:off x="1678794" y="4228644"/>
              <a:ext cx="116304" cy="116304"/>
            </a:xfrm>
            <a:custGeom>
              <a:rect b="b" l="l" r="r" t="t"/>
              <a:pathLst>
                <a:path extrusionOk="0" h="2802" w="2802">
                  <a:moveTo>
                    <a:pt x="2801" y="0"/>
                  </a:moveTo>
                  <a:lnTo>
                    <a:pt x="0" y="0"/>
                  </a:lnTo>
                  <a:lnTo>
                    <a:pt x="0" y="2802"/>
                  </a:lnTo>
                  <a:lnTo>
                    <a:pt x="280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Google Shape;2927;p55"/>
            <p:cNvSpPr/>
            <p:nvPr/>
          </p:nvSpPr>
          <p:spPr>
            <a:xfrm>
              <a:off x="1678794" y="4385289"/>
              <a:ext cx="116304" cy="116678"/>
            </a:xfrm>
            <a:custGeom>
              <a:rect b="b" l="l" r="r" t="t"/>
              <a:pathLst>
                <a:path extrusionOk="0" h="2811" w="2802">
                  <a:moveTo>
                    <a:pt x="2801" y="0"/>
                  </a:moveTo>
                  <a:lnTo>
                    <a:pt x="0" y="0"/>
                  </a:lnTo>
                  <a:lnTo>
                    <a:pt x="0" y="2810"/>
                  </a:lnTo>
                  <a:lnTo>
                    <a:pt x="280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28" name="Google Shape;2928;p55"/>
          <p:cNvSpPr/>
          <p:nvPr/>
        </p:nvSpPr>
        <p:spPr>
          <a:xfrm flipH="1">
            <a:off x="506015" y="2727745"/>
            <a:ext cx="103538" cy="103462"/>
          </a:xfrm>
          <a:custGeom>
            <a:rect b="b" l="l" r="r" t="t"/>
            <a:pathLst>
              <a:path extrusionOk="0" h="1294" w="1295">
                <a:moveTo>
                  <a:pt x="643" y="0"/>
                </a:moveTo>
                <a:cubicBezTo>
                  <a:pt x="286" y="0"/>
                  <a:pt x="1" y="294"/>
                  <a:pt x="1" y="651"/>
                </a:cubicBezTo>
                <a:cubicBezTo>
                  <a:pt x="1" y="1008"/>
                  <a:pt x="286" y="1294"/>
                  <a:pt x="643" y="1294"/>
                </a:cubicBezTo>
                <a:cubicBezTo>
                  <a:pt x="1000" y="1294"/>
                  <a:pt x="1294" y="1008"/>
                  <a:pt x="1294" y="651"/>
                </a:cubicBezTo>
                <a:cubicBezTo>
                  <a:pt x="1294" y="294"/>
                  <a:pt x="1000" y="0"/>
                  <a:pt x="6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29" name="Google Shape;2929;p55"/>
          <p:cNvGrpSpPr/>
          <p:nvPr/>
        </p:nvGrpSpPr>
        <p:grpSpPr>
          <a:xfrm>
            <a:off x="428246" y="893533"/>
            <a:ext cx="1286235" cy="104943"/>
            <a:chOff x="1131682" y="748176"/>
            <a:chExt cx="769004" cy="62742"/>
          </a:xfrm>
        </p:grpSpPr>
        <p:sp>
          <p:nvSpPr>
            <p:cNvPr id="2930" name="Google Shape;2930;p55"/>
            <p:cNvSpPr/>
            <p:nvPr/>
          </p:nvSpPr>
          <p:spPr>
            <a:xfrm>
              <a:off x="1320601" y="748176"/>
              <a:ext cx="92167" cy="62742"/>
            </a:xfrm>
            <a:custGeom>
              <a:rect b="b" l="l" r="r" t="t"/>
              <a:pathLst>
                <a:path extrusionOk="0" h="1902" w="2794">
                  <a:moveTo>
                    <a:pt x="1" y="1"/>
                  </a:moveTo>
                  <a:lnTo>
                    <a:pt x="1955"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Google Shape;2931;p55"/>
            <p:cNvSpPr/>
            <p:nvPr/>
          </p:nvSpPr>
          <p:spPr>
            <a:xfrm>
              <a:off x="1257628" y="748176"/>
              <a:ext cx="92167" cy="62742"/>
            </a:xfrm>
            <a:custGeom>
              <a:rect b="b" l="l" r="r" t="t"/>
              <a:pathLst>
                <a:path extrusionOk="0" h="1902" w="2794">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p55"/>
            <p:cNvSpPr/>
            <p:nvPr/>
          </p:nvSpPr>
          <p:spPr>
            <a:xfrm>
              <a:off x="1194655"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Google Shape;2933;p55"/>
            <p:cNvSpPr/>
            <p:nvPr/>
          </p:nvSpPr>
          <p:spPr>
            <a:xfrm>
              <a:off x="1131682"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p55"/>
            <p:cNvSpPr/>
            <p:nvPr/>
          </p:nvSpPr>
          <p:spPr>
            <a:xfrm>
              <a:off x="1381529"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p55"/>
            <p:cNvSpPr/>
            <p:nvPr/>
          </p:nvSpPr>
          <p:spPr>
            <a:xfrm>
              <a:off x="1442457" y="748176"/>
              <a:ext cx="92134" cy="62742"/>
            </a:xfrm>
            <a:custGeom>
              <a:rect b="b" l="l" r="r" t="t"/>
              <a:pathLst>
                <a:path extrusionOk="0" h="1902" w="2793">
                  <a:moveTo>
                    <a:pt x="0" y="1"/>
                  </a:moveTo>
                  <a:lnTo>
                    <a:pt x="1954" y="1901"/>
                  </a:lnTo>
                  <a:lnTo>
                    <a:pt x="2792"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p55"/>
            <p:cNvSpPr/>
            <p:nvPr/>
          </p:nvSpPr>
          <p:spPr>
            <a:xfrm>
              <a:off x="1503649" y="748176"/>
              <a:ext cx="91870" cy="62742"/>
            </a:xfrm>
            <a:custGeom>
              <a:rect b="b" l="l" r="r" t="t"/>
              <a:pathLst>
                <a:path extrusionOk="0" h="1902" w="2785">
                  <a:moveTo>
                    <a:pt x="1" y="1"/>
                  </a:moveTo>
                  <a:lnTo>
                    <a:pt x="1946" y="1901"/>
                  </a:lnTo>
                  <a:lnTo>
                    <a:pt x="2784" y="1901"/>
                  </a:lnTo>
                  <a:lnTo>
                    <a:pt x="8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Google Shape;2937;p55"/>
            <p:cNvSpPr/>
            <p:nvPr/>
          </p:nvSpPr>
          <p:spPr>
            <a:xfrm>
              <a:off x="1564577" y="748176"/>
              <a:ext cx="92134" cy="62742"/>
            </a:xfrm>
            <a:custGeom>
              <a:rect b="b" l="l" r="r" t="t"/>
              <a:pathLst>
                <a:path extrusionOk="0" h="1902" w="2793">
                  <a:moveTo>
                    <a:pt x="0"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Google Shape;2938;p55"/>
            <p:cNvSpPr/>
            <p:nvPr/>
          </p:nvSpPr>
          <p:spPr>
            <a:xfrm>
              <a:off x="1625504" y="748176"/>
              <a:ext cx="92134" cy="62742"/>
            </a:xfrm>
            <a:custGeom>
              <a:rect b="b" l="l" r="r" t="t"/>
              <a:pathLst>
                <a:path extrusionOk="0" h="1902" w="2793">
                  <a:moveTo>
                    <a:pt x="0" y="1"/>
                  </a:moveTo>
                  <a:lnTo>
                    <a:pt x="1954" y="1901"/>
                  </a:lnTo>
                  <a:lnTo>
                    <a:pt x="2792"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Google Shape;2939;p55"/>
            <p:cNvSpPr/>
            <p:nvPr/>
          </p:nvSpPr>
          <p:spPr>
            <a:xfrm>
              <a:off x="1686399" y="748176"/>
              <a:ext cx="92167" cy="62742"/>
            </a:xfrm>
            <a:custGeom>
              <a:rect b="b" l="l" r="r" t="t"/>
              <a:pathLst>
                <a:path extrusionOk="0" h="1902" w="2794">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Google Shape;2940;p55"/>
            <p:cNvSpPr/>
            <p:nvPr/>
          </p:nvSpPr>
          <p:spPr>
            <a:xfrm>
              <a:off x="1747624" y="748176"/>
              <a:ext cx="91837" cy="62742"/>
            </a:xfrm>
            <a:custGeom>
              <a:rect b="b" l="l" r="r" t="t"/>
              <a:pathLst>
                <a:path extrusionOk="0" h="1902" w="2784">
                  <a:moveTo>
                    <a:pt x="0" y="1"/>
                  </a:moveTo>
                  <a:lnTo>
                    <a:pt x="1945" y="1901"/>
                  </a:lnTo>
                  <a:lnTo>
                    <a:pt x="2784" y="1901"/>
                  </a:lnTo>
                  <a:lnTo>
                    <a:pt x="8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1" name="Google Shape;2941;p55"/>
            <p:cNvSpPr/>
            <p:nvPr/>
          </p:nvSpPr>
          <p:spPr>
            <a:xfrm>
              <a:off x="1808519" y="748176"/>
              <a:ext cx="92167" cy="62742"/>
            </a:xfrm>
            <a:custGeom>
              <a:rect b="b" l="l" r="r" t="t"/>
              <a:pathLst>
                <a:path extrusionOk="0" h="1902" w="2794">
                  <a:moveTo>
                    <a:pt x="1" y="1"/>
                  </a:moveTo>
                  <a:lnTo>
                    <a:pt x="1955" y="1901"/>
                  </a:lnTo>
                  <a:lnTo>
                    <a:pt x="2793" y="1901"/>
                  </a:lnTo>
                  <a:lnTo>
                    <a:pt x="8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42" name="Google Shape;2942;p55"/>
          <p:cNvGrpSpPr/>
          <p:nvPr/>
        </p:nvGrpSpPr>
        <p:grpSpPr>
          <a:xfrm flipH="1" rot="-5400000">
            <a:off x="6449724" y="3492185"/>
            <a:ext cx="2218377" cy="252951"/>
            <a:chOff x="455999" y="1012736"/>
            <a:chExt cx="1928185" cy="219862"/>
          </a:xfrm>
        </p:grpSpPr>
        <p:sp>
          <p:nvSpPr>
            <p:cNvPr id="2943" name="Google Shape;2943;p55"/>
            <p:cNvSpPr/>
            <p:nvPr/>
          </p:nvSpPr>
          <p:spPr>
            <a:xfrm>
              <a:off x="45599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4" name="Google Shape;2944;p55"/>
            <p:cNvSpPr/>
            <p:nvPr/>
          </p:nvSpPr>
          <p:spPr>
            <a:xfrm>
              <a:off x="562845" y="1012736"/>
              <a:ext cx="219862" cy="219862"/>
            </a:xfrm>
            <a:custGeom>
              <a:rect b="b" l="l" r="r" t="t"/>
              <a:pathLst>
                <a:path extrusionOk="0" h="6665" w="6665">
                  <a:moveTo>
                    <a:pt x="6495" y="6665"/>
                  </a:moveTo>
                  <a:lnTo>
                    <a:pt x="0" y="170"/>
                  </a:lnTo>
                  <a:lnTo>
                    <a:pt x="179"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5" name="Google Shape;2945;p55"/>
            <p:cNvSpPr/>
            <p:nvPr/>
          </p:nvSpPr>
          <p:spPr>
            <a:xfrm>
              <a:off x="66965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p55"/>
            <p:cNvSpPr/>
            <p:nvPr/>
          </p:nvSpPr>
          <p:spPr>
            <a:xfrm>
              <a:off x="776472"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p55"/>
            <p:cNvSpPr/>
            <p:nvPr/>
          </p:nvSpPr>
          <p:spPr>
            <a:xfrm>
              <a:off x="883319" y="1012736"/>
              <a:ext cx="219862" cy="219862"/>
            </a:xfrm>
            <a:custGeom>
              <a:rect b="b" l="l" r="r" t="t"/>
              <a:pathLst>
                <a:path extrusionOk="0" h="6665" w="6665">
                  <a:moveTo>
                    <a:pt x="6486"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Google Shape;2948;p55"/>
            <p:cNvSpPr/>
            <p:nvPr/>
          </p:nvSpPr>
          <p:spPr>
            <a:xfrm>
              <a:off x="989835"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Google Shape;2949;p55"/>
            <p:cNvSpPr/>
            <p:nvPr/>
          </p:nvSpPr>
          <p:spPr>
            <a:xfrm>
              <a:off x="1096649"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Google Shape;2950;p55"/>
            <p:cNvSpPr/>
            <p:nvPr/>
          </p:nvSpPr>
          <p:spPr>
            <a:xfrm>
              <a:off x="1203495"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1" name="Google Shape;2951;p55"/>
            <p:cNvSpPr/>
            <p:nvPr/>
          </p:nvSpPr>
          <p:spPr>
            <a:xfrm>
              <a:off x="1310309" y="1012736"/>
              <a:ext cx="219862" cy="219862"/>
            </a:xfrm>
            <a:custGeom>
              <a:rect b="b" l="l" r="r" t="t"/>
              <a:pathLst>
                <a:path extrusionOk="0" h="6665" w="6665">
                  <a:moveTo>
                    <a:pt x="6495"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2" name="Google Shape;2952;p55"/>
            <p:cNvSpPr/>
            <p:nvPr/>
          </p:nvSpPr>
          <p:spPr>
            <a:xfrm>
              <a:off x="1417122" y="1012736"/>
              <a:ext cx="219895" cy="219862"/>
            </a:xfrm>
            <a:custGeom>
              <a:rect b="b" l="l" r="r" t="t"/>
              <a:pathLst>
                <a:path extrusionOk="0" h="6665" w="6666">
                  <a:moveTo>
                    <a:pt x="6487"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3" name="Google Shape;2953;p55"/>
            <p:cNvSpPr/>
            <p:nvPr/>
          </p:nvSpPr>
          <p:spPr>
            <a:xfrm>
              <a:off x="1523969"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4" name="Google Shape;2954;p55"/>
            <p:cNvSpPr/>
            <p:nvPr/>
          </p:nvSpPr>
          <p:spPr>
            <a:xfrm>
              <a:off x="1630486"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5" name="Google Shape;2955;p55"/>
            <p:cNvSpPr/>
            <p:nvPr/>
          </p:nvSpPr>
          <p:spPr>
            <a:xfrm>
              <a:off x="1737332"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6" name="Google Shape;2956;p55"/>
            <p:cNvSpPr/>
            <p:nvPr/>
          </p:nvSpPr>
          <p:spPr>
            <a:xfrm>
              <a:off x="1844146" y="1012736"/>
              <a:ext cx="219862" cy="219862"/>
            </a:xfrm>
            <a:custGeom>
              <a:rect b="b" l="l" r="r" t="t"/>
              <a:pathLst>
                <a:path extrusionOk="0" h="6665" w="6665">
                  <a:moveTo>
                    <a:pt x="6495" y="6665"/>
                  </a:moveTo>
                  <a:lnTo>
                    <a:pt x="0" y="170"/>
                  </a:lnTo>
                  <a:lnTo>
                    <a:pt x="170" y="1"/>
                  </a:lnTo>
                  <a:lnTo>
                    <a:pt x="6664"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7" name="Google Shape;2957;p55"/>
            <p:cNvSpPr/>
            <p:nvPr/>
          </p:nvSpPr>
          <p:spPr>
            <a:xfrm>
              <a:off x="1950959" y="1012736"/>
              <a:ext cx="219862" cy="219862"/>
            </a:xfrm>
            <a:custGeom>
              <a:rect b="b" l="l" r="r" t="t"/>
              <a:pathLst>
                <a:path extrusionOk="0" h="6665" w="6665">
                  <a:moveTo>
                    <a:pt x="6486" y="6665"/>
                  </a:moveTo>
                  <a:lnTo>
                    <a:pt x="1" y="170"/>
                  </a:lnTo>
                  <a:lnTo>
                    <a:pt x="170"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Google Shape;2958;p55"/>
            <p:cNvSpPr/>
            <p:nvPr/>
          </p:nvSpPr>
          <p:spPr>
            <a:xfrm>
              <a:off x="2057806" y="1012736"/>
              <a:ext cx="219565" cy="219862"/>
            </a:xfrm>
            <a:custGeom>
              <a:rect b="b" l="l" r="r" t="t"/>
              <a:pathLst>
                <a:path extrusionOk="0" h="6665" w="6656">
                  <a:moveTo>
                    <a:pt x="6486" y="6665"/>
                  </a:moveTo>
                  <a:lnTo>
                    <a:pt x="0" y="170"/>
                  </a:lnTo>
                  <a:lnTo>
                    <a:pt x="170" y="1"/>
                  </a:lnTo>
                  <a:lnTo>
                    <a:pt x="665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Google Shape;2959;p55"/>
            <p:cNvSpPr/>
            <p:nvPr/>
          </p:nvSpPr>
          <p:spPr>
            <a:xfrm>
              <a:off x="2164322" y="1012736"/>
              <a:ext cx="219862" cy="219862"/>
            </a:xfrm>
            <a:custGeom>
              <a:rect b="b" l="l" r="r" t="t"/>
              <a:pathLst>
                <a:path extrusionOk="0" h="6665" w="6665">
                  <a:moveTo>
                    <a:pt x="6495" y="6665"/>
                  </a:moveTo>
                  <a:lnTo>
                    <a:pt x="1" y="170"/>
                  </a:lnTo>
                  <a:lnTo>
                    <a:pt x="179" y="1"/>
                  </a:lnTo>
                  <a:lnTo>
                    <a:pt x="6665" y="648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60" name="Google Shape;2960;p55"/>
          <p:cNvGrpSpPr/>
          <p:nvPr/>
        </p:nvGrpSpPr>
        <p:grpSpPr>
          <a:xfrm flipH="1" rot="10800000">
            <a:off x="8189843" y="269695"/>
            <a:ext cx="561615" cy="3723955"/>
            <a:chOff x="8396131" y="1279844"/>
            <a:chExt cx="561615" cy="3723955"/>
          </a:xfrm>
        </p:grpSpPr>
        <p:sp>
          <p:nvSpPr>
            <p:cNvPr id="2961" name="Google Shape;2961;p55"/>
            <p:cNvSpPr/>
            <p:nvPr/>
          </p:nvSpPr>
          <p:spPr>
            <a:xfrm>
              <a:off x="8396131" y="4870613"/>
              <a:ext cx="105000" cy="1050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62" name="Google Shape;2962;p55"/>
            <p:cNvGrpSpPr/>
            <p:nvPr/>
          </p:nvGrpSpPr>
          <p:grpSpPr>
            <a:xfrm>
              <a:off x="8601560" y="4250626"/>
              <a:ext cx="356186" cy="753173"/>
              <a:chOff x="8758412" y="4447926"/>
              <a:chExt cx="249535" cy="527691"/>
            </a:xfrm>
          </p:grpSpPr>
          <p:sp>
            <p:nvSpPr>
              <p:cNvPr id="2963" name="Google Shape;2963;p55"/>
              <p:cNvSpPr/>
              <p:nvPr/>
            </p:nvSpPr>
            <p:spPr>
              <a:xfrm>
                <a:off x="8758412" y="4447926"/>
                <a:ext cx="249535" cy="281602"/>
              </a:xfrm>
              <a:custGeom>
                <a:rect b="b" l="l" r="r" t="t"/>
                <a:pathLst>
                  <a:path extrusionOk="0" h="11188" w="9913">
                    <a:moveTo>
                      <a:pt x="9912" y="0"/>
                    </a:moveTo>
                    <a:lnTo>
                      <a:pt x="1" y="9956"/>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Google Shape;2964;p55"/>
              <p:cNvSpPr/>
              <p:nvPr/>
            </p:nvSpPr>
            <p:spPr>
              <a:xfrm>
                <a:off x="8758412" y="4518880"/>
                <a:ext cx="249535" cy="281602"/>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Google Shape;2965;p55"/>
              <p:cNvSpPr/>
              <p:nvPr/>
            </p:nvSpPr>
            <p:spPr>
              <a:xfrm>
                <a:off x="8758412" y="4589835"/>
                <a:ext cx="249535" cy="281602"/>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6" name="Google Shape;2966;p55"/>
              <p:cNvSpPr/>
              <p:nvPr/>
            </p:nvSpPr>
            <p:spPr>
              <a:xfrm>
                <a:off x="8758412" y="4661016"/>
                <a:ext cx="249535" cy="281602"/>
              </a:xfrm>
              <a:custGeom>
                <a:rect b="b" l="l" r="r" t="t"/>
                <a:pathLst>
                  <a:path extrusionOk="0" h="11188" w="9913">
                    <a:moveTo>
                      <a:pt x="9912" y="0"/>
                    </a:moveTo>
                    <a:lnTo>
                      <a:pt x="1" y="9956"/>
                    </a:lnTo>
                    <a:lnTo>
                      <a:pt x="1" y="11187"/>
                    </a:lnTo>
                    <a:lnTo>
                      <a:pt x="9912" y="1222"/>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Google Shape;2967;p55"/>
              <p:cNvSpPr/>
              <p:nvPr/>
            </p:nvSpPr>
            <p:spPr>
              <a:xfrm>
                <a:off x="8765158" y="4731970"/>
                <a:ext cx="242789" cy="243646"/>
              </a:xfrm>
              <a:custGeom>
                <a:rect b="b" l="l" r="r" t="t"/>
                <a:pathLst>
                  <a:path extrusionOk="0" h="9680" w="9645">
                    <a:moveTo>
                      <a:pt x="9644" y="0"/>
                    </a:moveTo>
                    <a:lnTo>
                      <a:pt x="1" y="9680"/>
                    </a:lnTo>
                    <a:lnTo>
                      <a:pt x="1223" y="9680"/>
                    </a:lnTo>
                    <a:lnTo>
                      <a:pt x="9644" y="1222"/>
                    </a:lnTo>
                    <a:lnTo>
                      <a:pt x="96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p55"/>
              <p:cNvSpPr/>
              <p:nvPr/>
            </p:nvSpPr>
            <p:spPr>
              <a:xfrm>
                <a:off x="8835892" y="4802925"/>
                <a:ext cx="172054" cy="172691"/>
              </a:xfrm>
              <a:custGeom>
                <a:rect b="b" l="l" r="r" t="t"/>
                <a:pathLst>
                  <a:path extrusionOk="0" h="6861" w="6835">
                    <a:moveTo>
                      <a:pt x="6834" y="0"/>
                    </a:moveTo>
                    <a:lnTo>
                      <a:pt x="1" y="6861"/>
                    </a:lnTo>
                    <a:lnTo>
                      <a:pt x="1223" y="6861"/>
                    </a:lnTo>
                    <a:lnTo>
                      <a:pt x="6834" y="1231"/>
                    </a:lnTo>
                    <a:lnTo>
                      <a:pt x="68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Google Shape;2969;p55"/>
              <p:cNvSpPr/>
              <p:nvPr/>
            </p:nvSpPr>
            <p:spPr>
              <a:xfrm>
                <a:off x="8906625" y="4873880"/>
                <a:ext cx="101319" cy="101737"/>
              </a:xfrm>
              <a:custGeom>
                <a:rect b="b" l="l" r="r" t="t"/>
                <a:pathLst>
                  <a:path extrusionOk="0" h="4042" w="4025">
                    <a:moveTo>
                      <a:pt x="4024" y="0"/>
                    </a:moveTo>
                    <a:lnTo>
                      <a:pt x="1" y="4042"/>
                    </a:lnTo>
                    <a:lnTo>
                      <a:pt x="1223" y="4042"/>
                    </a:lnTo>
                    <a:lnTo>
                      <a:pt x="4024" y="1231"/>
                    </a:lnTo>
                    <a:lnTo>
                      <a:pt x="40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70" name="Google Shape;2970;p55"/>
            <p:cNvSpPr/>
            <p:nvPr/>
          </p:nvSpPr>
          <p:spPr>
            <a:xfrm>
              <a:off x="8453963" y="1279844"/>
              <a:ext cx="328075" cy="3591175"/>
            </a:xfrm>
            <a:custGeom>
              <a:rect b="b" l="l" r="r" t="t"/>
              <a:pathLst>
                <a:path extrusionOk="0" h="143647" w="13123">
                  <a:moveTo>
                    <a:pt x="0" y="143647"/>
                  </a:moveTo>
                  <a:lnTo>
                    <a:pt x="0" y="132431"/>
                  </a:lnTo>
                  <a:lnTo>
                    <a:pt x="13024" y="116633"/>
                  </a:lnTo>
                  <a:lnTo>
                    <a:pt x="13123" y="0"/>
                  </a:lnTo>
                </a:path>
              </a:pathLst>
            </a:custGeom>
            <a:noFill/>
            <a:ln cap="flat" cmpd="sng" w="19050">
              <a:solidFill>
                <a:schemeClr val="accent3"/>
              </a:solidFill>
              <a:prstDash val="solid"/>
              <a:round/>
              <a:headEnd len="sm" w="sm" type="none"/>
              <a:tailEnd len="sm" w="sm" type="none"/>
            </a:ln>
          </p:spPr>
        </p:sp>
        <p:sp>
          <p:nvSpPr>
            <p:cNvPr id="2971" name="Google Shape;2971;p55"/>
            <p:cNvSpPr/>
            <p:nvPr/>
          </p:nvSpPr>
          <p:spPr>
            <a:xfrm flipH="1">
              <a:off x="8727878" y="3866145"/>
              <a:ext cx="103538" cy="103462"/>
            </a:xfrm>
            <a:custGeom>
              <a:rect b="b" l="l" r="r" t="t"/>
              <a:pathLst>
                <a:path extrusionOk="0" h="1294" w="1295">
                  <a:moveTo>
                    <a:pt x="643" y="0"/>
                  </a:moveTo>
                  <a:cubicBezTo>
                    <a:pt x="286" y="0"/>
                    <a:pt x="1" y="294"/>
                    <a:pt x="1" y="651"/>
                  </a:cubicBezTo>
                  <a:cubicBezTo>
                    <a:pt x="1" y="1008"/>
                    <a:pt x="286" y="1294"/>
                    <a:pt x="643" y="1294"/>
                  </a:cubicBezTo>
                  <a:cubicBezTo>
                    <a:pt x="1000" y="1294"/>
                    <a:pt x="1294" y="1008"/>
                    <a:pt x="1294" y="651"/>
                  </a:cubicBezTo>
                  <a:cubicBezTo>
                    <a:pt x="1294" y="294"/>
                    <a:pt x="1000" y="0"/>
                    <a:pt x="6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972" name="Google Shape;2972;p55"/>
          <p:cNvPicPr preferRelativeResize="0"/>
          <p:nvPr/>
        </p:nvPicPr>
        <p:blipFill rotWithShape="1">
          <a:blip r:embed="rId3">
            <a:alphaModFix/>
          </a:blip>
          <a:srcRect b="0" l="0" r="0" t="0"/>
          <a:stretch/>
        </p:blipFill>
        <p:spPr>
          <a:xfrm>
            <a:off x="1258192" y="3253728"/>
            <a:ext cx="1056260" cy="105872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32000">
              <a:schemeClr val="lt1"/>
            </a:gs>
            <a:gs pos="100000">
              <a:srgbClr val="E5E5E5"/>
            </a:gs>
          </a:gsLst>
          <a:path path="circle">
            <a:fillToRect b="50%" l="50%" r="50%" t="50%"/>
          </a:path>
          <a:tileRect/>
        </a:gradFill>
      </p:bgPr>
    </p:bg>
    <p:spTree>
      <p:nvGrpSpPr>
        <p:cNvPr id="1352" name="Shape 1352"/>
        <p:cNvGrpSpPr/>
        <p:nvPr/>
      </p:nvGrpSpPr>
      <p:grpSpPr>
        <a:xfrm>
          <a:off x="0" y="0"/>
          <a:ext cx="0" cy="0"/>
          <a:chOff x="0" y="0"/>
          <a:chExt cx="0" cy="0"/>
        </a:xfrm>
      </p:grpSpPr>
      <p:sp>
        <p:nvSpPr>
          <p:cNvPr id="1353" name="Google Shape;1353;p26"/>
          <p:cNvSpPr/>
          <p:nvPr/>
        </p:nvSpPr>
        <p:spPr>
          <a:xfrm>
            <a:off x="597875" y="395600"/>
            <a:ext cx="7948200" cy="5742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26"/>
          <p:cNvSpPr txBox="1"/>
          <p:nvPr>
            <p:ph type="title"/>
          </p:nvPr>
        </p:nvSpPr>
        <p:spPr>
          <a:xfrm>
            <a:off x="720000" y="396350"/>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PRESENTATION</a:t>
            </a:r>
            <a:endParaRPr/>
          </a:p>
        </p:txBody>
      </p:sp>
      <p:sp>
        <p:nvSpPr>
          <p:cNvPr id="1355" name="Google Shape;1355;p26"/>
          <p:cNvSpPr txBox="1"/>
          <p:nvPr>
            <p:ph idx="1" type="body"/>
          </p:nvPr>
        </p:nvSpPr>
        <p:spPr>
          <a:xfrm>
            <a:off x="720000" y="1215752"/>
            <a:ext cx="7704000" cy="34164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SzPts val="1200"/>
              <a:buNone/>
            </a:pPr>
            <a:r>
              <a:t/>
            </a:r>
            <a:endParaRPr>
              <a:solidFill>
                <a:schemeClr val="dk1"/>
              </a:solidFill>
            </a:endParaRPr>
          </a:p>
          <a:p>
            <a:pPr indent="457200" lvl="0" marL="0" rtl="0" algn="l">
              <a:lnSpc>
                <a:spcPct val="115000"/>
              </a:lnSpc>
              <a:spcBef>
                <a:spcPts val="0"/>
              </a:spcBef>
              <a:spcAft>
                <a:spcPts val="0"/>
              </a:spcAft>
              <a:buSzPts val="1200"/>
              <a:buNone/>
            </a:pPr>
            <a:r>
              <a:rPr lang="en-US">
                <a:solidFill>
                  <a:schemeClr val="dk1"/>
                </a:solidFill>
              </a:rPr>
              <a:t>-Slide de présentation, avec les mêmes informations que sur la page de garde de votre dossier</a:t>
            </a:r>
            <a:endParaRPr/>
          </a:p>
          <a:p>
            <a:pPr indent="457200" lvl="0" marL="0" rtl="0" algn="l">
              <a:lnSpc>
                <a:spcPct val="115000"/>
              </a:lnSpc>
              <a:spcBef>
                <a:spcPts val="0"/>
              </a:spcBef>
              <a:spcAft>
                <a:spcPts val="0"/>
              </a:spcAft>
              <a:buSzPts val="1200"/>
              <a:buNone/>
            </a:pPr>
            <a:r>
              <a:rPr lang="en-US">
                <a:solidFill>
                  <a:schemeClr val="dk1"/>
                </a:solidFill>
              </a:rPr>
              <a:t>projet.</a:t>
            </a:r>
            <a:endParaRPr sz="1400">
              <a:solidFill>
                <a:schemeClr val="dk1"/>
              </a:solidFill>
            </a:endParaRPr>
          </a:p>
          <a:p>
            <a:pPr indent="0" lvl="0" marL="457200" rtl="0" algn="l">
              <a:lnSpc>
                <a:spcPct val="115000"/>
              </a:lnSpc>
              <a:spcBef>
                <a:spcPts val="0"/>
              </a:spcBef>
              <a:spcAft>
                <a:spcPts val="0"/>
              </a:spcAft>
              <a:buSzPts val="1200"/>
              <a:buNone/>
            </a:pPr>
            <a:r>
              <a:rPr lang="en-US">
                <a:solidFill>
                  <a:schemeClr val="dk1"/>
                </a:solidFill>
              </a:rPr>
              <a:t>-Slide qui présente le plan de votre soutenance.</a:t>
            </a:r>
            <a:endParaRPr sz="1400">
              <a:solidFill>
                <a:schemeClr val="dk1"/>
              </a:solidFill>
            </a:endParaRPr>
          </a:p>
          <a:p>
            <a:pPr indent="0" lvl="0" marL="457200" rtl="0" algn="l">
              <a:lnSpc>
                <a:spcPct val="115000"/>
              </a:lnSpc>
              <a:spcBef>
                <a:spcPts val="0"/>
              </a:spcBef>
              <a:spcAft>
                <a:spcPts val="0"/>
              </a:spcAft>
              <a:buSzPts val="1200"/>
              <a:buNone/>
            </a:pPr>
            <a:r>
              <a:rPr lang="en-US">
                <a:solidFill>
                  <a:schemeClr val="dk1"/>
                </a:solidFill>
              </a:rPr>
              <a:t>-Présentation de l’entreprise, cahier des charges, environnement humain, technique, contexte.</a:t>
            </a:r>
            <a:endParaRPr sz="1400">
              <a:solidFill>
                <a:schemeClr val="dk1"/>
              </a:solidFill>
            </a:endParaRPr>
          </a:p>
          <a:p>
            <a:pPr indent="0" lvl="0" marL="457200" rtl="0" algn="l">
              <a:lnSpc>
                <a:spcPct val="115000"/>
              </a:lnSpc>
              <a:spcBef>
                <a:spcPts val="0"/>
              </a:spcBef>
              <a:spcAft>
                <a:spcPts val="0"/>
              </a:spcAft>
              <a:buSzPts val="1200"/>
              <a:buNone/>
            </a:pPr>
            <a:r>
              <a:rPr lang="en-US">
                <a:solidFill>
                  <a:schemeClr val="dk1"/>
                </a:solidFill>
              </a:rPr>
              <a:t>-Conception et codage des composants front-end et des composants back-end + technos utilisées.</a:t>
            </a:r>
            <a:endParaRPr sz="1400">
              <a:solidFill>
                <a:schemeClr val="dk1"/>
              </a:solidFill>
            </a:endParaRPr>
          </a:p>
          <a:p>
            <a:pPr indent="0" lvl="0" marL="457200" rtl="0" algn="l">
              <a:lnSpc>
                <a:spcPct val="115000"/>
              </a:lnSpc>
              <a:spcBef>
                <a:spcPts val="0"/>
              </a:spcBef>
              <a:spcAft>
                <a:spcPts val="0"/>
              </a:spcAft>
              <a:buSzPts val="1200"/>
              <a:buNone/>
            </a:pPr>
            <a:r>
              <a:rPr lang="en-US">
                <a:solidFill>
                  <a:schemeClr val="dk1"/>
                </a:solidFill>
              </a:rPr>
              <a:t>Présentation des éléments les plus significatifs de l’interface de l’application.</a:t>
            </a:r>
            <a:endParaRPr sz="1400">
              <a:solidFill>
                <a:schemeClr val="dk1"/>
              </a:solidFill>
            </a:endParaRPr>
          </a:p>
          <a:p>
            <a:pPr indent="0" lvl="0" marL="457200" rtl="0" algn="l">
              <a:lnSpc>
                <a:spcPct val="115000"/>
              </a:lnSpc>
              <a:spcBef>
                <a:spcPts val="0"/>
              </a:spcBef>
              <a:spcAft>
                <a:spcPts val="0"/>
              </a:spcAft>
              <a:buSzPts val="1200"/>
              <a:buNone/>
            </a:pPr>
            <a:r>
              <a:rPr lang="en-US">
                <a:solidFill>
                  <a:schemeClr val="dk1"/>
                </a:solidFill>
              </a:rPr>
              <a:t>- Présentation du jeu d’essai de la fonctionnalité la plus représentative (données en entrée, données</a:t>
            </a:r>
            <a:r>
              <a:rPr lang="en-US" sz="1400">
                <a:solidFill>
                  <a:schemeClr val="dk1"/>
                </a:solidFill>
              </a:rPr>
              <a:t> </a:t>
            </a:r>
            <a:r>
              <a:rPr lang="en-US">
                <a:solidFill>
                  <a:schemeClr val="dk1"/>
                </a:solidFill>
              </a:rPr>
              <a:t>attendues, données obtenues) et analyse des écarts éventuels.</a:t>
            </a:r>
            <a:endParaRPr sz="1400">
              <a:solidFill>
                <a:schemeClr val="dk1"/>
              </a:solidFill>
            </a:endParaRPr>
          </a:p>
          <a:p>
            <a:pPr indent="0" lvl="0" marL="457200" rtl="0" algn="l">
              <a:lnSpc>
                <a:spcPct val="115000"/>
              </a:lnSpc>
              <a:spcBef>
                <a:spcPts val="0"/>
              </a:spcBef>
              <a:spcAft>
                <a:spcPts val="0"/>
              </a:spcAft>
              <a:buSzPts val="1200"/>
              <a:buNone/>
            </a:pPr>
            <a:r>
              <a:rPr lang="en-US">
                <a:solidFill>
                  <a:schemeClr val="dk1"/>
                </a:solidFill>
              </a:rPr>
              <a:t>-Présentation d’un exemple de recherche effectuée à partir de site anglophone.</a:t>
            </a:r>
            <a:endParaRPr sz="1400">
              <a:solidFill>
                <a:schemeClr val="dk1"/>
              </a:solidFill>
            </a:endParaRPr>
          </a:p>
          <a:p>
            <a:pPr indent="0" lvl="0" marL="457200" rtl="0" algn="l">
              <a:lnSpc>
                <a:spcPct val="115000"/>
              </a:lnSpc>
              <a:spcBef>
                <a:spcPts val="0"/>
              </a:spcBef>
              <a:spcAft>
                <a:spcPts val="0"/>
              </a:spcAft>
              <a:buSzPts val="1200"/>
              <a:buNone/>
            </a:pPr>
            <a:r>
              <a:rPr lang="en-US">
                <a:solidFill>
                  <a:schemeClr val="dk1"/>
                </a:solidFill>
              </a:rPr>
              <a:t>-Slide de synthèse et conclusion du stage et du projet : satisfactions et difficultés rencontrées,</a:t>
            </a:r>
            <a:r>
              <a:rPr lang="en-US" sz="1400">
                <a:solidFill>
                  <a:schemeClr val="dk1"/>
                </a:solidFill>
              </a:rPr>
              <a:t> </a:t>
            </a:r>
            <a:r>
              <a:rPr lang="en-US">
                <a:solidFill>
                  <a:schemeClr val="dk1"/>
                </a:solidFill>
              </a:rPr>
              <a:t>opportunité d’emploi.</a:t>
            </a:r>
            <a:endParaRPr sz="1400">
              <a:solidFill>
                <a:schemeClr val="dk1"/>
              </a:solidFill>
            </a:endParaRPr>
          </a:p>
          <a:p>
            <a:pPr indent="0" lvl="0" marL="457200" rtl="0" algn="l">
              <a:lnSpc>
                <a:spcPct val="115000"/>
              </a:lnSpc>
              <a:spcBef>
                <a:spcPts val="0"/>
              </a:spcBef>
              <a:spcAft>
                <a:spcPts val="0"/>
              </a:spcAft>
              <a:buSzPts val="1200"/>
              <a:buNone/>
            </a:pPr>
            <a:r>
              <a:rPr lang="en-US">
                <a:solidFill>
                  <a:schemeClr val="dk1"/>
                </a:solidFill>
              </a:rPr>
              <a:t>-Slide de remerciements.</a:t>
            </a:r>
            <a:endParaRPr>
              <a:solidFill>
                <a:schemeClr val="dk1"/>
              </a:solidFill>
            </a:endParaRPr>
          </a:p>
          <a:p>
            <a:pPr indent="0" lvl="0" marL="0" rtl="0" algn="l">
              <a:lnSpc>
                <a:spcPct val="100000"/>
              </a:lnSpc>
              <a:spcBef>
                <a:spcPts val="0"/>
              </a:spcBef>
              <a:spcAft>
                <a:spcPts val="0"/>
              </a:spcAft>
              <a:buSzPts val="1200"/>
              <a:buNone/>
            </a:pPr>
            <a:r>
              <a:t/>
            </a:r>
            <a:endParaRPr>
              <a:solidFill>
                <a:schemeClr val="dk1"/>
              </a:solidFill>
            </a:endParaRPr>
          </a:p>
        </p:txBody>
      </p:sp>
      <p:grpSp>
        <p:nvGrpSpPr>
          <p:cNvPr id="1356" name="Google Shape;1356;p26"/>
          <p:cNvGrpSpPr/>
          <p:nvPr/>
        </p:nvGrpSpPr>
        <p:grpSpPr>
          <a:xfrm>
            <a:off x="8620749" y="4221342"/>
            <a:ext cx="387240" cy="818973"/>
            <a:chOff x="8304776" y="3842309"/>
            <a:chExt cx="546950" cy="1156742"/>
          </a:xfrm>
        </p:grpSpPr>
        <p:sp>
          <p:nvSpPr>
            <p:cNvPr id="1357" name="Google Shape;1357;p26"/>
            <p:cNvSpPr/>
            <p:nvPr/>
          </p:nvSpPr>
          <p:spPr>
            <a:xfrm>
              <a:off x="8304776" y="3842309"/>
              <a:ext cx="546950" cy="617298"/>
            </a:xfrm>
            <a:custGeom>
              <a:rect b="b" l="l" r="r" t="t"/>
              <a:pathLst>
                <a:path extrusionOk="0" h="11188" w="9913">
                  <a:moveTo>
                    <a:pt x="9912" y="0"/>
                  </a:moveTo>
                  <a:lnTo>
                    <a:pt x="1" y="9956"/>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26"/>
            <p:cNvSpPr/>
            <p:nvPr/>
          </p:nvSpPr>
          <p:spPr>
            <a:xfrm>
              <a:off x="8304776" y="3997847"/>
              <a:ext cx="546950" cy="617298"/>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26"/>
            <p:cNvSpPr/>
            <p:nvPr/>
          </p:nvSpPr>
          <p:spPr>
            <a:xfrm>
              <a:off x="8304776" y="4153385"/>
              <a:ext cx="546950" cy="617298"/>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26"/>
            <p:cNvSpPr/>
            <p:nvPr/>
          </p:nvSpPr>
          <p:spPr>
            <a:xfrm>
              <a:off x="8304776" y="4309419"/>
              <a:ext cx="546950" cy="617298"/>
            </a:xfrm>
            <a:custGeom>
              <a:rect b="b" l="l" r="r" t="t"/>
              <a:pathLst>
                <a:path extrusionOk="0" h="11188" w="9913">
                  <a:moveTo>
                    <a:pt x="9912" y="0"/>
                  </a:moveTo>
                  <a:lnTo>
                    <a:pt x="1" y="9956"/>
                  </a:lnTo>
                  <a:lnTo>
                    <a:pt x="1" y="11187"/>
                  </a:lnTo>
                  <a:lnTo>
                    <a:pt x="9912" y="1222"/>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26"/>
            <p:cNvSpPr/>
            <p:nvPr/>
          </p:nvSpPr>
          <p:spPr>
            <a:xfrm>
              <a:off x="8319563" y="4464957"/>
              <a:ext cx="532163" cy="534094"/>
            </a:xfrm>
            <a:custGeom>
              <a:rect b="b" l="l" r="r" t="t"/>
              <a:pathLst>
                <a:path extrusionOk="0" h="9680" w="9645">
                  <a:moveTo>
                    <a:pt x="9644" y="0"/>
                  </a:moveTo>
                  <a:lnTo>
                    <a:pt x="1" y="9680"/>
                  </a:lnTo>
                  <a:lnTo>
                    <a:pt x="1223" y="9680"/>
                  </a:lnTo>
                  <a:lnTo>
                    <a:pt x="9644" y="1222"/>
                  </a:lnTo>
                  <a:lnTo>
                    <a:pt x="96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26"/>
            <p:cNvSpPr/>
            <p:nvPr/>
          </p:nvSpPr>
          <p:spPr>
            <a:xfrm>
              <a:off x="8474604" y="4620495"/>
              <a:ext cx="377121" cy="378556"/>
            </a:xfrm>
            <a:custGeom>
              <a:rect b="b" l="l" r="r" t="t"/>
              <a:pathLst>
                <a:path extrusionOk="0" h="6861" w="6835">
                  <a:moveTo>
                    <a:pt x="6834" y="0"/>
                  </a:moveTo>
                  <a:lnTo>
                    <a:pt x="1" y="6861"/>
                  </a:lnTo>
                  <a:lnTo>
                    <a:pt x="1223" y="6861"/>
                  </a:lnTo>
                  <a:lnTo>
                    <a:pt x="6834" y="1231"/>
                  </a:lnTo>
                  <a:lnTo>
                    <a:pt x="68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26"/>
            <p:cNvSpPr/>
            <p:nvPr/>
          </p:nvSpPr>
          <p:spPr>
            <a:xfrm>
              <a:off x="8629646" y="4776033"/>
              <a:ext cx="222079" cy="223017"/>
            </a:xfrm>
            <a:custGeom>
              <a:rect b="b" l="l" r="r" t="t"/>
              <a:pathLst>
                <a:path extrusionOk="0" h="4042" w="4025">
                  <a:moveTo>
                    <a:pt x="4024" y="0"/>
                  </a:moveTo>
                  <a:lnTo>
                    <a:pt x="1" y="4042"/>
                  </a:lnTo>
                  <a:lnTo>
                    <a:pt x="1223" y="4042"/>
                  </a:lnTo>
                  <a:lnTo>
                    <a:pt x="4024" y="1231"/>
                  </a:lnTo>
                  <a:lnTo>
                    <a:pt x="40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4" name="Google Shape;1364;p26"/>
          <p:cNvGrpSpPr/>
          <p:nvPr/>
        </p:nvGrpSpPr>
        <p:grpSpPr>
          <a:xfrm rot="-5400000">
            <a:off x="-834751" y="2450119"/>
            <a:ext cx="2133151" cy="243255"/>
            <a:chOff x="4962949" y="1012736"/>
            <a:chExt cx="1928185" cy="219862"/>
          </a:xfrm>
        </p:grpSpPr>
        <p:sp>
          <p:nvSpPr>
            <p:cNvPr id="1365" name="Google Shape;1365;p26"/>
            <p:cNvSpPr/>
            <p:nvPr/>
          </p:nvSpPr>
          <p:spPr>
            <a:xfrm>
              <a:off x="6671272"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26"/>
            <p:cNvSpPr/>
            <p:nvPr/>
          </p:nvSpPr>
          <p:spPr>
            <a:xfrm>
              <a:off x="6564459" y="1012736"/>
              <a:ext cx="219862" cy="219862"/>
            </a:xfrm>
            <a:custGeom>
              <a:rect b="b" l="l" r="r" t="t"/>
              <a:pathLst>
                <a:path extrusionOk="0" h="6665" w="6665">
                  <a:moveTo>
                    <a:pt x="178"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26"/>
            <p:cNvSpPr/>
            <p:nvPr/>
          </p:nvSpPr>
          <p:spPr>
            <a:xfrm>
              <a:off x="6457909" y="1012736"/>
              <a:ext cx="219862" cy="219862"/>
            </a:xfrm>
            <a:custGeom>
              <a:rect b="b" l="l" r="r" t="t"/>
              <a:pathLst>
                <a:path extrusionOk="0" h="6665" w="6665">
                  <a:moveTo>
                    <a:pt x="170" y="6665"/>
                  </a:moveTo>
                  <a:lnTo>
                    <a:pt x="1" y="6487"/>
                  </a:lnTo>
                  <a:lnTo>
                    <a:pt x="6486"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26"/>
            <p:cNvSpPr/>
            <p:nvPr/>
          </p:nvSpPr>
          <p:spPr>
            <a:xfrm>
              <a:off x="6351096" y="1012736"/>
              <a:ext cx="219862" cy="219862"/>
            </a:xfrm>
            <a:custGeom>
              <a:rect b="b" l="l" r="r" t="t"/>
              <a:pathLst>
                <a:path extrusionOk="0" h="6665" w="6665">
                  <a:moveTo>
                    <a:pt x="170" y="6665"/>
                  </a:moveTo>
                  <a:lnTo>
                    <a:pt x="0" y="6487"/>
                  </a:lnTo>
                  <a:lnTo>
                    <a:pt x="6486"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26"/>
            <p:cNvSpPr/>
            <p:nvPr/>
          </p:nvSpPr>
          <p:spPr>
            <a:xfrm>
              <a:off x="6244249" y="1012736"/>
              <a:ext cx="219862" cy="219862"/>
            </a:xfrm>
            <a:custGeom>
              <a:rect b="b" l="l" r="r" t="t"/>
              <a:pathLst>
                <a:path extrusionOk="0" h="6665" w="6665">
                  <a:moveTo>
                    <a:pt x="170"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26"/>
            <p:cNvSpPr/>
            <p:nvPr/>
          </p:nvSpPr>
          <p:spPr>
            <a:xfrm>
              <a:off x="6137436" y="1012736"/>
              <a:ext cx="219862" cy="219862"/>
            </a:xfrm>
            <a:custGeom>
              <a:rect b="b" l="l" r="r" t="t"/>
              <a:pathLst>
                <a:path extrusionOk="0" h="6665" w="6665">
                  <a:moveTo>
                    <a:pt x="170"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26"/>
            <p:cNvSpPr/>
            <p:nvPr/>
          </p:nvSpPr>
          <p:spPr>
            <a:xfrm>
              <a:off x="6030622" y="1012736"/>
              <a:ext cx="219862" cy="219862"/>
            </a:xfrm>
            <a:custGeom>
              <a:rect b="b" l="l" r="r" t="t"/>
              <a:pathLst>
                <a:path extrusionOk="0" h="6665" w="6665">
                  <a:moveTo>
                    <a:pt x="179"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26"/>
            <p:cNvSpPr/>
            <p:nvPr/>
          </p:nvSpPr>
          <p:spPr>
            <a:xfrm>
              <a:off x="5924073" y="1012736"/>
              <a:ext cx="219565" cy="219862"/>
            </a:xfrm>
            <a:custGeom>
              <a:rect b="b" l="l" r="r" t="t"/>
              <a:pathLst>
                <a:path extrusionOk="0" h="6665" w="6656">
                  <a:moveTo>
                    <a:pt x="170" y="6665"/>
                  </a:moveTo>
                  <a:lnTo>
                    <a:pt x="1" y="6487"/>
                  </a:lnTo>
                  <a:lnTo>
                    <a:pt x="6486" y="1"/>
                  </a:lnTo>
                  <a:lnTo>
                    <a:pt x="6656"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26"/>
            <p:cNvSpPr/>
            <p:nvPr/>
          </p:nvSpPr>
          <p:spPr>
            <a:xfrm>
              <a:off x="5817259" y="1012736"/>
              <a:ext cx="219862" cy="219862"/>
            </a:xfrm>
            <a:custGeom>
              <a:rect b="b" l="l" r="r" t="t"/>
              <a:pathLst>
                <a:path extrusionOk="0" h="6665" w="6665">
                  <a:moveTo>
                    <a:pt x="170" y="6665"/>
                  </a:moveTo>
                  <a:lnTo>
                    <a:pt x="0" y="6487"/>
                  </a:lnTo>
                  <a:lnTo>
                    <a:pt x="6486"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26"/>
            <p:cNvSpPr/>
            <p:nvPr/>
          </p:nvSpPr>
          <p:spPr>
            <a:xfrm>
              <a:off x="5710446"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26"/>
            <p:cNvSpPr/>
            <p:nvPr/>
          </p:nvSpPr>
          <p:spPr>
            <a:xfrm>
              <a:off x="5603599" y="1012736"/>
              <a:ext cx="219862" cy="219862"/>
            </a:xfrm>
            <a:custGeom>
              <a:rect b="b" l="l" r="r" t="t"/>
              <a:pathLst>
                <a:path extrusionOk="0" h="6665" w="6665">
                  <a:moveTo>
                    <a:pt x="170"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26"/>
            <p:cNvSpPr/>
            <p:nvPr/>
          </p:nvSpPr>
          <p:spPr>
            <a:xfrm>
              <a:off x="5496786" y="1012736"/>
              <a:ext cx="219862" cy="219862"/>
            </a:xfrm>
            <a:custGeom>
              <a:rect b="b" l="l" r="r" t="t"/>
              <a:pathLst>
                <a:path extrusionOk="0" h="6665" w="6665">
                  <a:moveTo>
                    <a:pt x="179"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26"/>
            <p:cNvSpPr/>
            <p:nvPr/>
          </p:nvSpPr>
          <p:spPr>
            <a:xfrm>
              <a:off x="5390269" y="1012736"/>
              <a:ext cx="219565" cy="219862"/>
            </a:xfrm>
            <a:custGeom>
              <a:rect b="b" l="l" r="r" t="t"/>
              <a:pathLst>
                <a:path extrusionOk="0" h="6665" w="6656">
                  <a:moveTo>
                    <a:pt x="170" y="6665"/>
                  </a:moveTo>
                  <a:lnTo>
                    <a:pt x="0" y="6487"/>
                  </a:lnTo>
                  <a:lnTo>
                    <a:pt x="6486" y="1"/>
                  </a:lnTo>
                  <a:lnTo>
                    <a:pt x="665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26"/>
            <p:cNvSpPr/>
            <p:nvPr/>
          </p:nvSpPr>
          <p:spPr>
            <a:xfrm>
              <a:off x="5283422" y="1012736"/>
              <a:ext cx="219862" cy="219862"/>
            </a:xfrm>
            <a:custGeom>
              <a:rect b="b" l="l" r="r" t="t"/>
              <a:pathLst>
                <a:path extrusionOk="0" h="6665" w="6665">
                  <a:moveTo>
                    <a:pt x="170" y="6665"/>
                  </a:moveTo>
                  <a:lnTo>
                    <a:pt x="1" y="6487"/>
                  </a:lnTo>
                  <a:lnTo>
                    <a:pt x="6486"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26"/>
            <p:cNvSpPr/>
            <p:nvPr/>
          </p:nvSpPr>
          <p:spPr>
            <a:xfrm>
              <a:off x="5176609"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26"/>
            <p:cNvSpPr/>
            <p:nvPr/>
          </p:nvSpPr>
          <p:spPr>
            <a:xfrm>
              <a:off x="5069795"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26"/>
            <p:cNvSpPr/>
            <p:nvPr/>
          </p:nvSpPr>
          <p:spPr>
            <a:xfrm>
              <a:off x="4962949" y="1012736"/>
              <a:ext cx="219862" cy="219862"/>
            </a:xfrm>
            <a:custGeom>
              <a:rect b="b" l="l" r="r" t="t"/>
              <a:pathLst>
                <a:path extrusionOk="0" h="6665" w="6665">
                  <a:moveTo>
                    <a:pt x="179"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2" name="Google Shape;1382;p26"/>
          <p:cNvGrpSpPr/>
          <p:nvPr/>
        </p:nvGrpSpPr>
        <p:grpSpPr>
          <a:xfrm>
            <a:off x="8380157" y="546043"/>
            <a:ext cx="518873" cy="1926806"/>
            <a:chOff x="8380157" y="546043"/>
            <a:chExt cx="518873" cy="1926806"/>
          </a:xfrm>
        </p:grpSpPr>
        <p:grpSp>
          <p:nvGrpSpPr>
            <p:cNvPr id="1383" name="Google Shape;1383;p26"/>
            <p:cNvGrpSpPr/>
            <p:nvPr/>
          </p:nvGrpSpPr>
          <p:grpSpPr>
            <a:xfrm flipH="1">
              <a:off x="8784713" y="1897775"/>
              <a:ext cx="114317" cy="575074"/>
              <a:chOff x="9037542" y="4257853"/>
              <a:chExt cx="114169" cy="574328"/>
            </a:xfrm>
          </p:grpSpPr>
          <p:sp>
            <p:nvSpPr>
              <p:cNvPr id="1384" name="Google Shape;1384;p26"/>
              <p:cNvSpPr/>
              <p:nvPr/>
            </p:nvSpPr>
            <p:spPr>
              <a:xfrm>
                <a:off x="9037542" y="4257853"/>
                <a:ext cx="114169" cy="114169"/>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26"/>
              <p:cNvSpPr/>
              <p:nvPr/>
            </p:nvSpPr>
            <p:spPr>
              <a:xfrm>
                <a:off x="9037542" y="4411456"/>
                <a:ext cx="114169" cy="113844"/>
              </a:xfrm>
              <a:custGeom>
                <a:rect b="b" l="l" r="r" t="t"/>
                <a:pathLst>
                  <a:path extrusionOk="0" h="2803" w="2811">
                    <a:moveTo>
                      <a:pt x="1" y="1"/>
                    </a:moveTo>
                    <a:lnTo>
                      <a:pt x="2811" y="1"/>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26"/>
              <p:cNvSpPr/>
              <p:nvPr/>
            </p:nvSpPr>
            <p:spPr>
              <a:xfrm>
                <a:off x="9037542" y="4564734"/>
                <a:ext cx="114169" cy="113803"/>
              </a:xfrm>
              <a:custGeom>
                <a:rect b="b" l="l" r="r" t="t"/>
                <a:pathLst>
                  <a:path extrusionOk="0" h="2802" w="2811">
                    <a:moveTo>
                      <a:pt x="1" y="0"/>
                    </a:moveTo>
                    <a:lnTo>
                      <a:pt x="2811" y="0"/>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26"/>
              <p:cNvSpPr/>
              <p:nvPr/>
            </p:nvSpPr>
            <p:spPr>
              <a:xfrm>
                <a:off x="9037542" y="4718012"/>
                <a:ext cx="114169" cy="114169"/>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88" name="Google Shape;1388;p26"/>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26"/>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26"/>
            <p:cNvSpPr/>
            <p:nvPr/>
          </p:nvSpPr>
          <p:spPr>
            <a:xfrm>
              <a:off x="8568675" y="760525"/>
              <a:ext cx="271000" cy="1160075"/>
            </a:xfrm>
            <a:custGeom>
              <a:rect b="b" l="l" r="r" t="t"/>
              <a:pathLst>
                <a:path extrusionOk="0" h="46403" w="10840">
                  <a:moveTo>
                    <a:pt x="10840" y="46403"/>
                  </a:moveTo>
                  <a:lnTo>
                    <a:pt x="10840" y="18424"/>
                  </a:lnTo>
                  <a:lnTo>
                    <a:pt x="0" y="0"/>
                  </a:lnTo>
                </a:path>
              </a:pathLst>
            </a:custGeom>
            <a:noFill/>
            <a:ln cap="flat" cmpd="sng" w="19050">
              <a:solidFill>
                <a:schemeClr val="accent3"/>
              </a:solidFill>
              <a:prstDash val="solid"/>
              <a:round/>
              <a:headEnd len="sm" w="sm" type="none"/>
              <a:tailEnd len="sm" w="sm" type="none"/>
            </a:ln>
          </p:spPr>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32000">
              <a:schemeClr val="lt1"/>
            </a:gs>
            <a:gs pos="100000">
              <a:srgbClr val="E5E5E5"/>
            </a:gs>
          </a:gsLst>
          <a:path path="circle">
            <a:fillToRect b="50%" l="50%" r="50%" t="50%"/>
          </a:path>
          <a:tileRect/>
        </a:gradFill>
      </p:bgPr>
    </p:bg>
    <p:spTree>
      <p:nvGrpSpPr>
        <p:cNvPr id="1394" name="Shape 1394"/>
        <p:cNvGrpSpPr/>
        <p:nvPr/>
      </p:nvGrpSpPr>
      <p:grpSpPr>
        <a:xfrm>
          <a:off x="0" y="0"/>
          <a:ext cx="0" cy="0"/>
          <a:chOff x="0" y="0"/>
          <a:chExt cx="0" cy="0"/>
        </a:xfrm>
      </p:grpSpPr>
      <p:sp>
        <p:nvSpPr>
          <p:cNvPr id="1395" name="Google Shape;1395;p27"/>
          <p:cNvSpPr/>
          <p:nvPr/>
        </p:nvSpPr>
        <p:spPr>
          <a:xfrm>
            <a:off x="597875" y="395600"/>
            <a:ext cx="7948200" cy="5742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27"/>
          <p:cNvSpPr txBox="1"/>
          <p:nvPr>
            <p:ph type="title"/>
          </p:nvPr>
        </p:nvSpPr>
        <p:spPr>
          <a:xfrm>
            <a:off x="720000" y="396350"/>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COMPETENCES</a:t>
            </a:r>
            <a:endParaRPr/>
          </a:p>
        </p:txBody>
      </p:sp>
      <p:sp>
        <p:nvSpPr>
          <p:cNvPr id="1397" name="Google Shape;1397;p27"/>
          <p:cNvSpPr txBox="1"/>
          <p:nvPr>
            <p:ph idx="1" type="body"/>
          </p:nvPr>
        </p:nvSpPr>
        <p:spPr>
          <a:xfrm>
            <a:off x="720000" y="1139550"/>
            <a:ext cx="7704000" cy="38247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200"/>
              <a:buNone/>
            </a:pPr>
            <a:r>
              <a:rPr b="1" lang="en-US">
                <a:solidFill>
                  <a:schemeClr val="dk2"/>
                </a:solidFill>
              </a:rPr>
              <a:t>Les compétences seront parcourues pendant les deux rubriques qui sont le stage et le fil rouge.</a:t>
            </a:r>
            <a:endParaRPr/>
          </a:p>
          <a:p>
            <a:pPr indent="0" lvl="0" marL="457200" rtl="0" algn="l">
              <a:lnSpc>
                <a:spcPct val="100000"/>
              </a:lnSpc>
              <a:spcBef>
                <a:spcPts val="0"/>
              </a:spcBef>
              <a:spcAft>
                <a:spcPts val="0"/>
              </a:spcAft>
              <a:buSzPts val="1200"/>
              <a:buNone/>
            </a:pPr>
            <a:r>
              <a:t/>
            </a:r>
            <a:endParaRPr>
              <a:solidFill>
                <a:schemeClr val="dk1"/>
              </a:solidFill>
            </a:endParaRPr>
          </a:p>
          <a:p>
            <a:pPr indent="0" lvl="0" marL="457200" rtl="0" algn="l">
              <a:lnSpc>
                <a:spcPct val="100000"/>
              </a:lnSpc>
              <a:spcBef>
                <a:spcPts val="0"/>
              </a:spcBef>
              <a:spcAft>
                <a:spcPts val="0"/>
              </a:spcAft>
              <a:buSzPts val="1200"/>
              <a:buNone/>
            </a:pPr>
            <a:r>
              <a:rPr lang="en-US">
                <a:solidFill>
                  <a:schemeClr val="dk1"/>
                </a:solidFill>
              </a:rPr>
              <a:t>FRONT END</a:t>
            </a:r>
            <a:endParaRPr>
              <a:solidFill>
                <a:schemeClr val="dk1"/>
              </a:solidFill>
            </a:endParaRPr>
          </a:p>
          <a:p>
            <a:pPr indent="0" lvl="0" marL="457200" rtl="0" algn="l">
              <a:lnSpc>
                <a:spcPct val="100000"/>
              </a:lnSpc>
              <a:spcBef>
                <a:spcPts val="0"/>
              </a:spcBef>
              <a:spcAft>
                <a:spcPts val="0"/>
              </a:spcAft>
              <a:buSzPts val="1200"/>
              <a:buNone/>
            </a:pPr>
            <a:r>
              <a:rPr lang="en-US">
                <a:solidFill>
                  <a:schemeClr val="dk1"/>
                </a:solidFill>
              </a:rPr>
              <a:t>Maquetter une application</a:t>
            </a:r>
            <a:endParaRPr>
              <a:solidFill>
                <a:schemeClr val="dk1"/>
              </a:solidFill>
            </a:endParaRPr>
          </a:p>
          <a:p>
            <a:pPr indent="0" lvl="0" marL="457200" rtl="0" algn="l">
              <a:lnSpc>
                <a:spcPct val="100000"/>
              </a:lnSpc>
              <a:spcBef>
                <a:spcPts val="0"/>
              </a:spcBef>
              <a:spcAft>
                <a:spcPts val="0"/>
              </a:spcAft>
              <a:buSzPts val="1200"/>
              <a:buNone/>
            </a:pPr>
            <a:r>
              <a:rPr lang="en-US">
                <a:solidFill>
                  <a:schemeClr val="dk1"/>
                </a:solidFill>
              </a:rPr>
              <a:t>Réaliser une interface utilisateur web statique et adaptable</a:t>
            </a:r>
            <a:endParaRPr>
              <a:solidFill>
                <a:schemeClr val="dk1"/>
              </a:solidFill>
            </a:endParaRPr>
          </a:p>
          <a:p>
            <a:pPr indent="0" lvl="0" marL="457200" rtl="0" algn="l">
              <a:lnSpc>
                <a:spcPct val="100000"/>
              </a:lnSpc>
              <a:spcBef>
                <a:spcPts val="0"/>
              </a:spcBef>
              <a:spcAft>
                <a:spcPts val="0"/>
              </a:spcAft>
              <a:buSzPts val="1200"/>
              <a:buNone/>
            </a:pPr>
            <a:r>
              <a:rPr lang="en-US">
                <a:solidFill>
                  <a:schemeClr val="dk1"/>
                </a:solidFill>
              </a:rPr>
              <a:t>Développer une interface utilisateur web dynamique</a:t>
            </a:r>
            <a:endParaRPr>
              <a:solidFill>
                <a:schemeClr val="dk1"/>
              </a:solidFill>
            </a:endParaRPr>
          </a:p>
          <a:p>
            <a:pPr indent="0" lvl="0" marL="457200" rtl="0" algn="l">
              <a:lnSpc>
                <a:spcPct val="100000"/>
              </a:lnSpc>
              <a:spcBef>
                <a:spcPts val="0"/>
              </a:spcBef>
              <a:spcAft>
                <a:spcPts val="0"/>
              </a:spcAft>
              <a:buSzPts val="1200"/>
              <a:buNone/>
            </a:pPr>
            <a:r>
              <a:rPr lang="en-US">
                <a:solidFill>
                  <a:schemeClr val="dk1"/>
                </a:solidFill>
              </a:rPr>
              <a:t>Réaliser une interface utilisateur avec une solution de gestion de contenu ou e-commerce</a:t>
            </a:r>
            <a:endParaRPr>
              <a:solidFill>
                <a:schemeClr val="dk1"/>
              </a:solidFill>
            </a:endParaRPr>
          </a:p>
          <a:p>
            <a:pPr indent="0" lvl="0" marL="457200" rtl="0" algn="l">
              <a:lnSpc>
                <a:spcPct val="100000"/>
              </a:lnSpc>
              <a:spcBef>
                <a:spcPts val="0"/>
              </a:spcBef>
              <a:spcAft>
                <a:spcPts val="0"/>
              </a:spcAft>
              <a:buSzPts val="1200"/>
              <a:buNone/>
            </a:pPr>
            <a:r>
              <a:t/>
            </a:r>
            <a:endParaRPr>
              <a:solidFill>
                <a:schemeClr val="dk1"/>
              </a:solidFill>
            </a:endParaRPr>
          </a:p>
          <a:p>
            <a:pPr indent="0" lvl="0" marL="457200" rtl="0" algn="l">
              <a:lnSpc>
                <a:spcPct val="100000"/>
              </a:lnSpc>
              <a:spcBef>
                <a:spcPts val="0"/>
              </a:spcBef>
              <a:spcAft>
                <a:spcPts val="0"/>
              </a:spcAft>
              <a:buSzPts val="1200"/>
              <a:buNone/>
            </a:pPr>
            <a:r>
              <a:t/>
            </a:r>
            <a:endParaRPr>
              <a:solidFill>
                <a:schemeClr val="dk1"/>
              </a:solidFill>
            </a:endParaRPr>
          </a:p>
          <a:p>
            <a:pPr indent="0" lvl="0" marL="457200" rtl="0" algn="l">
              <a:lnSpc>
                <a:spcPct val="100000"/>
              </a:lnSpc>
              <a:spcBef>
                <a:spcPts val="0"/>
              </a:spcBef>
              <a:spcAft>
                <a:spcPts val="0"/>
              </a:spcAft>
              <a:buSzPts val="1200"/>
              <a:buNone/>
            </a:pPr>
            <a:r>
              <a:rPr lang="en-US">
                <a:solidFill>
                  <a:schemeClr val="dk1"/>
                </a:solidFill>
              </a:rPr>
              <a:t>BACK END</a:t>
            </a:r>
            <a:endParaRPr>
              <a:solidFill>
                <a:schemeClr val="dk1"/>
              </a:solidFill>
            </a:endParaRPr>
          </a:p>
          <a:p>
            <a:pPr indent="0" lvl="0" marL="457200" rtl="0" algn="l">
              <a:lnSpc>
                <a:spcPct val="100000"/>
              </a:lnSpc>
              <a:spcBef>
                <a:spcPts val="0"/>
              </a:spcBef>
              <a:spcAft>
                <a:spcPts val="0"/>
              </a:spcAft>
              <a:buSzPts val="1200"/>
              <a:buNone/>
            </a:pPr>
            <a:r>
              <a:rPr lang="en-US">
                <a:solidFill>
                  <a:schemeClr val="dk1"/>
                </a:solidFill>
              </a:rPr>
              <a:t>Créer une base de données</a:t>
            </a:r>
            <a:endParaRPr>
              <a:solidFill>
                <a:schemeClr val="dk1"/>
              </a:solidFill>
            </a:endParaRPr>
          </a:p>
          <a:p>
            <a:pPr indent="0" lvl="0" marL="457200" rtl="0" algn="l">
              <a:lnSpc>
                <a:spcPct val="100000"/>
              </a:lnSpc>
              <a:spcBef>
                <a:spcPts val="0"/>
              </a:spcBef>
              <a:spcAft>
                <a:spcPts val="0"/>
              </a:spcAft>
              <a:buSzPts val="1200"/>
              <a:buNone/>
            </a:pPr>
            <a:r>
              <a:rPr lang="en-US">
                <a:solidFill>
                  <a:schemeClr val="dk1"/>
                </a:solidFill>
              </a:rPr>
              <a:t>Développer les composants d’accès aux données</a:t>
            </a:r>
            <a:endParaRPr>
              <a:solidFill>
                <a:schemeClr val="dk1"/>
              </a:solidFill>
            </a:endParaRPr>
          </a:p>
          <a:p>
            <a:pPr indent="0" lvl="0" marL="457200" rtl="0" algn="l">
              <a:lnSpc>
                <a:spcPct val="100000"/>
              </a:lnSpc>
              <a:spcBef>
                <a:spcPts val="0"/>
              </a:spcBef>
              <a:spcAft>
                <a:spcPts val="0"/>
              </a:spcAft>
              <a:buSzPts val="1200"/>
              <a:buNone/>
            </a:pPr>
            <a:r>
              <a:rPr lang="en-US">
                <a:solidFill>
                  <a:schemeClr val="dk1"/>
                </a:solidFill>
              </a:rPr>
              <a:t>Développer la partie back-end d’une application web ou web mobile</a:t>
            </a:r>
            <a:endParaRPr>
              <a:solidFill>
                <a:schemeClr val="dk1"/>
              </a:solidFill>
            </a:endParaRPr>
          </a:p>
          <a:p>
            <a:pPr indent="0" lvl="0" marL="457200" rtl="0" algn="l">
              <a:lnSpc>
                <a:spcPct val="100000"/>
              </a:lnSpc>
              <a:spcBef>
                <a:spcPts val="0"/>
              </a:spcBef>
              <a:spcAft>
                <a:spcPts val="0"/>
              </a:spcAft>
              <a:buSzPts val="1200"/>
              <a:buNone/>
            </a:pPr>
            <a:r>
              <a:rPr lang="en-US">
                <a:solidFill>
                  <a:schemeClr val="dk1"/>
                </a:solidFill>
              </a:rPr>
              <a:t>Elaborer et mettre en œuvre des composants dans une application de gestion de contenu ou e-commerce</a:t>
            </a:r>
            <a:endParaRPr>
              <a:solidFill>
                <a:schemeClr val="dk1"/>
              </a:solidFill>
            </a:endParaRPr>
          </a:p>
          <a:p>
            <a:pPr indent="0" lvl="0" marL="457200" rtl="0" algn="l">
              <a:lnSpc>
                <a:spcPct val="100000"/>
              </a:lnSpc>
              <a:spcBef>
                <a:spcPts val="0"/>
              </a:spcBef>
              <a:spcAft>
                <a:spcPts val="0"/>
              </a:spcAft>
              <a:buSzPts val="1200"/>
              <a:buNone/>
            </a:pPr>
            <a:r>
              <a:t/>
            </a:r>
            <a:endParaRPr>
              <a:solidFill>
                <a:schemeClr val="dk1"/>
              </a:solidFill>
            </a:endParaRPr>
          </a:p>
          <a:p>
            <a:pPr indent="0" lvl="0" marL="457200" rtl="0" algn="l">
              <a:lnSpc>
                <a:spcPct val="100000"/>
              </a:lnSpc>
              <a:spcBef>
                <a:spcPts val="0"/>
              </a:spcBef>
              <a:spcAft>
                <a:spcPts val="0"/>
              </a:spcAft>
              <a:buSzPts val="1200"/>
              <a:buNone/>
            </a:pPr>
            <a:r>
              <a:t/>
            </a:r>
            <a:endParaRPr>
              <a:solidFill>
                <a:schemeClr val="dk1"/>
              </a:solidFill>
            </a:endParaRPr>
          </a:p>
          <a:p>
            <a:pPr indent="0" lvl="0" marL="457200" rtl="0" algn="l">
              <a:lnSpc>
                <a:spcPct val="100000"/>
              </a:lnSpc>
              <a:spcBef>
                <a:spcPts val="0"/>
              </a:spcBef>
              <a:spcAft>
                <a:spcPts val="0"/>
              </a:spcAft>
              <a:buSzPts val="1200"/>
              <a:buNone/>
            </a:pPr>
            <a:r>
              <a:rPr lang="en-US">
                <a:solidFill>
                  <a:schemeClr val="dk1"/>
                </a:solidFill>
              </a:rPr>
              <a:t>TRANSVERSE</a:t>
            </a:r>
            <a:endParaRPr>
              <a:solidFill>
                <a:schemeClr val="dk1"/>
              </a:solidFill>
            </a:endParaRPr>
          </a:p>
          <a:p>
            <a:pPr indent="0" lvl="0" marL="457200" rtl="0" algn="l">
              <a:lnSpc>
                <a:spcPct val="100000"/>
              </a:lnSpc>
              <a:spcBef>
                <a:spcPts val="0"/>
              </a:spcBef>
              <a:spcAft>
                <a:spcPts val="0"/>
              </a:spcAft>
              <a:buSzPts val="1200"/>
              <a:buNone/>
            </a:pPr>
            <a:r>
              <a:rPr lang="en-US">
                <a:solidFill>
                  <a:schemeClr val="dk1"/>
                </a:solidFill>
              </a:rPr>
              <a:t>Utiliser l’anglais dans son activité professionnelle en développement web et web mobile</a:t>
            </a:r>
            <a:endParaRPr>
              <a:solidFill>
                <a:schemeClr val="dk1"/>
              </a:solidFill>
            </a:endParaRPr>
          </a:p>
          <a:p>
            <a:pPr indent="0" lvl="0" marL="457200" rtl="0" algn="l">
              <a:lnSpc>
                <a:spcPct val="100000"/>
              </a:lnSpc>
              <a:spcBef>
                <a:spcPts val="0"/>
              </a:spcBef>
              <a:spcAft>
                <a:spcPts val="0"/>
              </a:spcAft>
              <a:buSzPts val="1200"/>
              <a:buNone/>
            </a:pPr>
            <a:r>
              <a:rPr lang="en-US">
                <a:solidFill>
                  <a:schemeClr val="dk1"/>
                </a:solidFill>
              </a:rPr>
              <a:t>Actualiser et partager ses compétences en développement web et web mobile</a:t>
            </a:r>
            <a:endParaRPr>
              <a:solidFill>
                <a:schemeClr val="dk1"/>
              </a:solidFill>
            </a:endParaRPr>
          </a:p>
          <a:p>
            <a:pPr indent="0" lvl="0" marL="457200" rtl="0" algn="l">
              <a:lnSpc>
                <a:spcPct val="115000"/>
              </a:lnSpc>
              <a:spcBef>
                <a:spcPts val="0"/>
              </a:spcBef>
              <a:spcAft>
                <a:spcPts val="0"/>
              </a:spcAft>
              <a:buSzPts val="1200"/>
              <a:buNone/>
            </a:pPr>
            <a:r>
              <a:t/>
            </a:r>
            <a:endParaRPr>
              <a:solidFill>
                <a:schemeClr val="dk1"/>
              </a:solidFill>
            </a:endParaRPr>
          </a:p>
          <a:p>
            <a:pPr indent="0" lvl="0" marL="0" rtl="0" algn="l">
              <a:lnSpc>
                <a:spcPct val="100000"/>
              </a:lnSpc>
              <a:spcBef>
                <a:spcPts val="0"/>
              </a:spcBef>
              <a:spcAft>
                <a:spcPts val="0"/>
              </a:spcAft>
              <a:buSzPts val="1200"/>
              <a:buNone/>
            </a:pPr>
            <a:r>
              <a:t/>
            </a:r>
            <a:endParaRPr>
              <a:solidFill>
                <a:schemeClr val="dk1"/>
              </a:solidFill>
            </a:endParaRPr>
          </a:p>
        </p:txBody>
      </p:sp>
      <p:grpSp>
        <p:nvGrpSpPr>
          <p:cNvPr id="1398" name="Google Shape;1398;p27"/>
          <p:cNvGrpSpPr/>
          <p:nvPr/>
        </p:nvGrpSpPr>
        <p:grpSpPr>
          <a:xfrm>
            <a:off x="8620749" y="4221342"/>
            <a:ext cx="387240" cy="818973"/>
            <a:chOff x="8304776" y="3842309"/>
            <a:chExt cx="546950" cy="1156742"/>
          </a:xfrm>
        </p:grpSpPr>
        <p:sp>
          <p:nvSpPr>
            <p:cNvPr id="1399" name="Google Shape;1399;p27"/>
            <p:cNvSpPr/>
            <p:nvPr/>
          </p:nvSpPr>
          <p:spPr>
            <a:xfrm>
              <a:off x="8304776" y="3842309"/>
              <a:ext cx="546950" cy="617298"/>
            </a:xfrm>
            <a:custGeom>
              <a:rect b="b" l="l" r="r" t="t"/>
              <a:pathLst>
                <a:path extrusionOk="0" h="11188" w="9913">
                  <a:moveTo>
                    <a:pt x="9912" y="0"/>
                  </a:moveTo>
                  <a:lnTo>
                    <a:pt x="1" y="9956"/>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27"/>
            <p:cNvSpPr/>
            <p:nvPr/>
          </p:nvSpPr>
          <p:spPr>
            <a:xfrm>
              <a:off x="8304776" y="3997847"/>
              <a:ext cx="546950" cy="617298"/>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27"/>
            <p:cNvSpPr/>
            <p:nvPr/>
          </p:nvSpPr>
          <p:spPr>
            <a:xfrm>
              <a:off x="8304776" y="4153385"/>
              <a:ext cx="546950" cy="617298"/>
            </a:xfrm>
            <a:custGeom>
              <a:rect b="b" l="l" r="r" t="t"/>
              <a:pathLst>
                <a:path extrusionOk="0" h="11188" w="9913">
                  <a:moveTo>
                    <a:pt x="9912" y="0"/>
                  </a:moveTo>
                  <a:lnTo>
                    <a:pt x="1" y="9965"/>
                  </a:lnTo>
                  <a:lnTo>
                    <a:pt x="1" y="11187"/>
                  </a:lnTo>
                  <a:lnTo>
                    <a:pt x="9912" y="1231"/>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27"/>
            <p:cNvSpPr/>
            <p:nvPr/>
          </p:nvSpPr>
          <p:spPr>
            <a:xfrm>
              <a:off x="8304776" y="4309419"/>
              <a:ext cx="546950" cy="617298"/>
            </a:xfrm>
            <a:custGeom>
              <a:rect b="b" l="l" r="r" t="t"/>
              <a:pathLst>
                <a:path extrusionOk="0" h="11188" w="9913">
                  <a:moveTo>
                    <a:pt x="9912" y="0"/>
                  </a:moveTo>
                  <a:lnTo>
                    <a:pt x="1" y="9956"/>
                  </a:lnTo>
                  <a:lnTo>
                    <a:pt x="1" y="11187"/>
                  </a:lnTo>
                  <a:lnTo>
                    <a:pt x="9912" y="1222"/>
                  </a:lnTo>
                  <a:lnTo>
                    <a:pt x="99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27"/>
            <p:cNvSpPr/>
            <p:nvPr/>
          </p:nvSpPr>
          <p:spPr>
            <a:xfrm>
              <a:off x="8319563" y="4464957"/>
              <a:ext cx="532163" cy="534094"/>
            </a:xfrm>
            <a:custGeom>
              <a:rect b="b" l="l" r="r" t="t"/>
              <a:pathLst>
                <a:path extrusionOk="0" h="9680" w="9645">
                  <a:moveTo>
                    <a:pt x="9644" y="0"/>
                  </a:moveTo>
                  <a:lnTo>
                    <a:pt x="1" y="9680"/>
                  </a:lnTo>
                  <a:lnTo>
                    <a:pt x="1223" y="9680"/>
                  </a:lnTo>
                  <a:lnTo>
                    <a:pt x="9644" y="1222"/>
                  </a:lnTo>
                  <a:lnTo>
                    <a:pt x="964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27"/>
            <p:cNvSpPr/>
            <p:nvPr/>
          </p:nvSpPr>
          <p:spPr>
            <a:xfrm>
              <a:off x="8474604" y="4620495"/>
              <a:ext cx="377121" cy="378556"/>
            </a:xfrm>
            <a:custGeom>
              <a:rect b="b" l="l" r="r" t="t"/>
              <a:pathLst>
                <a:path extrusionOk="0" h="6861" w="6835">
                  <a:moveTo>
                    <a:pt x="6834" y="0"/>
                  </a:moveTo>
                  <a:lnTo>
                    <a:pt x="1" y="6861"/>
                  </a:lnTo>
                  <a:lnTo>
                    <a:pt x="1223" y="6861"/>
                  </a:lnTo>
                  <a:lnTo>
                    <a:pt x="6834" y="1231"/>
                  </a:lnTo>
                  <a:lnTo>
                    <a:pt x="683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27"/>
            <p:cNvSpPr/>
            <p:nvPr/>
          </p:nvSpPr>
          <p:spPr>
            <a:xfrm>
              <a:off x="8629646" y="4776033"/>
              <a:ext cx="222079" cy="223017"/>
            </a:xfrm>
            <a:custGeom>
              <a:rect b="b" l="l" r="r" t="t"/>
              <a:pathLst>
                <a:path extrusionOk="0" h="4042" w="4025">
                  <a:moveTo>
                    <a:pt x="4024" y="0"/>
                  </a:moveTo>
                  <a:lnTo>
                    <a:pt x="1" y="4042"/>
                  </a:lnTo>
                  <a:lnTo>
                    <a:pt x="1223" y="4042"/>
                  </a:lnTo>
                  <a:lnTo>
                    <a:pt x="4024" y="1231"/>
                  </a:lnTo>
                  <a:lnTo>
                    <a:pt x="40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6" name="Google Shape;1406;p27"/>
          <p:cNvGrpSpPr/>
          <p:nvPr/>
        </p:nvGrpSpPr>
        <p:grpSpPr>
          <a:xfrm rot="-5400000">
            <a:off x="-834751" y="2450119"/>
            <a:ext cx="2133151" cy="243255"/>
            <a:chOff x="4962949" y="1012736"/>
            <a:chExt cx="1928185" cy="219862"/>
          </a:xfrm>
        </p:grpSpPr>
        <p:sp>
          <p:nvSpPr>
            <p:cNvPr id="1407" name="Google Shape;1407;p27"/>
            <p:cNvSpPr/>
            <p:nvPr/>
          </p:nvSpPr>
          <p:spPr>
            <a:xfrm>
              <a:off x="6671272"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27"/>
            <p:cNvSpPr/>
            <p:nvPr/>
          </p:nvSpPr>
          <p:spPr>
            <a:xfrm>
              <a:off x="6564459" y="1012736"/>
              <a:ext cx="219862" cy="219862"/>
            </a:xfrm>
            <a:custGeom>
              <a:rect b="b" l="l" r="r" t="t"/>
              <a:pathLst>
                <a:path extrusionOk="0" h="6665" w="6665">
                  <a:moveTo>
                    <a:pt x="178"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27"/>
            <p:cNvSpPr/>
            <p:nvPr/>
          </p:nvSpPr>
          <p:spPr>
            <a:xfrm>
              <a:off x="6457909" y="1012736"/>
              <a:ext cx="219862" cy="219862"/>
            </a:xfrm>
            <a:custGeom>
              <a:rect b="b" l="l" r="r" t="t"/>
              <a:pathLst>
                <a:path extrusionOk="0" h="6665" w="6665">
                  <a:moveTo>
                    <a:pt x="170" y="6665"/>
                  </a:moveTo>
                  <a:lnTo>
                    <a:pt x="1" y="6487"/>
                  </a:lnTo>
                  <a:lnTo>
                    <a:pt x="6486"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27"/>
            <p:cNvSpPr/>
            <p:nvPr/>
          </p:nvSpPr>
          <p:spPr>
            <a:xfrm>
              <a:off x="6351096" y="1012736"/>
              <a:ext cx="219862" cy="219862"/>
            </a:xfrm>
            <a:custGeom>
              <a:rect b="b" l="l" r="r" t="t"/>
              <a:pathLst>
                <a:path extrusionOk="0" h="6665" w="6665">
                  <a:moveTo>
                    <a:pt x="170" y="6665"/>
                  </a:moveTo>
                  <a:lnTo>
                    <a:pt x="0" y="6487"/>
                  </a:lnTo>
                  <a:lnTo>
                    <a:pt x="6486"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27"/>
            <p:cNvSpPr/>
            <p:nvPr/>
          </p:nvSpPr>
          <p:spPr>
            <a:xfrm>
              <a:off x="6244249" y="1012736"/>
              <a:ext cx="219862" cy="219862"/>
            </a:xfrm>
            <a:custGeom>
              <a:rect b="b" l="l" r="r" t="t"/>
              <a:pathLst>
                <a:path extrusionOk="0" h="6665" w="6665">
                  <a:moveTo>
                    <a:pt x="170"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27"/>
            <p:cNvSpPr/>
            <p:nvPr/>
          </p:nvSpPr>
          <p:spPr>
            <a:xfrm>
              <a:off x="6137436" y="1012736"/>
              <a:ext cx="219862" cy="219862"/>
            </a:xfrm>
            <a:custGeom>
              <a:rect b="b" l="l" r="r" t="t"/>
              <a:pathLst>
                <a:path extrusionOk="0" h="6665" w="6665">
                  <a:moveTo>
                    <a:pt x="170"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27"/>
            <p:cNvSpPr/>
            <p:nvPr/>
          </p:nvSpPr>
          <p:spPr>
            <a:xfrm>
              <a:off x="6030622" y="1012736"/>
              <a:ext cx="219862" cy="219862"/>
            </a:xfrm>
            <a:custGeom>
              <a:rect b="b" l="l" r="r" t="t"/>
              <a:pathLst>
                <a:path extrusionOk="0" h="6665" w="6665">
                  <a:moveTo>
                    <a:pt x="179"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27"/>
            <p:cNvSpPr/>
            <p:nvPr/>
          </p:nvSpPr>
          <p:spPr>
            <a:xfrm>
              <a:off x="5924073" y="1012736"/>
              <a:ext cx="219565" cy="219862"/>
            </a:xfrm>
            <a:custGeom>
              <a:rect b="b" l="l" r="r" t="t"/>
              <a:pathLst>
                <a:path extrusionOk="0" h="6665" w="6656">
                  <a:moveTo>
                    <a:pt x="170" y="6665"/>
                  </a:moveTo>
                  <a:lnTo>
                    <a:pt x="1" y="6487"/>
                  </a:lnTo>
                  <a:lnTo>
                    <a:pt x="6486" y="1"/>
                  </a:lnTo>
                  <a:lnTo>
                    <a:pt x="6656"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27"/>
            <p:cNvSpPr/>
            <p:nvPr/>
          </p:nvSpPr>
          <p:spPr>
            <a:xfrm>
              <a:off x="5817259" y="1012736"/>
              <a:ext cx="219862" cy="219862"/>
            </a:xfrm>
            <a:custGeom>
              <a:rect b="b" l="l" r="r" t="t"/>
              <a:pathLst>
                <a:path extrusionOk="0" h="6665" w="6665">
                  <a:moveTo>
                    <a:pt x="170" y="6665"/>
                  </a:moveTo>
                  <a:lnTo>
                    <a:pt x="0" y="6487"/>
                  </a:lnTo>
                  <a:lnTo>
                    <a:pt x="6486"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27"/>
            <p:cNvSpPr/>
            <p:nvPr/>
          </p:nvSpPr>
          <p:spPr>
            <a:xfrm>
              <a:off x="5710446"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27"/>
            <p:cNvSpPr/>
            <p:nvPr/>
          </p:nvSpPr>
          <p:spPr>
            <a:xfrm>
              <a:off x="5603599" y="1012736"/>
              <a:ext cx="219862" cy="219862"/>
            </a:xfrm>
            <a:custGeom>
              <a:rect b="b" l="l" r="r" t="t"/>
              <a:pathLst>
                <a:path extrusionOk="0" h="6665" w="6665">
                  <a:moveTo>
                    <a:pt x="170"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27"/>
            <p:cNvSpPr/>
            <p:nvPr/>
          </p:nvSpPr>
          <p:spPr>
            <a:xfrm>
              <a:off x="5496786" y="1012736"/>
              <a:ext cx="219862" cy="219862"/>
            </a:xfrm>
            <a:custGeom>
              <a:rect b="b" l="l" r="r" t="t"/>
              <a:pathLst>
                <a:path extrusionOk="0" h="6665" w="6665">
                  <a:moveTo>
                    <a:pt x="179"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27"/>
            <p:cNvSpPr/>
            <p:nvPr/>
          </p:nvSpPr>
          <p:spPr>
            <a:xfrm>
              <a:off x="5390269" y="1012736"/>
              <a:ext cx="219565" cy="219862"/>
            </a:xfrm>
            <a:custGeom>
              <a:rect b="b" l="l" r="r" t="t"/>
              <a:pathLst>
                <a:path extrusionOk="0" h="6665" w="6656">
                  <a:moveTo>
                    <a:pt x="170" y="6665"/>
                  </a:moveTo>
                  <a:lnTo>
                    <a:pt x="0" y="6487"/>
                  </a:lnTo>
                  <a:lnTo>
                    <a:pt x="6486" y="1"/>
                  </a:lnTo>
                  <a:lnTo>
                    <a:pt x="665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27"/>
            <p:cNvSpPr/>
            <p:nvPr/>
          </p:nvSpPr>
          <p:spPr>
            <a:xfrm>
              <a:off x="5283422" y="1012736"/>
              <a:ext cx="219862" cy="219862"/>
            </a:xfrm>
            <a:custGeom>
              <a:rect b="b" l="l" r="r" t="t"/>
              <a:pathLst>
                <a:path extrusionOk="0" h="6665" w="6665">
                  <a:moveTo>
                    <a:pt x="170" y="6665"/>
                  </a:moveTo>
                  <a:lnTo>
                    <a:pt x="1" y="6487"/>
                  </a:lnTo>
                  <a:lnTo>
                    <a:pt x="6486"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27"/>
            <p:cNvSpPr/>
            <p:nvPr/>
          </p:nvSpPr>
          <p:spPr>
            <a:xfrm>
              <a:off x="5176609"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27"/>
            <p:cNvSpPr/>
            <p:nvPr/>
          </p:nvSpPr>
          <p:spPr>
            <a:xfrm>
              <a:off x="5069795"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27"/>
            <p:cNvSpPr/>
            <p:nvPr/>
          </p:nvSpPr>
          <p:spPr>
            <a:xfrm>
              <a:off x="4962949" y="1012736"/>
              <a:ext cx="219862" cy="219862"/>
            </a:xfrm>
            <a:custGeom>
              <a:rect b="b" l="l" r="r" t="t"/>
              <a:pathLst>
                <a:path extrusionOk="0" h="6665" w="6665">
                  <a:moveTo>
                    <a:pt x="179"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4" name="Google Shape;1424;p27"/>
          <p:cNvGrpSpPr/>
          <p:nvPr/>
        </p:nvGrpSpPr>
        <p:grpSpPr>
          <a:xfrm>
            <a:off x="8380157" y="546043"/>
            <a:ext cx="518873" cy="1926806"/>
            <a:chOff x="8380157" y="546043"/>
            <a:chExt cx="518873" cy="1926806"/>
          </a:xfrm>
        </p:grpSpPr>
        <p:grpSp>
          <p:nvGrpSpPr>
            <p:cNvPr id="1425" name="Google Shape;1425;p27"/>
            <p:cNvGrpSpPr/>
            <p:nvPr/>
          </p:nvGrpSpPr>
          <p:grpSpPr>
            <a:xfrm flipH="1">
              <a:off x="8784713" y="1897775"/>
              <a:ext cx="114317" cy="575074"/>
              <a:chOff x="9037542" y="4257853"/>
              <a:chExt cx="114169" cy="574328"/>
            </a:xfrm>
          </p:grpSpPr>
          <p:sp>
            <p:nvSpPr>
              <p:cNvPr id="1426" name="Google Shape;1426;p27"/>
              <p:cNvSpPr/>
              <p:nvPr/>
            </p:nvSpPr>
            <p:spPr>
              <a:xfrm>
                <a:off x="9037542" y="4257853"/>
                <a:ext cx="114169" cy="114169"/>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27"/>
              <p:cNvSpPr/>
              <p:nvPr/>
            </p:nvSpPr>
            <p:spPr>
              <a:xfrm>
                <a:off x="9037542" y="4411456"/>
                <a:ext cx="114169" cy="113844"/>
              </a:xfrm>
              <a:custGeom>
                <a:rect b="b" l="l" r="r" t="t"/>
                <a:pathLst>
                  <a:path extrusionOk="0" h="2803" w="2811">
                    <a:moveTo>
                      <a:pt x="1" y="1"/>
                    </a:moveTo>
                    <a:lnTo>
                      <a:pt x="2811" y="1"/>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27"/>
              <p:cNvSpPr/>
              <p:nvPr/>
            </p:nvSpPr>
            <p:spPr>
              <a:xfrm>
                <a:off x="9037542" y="4564734"/>
                <a:ext cx="114169" cy="113803"/>
              </a:xfrm>
              <a:custGeom>
                <a:rect b="b" l="l" r="r" t="t"/>
                <a:pathLst>
                  <a:path extrusionOk="0" h="2802" w="2811">
                    <a:moveTo>
                      <a:pt x="1" y="0"/>
                    </a:moveTo>
                    <a:lnTo>
                      <a:pt x="2811" y="0"/>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27"/>
              <p:cNvSpPr/>
              <p:nvPr/>
            </p:nvSpPr>
            <p:spPr>
              <a:xfrm>
                <a:off x="9037542" y="4718012"/>
                <a:ext cx="114169" cy="114169"/>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30" name="Google Shape;1430;p27"/>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27"/>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27"/>
            <p:cNvSpPr/>
            <p:nvPr/>
          </p:nvSpPr>
          <p:spPr>
            <a:xfrm>
              <a:off x="8568675" y="760525"/>
              <a:ext cx="271000" cy="1160075"/>
            </a:xfrm>
            <a:custGeom>
              <a:rect b="b" l="l" r="r" t="t"/>
              <a:pathLst>
                <a:path extrusionOk="0" h="46403" w="10840">
                  <a:moveTo>
                    <a:pt x="10840" y="46403"/>
                  </a:moveTo>
                  <a:lnTo>
                    <a:pt x="10840" y="18424"/>
                  </a:lnTo>
                  <a:lnTo>
                    <a:pt x="0" y="0"/>
                  </a:lnTo>
                </a:path>
              </a:pathLst>
            </a:custGeom>
            <a:noFill/>
            <a:ln cap="flat" cmpd="sng" w="19050">
              <a:solidFill>
                <a:schemeClr val="accent3"/>
              </a:solidFill>
              <a:prstDash val="solid"/>
              <a:round/>
              <a:headEnd len="sm" w="sm" type="none"/>
              <a:tailEnd len="sm" w="sm" type="none"/>
            </a:ln>
          </p:spPr>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6" name="Shape 1436"/>
        <p:cNvGrpSpPr/>
        <p:nvPr/>
      </p:nvGrpSpPr>
      <p:grpSpPr>
        <a:xfrm>
          <a:off x="0" y="0"/>
          <a:ext cx="0" cy="0"/>
          <a:chOff x="0" y="0"/>
          <a:chExt cx="0" cy="0"/>
        </a:xfrm>
      </p:grpSpPr>
      <p:grpSp>
        <p:nvGrpSpPr>
          <p:cNvPr id="1437" name="Google Shape;1437;p28"/>
          <p:cNvGrpSpPr/>
          <p:nvPr/>
        </p:nvGrpSpPr>
        <p:grpSpPr>
          <a:xfrm>
            <a:off x="215116" y="3339311"/>
            <a:ext cx="428835" cy="428835"/>
            <a:chOff x="8380157" y="546043"/>
            <a:chExt cx="273300" cy="273300"/>
          </a:xfrm>
        </p:grpSpPr>
        <p:sp>
          <p:nvSpPr>
            <p:cNvPr id="1438" name="Google Shape;1438;p28"/>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28"/>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40" name="Google Shape;1440;p28"/>
          <p:cNvCxnSpPr/>
          <p:nvPr/>
        </p:nvCxnSpPr>
        <p:spPr>
          <a:xfrm>
            <a:off x="429538" y="3710088"/>
            <a:ext cx="0" cy="1443900"/>
          </a:xfrm>
          <a:prstGeom prst="straightConnector1">
            <a:avLst/>
          </a:prstGeom>
          <a:noFill/>
          <a:ln cap="flat" cmpd="sng" w="19050">
            <a:solidFill>
              <a:schemeClr val="accent3"/>
            </a:solidFill>
            <a:prstDash val="solid"/>
            <a:round/>
            <a:headEnd len="sm" w="sm" type="none"/>
            <a:tailEnd len="sm" w="sm" type="none"/>
          </a:ln>
        </p:spPr>
      </p:cxnSp>
      <p:grpSp>
        <p:nvGrpSpPr>
          <p:cNvPr id="1441" name="Google Shape;1441;p28"/>
          <p:cNvGrpSpPr/>
          <p:nvPr/>
        </p:nvGrpSpPr>
        <p:grpSpPr>
          <a:xfrm rot="-5400000">
            <a:off x="-553234" y="1082125"/>
            <a:ext cx="1754866" cy="143178"/>
            <a:chOff x="1131682" y="748176"/>
            <a:chExt cx="769004" cy="62742"/>
          </a:xfrm>
        </p:grpSpPr>
        <p:sp>
          <p:nvSpPr>
            <p:cNvPr id="1442" name="Google Shape;1442;p28"/>
            <p:cNvSpPr/>
            <p:nvPr/>
          </p:nvSpPr>
          <p:spPr>
            <a:xfrm>
              <a:off x="1320601" y="748176"/>
              <a:ext cx="92167" cy="62742"/>
            </a:xfrm>
            <a:custGeom>
              <a:rect b="b" l="l" r="r" t="t"/>
              <a:pathLst>
                <a:path extrusionOk="0" h="1902" w="2794">
                  <a:moveTo>
                    <a:pt x="1" y="1"/>
                  </a:moveTo>
                  <a:lnTo>
                    <a:pt x="1955"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28"/>
            <p:cNvSpPr/>
            <p:nvPr/>
          </p:nvSpPr>
          <p:spPr>
            <a:xfrm>
              <a:off x="1257628" y="748176"/>
              <a:ext cx="92167" cy="62742"/>
            </a:xfrm>
            <a:custGeom>
              <a:rect b="b" l="l" r="r" t="t"/>
              <a:pathLst>
                <a:path extrusionOk="0" h="1902" w="2794">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28"/>
            <p:cNvSpPr/>
            <p:nvPr/>
          </p:nvSpPr>
          <p:spPr>
            <a:xfrm>
              <a:off x="1194655"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28"/>
            <p:cNvSpPr/>
            <p:nvPr/>
          </p:nvSpPr>
          <p:spPr>
            <a:xfrm>
              <a:off x="1131682"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28"/>
            <p:cNvSpPr/>
            <p:nvPr/>
          </p:nvSpPr>
          <p:spPr>
            <a:xfrm>
              <a:off x="1381529"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28"/>
            <p:cNvSpPr/>
            <p:nvPr/>
          </p:nvSpPr>
          <p:spPr>
            <a:xfrm>
              <a:off x="1442457" y="748176"/>
              <a:ext cx="92134" cy="62742"/>
            </a:xfrm>
            <a:custGeom>
              <a:rect b="b" l="l" r="r" t="t"/>
              <a:pathLst>
                <a:path extrusionOk="0" h="1902" w="2793">
                  <a:moveTo>
                    <a:pt x="0" y="1"/>
                  </a:moveTo>
                  <a:lnTo>
                    <a:pt x="1954" y="1901"/>
                  </a:lnTo>
                  <a:lnTo>
                    <a:pt x="2792"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28"/>
            <p:cNvSpPr/>
            <p:nvPr/>
          </p:nvSpPr>
          <p:spPr>
            <a:xfrm>
              <a:off x="1503649" y="748176"/>
              <a:ext cx="91870" cy="62742"/>
            </a:xfrm>
            <a:custGeom>
              <a:rect b="b" l="l" r="r" t="t"/>
              <a:pathLst>
                <a:path extrusionOk="0" h="1902" w="2785">
                  <a:moveTo>
                    <a:pt x="1" y="1"/>
                  </a:moveTo>
                  <a:lnTo>
                    <a:pt x="1946" y="1901"/>
                  </a:lnTo>
                  <a:lnTo>
                    <a:pt x="2784" y="1901"/>
                  </a:lnTo>
                  <a:lnTo>
                    <a:pt x="8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28"/>
            <p:cNvSpPr/>
            <p:nvPr/>
          </p:nvSpPr>
          <p:spPr>
            <a:xfrm>
              <a:off x="1564577" y="748176"/>
              <a:ext cx="92134" cy="62742"/>
            </a:xfrm>
            <a:custGeom>
              <a:rect b="b" l="l" r="r" t="t"/>
              <a:pathLst>
                <a:path extrusionOk="0" h="1902" w="2793">
                  <a:moveTo>
                    <a:pt x="0"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28"/>
            <p:cNvSpPr/>
            <p:nvPr/>
          </p:nvSpPr>
          <p:spPr>
            <a:xfrm>
              <a:off x="1625504" y="748176"/>
              <a:ext cx="92134" cy="62742"/>
            </a:xfrm>
            <a:custGeom>
              <a:rect b="b" l="l" r="r" t="t"/>
              <a:pathLst>
                <a:path extrusionOk="0" h="1902" w="2793">
                  <a:moveTo>
                    <a:pt x="0" y="1"/>
                  </a:moveTo>
                  <a:lnTo>
                    <a:pt x="1954" y="1901"/>
                  </a:lnTo>
                  <a:lnTo>
                    <a:pt x="2792"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28"/>
            <p:cNvSpPr/>
            <p:nvPr/>
          </p:nvSpPr>
          <p:spPr>
            <a:xfrm>
              <a:off x="1686399" y="748176"/>
              <a:ext cx="92167" cy="62742"/>
            </a:xfrm>
            <a:custGeom>
              <a:rect b="b" l="l" r="r" t="t"/>
              <a:pathLst>
                <a:path extrusionOk="0" h="1902" w="2794">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28"/>
            <p:cNvSpPr/>
            <p:nvPr/>
          </p:nvSpPr>
          <p:spPr>
            <a:xfrm>
              <a:off x="1747624" y="748176"/>
              <a:ext cx="91837" cy="62742"/>
            </a:xfrm>
            <a:custGeom>
              <a:rect b="b" l="l" r="r" t="t"/>
              <a:pathLst>
                <a:path extrusionOk="0" h="1902" w="2784">
                  <a:moveTo>
                    <a:pt x="0" y="1"/>
                  </a:moveTo>
                  <a:lnTo>
                    <a:pt x="1945" y="1901"/>
                  </a:lnTo>
                  <a:lnTo>
                    <a:pt x="2784" y="1901"/>
                  </a:lnTo>
                  <a:lnTo>
                    <a:pt x="8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28"/>
            <p:cNvSpPr/>
            <p:nvPr/>
          </p:nvSpPr>
          <p:spPr>
            <a:xfrm>
              <a:off x="1808519" y="748176"/>
              <a:ext cx="92167" cy="62742"/>
            </a:xfrm>
            <a:custGeom>
              <a:rect b="b" l="l" r="r" t="t"/>
              <a:pathLst>
                <a:path extrusionOk="0" h="1902" w="2794">
                  <a:moveTo>
                    <a:pt x="1" y="1"/>
                  </a:moveTo>
                  <a:lnTo>
                    <a:pt x="1955" y="1901"/>
                  </a:lnTo>
                  <a:lnTo>
                    <a:pt x="2793" y="1901"/>
                  </a:lnTo>
                  <a:lnTo>
                    <a:pt x="8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4" name="Google Shape;1454;p28"/>
          <p:cNvGrpSpPr/>
          <p:nvPr/>
        </p:nvGrpSpPr>
        <p:grpSpPr>
          <a:xfrm flipH="1" rot="5400000">
            <a:off x="8193167" y="1554216"/>
            <a:ext cx="1377699" cy="608266"/>
            <a:chOff x="7677098" y="1765111"/>
            <a:chExt cx="1377699" cy="608266"/>
          </a:xfrm>
        </p:grpSpPr>
        <p:grpSp>
          <p:nvGrpSpPr>
            <p:cNvPr id="1455" name="Google Shape;1455;p28"/>
            <p:cNvGrpSpPr/>
            <p:nvPr/>
          </p:nvGrpSpPr>
          <p:grpSpPr>
            <a:xfrm>
              <a:off x="7677098" y="2035577"/>
              <a:ext cx="337800" cy="337800"/>
              <a:chOff x="2414073" y="4164177"/>
              <a:chExt cx="337800" cy="337800"/>
            </a:xfrm>
          </p:grpSpPr>
          <p:sp>
            <p:nvSpPr>
              <p:cNvPr id="1456" name="Google Shape;1456;p28"/>
              <p:cNvSpPr/>
              <p:nvPr/>
            </p:nvSpPr>
            <p:spPr>
              <a:xfrm>
                <a:off x="2414073" y="4164177"/>
                <a:ext cx="337800" cy="3378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28"/>
              <p:cNvSpPr/>
              <p:nvPr/>
            </p:nvSpPr>
            <p:spPr>
              <a:xfrm>
                <a:off x="2461907" y="4212010"/>
                <a:ext cx="242100" cy="242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58" name="Google Shape;1458;p28"/>
            <p:cNvSpPr/>
            <p:nvPr/>
          </p:nvSpPr>
          <p:spPr>
            <a:xfrm>
              <a:off x="7975147" y="1765111"/>
              <a:ext cx="1079650" cy="445925"/>
            </a:xfrm>
            <a:custGeom>
              <a:rect b="b" l="l" r="r" t="t"/>
              <a:pathLst>
                <a:path extrusionOk="0" h="17837" w="43186">
                  <a:moveTo>
                    <a:pt x="0" y="17837"/>
                  </a:moveTo>
                  <a:lnTo>
                    <a:pt x="21108" y="17837"/>
                  </a:lnTo>
                  <a:lnTo>
                    <a:pt x="42665" y="261"/>
                  </a:lnTo>
                  <a:lnTo>
                    <a:pt x="43186" y="0"/>
                  </a:lnTo>
                </a:path>
              </a:pathLst>
            </a:custGeom>
            <a:noFill/>
            <a:ln cap="flat" cmpd="sng" w="19050">
              <a:solidFill>
                <a:schemeClr val="accent3"/>
              </a:solidFill>
              <a:prstDash val="solid"/>
              <a:round/>
              <a:headEnd len="sm" w="sm" type="none"/>
              <a:tailEnd len="sm" w="sm" type="none"/>
            </a:ln>
          </p:spPr>
        </p:sp>
      </p:grpSp>
      <p:sp>
        <p:nvSpPr>
          <p:cNvPr id="1459" name="Google Shape;1459;p28"/>
          <p:cNvSpPr/>
          <p:nvPr/>
        </p:nvSpPr>
        <p:spPr>
          <a:xfrm>
            <a:off x="597875" y="395600"/>
            <a:ext cx="7948200" cy="5742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28"/>
          <p:cNvSpPr txBox="1"/>
          <p:nvPr/>
        </p:nvSpPr>
        <p:spPr>
          <a:xfrm>
            <a:off x="720000" y="987150"/>
            <a:ext cx="7704000" cy="4080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Libre Franklin"/>
              <a:buChar char="-"/>
            </a:pPr>
            <a:r>
              <a:rPr b="0" i="0" lang="en-US" sz="1600" u="none" cap="none" strike="noStrike">
                <a:solidFill>
                  <a:schemeClr val="dk1"/>
                </a:solidFill>
                <a:latin typeface="Libre Franklin"/>
                <a:ea typeface="Libre Franklin"/>
                <a:cs typeface="Libre Franklin"/>
                <a:sym typeface="Libre Franklin"/>
              </a:rPr>
              <a:t>Symfony : Framework français utilisant le html/twig, css, php, utilise des controllers et des vues.</a:t>
            </a:r>
            <a:endParaRPr b="0" i="0" sz="1600" u="none" cap="none" strike="noStrike">
              <a:solidFill>
                <a:schemeClr val="dk1"/>
              </a:solidFill>
              <a:latin typeface="Libre Franklin"/>
              <a:ea typeface="Libre Franklin"/>
              <a:cs typeface="Libre Franklin"/>
              <a:sym typeface="Libre Franklin"/>
            </a:endParaRPr>
          </a:p>
          <a:p>
            <a:pPr indent="-330200" lvl="0" marL="457200" marR="0" rtl="0" algn="l">
              <a:lnSpc>
                <a:spcPct val="100000"/>
              </a:lnSpc>
              <a:spcBef>
                <a:spcPts val="0"/>
              </a:spcBef>
              <a:spcAft>
                <a:spcPts val="0"/>
              </a:spcAft>
              <a:buClr>
                <a:schemeClr val="dk1"/>
              </a:buClr>
              <a:buSzPts val="1600"/>
              <a:buFont typeface="Libre Franklin"/>
              <a:buChar char="-"/>
            </a:pPr>
            <a:r>
              <a:rPr b="0" i="0" lang="en-US" sz="1600" u="none" cap="none" strike="noStrike">
                <a:solidFill>
                  <a:schemeClr val="dk1"/>
                </a:solidFill>
                <a:latin typeface="Libre Franklin"/>
                <a:ea typeface="Libre Franklin"/>
                <a:cs typeface="Libre Franklin"/>
                <a:sym typeface="Libre Franklin"/>
              </a:rPr>
              <a:t>Php : Langage orienté objet, principalement utilisé pour produire des pages web dynamique via un serveur HTTP.</a:t>
            </a:r>
            <a:endParaRPr b="0" i="0" sz="1600" u="none" cap="none" strike="noStrike">
              <a:solidFill>
                <a:schemeClr val="dk1"/>
              </a:solidFill>
              <a:latin typeface="Libre Franklin"/>
              <a:ea typeface="Libre Franklin"/>
              <a:cs typeface="Libre Franklin"/>
              <a:sym typeface="Libre Franklin"/>
            </a:endParaRPr>
          </a:p>
          <a:p>
            <a:pPr indent="-330200" lvl="0" marL="457200" marR="0" rtl="0" algn="l">
              <a:lnSpc>
                <a:spcPct val="100000"/>
              </a:lnSpc>
              <a:spcBef>
                <a:spcPts val="0"/>
              </a:spcBef>
              <a:spcAft>
                <a:spcPts val="0"/>
              </a:spcAft>
              <a:buClr>
                <a:schemeClr val="dk1"/>
              </a:buClr>
              <a:buSzPts val="1600"/>
              <a:buFont typeface="Libre Franklin"/>
              <a:buChar char="-"/>
            </a:pPr>
            <a:r>
              <a:rPr b="0" i="0" lang="en-US" sz="1600" u="none" cap="none" strike="noStrike">
                <a:solidFill>
                  <a:schemeClr val="dk1"/>
                </a:solidFill>
                <a:latin typeface="Libre Franklin"/>
                <a:ea typeface="Libre Franklin"/>
                <a:cs typeface="Libre Franklin"/>
                <a:sym typeface="Libre Franklin"/>
              </a:rPr>
              <a:t>Angular : Framework de google, utilisation du html, scss/css, typescript,  controllers, vues, imbrication de composants parents et enfants.</a:t>
            </a:r>
            <a:endParaRPr b="0" i="0" sz="1600" u="none" cap="none" strike="noStrike">
              <a:solidFill>
                <a:schemeClr val="dk1"/>
              </a:solidFill>
              <a:latin typeface="Libre Franklin"/>
              <a:ea typeface="Libre Franklin"/>
              <a:cs typeface="Libre Franklin"/>
              <a:sym typeface="Libre Franklin"/>
            </a:endParaRPr>
          </a:p>
          <a:p>
            <a:pPr indent="-330200" lvl="0" marL="457200" marR="0" rtl="0" algn="l">
              <a:lnSpc>
                <a:spcPct val="100000"/>
              </a:lnSpc>
              <a:spcBef>
                <a:spcPts val="0"/>
              </a:spcBef>
              <a:spcAft>
                <a:spcPts val="0"/>
              </a:spcAft>
              <a:buClr>
                <a:schemeClr val="dk1"/>
              </a:buClr>
              <a:buSzPts val="1600"/>
              <a:buFont typeface="Libre Franklin"/>
              <a:buChar char="-"/>
            </a:pPr>
            <a:r>
              <a:rPr b="0" i="0" lang="en-US" sz="1600" u="none" cap="none" strike="noStrike">
                <a:solidFill>
                  <a:schemeClr val="dk1"/>
                </a:solidFill>
                <a:latin typeface="Libre Franklin"/>
                <a:ea typeface="Libre Franklin"/>
                <a:cs typeface="Libre Franklin"/>
                <a:sym typeface="Libre Franklin"/>
              </a:rPr>
              <a:t>TypeScript : C’est du JavaScript “typé”, pour éviter des erreurs d’assignation, cela peut sembler contraignant au début.</a:t>
            </a:r>
            <a:endParaRPr b="0" i="0" sz="1600" u="none" cap="none" strike="noStrike">
              <a:solidFill>
                <a:schemeClr val="dk1"/>
              </a:solidFill>
              <a:latin typeface="Libre Franklin"/>
              <a:ea typeface="Libre Franklin"/>
              <a:cs typeface="Libre Franklin"/>
              <a:sym typeface="Libre Franklin"/>
            </a:endParaRPr>
          </a:p>
          <a:p>
            <a:pPr indent="-330200" lvl="0" marL="457200" marR="0" rtl="0" algn="l">
              <a:lnSpc>
                <a:spcPct val="100000"/>
              </a:lnSpc>
              <a:spcBef>
                <a:spcPts val="0"/>
              </a:spcBef>
              <a:spcAft>
                <a:spcPts val="0"/>
              </a:spcAft>
              <a:buClr>
                <a:schemeClr val="dk1"/>
              </a:buClr>
              <a:buSzPts val="1600"/>
              <a:buFont typeface="Libre Franklin"/>
              <a:buChar char="-"/>
            </a:pPr>
            <a:r>
              <a:rPr b="0" i="0" lang="en-US" sz="1600" u="none" cap="none" strike="noStrike">
                <a:solidFill>
                  <a:schemeClr val="dk1"/>
                </a:solidFill>
                <a:latin typeface="Libre Franklin"/>
                <a:ea typeface="Libre Franklin"/>
                <a:cs typeface="Libre Franklin"/>
                <a:sym typeface="Libre Franklin"/>
              </a:rPr>
              <a:t>JavaScript : Le Html, c’est un corps de site nu, le css, ses habits, le Javascript ? Son cerveau, qui va le rendre dynamique.</a:t>
            </a:r>
            <a:endParaRPr b="0" i="0" sz="1600" u="none" cap="none" strike="noStrike">
              <a:solidFill>
                <a:schemeClr val="dk1"/>
              </a:solidFill>
              <a:latin typeface="Libre Franklin"/>
              <a:ea typeface="Libre Franklin"/>
              <a:cs typeface="Libre Franklin"/>
              <a:sym typeface="Libre Franklin"/>
            </a:endParaRPr>
          </a:p>
          <a:p>
            <a:pPr indent="-330200" lvl="0" marL="457200" marR="0" rtl="0" algn="l">
              <a:lnSpc>
                <a:spcPct val="100000"/>
              </a:lnSpc>
              <a:spcBef>
                <a:spcPts val="0"/>
              </a:spcBef>
              <a:spcAft>
                <a:spcPts val="0"/>
              </a:spcAft>
              <a:buClr>
                <a:schemeClr val="dk1"/>
              </a:buClr>
              <a:buSzPts val="1600"/>
              <a:buFont typeface="Libre Franklin"/>
              <a:buChar char="-"/>
            </a:pPr>
            <a:r>
              <a:rPr b="0" i="0" lang="en-US" sz="1600" u="none" cap="none" strike="noStrike">
                <a:solidFill>
                  <a:schemeClr val="dk1"/>
                </a:solidFill>
                <a:latin typeface="Libre Franklin"/>
                <a:ea typeface="Libre Franklin"/>
                <a:cs typeface="Libre Franklin"/>
                <a:sym typeface="Libre Franklin"/>
              </a:rPr>
              <a:t>Html / Twig : Le squelette de votre site, les balises, qui vont le construire.</a:t>
            </a:r>
            <a:endParaRPr b="0" i="0" sz="1600" u="none" cap="none" strike="noStrike">
              <a:solidFill>
                <a:schemeClr val="dk1"/>
              </a:solidFill>
              <a:latin typeface="Libre Franklin"/>
              <a:ea typeface="Libre Franklin"/>
              <a:cs typeface="Libre Franklin"/>
              <a:sym typeface="Libre Franklin"/>
            </a:endParaRPr>
          </a:p>
          <a:p>
            <a:pPr indent="-330200" lvl="0" marL="457200" marR="0" rtl="0" algn="l">
              <a:lnSpc>
                <a:spcPct val="100000"/>
              </a:lnSpc>
              <a:spcBef>
                <a:spcPts val="0"/>
              </a:spcBef>
              <a:spcAft>
                <a:spcPts val="0"/>
              </a:spcAft>
              <a:buClr>
                <a:schemeClr val="dk1"/>
              </a:buClr>
              <a:buSzPts val="1600"/>
              <a:buFont typeface="Libre Franklin"/>
              <a:buChar char="-"/>
            </a:pPr>
            <a:r>
              <a:rPr b="0" i="0" lang="en-US" sz="1600" u="none" cap="none" strike="noStrike">
                <a:solidFill>
                  <a:schemeClr val="dk1"/>
                </a:solidFill>
                <a:latin typeface="Libre Franklin"/>
                <a:ea typeface="Libre Franklin"/>
                <a:cs typeface="Libre Franklin"/>
                <a:sym typeface="Libre Franklin"/>
              </a:rPr>
              <a:t>CSS / SCSS : Permet la customisation du HTML, la colorisation des éléments, le scss permet d’utiliser en plus des variables.</a:t>
            </a:r>
            <a:endParaRPr b="0" i="0" sz="1600" u="none" cap="none" strike="noStrike">
              <a:solidFill>
                <a:schemeClr val="dk1"/>
              </a:solidFill>
              <a:latin typeface="Libre Franklin"/>
              <a:ea typeface="Libre Franklin"/>
              <a:cs typeface="Libre Franklin"/>
              <a:sym typeface="Libre Franklin"/>
            </a:endParaRPr>
          </a:p>
          <a:p>
            <a:pPr indent="-330200" lvl="0" marL="457200" marR="0" rtl="0" algn="l">
              <a:lnSpc>
                <a:spcPct val="100000"/>
              </a:lnSpc>
              <a:spcBef>
                <a:spcPts val="0"/>
              </a:spcBef>
              <a:spcAft>
                <a:spcPts val="0"/>
              </a:spcAft>
              <a:buClr>
                <a:schemeClr val="dk1"/>
              </a:buClr>
              <a:buSzPts val="1600"/>
              <a:buFont typeface="Libre Franklin"/>
              <a:buChar char="-"/>
            </a:pPr>
            <a:r>
              <a:rPr b="0" i="0" lang="en-US" sz="1600" u="none" cap="none" strike="noStrike">
                <a:solidFill>
                  <a:schemeClr val="dk1"/>
                </a:solidFill>
                <a:latin typeface="Libre Franklin"/>
                <a:ea typeface="Libre Franklin"/>
                <a:cs typeface="Libre Franklin"/>
                <a:sym typeface="Libre Franklin"/>
              </a:rPr>
              <a:t>SQL : Structured Query Language, permet d’exploiter une base de donnée relationnelle.</a:t>
            </a:r>
            <a:endParaRPr b="0" i="0" sz="1600" u="none" cap="none" strike="noStrike">
              <a:solidFill>
                <a:schemeClr val="dk1"/>
              </a:solidFill>
              <a:latin typeface="Libre Franklin"/>
              <a:ea typeface="Libre Franklin"/>
              <a:cs typeface="Libre Franklin"/>
              <a:sym typeface="Libre Franklin"/>
            </a:endParaRPr>
          </a:p>
          <a:p>
            <a:pPr indent="-330200" lvl="0" marL="457200" marR="0" rtl="0" algn="l">
              <a:lnSpc>
                <a:spcPct val="100000"/>
              </a:lnSpc>
              <a:spcBef>
                <a:spcPts val="0"/>
              </a:spcBef>
              <a:spcAft>
                <a:spcPts val="0"/>
              </a:spcAft>
              <a:buClr>
                <a:schemeClr val="dk1"/>
              </a:buClr>
              <a:buSzPts val="1600"/>
              <a:buFont typeface="Libre Franklin"/>
              <a:buChar char="-"/>
            </a:pPr>
            <a:r>
              <a:rPr b="0" i="0" lang="en-US" sz="1600" u="none" cap="none" strike="noStrike">
                <a:solidFill>
                  <a:schemeClr val="dk1"/>
                </a:solidFill>
                <a:latin typeface="Libre Franklin"/>
                <a:ea typeface="Libre Franklin"/>
                <a:cs typeface="Libre Franklin"/>
                <a:sym typeface="Libre Franklin"/>
              </a:rPr>
              <a:t>DQL : Doctrine Query Language, des requêtes assez similaire à SQL.</a:t>
            </a:r>
            <a:endParaRPr b="0" i="0" sz="1600" u="none" cap="none" strike="noStrike">
              <a:solidFill>
                <a:schemeClr val="dk1"/>
              </a:solidFill>
              <a:latin typeface="Libre Franklin"/>
              <a:ea typeface="Libre Franklin"/>
              <a:cs typeface="Libre Franklin"/>
              <a:sym typeface="Libre Franklin"/>
            </a:endParaRPr>
          </a:p>
        </p:txBody>
      </p:sp>
      <p:sp>
        <p:nvSpPr>
          <p:cNvPr id="1461" name="Google Shape;1461;p28"/>
          <p:cNvSpPr txBox="1"/>
          <p:nvPr>
            <p:ph type="title"/>
          </p:nvPr>
        </p:nvSpPr>
        <p:spPr>
          <a:xfrm>
            <a:off x="720000" y="396350"/>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TECHNOLOGIES UTILISEES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5" name="Shape 1465"/>
        <p:cNvGrpSpPr/>
        <p:nvPr/>
      </p:nvGrpSpPr>
      <p:grpSpPr>
        <a:xfrm>
          <a:off x="0" y="0"/>
          <a:ext cx="0" cy="0"/>
          <a:chOff x="0" y="0"/>
          <a:chExt cx="0" cy="0"/>
        </a:xfrm>
      </p:grpSpPr>
      <p:grpSp>
        <p:nvGrpSpPr>
          <p:cNvPr id="1466" name="Google Shape;1466;p29"/>
          <p:cNvGrpSpPr/>
          <p:nvPr/>
        </p:nvGrpSpPr>
        <p:grpSpPr>
          <a:xfrm>
            <a:off x="1370147" y="2696688"/>
            <a:ext cx="1310401" cy="1310401"/>
            <a:chOff x="3917422" y="3083583"/>
            <a:chExt cx="1310401" cy="1310401"/>
          </a:xfrm>
        </p:grpSpPr>
        <p:sp>
          <p:nvSpPr>
            <p:cNvPr id="1467" name="Google Shape;1467;p29"/>
            <p:cNvSpPr/>
            <p:nvPr/>
          </p:nvSpPr>
          <p:spPr>
            <a:xfrm rot="-8593975">
              <a:off x="4104501" y="3270662"/>
              <a:ext cx="936242" cy="936242"/>
            </a:xfrm>
            <a:prstGeom prst="blockArc">
              <a:avLst>
                <a:gd fmla="val 10811974" name="adj1"/>
                <a:gd fmla="val 17002330" name="adj2"/>
                <a:gd fmla="val 10372"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29"/>
            <p:cNvSpPr/>
            <p:nvPr/>
          </p:nvSpPr>
          <p:spPr>
            <a:xfrm>
              <a:off x="4152351" y="3318584"/>
              <a:ext cx="840600" cy="840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9" name="Google Shape;1469;p29"/>
          <p:cNvGrpSpPr/>
          <p:nvPr/>
        </p:nvGrpSpPr>
        <p:grpSpPr>
          <a:xfrm>
            <a:off x="3912972" y="2696688"/>
            <a:ext cx="1310401" cy="1310401"/>
            <a:chOff x="3917422" y="3083583"/>
            <a:chExt cx="1310401" cy="1310401"/>
          </a:xfrm>
        </p:grpSpPr>
        <p:sp>
          <p:nvSpPr>
            <p:cNvPr id="1470" name="Google Shape;1470;p29"/>
            <p:cNvSpPr/>
            <p:nvPr/>
          </p:nvSpPr>
          <p:spPr>
            <a:xfrm rot="-8593975">
              <a:off x="4104501" y="3270662"/>
              <a:ext cx="936242" cy="936242"/>
            </a:xfrm>
            <a:prstGeom prst="blockArc">
              <a:avLst>
                <a:gd fmla="val 10811974" name="adj1"/>
                <a:gd fmla="val 17002330" name="adj2"/>
                <a:gd fmla="val 10372"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29"/>
            <p:cNvSpPr/>
            <p:nvPr/>
          </p:nvSpPr>
          <p:spPr>
            <a:xfrm>
              <a:off x="4152351" y="3318584"/>
              <a:ext cx="840600" cy="840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2" name="Google Shape;1472;p29"/>
          <p:cNvGrpSpPr/>
          <p:nvPr/>
        </p:nvGrpSpPr>
        <p:grpSpPr>
          <a:xfrm>
            <a:off x="6463597" y="2696688"/>
            <a:ext cx="1310401" cy="1310401"/>
            <a:chOff x="3917422" y="3083583"/>
            <a:chExt cx="1310401" cy="1310401"/>
          </a:xfrm>
        </p:grpSpPr>
        <p:sp>
          <p:nvSpPr>
            <p:cNvPr id="1473" name="Google Shape;1473;p29"/>
            <p:cNvSpPr/>
            <p:nvPr/>
          </p:nvSpPr>
          <p:spPr>
            <a:xfrm rot="-8593975">
              <a:off x="4104501" y="3270662"/>
              <a:ext cx="936242" cy="936242"/>
            </a:xfrm>
            <a:prstGeom prst="blockArc">
              <a:avLst>
                <a:gd fmla="val 10811974" name="adj1"/>
                <a:gd fmla="val 17002330" name="adj2"/>
                <a:gd fmla="val 10372"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29"/>
            <p:cNvSpPr/>
            <p:nvPr/>
          </p:nvSpPr>
          <p:spPr>
            <a:xfrm>
              <a:off x="4152351" y="3318584"/>
              <a:ext cx="840600" cy="840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75" name="Google Shape;1475;p29"/>
          <p:cNvSpPr/>
          <p:nvPr/>
        </p:nvSpPr>
        <p:spPr>
          <a:xfrm>
            <a:off x="597875" y="395600"/>
            <a:ext cx="7948200" cy="5742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29"/>
          <p:cNvSpPr txBox="1"/>
          <p:nvPr>
            <p:ph type="title"/>
          </p:nvPr>
        </p:nvSpPr>
        <p:spPr>
          <a:xfrm>
            <a:off x="720075" y="397100"/>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PLAN DE SOUTENANCE</a:t>
            </a:r>
            <a:endParaRPr/>
          </a:p>
        </p:txBody>
      </p:sp>
      <p:sp>
        <p:nvSpPr>
          <p:cNvPr id="1477" name="Google Shape;1477;p29"/>
          <p:cNvSpPr txBox="1"/>
          <p:nvPr>
            <p:ph idx="2" type="title"/>
          </p:nvPr>
        </p:nvSpPr>
        <p:spPr>
          <a:xfrm>
            <a:off x="937700" y="1657638"/>
            <a:ext cx="21753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US"/>
              <a:t>STAGE</a:t>
            </a:r>
            <a:endParaRPr/>
          </a:p>
        </p:txBody>
      </p:sp>
      <p:sp>
        <p:nvSpPr>
          <p:cNvPr id="1478" name="Google Shape;1478;p29"/>
          <p:cNvSpPr txBox="1"/>
          <p:nvPr>
            <p:ph idx="1" type="subTitle"/>
          </p:nvPr>
        </p:nvSpPr>
        <p:spPr>
          <a:xfrm>
            <a:off x="937700" y="2004025"/>
            <a:ext cx="2175300" cy="665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US">
                <a:solidFill>
                  <a:schemeClr val="dk2"/>
                </a:solidFill>
              </a:rPr>
              <a:t>BE-YS SOFTWARE</a:t>
            </a:r>
            <a:endParaRPr>
              <a:solidFill>
                <a:schemeClr val="dk2"/>
              </a:solidFill>
            </a:endParaRPr>
          </a:p>
        </p:txBody>
      </p:sp>
      <p:sp>
        <p:nvSpPr>
          <p:cNvPr id="1479" name="Google Shape;1479;p29"/>
          <p:cNvSpPr txBox="1"/>
          <p:nvPr>
            <p:ph idx="3" type="title"/>
          </p:nvPr>
        </p:nvSpPr>
        <p:spPr>
          <a:xfrm>
            <a:off x="3484419" y="1657638"/>
            <a:ext cx="21753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US"/>
              <a:t>FIL ROUGE</a:t>
            </a:r>
            <a:endParaRPr/>
          </a:p>
        </p:txBody>
      </p:sp>
      <p:sp>
        <p:nvSpPr>
          <p:cNvPr id="1480" name="Google Shape;1480;p29"/>
          <p:cNvSpPr txBox="1"/>
          <p:nvPr>
            <p:ph idx="4" type="subTitle"/>
          </p:nvPr>
        </p:nvSpPr>
        <p:spPr>
          <a:xfrm>
            <a:off x="3484422" y="2004025"/>
            <a:ext cx="2175300" cy="665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US">
                <a:solidFill>
                  <a:schemeClr val="dk2"/>
                </a:solidFill>
              </a:rPr>
              <a:t>NIMES’ALERIE</a:t>
            </a:r>
            <a:endParaRPr/>
          </a:p>
          <a:p>
            <a:pPr indent="0" lvl="0" marL="0" rtl="0" algn="ctr">
              <a:lnSpc>
                <a:spcPct val="100000"/>
              </a:lnSpc>
              <a:spcBef>
                <a:spcPts val="0"/>
              </a:spcBef>
              <a:spcAft>
                <a:spcPts val="0"/>
              </a:spcAft>
              <a:buSzPts val="1400"/>
              <a:buNone/>
            </a:pPr>
            <a:r>
              <a:rPr lang="en-US">
                <a:solidFill>
                  <a:schemeClr val="dk2"/>
                </a:solidFill>
              </a:rPr>
              <a:t>HUMAN BOOSTER</a:t>
            </a:r>
            <a:endParaRPr>
              <a:solidFill>
                <a:schemeClr val="dk2"/>
              </a:solidFill>
            </a:endParaRPr>
          </a:p>
        </p:txBody>
      </p:sp>
      <p:sp>
        <p:nvSpPr>
          <p:cNvPr id="1481" name="Google Shape;1481;p29"/>
          <p:cNvSpPr txBox="1"/>
          <p:nvPr>
            <p:ph idx="5" type="title"/>
          </p:nvPr>
        </p:nvSpPr>
        <p:spPr>
          <a:xfrm>
            <a:off x="6031147" y="1657638"/>
            <a:ext cx="2175300" cy="527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US"/>
              <a:t>FINAL</a:t>
            </a:r>
            <a:endParaRPr/>
          </a:p>
        </p:txBody>
      </p:sp>
      <p:sp>
        <p:nvSpPr>
          <p:cNvPr id="1482" name="Google Shape;1482;p29"/>
          <p:cNvSpPr txBox="1"/>
          <p:nvPr>
            <p:ph idx="6" type="subTitle"/>
          </p:nvPr>
        </p:nvSpPr>
        <p:spPr>
          <a:xfrm>
            <a:off x="6031149" y="2004025"/>
            <a:ext cx="2175300" cy="665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US">
                <a:solidFill>
                  <a:schemeClr val="dk2"/>
                </a:solidFill>
              </a:rPr>
              <a:t>REMERCIEMENTS</a:t>
            </a:r>
            <a:endParaRPr/>
          </a:p>
          <a:p>
            <a:pPr indent="0" lvl="0" marL="0" rtl="0" algn="ctr">
              <a:lnSpc>
                <a:spcPct val="100000"/>
              </a:lnSpc>
              <a:spcBef>
                <a:spcPts val="0"/>
              </a:spcBef>
              <a:spcAft>
                <a:spcPts val="0"/>
              </a:spcAft>
              <a:buSzPts val="1400"/>
              <a:buNone/>
            </a:pPr>
            <a:r>
              <a:rPr lang="en-US">
                <a:solidFill>
                  <a:schemeClr val="dk2"/>
                </a:solidFill>
              </a:rPr>
              <a:t>CONCLUSION</a:t>
            </a:r>
            <a:endParaRPr>
              <a:solidFill>
                <a:schemeClr val="dk2"/>
              </a:solidFill>
            </a:endParaRPr>
          </a:p>
        </p:txBody>
      </p:sp>
      <p:sp>
        <p:nvSpPr>
          <p:cNvPr id="1483" name="Google Shape;1483;p29"/>
          <p:cNvSpPr txBox="1"/>
          <p:nvPr>
            <p:ph idx="7" type="title"/>
          </p:nvPr>
        </p:nvSpPr>
        <p:spPr>
          <a:xfrm>
            <a:off x="1462100" y="4111125"/>
            <a:ext cx="1126500" cy="356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US" sz="1600"/>
              <a:t>FRONT</a:t>
            </a:r>
            <a:endParaRPr sz="1600"/>
          </a:p>
        </p:txBody>
      </p:sp>
      <p:sp>
        <p:nvSpPr>
          <p:cNvPr id="1484" name="Google Shape;1484;p29"/>
          <p:cNvSpPr txBox="1"/>
          <p:nvPr>
            <p:ph idx="8" type="title"/>
          </p:nvPr>
        </p:nvSpPr>
        <p:spPr>
          <a:xfrm>
            <a:off x="4008650" y="4111049"/>
            <a:ext cx="1126500" cy="504317"/>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US" sz="1600"/>
              <a:t>FRONT &amp; BACK</a:t>
            </a:r>
            <a:endParaRPr sz="1600"/>
          </a:p>
        </p:txBody>
      </p:sp>
      <p:sp>
        <p:nvSpPr>
          <p:cNvPr id="1485" name="Google Shape;1485;p29"/>
          <p:cNvSpPr txBox="1"/>
          <p:nvPr>
            <p:ph idx="9" type="title"/>
          </p:nvPr>
        </p:nvSpPr>
        <p:spPr>
          <a:xfrm>
            <a:off x="6555550" y="4111050"/>
            <a:ext cx="1218448" cy="356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US" sz="1600"/>
              <a:t>ENSUITE</a:t>
            </a:r>
            <a:endParaRPr sz="1600"/>
          </a:p>
        </p:txBody>
      </p:sp>
      <p:grpSp>
        <p:nvGrpSpPr>
          <p:cNvPr id="1486" name="Google Shape;1486;p29"/>
          <p:cNvGrpSpPr/>
          <p:nvPr/>
        </p:nvGrpSpPr>
        <p:grpSpPr>
          <a:xfrm>
            <a:off x="2416781" y="4782070"/>
            <a:ext cx="1402118" cy="155097"/>
            <a:chOff x="3421575" y="367423"/>
            <a:chExt cx="1100650" cy="121750"/>
          </a:xfrm>
        </p:grpSpPr>
        <p:sp>
          <p:nvSpPr>
            <p:cNvPr id="1487" name="Google Shape;1487;p29"/>
            <p:cNvSpPr/>
            <p:nvPr/>
          </p:nvSpPr>
          <p:spPr>
            <a:xfrm rot="-5400000">
              <a:off x="3524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29"/>
            <p:cNvSpPr/>
            <p:nvPr/>
          </p:nvSpPr>
          <p:spPr>
            <a:xfrm rot="-5400000">
              <a:off x="3601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29"/>
            <p:cNvSpPr/>
            <p:nvPr/>
          </p:nvSpPr>
          <p:spPr>
            <a:xfrm rot="-5400000">
              <a:off x="3678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29"/>
            <p:cNvSpPr/>
            <p:nvPr/>
          </p:nvSpPr>
          <p:spPr>
            <a:xfrm rot="-5400000">
              <a:off x="3756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29"/>
            <p:cNvSpPr/>
            <p:nvPr/>
          </p:nvSpPr>
          <p:spPr>
            <a:xfrm rot="-5400000">
              <a:off x="3833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29"/>
            <p:cNvSpPr/>
            <p:nvPr/>
          </p:nvSpPr>
          <p:spPr>
            <a:xfrm rot="-5400000">
              <a:off x="3911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29"/>
            <p:cNvSpPr/>
            <p:nvPr/>
          </p:nvSpPr>
          <p:spPr>
            <a:xfrm rot="-5400000">
              <a:off x="3988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29"/>
            <p:cNvSpPr/>
            <p:nvPr/>
          </p:nvSpPr>
          <p:spPr>
            <a:xfrm rot="-5400000">
              <a:off x="4065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29"/>
            <p:cNvSpPr/>
            <p:nvPr/>
          </p:nvSpPr>
          <p:spPr>
            <a:xfrm rot="-5400000">
              <a:off x="4143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29"/>
            <p:cNvSpPr/>
            <p:nvPr/>
          </p:nvSpPr>
          <p:spPr>
            <a:xfrm rot="-5400000">
              <a:off x="4220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29"/>
            <p:cNvSpPr/>
            <p:nvPr/>
          </p:nvSpPr>
          <p:spPr>
            <a:xfrm rot="-5400000">
              <a:off x="4298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29"/>
            <p:cNvSpPr/>
            <p:nvPr/>
          </p:nvSpPr>
          <p:spPr>
            <a:xfrm rot="-5400000">
              <a:off x="4375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29"/>
            <p:cNvSpPr/>
            <p:nvPr/>
          </p:nvSpPr>
          <p:spPr>
            <a:xfrm rot="-5400000">
              <a:off x="4452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29"/>
            <p:cNvSpPr/>
            <p:nvPr/>
          </p:nvSpPr>
          <p:spPr>
            <a:xfrm rot="-5400000">
              <a:off x="3446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29"/>
            <p:cNvSpPr/>
            <p:nvPr/>
          </p:nvSpPr>
          <p:spPr>
            <a:xfrm rot="-5400000">
              <a:off x="3369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2" name="Google Shape;1502;p29"/>
          <p:cNvGrpSpPr/>
          <p:nvPr/>
        </p:nvGrpSpPr>
        <p:grpSpPr>
          <a:xfrm>
            <a:off x="8543918" y="3873159"/>
            <a:ext cx="155097" cy="1298121"/>
            <a:chOff x="-1573661" y="2687323"/>
            <a:chExt cx="155097" cy="1297991"/>
          </a:xfrm>
        </p:grpSpPr>
        <p:sp>
          <p:nvSpPr>
            <p:cNvPr id="1503" name="Google Shape;1503;p29"/>
            <p:cNvSpPr/>
            <p:nvPr/>
          </p:nvSpPr>
          <p:spPr>
            <a:xfrm>
              <a:off x="-1501768" y="3419715"/>
              <a:ext cx="23174" cy="565599"/>
            </a:xfrm>
            <a:custGeom>
              <a:rect b="b" l="l" r="r" t="t"/>
              <a:pathLst>
                <a:path extrusionOk="0" h="10251" w="420">
                  <a:moveTo>
                    <a:pt x="0" y="10251"/>
                  </a:moveTo>
                  <a:lnTo>
                    <a:pt x="420" y="10251"/>
                  </a:lnTo>
                  <a:lnTo>
                    <a:pt x="420" y="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29"/>
            <p:cNvSpPr/>
            <p:nvPr/>
          </p:nvSpPr>
          <p:spPr>
            <a:xfrm>
              <a:off x="-1573661" y="2687323"/>
              <a:ext cx="155097" cy="155097"/>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29"/>
            <p:cNvSpPr/>
            <p:nvPr/>
          </p:nvSpPr>
          <p:spPr>
            <a:xfrm>
              <a:off x="-1573661" y="2895995"/>
              <a:ext cx="155097" cy="154656"/>
            </a:xfrm>
            <a:custGeom>
              <a:rect b="b" l="l" r="r" t="t"/>
              <a:pathLst>
                <a:path extrusionOk="0" h="2803" w="2811">
                  <a:moveTo>
                    <a:pt x="1" y="1"/>
                  </a:moveTo>
                  <a:lnTo>
                    <a:pt x="2811" y="1"/>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29"/>
            <p:cNvSpPr/>
            <p:nvPr/>
          </p:nvSpPr>
          <p:spPr>
            <a:xfrm>
              <a:off x="-1573661" y="3104225"/>
              <a:ext cx="155097" cy="154600"/>
            </a:xfrm>
            <a:custGeom>
              <a:rect b="b" l="l" r="r" t="t"/>
              <a:pathLst>
                <a:path extrusionOk="0" h="2802" w="2811">
                  <a:moveTo>
                    <a:pt x="1" y="0"/>
                  </a:moveTo>
                  <a:lnTo>
                    <a:pt x="2811" y="0"/>
                  </a:lnTo>
                  <a:lnTo>
                    <a:pt x="2811" y="2802"/>
                  </a:lnTo>
                  <a:lnTo>
                    <a:pt x="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29"/>
            <p:cNvSpPr/>
            <p:nvPr/>
          </p:nvSpPr>
          <p:spPr>
            <a:xfrm>
              <a:off x="-1573661" y="3312455"/>
              <a:ext cx="155097" cy="155097"/>
            </a:xfrm>
            <a:custGeom>
              <a:rect b="b" l="l" r="r" t="t"/>
              <a:pathLst>
                <a:path extrusionOk="0" h="2811" w="2811">
                  <a:moveTo>
                    <a:pt x="1" y="0"/>
                  </a:moveTo>
                  <a:lnTo>
                    <a:pt x="2811" y="0"/>
                  </a:lnTo>
                  <a:lnTo>
                    <a:pt x="2811" y="2810"/>
                  </a:lnTo>
                  <a:lnTo>
                    <a:pt x="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8" name="Google Shape;1508;p29"/>
          <p:cNvGrpSpPr/>
          <p:nvPr/>
        </p:nvGrpSpPr>
        <p:grpSpPr>
          <a:xfrm>
            <a:off x="170190" y="1284509"/>
            <a:ext cx="575791" cy="3887616"/>
            <a:chOff x="170190" y="1284509"/>
            <a:chExt cx="575791" cy="3887616"/>
          </a:xfrm>
        </p:grpSpPr>
        <p:grpSp>
          <p:nvGrpSpPr>
            <p:cNvPr id="1509" name="Google Shape;1509;p29"/>
            <p:cNvGrpSpPr/>
            <p:nvPr/>
          </p:nvGrpSpPr>
          <p:grpSpPr>
            <a:xfrm>
              <a:off x="352660" y="1284509"/>
              <a:ext cx="393321" cy="393271"/>
              <a:chOff x="7087635" y="4171734"/>
              <a:chExt cx="393321" cy="393271"/>
            </a:xfrm>
          </p:grpSpPr>
          <p:sp>
            <p:nvSpPr>
              <p:cNvPr id="1510" name="Google Shape;1510;p29"/>
              <p:cNvSpPr/>
              <p:nvPr/>
            </p:nvSpPr>
            <p:spPr>
              <a:xfrm>
                <a:off x="7087635" y="4171734"/>
                <a:ext cx="393321" cy="393271"/>
              </a:xfrm>
              <a:custGeom>
                <a:rect b="b" l="l" r="r" t="t"/>
                <a:pathLst>
                  <a:path extrusionOk="0" h="7771" w="7772">
                    <a:moveTo>
                      <a:pt x="1" y="3890"/>
                    </a:moveTo>
                    <a:cubicBezTo>
                      <a:pt x="1" y="6031"/>
                      <a:pt x="1740" y="7770"/>
                      <a:pt x="3881" y="7770"/>
                    </a:cubicBezTo>
                    <a:lnTo>
                      <a:pt x="3881" y="7770"/>
                    </a:lnTo>
                    <a:cubicBezTo>
                      <a:pt x="6031" y="7770"/>
                      <a:pt x="7771" y="6031"/>
                      <a:pt x="7771" y="3890"/>
                    </a:cubicBezTo>
                    <a:lnTo>
                      <a:pt x="7771" y="3890"/>
                    </a:lnTo>
                    <a:cubicBezTo>
                      <a:pt x="7771" y="1740"/>
                      <a:pt x="6031" y="0"/>
                      <a:pt x="3881" y="0"/>
                    </a:cubicBezTo>
                    <a:lnTo>
                      <a:pt x="3881" y="0"/>
                    </a:lnTo>
                    <a:cubicBezTo>
                      <a:pt x="1740" y="0"/>
                      <a:pt x="1" y="1740"/>
                      <a:pt x="1" y="3890"/>
                    </a:cubicBezTo>
                    <a:close/>
                  </a:path>
                </a:pathLst>
              </a:custGeom>
              <a:gradFill>
                <a:gsLst>
                  <a:gs pos="0">
                    <a:schemeClr val="lt1"/>
                  </a:gs>
                  <a:gs pos="100000">
                    <a:schemeClr val="accent1"/>
                  </a:gs>
                </a:gsLst>
                <a:lin ang="2698631" scaled="0"/>
              </a:gradFill>
              <a:ln>
                <a:noFill/>
              </a:ln>
              <a:effectLst>
                <a:outerShdw blurRad="114300" rotWithShape="0" algn="bl" dir="3000000" dist="19050">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29"/>
              <p:cNvSpPr/>
              <p:nvPr/>
            </p:nvSpPr>
            <p:spPr>
              <a:xfrm>
                <a:off x="7149070" y="4234029"/>
                <a:ext cx="269131" cy="268675"/>
              </a:xfrm>
              <a:custGeom>
                <a:rect b="b" l="l" r="r" t="t"/>
                <a:pathLst>
                  <a:path extrusionOk="0" h="5309" w="5318">
                    <a:moveTo>
                      <a:pt x="2659" y="419"/>
                    </a:moveTo>
                    <a:cubicBezTo>
                      <a:pt x="3890" y="419"/>
                      <a:pt x="4898" y="1419"/>
                      <a:pt x="4898" y="2659"/>
                    </a:cubicBezTo>
                    <a:cubicBezTo>
                      <a:pt x="4898" y="3890"/>
                      <a:pt x="3890" y="4889"/>
                      <a:pt x="2659" y="4889"/>
                    </a:cubicBezTo>
                    <a:cubicBezTo>
                      <a:pt x="1427" y="4889"/>
                      <a:pt x="428" y="3890"/>
                      <a:pt x="428" y="2659"/>
                    </a:cubicBezTo>
                    <a:cubicBezTo>
                      <a:pt x="428" y="1419"/>
                      <a:pt x="1427" y="419"/>
                      <a:pt x="2659" y="419"/>
                    </a:cubicBezTo>
                    <a:close/>
                    <a:moveTo>
                      <a:pt x="2659" y="0"/>
                    </a:moveTo>
                    <a:cubicBezTo>
                      <a:pt x="1196" y="0"/>
                      <a:pt x="0" y="1187"/>
                      <a:pt x="0" y="2659"/>
                    </a:cubicBezTo>
                    <a:cubicBezTo>
                      <a:pt x="0" y="4122"/>
                      <a:pt x="1196" y="5308"/>
                      <a:pt x="2659" y="5308"/>
                    </a:cubicBezTo>
                    <a:cubicBezTo>
                      <a:pt x="4122" y="5308"/>
                      <a:pt x="5317" y="4122"/>
                      <a:pt x="5317" y="2659"/>
                    </a:cubicBezTo>
                    <a:cubicBezTo>
                      <a:pt x="5317" y="1187"/>
                      <a:pt x="4122" y="0"/>
                      <a:pt x="26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12" name="Google Shape;1512;p29"/>
            <p:cNvSpPr/>
            <p:nvPr/>
          </p:nvSpPr>
          <p:spPr>
            <a:xfrm>
              <a:off x="218125" y="1598375"/>
              <a:ext cx="335275" cy="3573750"/>
            </a:xfrm>
            <a:custGeom>
              <a:rect b="b" l="l" r="r" t="t"/>
              <a:pathLst>
                <a:path extrusionOk="0" h="142950" w="13411">
                  <a:moveTo>
                    <a:pt x="0" y="142950"/>
                  </a:moveTo>
                  <a:lnTo>
                    <a:pt x="0" y="77220"/>
                  </a:lnTo>
                  <a:lnTo>
                    <a:pt x="13411" y="53992"/>
                  </a:lnTo>
                  <a:lnTo>
                    <a:pt x="13411" y="0"/>
                  </a:lnTo>
                </a:path>
              </a:pathLst>
            </a:custGeom>
            <a:noFill/>
            <a:ln cap="flat" cmpd="sng" w="19050">
              <a:solidFill>
                <a:schemeClr val="accent3"/>
              </a:solidFill>
              <a:prstDash val="solid"/>
              <a:round/>
              <a:headEnd len="sm" w="sm" type="none"/>
              <a:tailEnd len="sm" w="sm" type="none"/>
            </a:ln>
          </p:spPr>
        </p:sp>
        <p:sp>
          <p:nvSpPr>
            <p:cNvPr id="1513" name="Google Shape;1513;p29"/>
            <p:cNvSpPr/>
            <p:nvPr/>
          </p:nvSpPr>
          <p:spPr>
            <a:xfrm flipH="1">
              <a:off x="170190" y="3476270"/>
              <a:ext cx="103538" cy="103462"/>
            </a:xfrm>
            <a:custGeom>
              <a:rect b="b" l="l" r="r" t="t"/>
              <a:pathLst>
                <a:path extrusionOk="0" h="1294" w="1295">
                  <a:moveTo>
                    <a:pt x="643" y="0"/>
                  </a:moveTo>
                  <a:cubicBezTo>
                    <a:pt x="286" y="0"/>
                    <a:pt x="1" y="294"/>
                    <a:pt x="1" y="651"/>
                  </a:cubicBezTo>
                  <a:cubicBezTo>
                    <a:pt x="1" y="1008"/>
                    <a:pt x="286" y="1294"/>
                    <a:pt x="643" y="1294"/>
                  </a:cubicBezTo>
                  <a:cubicBezTo>
                    <a:pt x="1000" y="1294"/>
                    <a:pt x="1294" y="1008"/>
                    <a:pt x="1294" y="651"/>
                  </a:cubicBezTo>
                  <a:cubicBezTo>
                    <a:pt x="1294" y="294"/>
                    <a:pt x="1000" y="0"/>
                    <a:pt x="6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4" name="Google Shape;1514;p29"/>
          <p:cNvGrpSpPr/>
          <p:nvPr/>
        </p:nvGrpSpPr>
        <p:grpSpPr>
          <a:xfrm flipH="1" rot="5400000">
            <a:off x="8222080" y="1570154"/>
            <a:ext cx="1332849" cy="621241"/>
            <a:chOff x="7677098" y="1752136"/>
            <a:chExt cx="1332849" cy="621241"/>
          </a:xfrm>
        </p:grpSpPr>
        <p:grpSp>
          <p:nvGrpSpPr>
            <p:cNvPr id="1515" name="Google Shape;1515;p29"/>
            <p:cNvGrpSpPr/>
            <p:nvPr/>
          </p:nvGrpSpPr>
          <p:grpSpPr>
            <a:xfrm>
              <a:off x="7677098" y="2035577"/>
              <a:ext cx="337800" cy="337800"/>
              <a:chOff x="2414073" y="4164177"/>
              <a:chExt cx="337800" cy="337800"/>
            </a:xfrm>
          </p:grpSpPr>
          <p:sp>
            <p:nvSpPr>
              <p:cNvPr id="1516" name="Google Shape;1516;p29"/>
              <p:cNvSpPr/>
              <p:nvPr/>
            </p:nvSpPr>
            <p:spPr>
              <a:xfrm>
                <a:off x="2414073" y="4164177"/>
                <a:ext cx="337800" cy="3378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29"/>
              <p:cNvSpPr/>
              <p:nvPr/>
            </p:nvSpPr>
            <p:spPr>
              <a:xfrm>
                <a:off x="2461907" y="4212010"/>
                <a:ext cx="242100" cy="242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18" name="Google Shape;1518;p29"/>
            <p:cNvSpPr/>
            <p:nvPr/>
          </p:nvSpPr>
          <p:spPr>
            <a:xfrm>
              <a:off x="7975147" y="1752136"/>
              <a:ext cx="1034800" cy="458900"/>
            </a:xfrm>
            <a:custGeom>
              <a:rect b="b" l="l" r="r" t="t"/>
              <a:pathLst>
                <a:path extrusionOk="0" h="18356" w="41392">
                  <a:moveTo>
                    <a:pt x="0" y="18356"/>
                  </a:moveTo>
                  <a:lnTo>
                    <a:pt x="21108" y="18356"/>
                  </a:lnTo>
                  <a:lnTo>
                    <a:pt x="40611" y="1042"/>
                  </a:lnTo>
                  <a:lnTo>
                    <a:pt x="41392" y="0"/>
                  </a:lnTo>
                </a:path>
              </a:pathLst>
            </a:custGeom>
            <a:noFill/>
            <a:ln cap="flat" cmpd="sng" w="19050">
              <a:solidFill>
                <a:schemeClr val="accent3"/>
              </a:solidFill>
              <a:prstDash val="solid"/>
              <a:round/>
              <a:headEnd len="sm" w="sm" type="none"/>
              <a:tailEnd len="sm" w="sm" type="none"/>
            </a:ln>
          </p:spPr>
        </p:sp>
      </p:grpSp>
      <p:sp>
        <p:nvSpPr>
          <p:cNvPr id="1519" name="Google Shape;1519;p29"/>
          <p:cNvSpPr txBox="1"/>
          <p:nvPr/>
        </p:nvSpPr>
        <p:spPr>
          <a:xfrm>
            <a:off x="1720644" y="3174644"/>
            <a:ext cx="614700" cy="35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2"/>
                </a:solidFill>
                <a:latin typeface="Orbitron"/>
                <a:ea typeface="Orbitron"/>
                <a:cs typeface="Orbitron"/>
                <a:sym typeface="Orbitron"/>
              </a:rPr>
              <a:t>01</a:t>
            </a:r>
            <a:endParaRPr b="0" i="0" sz="1400" u="none" cap="none" strike="noStrike">
              <a:solidFill>
                <a:srgbClr val="000000"/>
              </a:solidFill>
              <a:latin typeface="Arial"/>
              <a:ea typeface="Arial"/>
              <a:cs typeface="Arial"/>
              <a:sym typeface="Arial"/>
            </a:endParaRPr>
          </a:p>
        </p:txBody>
      </p:sp>
      <p:grpSp>
        <p:nvGrpSpPr>
          <p:cNvPr id="1520" name="Google Shape;1520;p29"/>
          <p:cNvGrpSpPr/>
          <p:nvPr/>
        </p:nvGrpSpPr>
        <p:grpSpPr>
          <a:xfrm>
            <a:off x="3912974" y="2696688"/>
            <a:ext cx="1310401" cy="1310401"/>
            <a:chOff x="3917422" y="3083583"/>
            <a:chExt cx="1310401" cy="1310401"/>
          </a:xfrm>
        </p:grpSpPr>
        <p:sp>
          <p:nvSpPr>
            <p:cNvPr id="1521" name="Google Shape;1521;p29"/>
            <p:cNvSpPr/>
            <p:nvPr/>
          </p:nvSpPr>
          <p:spPr>
            <a:xfrm rot="-8593975">
              <a:off x="4104501" y="3270662"/>
              <a:ext cx="936242" cy="936242"/>
            </a:xfrm>
            <a:prstGeom prst="blockArc">
              <a:avLst>
                <a:gd fmla="val 10811974" name="adj1"/>
                <a:gd fmla="val 17002330" name="adj2"/>
                <a:gd fmla="val 10372"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29"/>
            <p:cNvSpPr/>
            <p:nvPr/>
          </p:nvSpPr>
          <p:spPr>
            <a:xfrm>
              <a:off x="4152351" y="3318584"/>
              <a:ext cx="840600" cy="840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23" name="Google Shape;1523;p29"/>
          <p:cNvSpPr txBox="1"/>
          <p:nvPr/>
        </p:nvSpPr>
        <p:spPr>
          <a:xfrm>
            <a:off x="4263471" y="3174644"/>
            <a:ext cx="614700" cy="35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2"/>
                </a:solidFill>
                <a:latin typeface="Orbitron"/>
                <a:ea typeface="Orbitron"/>
                <a:cs typeface="Orbitron"/>
                <a:sym typeface="Orbitron"/>
              </a:rPr>
              <a:t>02</a:t>
            </a:r>
            <a:endParaRPr b="0" i="0" sz="1400" u="none" cap="none" strike="noStrike">
              <a:solidFill>
                <a:srgbClr val="000000"/>
              </a:solidFill>
              <a:latin typeface="Arial"/>
              <a:ea typeface="Arial"/>
              <a:cs typeface="Arial"/>
              <a:sym typeface="Arial"/>
            </a:endParaRPr>
          </a:p>
        </p:txBody>
      </p:sp>
      <p:grpSp>
        <p:nvGrpSpPr>
          <p:cNvPr id="1524" name="Google Shape;1524;p29"/>
          <p:cNvGrpSpPr/>
          <p:nvPr/>
        </p:nvGrpSpPr>
        <p:grpSpPr>
          <a:xfrm>
            <a:off x="6463597" y="2696688"/>
            <a:ext cx="1310401" cy="1310401"/>
            <a:chOff x="3917422" y="3083583"/>
            <a:chExt cx="1310401" cy="1310401"/>
          </a:xfrm>
        </p:grpSpPr>
        <p:sp>
          <p:nvSpPr>
            <p:cNvPr id="1525" name="Google Shape;1525;p29"/>
            <p:cNvSpPr/>
            <p:nvPr/>
          </p:nvSpPr>
          <p:spPr>
            <a:xfrm rot="-8593975">
              <a:off x="4104501" y="3270662"/>
              <a:ext cx="936242" cy="936242"/>
            </a:xfrm>
            <a:prstGeom prst="blockArc">
              <a:avLst>
                <a:gd fmla="val 10811974" name="adj1"/>
                <a:gd fmla="val 17002330" name="adj2"/>
                <a:gd fmla="val 10372"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29"/>
            <p:cNvSpPr/>
            <p:nvPr/>
          </p:nvSpPr>
          <p:spPr>
            <a:xfrm>
              <a:off x="4152351" y="3318584"/>
              <a:ext cx="840600" cy="840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27" name="Google Shape;1527;p29"/>
          <p:cNvSpPr txBox="1"/>
          <p:nvPr/>
        </p:nvSpPr>
        <p:spPr>
          <a:xfrm>
            <a:off x="6814094" y="3174644"/>
            <a:ext cx="614700" cy="35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2"/>
                </a:solidFill>
                <a:latin typeface="Orbitron"/>
                <a:ea typeface="Orbitron"/>
                <a:cs typeface="Orbitron"/>
                <a:sym typeface="Orbitron"/>
              </a:rPr>
              <a:t>03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1" name="Shape 1531"/>
        <p:cNvGrpSpPr/>
        <p:nvPr/>
      </p:nvGrpSpPr>
      <p:grpSpPr>
        <a:xfrm>
          <a:off x="0" y="0"/>
          <a:ext cx="0" cy="0"/>
          <a:chOff x="0" y="0"/>
          <a:chExt cx="0" cy="0"/>
        </a:xfrm>
      </p:grpSpPr>
      <p:grpSp>
        <p:nvGrpSpPr>
          <p:cNvPr id="1532" name="Google Shape;1532;p30"/>
          <p:cNvGrpSpPr/>
          <p:nvPr/>
        </p:nvGrpSpPr>
        <p:grpSpPr>
          <a:xfrm>
            <a:off x="1677885" y="969751"/>
            <a:ext cx="1922451" cy="1922451"/>
            <a:chOff x="1677885" y="969751"/>
            <a:chExt cx="1922451" cy="1922451"/>
          </a:xfrm>
        </p:grpSpPr>
        <p:grpSp>
          <p:nvGrpSpPr>
            <p:cNvPr id="1533" name="Google Shape;1533;p30"/>
            <p:cNvGrpSpPr/>
            <p:nvPr/>
          </p:nvGrpSpPr>
          <p:grpSpPr>
            <a:xfrm>
              <a:off x="1677885" y="969751"/>
              <a:ext cx="1922451" cy="1922451"/>
              <a:chOff x="1365979" y="1026241"/>
              <a:chExt cx="1085700" cy="1085700"/>
            </a:xfrm>
          </p:grpSpPr>
          <p:sp>
            <p:nvSpPr>
              <p:cNvPr id="1534" name="Google Shape;1534;p30"/>
              <p:cNvSpPr/>
              <p:nvPr/>
            </p:nvSpPr>
            <p:spPr>
              <a:xfrm rot="6300307">
                <a:off x="1465617" y="1125879"/>
                <a:ext cx="886425" cy="886425"/>
              </a:xfrm>
              <a:prstGeom prst="blockArc">
                <a:avLst>
                  <a:gd fmla="val 10811974" name="adj1"/>
                  <a:gd fmla="val 16954358" name="adj2"/>
                  <a:gd fmla="val 6806"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30"/>
              <p:cNvSpPr/>
              <p:nvPr/>
            </p:nvSpPr>
            <p:spPr>
              <a:xfrm>
                <a:off x="1479875" y="1150675"/>
                <a:ext cx="840600" cy="840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30"/>
              <p:cNvSpPr/>
              <p:nvPr/>
            </p:nvSpPr>
            <p:spPr>
              <a:xfrm>
                <a:off x="2220146" y="1790050"/>
                <a:ext cx="50400" cy="504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30"/>
              <p:cNvSpPr/>
              <p:nvPr/>
            </p:nvSpPr>
            <p:spPr>
              <a:xfrm>
                <a:off x="1500950" y="1351200"/>
                <a:ext cx="50400" cy="504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8" name="Google Shape;1538;p30"/>
            <p:cNvSpPr/>
            <p:nvPr/>
          </p:nvSpPr>
          <p:spPr>
            <a:xfrm>
              <a:off x="2014487" y="1325013"/>
              <a:ext cx="1218596" cy="1218596"/>
            </a:xfrm>
            <a:prstGeom prst="donut">
              <a:avLst>
                <a:gd fmla="val 8574" name="adj"/>
              </a:avLst>
            </a:prstGeom>
            <a:gradFill>
              <a:gsLst>
                <a:gs pos="0">
                  <a:schemeClr val="lt1"/>
                </a:gs>
                <a:gs pos="100000">
                  <a:schemeClr val="accent1"/>
                </a:gs>
              </a:gsLst>
              <a:lin ang="2698631" scaled="0"/>
            </a:gradFill>
            <a:ln>
              <a:noFill/>
            </a:ln>
            <a:effectLst>
              <a:outerShdw blurRad="28575" rotWithShape="0" algn="bl">
                <a:srgbClr val="000000">
                  <a:alpha val="1333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9" name="Google Shape;1539;p30"/>
          <p:cNvSpPr txBox="1"/>
          <p:nvPr>
            <p:ph type="title"/>
          </p:nvPr>
        </p:nvSpPr>
        <p:spPr>
          <a:xfrm>
            <a:off x="713100" y="2712913"/>
            <a:ext cx="38520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a:t>STAGE</a:t>
            </a:r>
            <a:endParaRPr/>
          </a:p>
        </p:txBody>
      </p:sp>
      <p:sp>
        <p:nvSpPr>
          <p:cNvPr id="1540" name="Google Shape;1540;p30"/>
          <p:cNvSpPr txBox="1"/>
          <p:nvPr>
            <p:ph idx="2" type="title"/>
          </p:nvPr>
        </p:nvSpPr>
        <p:spPr>
          <a:xfrm>
            <a:off x="2080175" y="1510138"/>
            <a:ext cx="10872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US"/>
              <a:t>01</a:t>
            </a:r>
            <a:endParaRPr/>
          </a:p>
        </p:txBody>
      </p:sp>
      <p:sp>
        <p:nvSpPr>
          <p:cNvPr id="1541" name="Google Shape;1541;p30"/>
          <p:cNvSpPr txBox="1"/>
          <p:nvPr>
            <p:ph idx="1" type="subTitle"/>
          </p:nvPr>
        </p:nvSpPr>
        <p:spPr>
          <a:xfrm>
            <a:off x="713100" y="3465637"/>
            <a:ext cx="3852000" cy="628427"/>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a:t>BE-YS SOFTWARE (ALMERYS)</a:t>
            </a:r>
            <a:endParaRPr/>
          </a:p>
          <a:p>
            <a:pPr indent="0" lvl="0" marL="0" rtl="0" algn="ctr">
              <a:lnSpc>
                <a:spcPct val="100000"/>
              </a:lnSpc>
              <a:spcBef>
                <a:spcPts val="0"/>
              </a:spcBef>
              <a:spcAft>
                <a:spcPts val="0"/>
              </a:spcAft>
              <a:buSzPts val="1400"/>
              <a:buNone/>
            </a:pPr>
            <a:r>
              <a:rPr lang="en-US"/>
              <a:t>Compétences : FRONT uniquement</a:t>
            </a:r>
            <a:endParaRPr/>
          </a:p>
        </p:txBody>
      </p:sp>
      <p:grpSp>
        <p:nvGrpSpPr>
          <p:cNvPr id="1542" name="Google Shape;1542;p30"/>
          <p:cNvGrpSpPr/>
          <p:nvPr/>
        </p:nvGrpSpPr>
        <p:grpSpPr>
          <a:xfrm>
            <a:off x="6212094" y="540173"/>
            <a:ext cx="2896520" cy="330254"/>
            <a:chOff x="4962949" y="1012736"/>
            <a:chExt cx="1928185" cy="219862"/>
          </a:xfrm>
        </p:grpSpPr>
        <p:sp>
          <p:nvSpPr>
            <p:cNvPr id="1543" name="Google Shape;1543;p30"/>
            <p:cNvSpPr/>
            <p:nvPr/>
          </p:nvSpPr>
          <p:spPr>
            <a:xfrm>
              <a:off x="6671272"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30"/>
            <p:cNvSpPr/>
            <p:nvPr/>
          </p:nvSpPr>
          <p:spPr>
            <a:xfrm>
              <a:off x="6564459" y="1012736"/>
              <a:ext cx="219862" cy="219862"/>
            </a:xfrm>
            <a:custGeom>
              <a:rect b="b" l="l" r="r" t="t"/>
              <a:pathLst>
                <a:path extrusionOk="0" h="6665" w="6665">
                  <a:moveTo>
                    <a:pt x="178"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30"/>
            <p:cNvSpPr/>
            <p:nvPr/>
          </p:nvSpPr>
          <p:spPr>
            <a:xfrm>
              <a:off x="6457909" y="1012736"/>
              <a:ext cx="219862" cy="219862"/>
            </a:xfrm>
            <a:custGeom>
              <a:rect b="b" l="l" r="r" t="t"/>
              <a:pathLst>
                <a:path extrusionOk="0" h="6665" w="6665">
                  <a:moveTo>
                    <a:pt x="170" y="6665"/>
                  </a:moveTo>
                  <a:lnTo>
                    <a:pt x="1" y="6487"/>
                  </a:lnTo>
                  <a:lnTo>
                    <a:pt x="6486"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30"/>
            <p:cNvSpPr/>
            <p:nvPr/>
          </p:nvSpPr>
          <p:spPr>
            <a:xfrm>
              <a:off x="6351096" y="1012736"/>
              <a:ext cx="219862" cy="219862"/>
            </a:xfrm>
            <a:custGeom>
              <a:rect b="b" l="l" r="r" t="t"/>
              <a:pathLst>
                <a:path extrusionOk="0" h="6665" w="6665">
                  <a:moveTo>
                    <a:pt x="170" y="6665"/>
                  </a:moveTo>
                  <a:lnTo>
                    <a:pt x="0" y="6487"/>
                  </a:lnTo>
                  <a:lnTo>
                    <a:pt x="6486"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30"/>
            <p:cNvSpPr/>
            <p:nvPr/>
          </p:nvSpPr>
          <p:spPr>
            <a:xfrm>
              <a:off x="6244249" y="1012736"/>
              <a:ext cx="219862" cy="219862"/>
            </a:xfrm>
            <a:custGeom>
              <a:rect b="b" l="l" r="r" t="t"/>
              <a:pathLst>
                <a:path extrusionOk="0" h="6665" w="6665">
                  <a:moveTo>
                    <a:pt x="170"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30"/>
            <p:cNvSpPr/>
            <p:nvPr/>
          </p:nvSpPr>
          <p:spPr>
            <a:xfrm>
              <a:off x="6137436" y="1012736"/>
              <a:ext cx="219862" cy="219862"/>
            </a:xfrm>
            <a:custGeom>
              <a:rect b="b" l="l" r="r" t="t"/>
              <a:pathLst>
                <a:path extrusionOk="0" h="6665" w="6665">
                  <a:moveTo>
                    <a:pt x="170"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30"/>
            <p:cNvSpPr/>
            <p:nvPr/>
          </p:nvSpPr>
          <p:spPr>
            <a:xfrm>
              <a:off x="6030622" y="1012736"/>
              <a:ext cx="219862" cy="219862"/>
            </a:xfrm>
            <a:custGeom>
              <a:rect b="b" l="l" r="r" t="t"/>
              <a:pathLst>
                <a:path extrusionOk="0" h="6665" w="6665">
                  <a:moveTo>
                    <a:pt x="179"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30"/>
            <p:cNvSpPr/>
            <p:nvPr/>
          </p:nvSpPr>
          <p:spPr>
            <a:xfrm>
              <a:off x="5924073" y="1012736"/>
              <a:ext cx="219565" cy="219862"/>
            </a:xfrm>
            <a:custGeom>
              <a:rect b="b" l="l" r="r" t="t"/>
              <a:pathLst>
                <a:path extrusionOk="0" h="6665" w="6656">
                  <a:moveTo>
                    <a:pt x="170" y="6665"/>
                  </a:moveTo>
                  <a:lnTo>
                    <a:pt x="1" y="6487"/>
                  </a:lnTo>
                  <a:lnTo>
                    <a:pt x="6486" y="1"/>
                  </a:lnTo>
                  <a:lnTo>
                    <a:pt x="6656"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30"/>
            <p:cNvSpPr/>
            <p:nvPr/>
          </p:nvSpPr>
          <p:spPr>
            <a:xfrm>
              <a:off x="5817259" y="1012736"/>
              <a:ext cx="219862" cy="219862"/>
            </a:xfrm>
            <a:custGeom>
              <a:rect b="b" l="l" r="r" t="t"/>
              <a:pathLst>
                <a:path extrusionOk="0" h="6665" w="6665">
                  <a:moveTo>
                    <a:pt x="170" y="6665"/>
                  </a:moveTo>
                  <a:lnTo>
                    <a:pt x="0" y="6487"/>
                  </a:lnTo>
                  <a:lnTo>
                    <a:pt x="6486"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30"/>
            <p:cNvSpPr/>
            <p:nvPr/>
          </p:nvSpPr>
          <p:spPr>
            <a:xfrm>
              <a:off x="5710446"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30"/>
            <p:cNvSpPr/>
            <p:nvPr/>
          </p:nvSpPr>
          <p:spPr>
            <a:xfrm>
              <a:off x="5603599" y="1012736"/>
              <a:ext cx="219862" cy="219862"/>
            </a:xfrm>
            <a:custGeom>
              <a:rect b="b" l="l" r="r" t="t"/>
              <a:pathLst>
                <a:path extrusionOk="0" h="6665" w="6665">
                  <a:moveTo>
                    <a:pt x="170"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30"/>
            <p:cNvSpPr/>
            <p:nvPr/>
          </p:nvSpPr>
          <p:spPr>
            <a:xfrm>
              <a:off x="5496786" y="1012736"/>
              <a:ext cx="219862" cy="219862"/>
            </a:xfrm>
            <a:custGeom>
              <a:rect b="b" l="l" r="r" t="t"/>
              <a:pathLst>
                <a:path extrusionOk="0" h="6665" w="6665">
                  <a:moveTo>
                    <a:pt x="179"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30"/>
            <p:cNvSpPr/>
            <p:nvPr/>
          </p:nvSpPr>
          <p:spPr>
            <a:xfrm>
              <a:off x="5390269" y="1012736"/>
              <a:ext cx="219565" cy="219862"/>
            </a:xfrm>
            <a:custGeom>
              <a:rect b="b" l="l" r="r" t="t"/>
              <a:pathLst>
                <a:path extrusionOk="0" h="6665" w="6656">
                  <a:moveTo>
                    <a:pt x="170" y="6665"/>
                  </a:moveTo>
                  <a:lnTo>
                    <a:pt x="0" y="6487"/>
                  </a:lnTo>
                  <a:lnTo>
                    <a:pt x="6486" y="1"/>
                  </a:lnTo>
                  <a:lnTo>
                    <a:pt x="665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30"/>
            <p:cNvSpPr/>
            <p:nvPr/>
          </p:nvSpPr>
          <p:spPr>
            <a:xfrm>
              <a:off x="5283422" y="1012736"/>
              <a:ext cx="219862" cy="219862"/>
            </a:xfrm>
            <a:custGeom>
              <a:rect b="b" l="l" r="r" t="t"/>
              <a:pathLst>
                <a:path extrusionOk="0" h="6665" w="6665">
                  <a:moveTo>
                    <a:pt x="170" y="6665"/>
                  </a:moveTo>
                  <a:lnTo>
                    <a:pt x="1" y="6487"/>
                  </a:lnTo>
                  <a:lnTo>
                    <a:pt x="6486"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30"/>
            <p:cNvSpPr/>
            <p:nvPr/>
          </p:nvSpPr>
          <p:spPr>
            <a:xfrm>
              <a:off x="5176609"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30"/>
            <p:cNvSpPr/>
            <p:nvPr/>
          </p:nvSpPr>
          <p:spPr>
            <a:xfrm>
              <a:off x="5069795" y="1012736"/>
              <a:ext cx="219862" cy="219862"/>
            </a:xfrm>
            <a:custGeom>
              <a:rect b="b" l="l" r="r" t="t"/>
              <a:pathLst>
                <a:path extrusionOk="0" h="6665" w="6665">
                  <a:moveTo>
                    <a:pt x="170" y="6665"/>
                  </a:moveTo>
                  <a:lnTo>
                    <a:pt x="0" y="6487"/>
                  </a:lnTo>
                  <a:lnTo>
                    <a:pt x="6495" y="1"/>
                  </a:lnTo>
                  <a:lnTo>
                    <a:pt x="6664"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30"/>
            <p:cNvSpPr/>
            <p:nvPr/>
          </p:nvSpPr>
          <p:spPr>
            <a:xfrm>
              <a:off x="4962949" y="1012736"/>
              <a:ext cx="219862" cy="219862"/>
            </a:xfrm>
            <a:custGeom>
              <a:rect b="b" l="l" r="r" t="t"/>
              <a:pathLst>
                <a:path extrusionOk="0" h="6665" w="6665">
                  <a:moveTo>
                    <a:pt x="179" y="6665"/>
                  </a:moveTo>
                  <a:lnTo>
                    <a:pt x="1" y="6487"/>
                  </a:lnTo>
                  <a:lnTo>
                    <a:pt x="6495" y="1"/>
                  </a:lnTo>
                  <a:lnTo>
                    <a:pt x="6665" y="17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0" name="Google Shape;1560;p30"/>
          <p:cNvGrpSpPr/>
          <p:nvPr/>
        </p:nvGrpSpPr>
        <p:grpSpPr>
          <a:xfrm>
            <a:off x="1286165" y="4426023"/>
            <a:ext cx="2040275" cy="225700"/>
            <a:chOff x="3421575" y="367423"/>
            <a:chExt cx="1100650" cy="121750"/>
          </a:xfrm>
        </p:grpSpPr>
        <p:sp>
          <p:nvSpPr>
            <p:cNvPr id="1561" name="Google Shape;1561;p30"/>
            <p:cNvSpPr/>
            <p:nvPr/>
          </p:nvSpPr>
          <p:spPr>
            <a:xfrm rot="-5400000">
              <a:off x="3524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30"/>
            <p:cNvSpPr/>
            <p:nvPr/>
          </p:nvSpPr>
          <p:spPr>
            <a:xfrm rot="-5400000">
              <a:off x="3601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30"/>
            <p:cNvSpPr/>
            <p:nvPr/>
          </p:nvSpPr>
          <p:spPr>
            <a:xfrm rot="-5400000">
              <a:off x="3678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30"/>
            <p:cNvSpPr/>
            <p:nvPr/>
          </p:nvSpPr>
          <p:spPr>
            <a:xfrm rot="-5400000">
              <a:off x="3756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30"/>
            <p:cNvSpPr/>
            <p:nvPr/>
          </p:nvSpPr>
          <p:spPr>
            <a:xfrm rot="-5400000">
              <a:off x="3833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30"/>
            <p:cNvSpPr/>
            <p:nvPr/>
          </p:nvSpPr>
          <p:spPr>
            <a:xfrm rot="-5400000">
              <a:off x="3911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30"/>
            <p:cNvSpPr/>
            <p:nvPr/>
          </p:nvSpPr>
          <p:spPr>
            <a:xfrm rot="-5400000">
              <a:off x="3988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30"/>
            <p:cNvSpPr/>
            <p:nvPr/>
          </p:nvSpPr>
          <p:spPr>
            <a:xfrm rot="-5400000">
              <a:off x="4065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30"/>
            <p:cNvSpPr/>
            <p:nvPr/>
          </p:nvSpPr>
          <p:spPr>
            <a:xfrm rot="-5400000">
              <a:off x="4143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30"/>
            <p:cNvSpPr/>
            <p:nvPr/>
          </p:nvSpPr>
          <p:spPr>
            <a:xfrm rot="-5400000">
              <a:off x="4220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30"/>
            <p:cNvSpPr/>
            <p:nvPr/>
          </p:nvSpPr>
          <p:spPr>
            <a:xfrm rot="-5400000">
              <a:off x="42980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30"/>
            <p:cNvSpPr/>
            <p:nvPr/>
          </p:nvSpPr>
          <p:spPr>
            <a:xfrm rot="-5400000">
              <a:off x="43754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30"/>
            <p:cNvSpPr/>
            <p:nvPr/>
          </p:nvSpPr>
          <p:spPr>
            <a:xfrm rot="-5400000">
              <a:off x="44528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30"/>
            <p:cNvSpPr/>
            <p:nvPr/>
          </p:nvSpPr>
          <p:spPr>
            <a:xfrm rot="-5400000">
              <a:off x="34466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30"/>
            <p:cNvSpPr/>
            <p:nvPr/>
          </p:nvSpPr>
          <p:spPr>
            <a:xfrm rot="-5400000">
              <a:off x="3369225" y="419773"/>
              <a:ext cx="121750" cy="17050"/>
            </a:xfrm>
            <a:custGeom>
              <a:rect b="b" l="l" r="r" t="t"/>
              <a:pathLst>
                <a:path extrusionOk="0" h="251" w="1794">
                  <a:moveTo>
                    <a:pt x="9" y="250"/>
                  </a:moveTo>
                  <a:lnTo>
                    <a:pt x="0" y="9"/>
                  </a:lnTo>
                  <a:lnTo>
                    <a:pt x="1784" y="1"/>
                  </a:lnTo>
                  <a:lnTo>
                    <a:pt x="1793" y="25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6" name="Google Shape;1576;p30"/>
          <p:cNvGrpSpPr/>
          <p:nvPr/>
        </p:nvGrpSpPr>
        <p:grpSpPr>
          <a:xfrm>
            <a:off x="5656915" y="1643573"/>
            <a:ext cx="3487085" cy="3499927"/>
            <a:chOff x="5714040" y="1706323"/>
            <a:chExt cx="3487085" cy="3499927"/>
          </a:xfrm>
        </p:grpSpPr>
        <p:grpSp>
          <p:nvGrpSpPr>
            <p:cNvPr id="1577" name="Google Shape;1577;p30"/>
            <p:cNvGrpSpPr/>
            <p:nvPr/>
          </p:nvGrpSpPr>
          <p:grpSpPr>
            <a:xfrm>
              <a:off x="7680031" y="3071675"/>
              <a:ext cx="148876" cy="1232402"/>
              <a:chOff x="5428406" y="-163322"/>
              <a:chExt cx="197135" cy="1631672"/>
            </a:xfrm>
          </p:grpSpPr>
          <p:sp>
            <p:nvSpPr>
              <p:cNvPr id="1578" name="Google Shape;1578;p30"/>
              <p:cNvSpPr/>
              <p:nvPr/>
            </p:nvSpPr>
            <p:spPr>
              <a:xfrm flipH="1" rot="10800000">
                <a:off x="5504318" y="-163322"/>
                <a:ext cx="30182" cy="711009"/>
              </a:xfrm>
              <a:custGeom>
                <a:rect b="b" l="l" r="r" t="t"/>
                <a:pathLst>
                  <a:path extrusionOk="0" h="10251" w="429">
                    <a:moveTo>
                      <a:pt x="429" y="10251"/>
                    </a:moveTo>
                    <a:lnTo>
                      <a:pt x="1" y="10251"/>
                    </a:lnTo>
                    <a:lnTo>
                      <a:pt x="1" y="1"/>
                    </a:lnTo>
                    <a:lnTo>
                      <a:pt x="42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30"/>
              <p:cNvSpPr/>
              <p:nvPr/>
            </p:nvSpPr>
            <p:spPr>
              <a:xfrm flipH="1" rot="10800000">
                <a:off x="5428406" y="1273379"/>
                <a:ext cx="197135" cy="194971"/>
              </a:xfrm>
              <a:custGeom>
                <a:rect b="b" l="l" r="r" t="t"/>
                <a:pathLst>
                  <a:path extrusionOk="0" h="2811" w="2802">
                    <a:moveTo>
                      <a:pt x="2801" y="0"/>
                    </a:moveTo>
                    <a:lnTo>
                      <a:pt x="0" y="0"/>
                    </a:lnTo>
                    <a:lnTo>
                      <a:pt x="0" y="2810"/>
                    </a:lnTo>
                    <a:lnTo>
                      <a:pt x="280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30"/>
              <p:cNvSpPr/>
              <p:nvPr/>
            </p:nvSpPr>
            <p:spPr>
              <a:xfrm flipH="1" rot="10800000">
                <a:off x="5428406" y="1011621"/>
                <a:ext cx="197135" cy="194416"/>
              </a:xfrm>
              <a:custGeom>
                <a:rect b="b" l="l" r="r" t="t"/>
                <a:pathLst>
                  <a:path extrusionOk="0" h="2803" w="2802">
                    <a:moveTo>
                      <a:pt x="2801" y="1"/>
                    </a:moveTo>
                    <a:lnTo>
                      <a:pt x="0" y="1"/>
                    </a:lnTo>
                    <a:lnTo>
                      <a:pt x="0" y="2802"/>
                    </a:lnTo>
                    <a:lnTo>
                      <a:pt x="280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30"/>
              <p:cNvSpPr/>
              <p:nvPr/>
            </p:nvSpPr>
            <p:spPr>
              <a:xfrm flipH="1" rot="10800000">
                <a:off x="5428406" y="749932"/>
                <a:ext cx="197135" cy="194347"/>
              </a:xfrm>
              <a:custGeom>
                <a:rect b="b" l="l" r="r" t="t"/>
                <a:pathLst>
                  <a:path extrusionOk="0" h="2802" w="2802">
                    <a:moveTo>
                      <a:pt x="2801" y="0"/>
                    </a:moveTo>
                    <a:lnTo>
                      <a:pt x="0" y="0"/>
                    </a:lnTo>
                    <a:lnTo>
                      <a:pt x="0" y="2802"/>
                    </a:lnTo>
                    <a:lnTo>
                      <a:pt x="2801" y="280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30"/>
              <p:cNvSpPr/>
              <p:nvPr/>
            </p:nvSpPr>
            <p:spPr>
              <a:xfrm flipH="1" rot="10800000">
                <a:off x="5428406" y="487549"/>
                <a:ext cx="197135" cy="194971"/>
              </a:xfrm>
              <a:custGeom>
                <a:rect b="b" l="l" r="r" t="t"/>
                <a:pathLst>
                  <a:path extrusionOk="0" h="2811" w="2802">
                    <a:moveTo>
                      <a:pt x="2801" y="0"/>
                    </a:moveTo>
                    <a:lnTo>
                      <a:pt x="0" y="0"/>
                    </a:lnTo>
                    <a:lnTo>
                      <a:pt x="0" y="2810"/>
                    </a:lnTo>
                    <a:lnTo>
                      <a:pt x="2801" y="281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3" name="Google Shape;1583;p30"/>
            <p:cNvGrpSpPr/>
            <p:nvPr/>
          </p:nvGrpSpPr>
          <p:grpSpPr>
            <a:xfrm>
              <a:off x="5974630" y="2712922"/>
              <a:ext cx="671061" cy="671061"/>
              <a:chOff x="8380157" y="546043"/>
              <a:chExt cx="273300" cy="273300"/>
            </a:xfrm>
          </p:grpSpPr>
          <p:sp>
            <p:nvSpPr>
              <p:cNvPr id="1584" name="Google Shape;1584;p30"/>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30"/>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86" name="Google Shape;1586;p30"/>
            <p:cNvSpPr/>
            <p:nvPr/>
          </p:nvSpPr>
          <p:spPr>
            <a:xfrm>
              <a:off x="5764075" y="3207875"/>
              <a:ext cx="359425" cy="1998375"/>
            </a:xfrm>
            <a:custGeom>
              <a:rect b="b" l="l" r="r" t="t"/>
              <a:pathLst>
                <a:path extrusionOk="0" h="79935" w="14377">
                  <a:moveTo>
                    <a:pt x="0" y="79935"/>
                  </a:moveTo>
                  <a:lnTo>
                    <a:pt x="0" y="8300"/>
                  </a:lnTo>
                  <a:lnTo>
                    <a:pt x="14377" y="0"/>
                  </a:lnTo>
                </a:path>
              </a:pathLst>
            </a:custGeom>
            <a:noFill/>
            <a:ln cap="flat" cmpd="sng" w="19050">
              <a:solidFill>
                <a:schemeClr val="accent3"/>
              </a:solidFill>
              <a:prstDash val="solid"/>
              <a:round/>
              <a:headEnd len="sm" w="sm" type="none"/>
              <a:tailEnd len="sm" w="sm" type="none"/>
            </a:ln>
          </p:spPr>
        </p:sp>
        <p:sp>
          <p:nvSpPr>
            <p:cNvPr id="1587" name="Google Shape;1587;p30"/>
            <p:cNvSpPr/>
            <p:nvPr/>
          </p:nvSpPr>
          <p:spPr>
            <a:xfrm>
              <a:off x="6547975" y="2296850"/>
              <a:ext cx="2653150" cy="774825"/>
            </a:xfrm>
            <a:custGeom>
              <a:rect b="b" l="l" r="r" t="t"/>
              <a:pathLst>
                <a:path extrusionOk="0" h="30993" w="106126">
                  <a:moveTo>
                    <a:pt x="0" y="30993"/>
                  </a:moveTo>
                  <a:lnTo>
                    <a:pt x="48239" y="30993"/>
                  </a:lnTo>
                  <a:lnTo>
                    <a:pt x="79233" y="0"/>
                  </a:lnTo>
                  <a:lnTo>
                    <a:pt x="106126" y="0"/>
                  </a:lnTo>
                </a:path>
              </a:pathLst>
            </a:custGeom>
            <a:noFill/>
            <a:ln cap="flat" cmpd="sng" w="19050">
              <a:solidFill>
                <a:schemeClr val="accent3"/>
              </a:solidFill>
              <a:prstDash val="solid"/>
              <a:round/>
              <a:headEnd len="sm" w="sm" type="none"/>
              <a:tailEnd len="sm" w="sm" type="none"/>
            </a:ln>
          </p:spPr>
        </p:sp>
        <p:grpSp>
          <p:nvGrpSpPr>
            <p:cNvPr id="1588" name="Google Shape;1588;p30"/>
            <p:cNvGrpSpPr/>
            <p:nvPr/>
          </p:nvGrpSpPr>
          <p:grpSpPr>
            <a:xfrm flipH="1">
              <a:off x="8430892" y="4038508"/>
              <a:ext cx="455769" cy="963129"/>
              <a:chOff x="750826" y="3144150"/>
              <a:chExt cx="690874" cy="1459949"/>
            </a:xfrm>
          </p:grpSpPr>
          <p:sp>
            <p:nvSpPr>
              <p:cNvPr id="1589" name="Google Shape;1589;p30"/>
              <p:cNvSpPr/>
              <p:nvPr/>
            </p:nvSpPr>
            <p:spPr>
              <a:xfrm>
                <a:off x="750826" y="3144150"/>
                <a:ext cx="690874" cy="779104"/>
              </a:xfrm>
              <a:custGeom>
                <a:rect b="b" l="l" r="r" t="t"/>
                <a:pathLst>
                  <a:path extrusionOk="0" h="11188" w="9921">
                    <a:moveTo>
                      <a:pt x="0" y="0"/>
                    </a:moveTo>
                    <a:lnTo>
                      <a:pt x="0" y="1231"/>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30"/>
              <p:cNvSpPr/>
              <p:nvPr/>
            </p:nvSpPr>
            <p:spPr>
              <a:xfrm>
                <a:off x="750826" y="3340458"/>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30"/>
              <p:cNvSpPr/>
              <p:nvPr/>
            </p:nvSpPr>
            <p:spPr>
              <a:xfrm>
                <a:off x="750826" y="3536765"/>
                <a:ext cx="690874" cy="779104"/>
              </a:xfrm>
              <a:custGeom>
                <a:rect b="b" l="l" r="r" t="t"/>
                <a:pathLst>
                  <a:path extrusionOk="0" h="11188" w="9921">
                    <a:moveTo>
                      <a:pt x="0" y="0"/>
                    </a:moveTo>
                    <a:lnTo>
                      <a:pt x="0" y="1231"/>
                    </a:lnTo>
                    <a:lnTo>
                      <a:pt x="9920" y="11187"/>
                    </a:lnTo>
                    <a:lnTo>
                      <a:pt x="9920" y="9965"/>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30"/>
              <p:cNvSpPr/>
              <p:nvPr/>
            </p:nvSpPr>
            <p:spPr>
              <a:xfrm>
                <a:off x="750826" y="3733700"/>
                <a:ext cx="690874" cy="779104"/>
              </a:xfrm>
              <a:custGeom>
                <a:rect b="b" l="l" r="r" t="t"/>
                <a:pathLst>
                  <a:path extrusionOk="0" h="11188" w="9921">
                    <a:moveTo>
                      <a:pt x="0" y="0"/>
                    </a:moveTo>
                    <a:lnTo>
                      <a:pt x="0" y="1222"/>
                    </a:lnTo>
                    <a:lnTo>
                      <a:pt x="9920" y="11187"/>
                    </a:lnTo>
                    <a:lnTo>
                      <a:pt x="9920" y="9956"/>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30"/>
              <p:cNvSpPr/>
              <p:nvPr/>
            </p:nvSpPr>
            <p:spPr>
              <a:xfrm>
                <a:off x="750826" y="3930008"/>
                <a:ext cx="671584" cy="674091"/>
              </a:xfrm>
              <a:custGeom>
                <a:rect b="b" l="l" r="r" t="t"/>
                <a:pathLst>
                  <a:path extrusionOk="0" h="9680" w="9644">
                    <a:moveTo>
                      <a:pt x="0" y="0"/>
                    </a:moveTo>
                    <a:lnTo>
                      <a:pt x="0" y="1222"/>
                    </a:lnTo>
                    <a:lnTo>
                      <a:pt x="8421" y="9680"/>
                    </a:lnTo>
                    <a:lnTo>
                      <a:pt x="9644" y="9680"/>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30"/>
              <p:cNvSpPr/>
              <p:nvPr/>
            </p:nvSpPr>
            <p:spPr>
              <a:xfrm>
                <a:off x="750826" y="4126316"/>
                <a:ext cx="476529" cy="477783"/>
              </a:xfrm>
              <a:custGeom>
                <a:rect b="b" l="l" r="r" t="t"/>
                <a:pathLst>
                  <a:path extrusionOk="0" h="6861" w="6843">
                    <a:moveTo>
                      <a:pt x="0" y="0"/>
                    </a:moveTo>
                    <a:lnTo>
                      <a:pt x="0" y="1231"/>
                    </a:lnTo>
                    <a:lnTo>
                      <a:pt x="5620" y="6861"/>
                    </a:lnTo>
                    <a:lnTo>
                      <a:pt x="6842" y="686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30"/>
              <p:cNvSpPr/>
              <p:nvPr/>
            </p:nvSpPr>
            <p:spPr>
              <a:xfrm>
                <a:off x="750826" y="4322624"/>
                <a:ext cx="280848" cy="281475"/>
              </a:xfrm>
              <a:custGeom>
                <a:rect b="b" l="l" r="r" t="t"/>
                <a:pathLst>
                  <a:path extrusionOk="0" h="4042" w="4033">
                    <a:moveTo>
                      <a:pt x="0" y="0"/>
                    </a:moveTo>
                    <a:lnTo>
                      <a:pt x="0" y="1231"/>
                    </a:lnTo>
                    <a:lnTo>
                      <a:pt x="2810" y="4042"/>
                    </a:lnTo>
                    <a:lnTo>
                      <a:pt x="4032" y="404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6" name="Google Shape;1596;p30"/>
            <p:cNvSpPr/>
            <p:nvPr/>
          </p:nvSpPr>
          <p:spPr>
            <a:xfrm>
              <a:off x="7289650" y="1804050"/>
              <a:ext cx="1380825" cy="488425"/>
            </a:xfrm>
            <a:custGeom>
              <a:rect b="b" l="l" r="r" t="t"/>
              <a:pathLst>
                <a:path extrusionOk="0" h="19537" w="55233">
                  <a:moveTo>
                    <a:pt x="55233" y="19537"/>
                  </a:moveTo>
                  <a:lnTo>
                    <a:pt x="55233" y="0"/>
                  </a:lnTo>
                  <a:lnTo>
                    <a:pt x="0" y="0"/>
                  </a:lnTo>
                </a:path>
              </a:pathLst>
            </a:custGeom>
            <a:noFill/>
            <a:ln cap="flat" cmpd="sng" w="19050">
              <a:solidFill>
                <a:schemeClr val="accent3"/>
              </a:solidFill>
              <a:prstDash val="solid"/>
              <a:round/>
              <a:headEnd len="sm" w="sm" type="none"/>
              <a:tailEnd len="sm" w="sm" type="none"/>
            </a:ln>
          </p:spPr>
        </p:sp>
        <p:sp>
          <p:nvSpPr>
            <p:cNvPr id="1597" name="Google Shape;1597;p30"/>
            <p:cNvSpPr/>
            <p:nvPr/>
          </p:nvSpPr>
          <p:spPr>
            <a:xfrm>
              <a:off x="7101538" y="1706323"/>
              <a:ext cx="188100" cy="188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30"/>
            <p:cNvSpPr/>
            <p:nvPr/>
          </p:nvSpPr>
          <p:spPr>
            <a:xfrm flipH="1">
              <a:off x="5714040" y="4798370"/>
              <a:ext cx="103538" cy="103462"/>
            </a:xfrm>
            <a:custGeom>
              <a:rect b="b" l="l" r="r" t="t"/>
              <a:pathLst>
                <a:path extrusionOk="0" h="1294" w="1295">
                  <a:moveTo>
                    <a:pt x="643" y="0"/>
                  </a:moveTo>
                  <a:cubicBezTo>
                    <a:pt x="286" y="0"/>
                    <a:pt x="1" y="294"/>
                    <a:pt x="1" y="651"/>
                  </a:cubicBezTo>
                  <a:cubicBezTo>
                    <a:pt x="1" y="1008"/>
                    <a:pt x="286" y="1294"/>
                    <a:pt x="643" y="1294"/>
                  </a:cubicBezTo>
                  <a:cubicBezTo>
                    <a:pt x="1000" y="1294"/>
                    <a:pt x="1294" y="1008"/>
                    <a:pt x="1294" y="651"/>
                  </a:cubicBezTo>
                  <a:cubicBezTo>
                    <a:pt x="1294" y="294"/>
                    <a:pt x="1000" y="0"/>
                    <a:pt x="6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2" name="Shape 1602"/>
        <p:cNvGrpSpPr/>
        <p:nvPr/>
      </p:nvGrpSpPr>
      <p:grpSpPr>
        <a:xfrm>
          <a:off x="0" y="0"/>
          <a:ext cx="0" cy="0"/>
          <a:chOff x="0" y="0"/>
          <a:chExt cx="0" cy="0"/>
        </a:xfrm>
      </p:grpSpPr>
      <p:sp>
        <p:nvSpPr>
          <p:cNvPr id="1603" name="Google Shape;1603;p31"/>
          <p:cNvSpPr/>
          <p:nvPr/>
        </p:nvSpPr>
        <p:spPr>
          <a:xfrm>
            <a:off x="1263960" y="664430"/>
            <a:ext cx="4294800" cy="669600"/>
          </a:xfrm>
          <a:prstGeom prst="roundRect">
            <a:avLst>
              <a:gd fmla="val 50000" name="adj"/>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31"/>
          <p:cNvSpPr txBox="1"/>
          <p:nvPr>
            <p:ph type="title"/>
          </p:nvPr>
        </p:nvSpPr>
        <p:spPr>
          <a:xfrm>
            <a:off x="1439210" y="664430"/>
            <a:ext cx="3944400" cy="66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DESCRIPTION</a:t>
            </a:r>
            <a:endParaRPr/>
          </a:p>
        </p:txBody>
      </p:sp>
      <p:sp>
        <p:nvSpPr>
          <p:cNvPr id="1605" name="Google Shape;1605;p31"/>
          <p:cNvSpPr txBox="1"/>
          <p:nvPr>
            <p:ph idx="1" type="body"/>
          </p:nvPr>
        </p:nvSpPr>
        <p:spPr>
          <a:xfrm>
            <a:off x="58600" y="1559275"/>
            <a:ext cx="6297900" cy="3527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t/>
            </a:r>
            <a:endParaRPr sz="1200">
              <a:solidFill>
                <a:schemeClr val="dk1"/>
              </a:solidFill>
            </a:endParaRPr>
          </a:p>
          <a:p>
            <a:pPr indent="0" lvl="0" marL="0" rtl="0" algn="l">
              <a:lnSpc>
                <a:spcPct val="100000"/>
              </a:lnSpc>
              <a:spcBef>
                <a:spcPts val="0"/>
              </a:spcBef>
              <a:spcAft>
                <a:spcPts val="0"/>
              </a:spcAft>
              <a:buSzPts val="1000"/>
              <a:buNone/>
            </a:pPr>
            <a:r>
              <a:t/>
            </a:r>
            <a:endParaRPr sz="1200">
              <a:solidFill>
                <a:schemeClr val="dk1"/>
              </a:solidFill>
            </a:endParaRPr>
          </a:p>
          <a:p>
            <a:pPr indent="0" lvl="0" marL="0" rtl="0" algn="l">
              <a:lnSpc>
                <a:spcPct val="100000"/>
              </a:lnSpc>
              <a:spcBef>
                <a:spcPts val="0"/>
              </a:spcBef>
              <a:spcAft>
                <a:spcPts val="0"/>
              </a:spcAft>
              <a:buSzPts val="1000"/>
              <a:buNone/>
            </a:pPr>
            <a:r>
              <a:t/>
            </a:r>
            <a:endParaRPr sz="1200">
              <a:solidFill>
                <a:schemeClr val="dk1"/>
              </a:solidFill>
            </a:endParaRPr>
          </a:p>
          <a:p>
            <a:pPr indent="0" lvl="0" marL="0" rtl="0" algn="l">
              <a:lnSpc>
                <a:spcPct val="100000"/>
              </a:lnSpc>
              <a:spcBef>
                <a:spcPts val="0"/>
              </a:spcBef>
              <a:spcAft>
                <a:spcPts val="0"/>
              </a:spcAft>
              <a:buSzPts val="1000"/>
              <a:buNone/>
            </a:pPr>
            <a:r>
              <a:t/>
            </a:r>
            <a:endParaRPr sz="1200">
              <a:solidFill>
                <a:schemeClr val="dk1"/>
              </a:solidFill>
            </a:endParaRPr>
          </a:p>
          <a:p>
            <a:pPr indent="0" lvl="0" marL="0" rtl="0" algn="l">
              <a:lnSpc>
                <a:spcPct val="100000"/>
              </a:lnSpc>
              <a:spcBef>
                <a:spcPts val="0"/>
              </a:spcBef>
              <a:spcAft>
                <a:spcPts val="0"/>
              </a:spcAft>
              <a:buSzPts val="1000"/>
              <a:buNone/>
            </a:pPr>
            <a:r>
              <a:t/>
            </a:r>
            <a:endParaRPr sz="1200">
              <a:solidFill>
                <a:schemeClr val="dk1"/>
              </a:solidFill>
            </a:endParaRPr>
          </a:p>
          <a:p>
            <a:pPr indent="0" lvl="0" marL="0" rtl="0" algn="l">
              <a:lnSpc>
                <a:spcPct val="100000"/>
              </a:lnSpc>
              <a:spcBef>
                <a:spcPts val="0"/>
              </a:spcBef>
              <a:spcAft>
                <a:spcPts val="0"/>
              </a:spcAft>
              <a:buSzPts val="1000"/>
              <a:buNone/>
            </a:pPr>
            <a:r>
              <a:t/>
            </a:r>
            <a:endParaRPr sz="1200">
              <a:solidFill>
                <a:schemeClr val="dk1"/>
              </a:solidFill>
            </a:endParaRPr>
          </a:p>
          <a:p>
            <a:pPr indent="0" lvl="0" marL="0" rtl="0" algn="l">
              <a:lnSpc>
                <a:spcPct val="100000"/>
              </a:lnSpc>
              <a:spcBef>
                <a:spcPts val="0"/>
              </a:spcBef>
              <a:spcAft>
                <a:spcPts val="0"/>
              </a:spcAft>
              <a:buSzPts val="1000"/>
              <a:buNone/>
            </a:pPr>
            <a:r>
              <a:t/>
            </a:r>
            <a:endParaRPr sz="1200">
              <a:solidFill>
                <a:schemeClr val="dk1"/>
              </a:solidFill>
            </a:endParaRPr>
          </a:p>
          <a:p>
            <a:pPr indent="0" lvl="0" marL="0" rtl="0" algn="l">
              <a:lnSpc>
                <a:spcPct val="100000"/>
              </a:lnSpc>
              <a:spcBef>
                <a:spcPts val="0"/>
              </a:spcBef>
              <a:spcAft>
                <a:spcPts val="0"/>
              </a:spcAft>
              <a:buSzPts val="1000"/>
              <a:buNone/>
            </a:pPr>
            <a:r>
              <a:t/>
            </a:r>
            <a:endParaRPr sz="1200">
              <a:solidFill>
                <a:schemeClr val="dk1"/>
              </a:solidFill>
            </a:endParaRPr>
          </a:p>
          <a:p>
            <a:pPr indent="0" lvl="0" marL="0" rtl="0" algn="l">
              <a:lnSpc>
                <a:spcPct val="100000"/>
              </a:lnSpc>
              <a:spcBef>
                <a:spcPts val="0"/>
              </a:spcBef>
              <a:spcAft>
                <a:spcPts val="0"/>
              </a:spcAft>
              <a:buSzPts val="1000"/>
              <a:buNone/>
            </a:pPr>
            <a:r>
              <a:rPr lang="en-US" sz="1200">
                <a:solidFill>
                  <a:schemeClr val="dk1"/>
                </a:solidFill>
              </a:rPr>
              <a:t>Be-Almerys, est une entité de plus de 2000 collaborateurs dont 400 en France.</a:t>
            </a:r>
            <a:endParaRPr/>
          </a:p>
          <a:p>
            <a:pPr indent="0" lvl="0" marL="0" rtl="0" algn="l">
              <a:lnSpc>
                <a:spcPct val="100000"/>
              </a:lnSpc>
              <a:spcBef>
                <a:spcPts val="0"/>
              </a:spcBef>
              <a:spcAft>
                <a:spcPts val="0"/>
              </a:spcAft>
              <a:buSzPts val="1000"/>
              <a:buNone/>
            </a:pPr>
            <a:r>
              <a:rPr lang="en-US" sz="1200">
                <a:solidFill>
                  <a:schemeClr val="dk1"/>
                </a:solidFill>
              </a:rPr>
              <a:t>Propose des solutions et services pour le traitement de données, gestion de conformité, distribution de produits, delegation de gestion, mise en oeuvre des services différenciant.</a:t>
            </a:r>
            <a:endParaRPr/>
          </a:p>
          <a:p>
            <a:pPr indent="0" lvl="0" marL="0" rtl="0" algn="l">
              <a:lnSpc>
                <a:spcPct val="100000"/>
              </a:lnSpc>
              <a:spcBef>
                <a:spcPts val="0"/>
              </a:spcBef>
              <a:spcAft>
                <a:spcPts val="0"/>
              </a:spcAft>
              <a:buSzPts val="1000"/>
              <a:buNone/>
            </a:pPr>
            <a:r>
              <a:t/>
            </a:r>
            <a:endParaRPr sz="1200">
              <a:solidFill>
                <a:schemeClr val="dk1"/>
              </a:solidFill>
            </a:endParaRPr>
          </a:p>
          <a:p>
            <a:pPr indent="0" lvl="0" marL="0" rtl="0" algn="l">
              <a:lnSpc>
                <a:spcPct val="100000"/>
              </a:lnSpc>
              <a:spcBef>
                <a:spcPts val="0"/>
              </a:spcBef>
              <a:spcAft>
                <a:spcPts val="0"/>
              </a:spcAft>
              <a:buSzPts val="1000"/>
              <a:buNone/>
            </a:pPr>
            <a:r>
              <a:rPr lang="en-US" sz="1200">
                <a:solidFill>
                  <a:schemeClr val="dk1"/>
                </a:solidFill>
              </a:rPr>
              <a:t>Avec des sous entités : Beys Trusted Solutions, Beys Pay,  Beys Health Solutions, Beys Search, Beys Software et la citadelle. Elles ont pour missions : </a:t>
            </a:r>
            <a:endParaRPr/>
          </a:p>
          <a:p>
            <a:pPr indent="0" lvl="0" marL="0" rtl="0" algn="l">
              <a:lnSpc>
                <a:spcPct val="100000"/>
              </a:lnSpc>
              <a:spcBef>
                <a:spcPts val="0"/>
              </a:spcBef>
              <a:spcAft>
                <a:spcPts val="0"/>
              </a:spcAft>
              <a:buSzPts val="1000"/>
              <a:buNone/>
            </a:pPr>
            <a:r>
              <a:t/>
            </a:r>
            <a:endParaRPr sz="1200">
              <a:solidFill>
                <a:schemeClr val="dk1"/>
              </a:solidFill>
            </a:endParaRPr>
          </a:p>
          <a:p>
            <a:pPr indent="-292100" lvl="0" marL="457200" rtl="0" algn="l">
              <a:lnSpc>
                <a:spcPct val="100000"/>
              </a:lnSpc>
              <a:spcBef>
                <a:spcPts val="0"/>
              </a:spcBef>
              <a:spcAft>
                <a:spcPts val="0"/>
              </a:spcAft>
              <a:buClr>
                <a:schemeClr val="dk1"/>
              </a:buClr>
              <a:buSzPts val="1000"/>
              <a:buChar char="●"/>
            </a:pPr>
            <a:r>
              <a:rPr lang="en-US" sz="1200">
                <a:solidFill>
                  <a:schemeClr val="dk1"/>
                </a:solidFill>
              </a:rPr>
              <a:t>Sécuriser le bien le plus précieux de l’entreprise : ses données.</a:t>
            </a:r>
            <a:endParaRPr/>
          </a:p>
          <a:p>
            <a:pPr indent="-292100" lvl="0" marL="457200" rtl="0" algn="l">
              <a:lnSpc>
                <a:spcPct val="100000"/>
              </a:lnSpc>
              <a:spcBef>
                <a:spcPts val="0"/>
              </a:spcBef>
              <a:spcAft>
                <a:spcPts val="0"/>
              </a:spcAft>
              <a:buClr>
                <a:schemeClr val="dk1"/>
              </a:buClr>
              <a:buSzPts val="1000"/>
              <a:buChar char="●"/>
            </a:pPr>
            <a:r>
              <a:rPr lang="en-US" sz="1200">
                <a:solidFill>
                  <a:schemeClr val="dk1"/>
                </a:solidFill>
              </a:rPr>
              <a:t>Digitaliser les processus métiers de l’entreprise pour lui permettre de réduire ses coûts et d’améliorer ses ventes.</a:t>
            </a:r>
            <a:endParaRPr/>
          </a:p>
          <a:p>
            <a:pPr indent="-292100" lvl="0" marL="457200" rtl="0" algn="l">
              <a:lnSpc>
                <a:spcPct val="100000"/>
              </a:lnSpc>
              <a:spcBef>
                <a:spcPts val="0"/>
              </a:spcBef>
              <a:spcAft>
                <a:spcPts val="0"/>
              </a:spcAft>
              <a:buClr>
                <a:schemeClr val="dk1"/>
              </a:buClr>
              <a:buSzPts val="1000"/>
              <a:buChar char="●"/>
            </a:pPr>
            <a:r>
              <a:rPr lang="en-US" sz="1200">
                <a:solidFill>
                  <a:schemeClr val="dk1"/>
                </a:solidFill>
              </a:rPr>
              <a:t>Sécuriser juridiquement le client lors des prises d’engagement.</a:t>
            </a:r>
            <a:endParaRPr/>
          </a:p>
          <a:p>
            <a:pPr indent="-292100" lvl="0" marL="457200" rtl="0" algn="l">
              <a:lnSpc>
                <a:spcPct val="100000"/>
              </a:lnSpc>
              <a:spcBef>
                <a:spcPts val="0"/>
              </a:spcBef>
              <a:spcAft>
                <a:spcPts val="0"/>
              </a:spcAft>
              <a:buClr>
                <a:schemeClr val="dk1"/>
              </a:buClr>
              <a:buSzPts val="1000"/>
              <a:buChar char="●"/>
            </a:pPr>
            <a:r>
              <a:rPr lang="en-US" sz="1200">
                <a:solidFill>
                  <a:schemeClr val="dk1"/>
                </a:solidFill>
              </a:rPr>
              <a:t>Réduire et sécuriser les coûts d’archivages et de transfert de documents.</a:t>
            </a:r>
            <a:endParaRPr/>
          </a:p>
          <a:p>
            <a:pPr indent="0" lvl="0" marL="0" rtl="0" algn="l">
              <a:lnSpc>
                <a:spcPct val="100000"/>
              </a:lnSpc>
              <a:spcBef>
                <a:spcPts val="1600"/>
              </a:spcBef>
              <a:spcAft>
                <a:spcPts val="0"/>
              </a:spcAft>
              <a:buSzPts val="1000"/>
              <a:buNone/>
            </a:pPr>
            <a:r>
              <a:rPr lang="en-US" sz="1200">
                <a:solidFill>
                  <a:schemeClr val="dk1"/>
                </a:solidFill>
              </a:rPr>
              <a:t>Avec comme clients, des groupes d’assurances, des services de santé et des banques…Vous avez même un ancien article de la montagne : https://www.lamontagne.fr/clermont-ferrand-63000/actualites/almerys-vole-de-ses-propres-ailes_12148343/</a:t>
            </a:r>
            <a:endParaRPr sz="1200">
              <a:solidFill>
                <a:schemeClr val="dk1"/>
              </a:solidFill>
            </a:endParaRPr>
          </a:p>
          <a:p>
            <a:pPr indent="0" lvl="0" marL="0" rtl="0" algn="l">
              <a:lnSpc>
                <a:spcPct val="100000"/>
              </a:lnSpc>
              <a:spcBef>
                <a:spcPts val="1600"/>
              </a:spcBef>
              <a:spcAft>
                <a:spcPts val="0"/>
              </a:spcAft>
              <a:buSzPts val="1000"/>
              <a:buNone/>
            </a:pPr>
            <a:r>
              <a:t/>
            </a:r>
            <a:endParaRPr sz="1200">
              <a:solidFill>
                <a:schemeClr val="dk1"/>
              </a:solidFill>
            </a:endParaRPr>
          </a:p>
          <a:p>
            <a:pPr indent="0" lvl="0" marL="0" rtl="0" algn="l">
              <a:lnSpc>
                <a:spcPct val="100000"/>
              </a:lnSpc>
              <a:spcBef>
                <a:spcPts val="1600"/>
              </a:spcBef>
              <a:spcAft>
                <a:spcPts val="0"/>
              </a:spcAft>
              <a:buSzPts val="1000"/>
              <a:buNone/>
            </a:pPr>
            <a:r>
              <a:t/>
            </a:r>
            <a:endParaRPr sz="1200">
              <a:solidFill>
                <a:schemeClr val="dk1"/>
              </a:solidFill>
            </a:endParaRPr>
          </a:p>
          <a:p>
            <a:pPr indent="0" lvl="0" marL="0" rtl="0" algn="l">
              <a:lnSpc>
                <a:spcPct val="100000"/>
              </a:lnSpc>
              <a:spcBef>
                <a:spcPts val="1600"/>
              </a:spcBef>
              <a:spcAft>
                <a:spcPts val="0"/>
              </a:spcAft>
              <a:buSzPts val="1000"/>
              <a:buNone/>
            </a:pPr>
            <a:r>
              <a:t/>
            </a:r>
            <a:endParaRPr sz="1200">
              <a:solidFill>
                <a:schemeClr val="dk1"/>
              </a:solidFill>
            </a:endParaRPr>
          </a:p>
          <a:p>
            <a:pPr indent="0" lvl="0" marL="0" rtl="0" algn="l">
              <a:lnSpc>
                <a:spcPct val="100000"/>
              </a:lnSpc>
              <a:spcBef>
                <a:spcPts val="1600"/>
              </a:spcBef>
              <a:spcAft>
                <a:spcPts val="0"/>
              </a:spcAft>
              <a:buSzPts val="1000"/>
              <a:buNone/>
            </a:pPr>
            <a:r>
              <a:t/>
            </a:r>
            <a:endParaRPr sz="1200">
              <a:solidFill>
                <a:schemeClr val="dk1"/>
              </a:solidFill>
            </a:endParaRPr>
          </a:p>
        </p:txBody>
      </p:sp>
      <p:grpSp>
        <p:nvGrpSpPr>
          <p:cNvPr id="1606" name="Google Shape;1606;p31"/>
          <p:cNvGrpSpPr/>
          <p:nvPr/>
        </p:nvGrpSpPr>
        <p:grpSpPr>
          <a:xfrm>
            <a:off x="3749514" y="4925530"/>
            <a:ext cx="1286235" cy="104943"/>
            <a:chOff x="1131682" y="748176"/>
            <a:chExt cx="769004" cy="62742"/>
          </a:xfrm>
        </p:grpSpPr>
        <p:sp>
          <p:nvSpPr>
            <p:cNvPr id="1607" name="Google Shape;1607;p31"/>
            <p:cNvSpPr/>
            <p:nvPr/>
          </p:nvSpPr>
          <p:spPr>
            <a:xfrm>
              <a:off x="1320601" y="748176"/>
              <a:ext cx="92167" cy="62742"/>
            </a:xfrm>
            <a:custGeom>
              <a:rect b="b" l="l" r="r" t="t"/>
              <a:pathLst>
                <a:path extrusionOk="0" h="1902" w="2794">
                  <a:moveTo>
                    <a:pt x="1" y="1"/>
                  </a:moveTo>
                  <a:lnTo>
                    <a:pt x="1955"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31"/>
            <p:cNvSpPr/>
            <p:nvPr/>
          </p:nvSpPr>
          <p:spPr>
            <a:xfrm>
              <a:off x="1257628" y="748176"/>
              <a:ext cx="92167" cy="62742"/>
            </a:xfrm>
            <a:custGeom>
              <a:rect b="b" l="l" r="r" t="t"/>
              <a:pathLst>
                <a:path extrusionOk="0" h="1902" w="2794">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31"/>
            <p:cNvSpPr/>
            <p:nvPr/>
          </p:nvSpPr>
          <p:spPr>
            <a:xfrm>
              <a:off x="1194655"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31"/>
            <p:cNvSpPr/>
            <p:nvPr/>
          </p:nvSpPr>
          <p:spPr>
            <a:xfrm>
              <a:off x="1131682"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31"/>
            <p:cNvSpPr/>
            <p:nvPr/>
          </p:nvSpPr>
          <p:spPr>
            <a:xfrm>
              <a:off x="1381529" y="748176"/>
              <a:ext cx="92134" cy="62742"/>
            </a:xfrm>
            <a:custGeom>
              <a:rect b="b" l="l" r="r" t="t"/>
              <a:pathLst>
                <a:path extrusionOk="0" h="1902" w="2793">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31"/>
            <p:cNvSpPr/>
            <p:nvPr/>
          </p:nvSpPr>
          <p:spPr>
            <a:xfrm>
              <a:off x="1442457" y="748176"/>
              <a:ext cx="92134" cy="62742"/>
            </a:xfrm>
            <a:custGeom>
              <a:rect b="b" l="l" r="r" t="t"/>
              <a:pathLst>
                <a:path extrusionOk="0" h="1902" w="2793">
                  <a:moveTo>
                    <a:pt x="0" y="1"/>
                  </a:moveTo>
                  <a:lnTo>
                    <a:pt x="1954" y="1901"/>
                  </a:lnTo>
                  <a:lnTo>
                    <a:pt x="2792"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31"/>
            <p:cNvSpPr/>
            <p:nvPr/>
          </p:nvSpPr>
          <p:spPr>
            <a:xfrm>
              <a:off x="1503649" y="748176"/>
              <a:ext cx="91870" cy="62742"/>
            </a:xfrm>
            <a:custGeom>
              <a:rect b="b" l="l" r="r" t="t"/>
              <a:pathLst>
                <a:path extrusionOk="0" h="1902" w="2785">
                  <a:moveTo>
                    <a:pt x="1" y="1"/>
                  </a:moveTo>
                  <a:lnTo>
                    <a:pt x="1946" y="1901"/>
                  </a:lnTo>
                  <a:lnTo>
                    <a:pt x="2784" y="1901"/>
                  </a:lnTo>
                  <a:lnTo>
                    <a:pt x="8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31"/>
            <p:cNvSpPr/>
            <p:nvPr/>
          </p:nvSpPr>
          <p:spPr>
            <a:xfrm>
              <a:off x="1564577" y="748176"/>
              <a:ext cx="92134" cy="62742"/>
            </a:xfrm>
            <a:custGeom>
              <a:rect b="b" l="l" r="r" t="t"/>
              <a:pathLst>
                <a:path extrusionOk="0" h="1902" w="2793">
                  <a:moveTo>
                    <a:pt x="0"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31"/>
            <p:cNvSpPr/>
            <p:nvPr/>
          </p:nvSpPr>
          <p:spPr>
            <a:xfrm>
              <a:off x="1625504" y="748176"/>
              <a:ext cx="92134" cy="62742"/>
            </a:xfrm>
            <a:custGeom>
              <a:rect b="b" l="l" r="r" t="t"/>
              <a:pathLst>
                <a:path extrusionOk="0" h="1902" w="2793">
                  <a:moveTo>
                    <a:pt x="0" y="1"/>
                  </a:moveTo>
                  <a:lnTo>
                    <a:pt x="1954" y="1901"/>
                  </a:lnTo>
                  <a:lnTo>
                    <a:pt x="2792"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31"/>
            <p:cNvSpPr/>
            <p:nvPr/>
          </p:nvSpPr>
          <p:spPr>
            <a:xfrm>
              <a:off x="1686399" y="748176"/>
              <a:ext cx="92167" cy="62742"/>
            </a:xfrm>
            <a:custGeom>
              <a:rect b="b" l="l" r="r" t="t"/>
              <a:pathLst>
                <a:path extrusionOk="0" h="1902" w="2794">
                  <a:moveTo>
                    <a:pt x="1" y="1"/>
                  </a:moveTo>
                  <a:lnTo>
                    <a:pt x="1954" y="1901"/>
                  </a:lnTo>
                  <a:lnTo>
                    <a:pt x="2793" y="1901"/>
                  </a:lnTo>
                  <a:lnTo>
                    <a:pt x="8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31"/>
            <p:cNvSpPr/>
            <p:nvPr/>
          </p:nvSpPr>
          <p:spPr>
            <a:xfrm>
              <a:off x="1747624" y="748176"/>
              <a:ext cx="91837" cy="62742"/>
            </a:xfrm>
            <a:custGeom>
              <a:rect b="b" l="l" r="r" t="t"/>
              <a:pathLst>
                <a:path extrusionOk="0" h="1902" w="2784">
                  <a:moveTo>
                    <a:pt x="0" y="1"/>
                  </a:moveTo>
                  <a:lnTo>
                    <a:pt x="1945" y="1901"/>
                  </a:lnTo>
                  <a:lnTo>
                    <a:pt x="2784" y="1901"/>
                  </a:lnTo>
                  <a:lnTo>
                    <a:pt x="83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31"/>
            <p:cNvSpPr/>
            <p:nvPr/>
          </p:nvSpPr>
          <p:spPr>
            <a:xfrm>
              <a:off x="1808519" y="748176"/>
              <a:ext cx="92167" cy="62742"/>
            </a:xfrm>
            <a:custGeom>
              <a:rect b="b" l="l" r="r" t="t"/>
              <a:pathLst>
                <a:path extrusionOk="0" h="1902" w="2794">
                  <a:moveTo>
                    <a:pt x="1" y="1"/>
                  </a:moveTo>
                  <a:lnTo>
                    <a:pt x="1955" y="1901"/>
                  </a:lnTo>
                  <a:lnTo>
                    <a:pt x="2793" y="1901"/>
                  </a:lnTo>
                  <a:lnTo>
                    <a:pt x="8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9" name="Google Shape;1619;p31"/>
          <p:cNvGrpSpPr/>
          <p:nvPr/>
        </p:nvGrpSpPr>
        <p:grpSpPr>
          <a:xfrm>
            <a:off x="1079396" y="-660247"/>
            <a:ext cx="1450176" cy="2158800"/>
            <a:chOff x="1079396" y="-660247"/>
            <a:chExt cx="1450176" cy="2158800"/>
          </a:xfrm>
        </p:grpSpPr>
        <p:grpSp>
          <p:nvGrpSpPr>
            <p:cNvPr id="1620" name="Google Shape;1620;p31"/>
            <p:cNvGrpSpPr/>
            <p:nvPr/>
          </p:nvGrpSpPr>
          <p:grpSpPr>
            <a:xfrm rot="5400000">
              <a:off x="2100737" y="204732"/>
              <a:ext cx="428835" cy="428835"/>
              <a:chOff x="8380157" y="546043"/>
              <a:chExt cx="273300" cy="273300"/>
            </a:xfrm>
          </p:grpSpPr>
          <p:sp>
            <p:nvSpPr>
              <p:cNvPr id="1621" name="Google Shape;1621;p31"/>
              <p:cNvSpPr/>
              <p:nvPr/>
            </p:nvSpPr>
            <p:spPr>
              <a:xfrm>
                <a:off x="8380157" y="546043"/>
                <a:ext cx="273300" cy="273300"/>
              </a:xfrm>
              <a:prstGeom prst="ellipse">
                <a:avLst/>
              </a:prstGeom>
              <a:gradFill>
                <a:gsLst>
                  <a:gs pos="0">
                    <a:schemeClr val="lt1"/>
                  </a:gs>
                  <a:gs pos="50000">
                    <a:schemeClr val="lt1"/>
                  </a:gs>
                  <a:gs pos="100000">
                    <a:schemeClr val="accent1"/>
                  </a:gs>
                </a:gsLst>
                <a:lin ang="5400700" scaled="0"/>
              </a:gradFill>
              <a:ln>
                <a:noFill/>
              </a:ln>
              <a:effectLst>
                <a:outerShdw blurRad="57150" rotWithShape="0" algn="bl" dist="9525">
                  <a:srgbClr val="000000">
                    <a:alpha val="1843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31"/>
              <p:cNvSpPr/>
              <p:nvPr/>
            </p:nvSpPr>
            <p:spPr>
              <a:xfrm>
                <a:off x="8418857" y="584743"/>
                <a:ext cx="195900" cy="1959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23" name="Google Shape;1623;p31"/>
            <p:cNvCxnSpPr/>
            <p:nvPr/>
          </p:nvCxnSpPr>
          <p:spPr>
            <a:xfrm>
              <a:off x="1079396" y="-660247"/>
              <a:ext cx="0" cy="2158800"/>
            </a:xfrm>
            <a:prstGeom prst="straightConnector1">
              <a:avLst/>
            </a:prstGeom>
            <a:noFill/>
            <a:ln cap="flat" cmpd="sng" w="19050">
              <a:solidFill>
                <a:schemeClr val="accent3"/>
              </a:solidFill>
              <a:prstDash val="solid"/>
              <a:round/>
              <a:headEnd len="sm" w="sm" type="none"/>
              <a:tailEnd len="sm" w="sm" type="none"/>
            </a:ln>
          </p:spPr>
        </p:cxnSp>
      </p:grpSp>
      <p:grpSp>
        <p:nvGrpSpPr>
          <p:cNvPr id="1624" name="Google Shape;1624;p31"/>
          <p:cNvGrpSpPr/>
          <p:nvPr/>
        </p:nvGrpSpPr>
        <p:grpSpPr>
          <a:xfrm flipH="1">
            <a:off x="1580976" y="1498553"/>
            <a:ext cx="1775744" cy="30175"/>
            <a:chOff x="1859354" y="894626"/>
            <a:chExt cx="344143" cy="5837"/>
          </a:xfrm>
        </p:grpSpPr>
        <p:sp>
          <p:nvSpPr>
            <p:cNvPr id="1625" name="Google Shape;1625;p31"/>
            <p:cNvSpPr/>
            <p:nvPr/>
          </p:nvSpPr>
          <p:spPr>
            <a:xfrm>
              <a:off x="2197786"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31"/>
            <p:cNvSpPr/>
            <p:nvPr/>
          </p:nvSpPr>
          <p:spPr>
            <a:xfrm>
              <a:off x="2178918"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31"/>
            <p:cNvSpPr/>
            <p:nvPr/>
          </p:nvSpPr>
          <p:spPr>
            <a:xfrm>
              <a:off x="2160207"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31"/>
            <p:cNvSpPr/>
            <p:nvPr/>
          </p:nvSpPr>
          <p:spPr>
            <a:xfrm>
              <a:off x="2141339"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31"/>
            <p:cNvSpPr/>
            <p:nvPr/>
          </p:nvSpPr>
          <p:spPr>
            <a:xfrm>
              <a:off x="2122628" y="894626"/>
              <a:ext cx="5679" cy="5837"/>
            </a:xfrm>
            <a:custGeom>
              <a:rect b="b" l="l" r="r" t="t"/>
              <a:pathLst>
                <a:path extrusionOk="0" h="185" w="180">
                  <a:moveTo>
                    <a:pt x="88" y="185"/>
                  </a:moveTo>
                  <a:cubicBezTo>
                    <a:pt x="42" y="185"/>
                    <a:pt x="0" y="143"/>
                    <a:pt x="0" y="93"/>
                  </a:cubicBezTo>
                  <a:cubicBezTo>
                    <a:pt x="0" y="42"/>
                    <a:pt x="42" y="1"/>
                    <a:pt x="88" y="1"/>
                  </a:cubicBezTo>
                  <a:cubicBezTo>
                    <a:pt x="138" y="1"/>
                    <a:pt x="180" y="42"/>
                    <a:pt x="180" y="93"/>
                  </a:cubicBezTo>
                  <a:cubicBezTo>
                    <a:pt x="180" y="143"/>
                    <a:pt x="138"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31"/>
            <p:cNvSpPr/>
            <p:nvPr/>
          </p:nvSpPr>
          <p:spPr>
            <a:xfrm>
              <a:off x="2103760"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31"/>
            <p:cNvSpPr/>
            <p:nvPr/>
          </p:nvSpPr>
          <p:spPr>
            <a:xfrm>
              <a:off x="2085049" y="894626"/>
              <a:ext cx="5679" cy="5837"/>
            </a:xfrm>
            <a:custGeom>
              <a:rect b="b" l="l" r="r" t="t"/>
              <a:pathLst>
                <a:path extrusionOk="0" h="185" w="180">
                  <a:moveTo>
                    <a:pt x="88" y="185"/>
                  </a:moveTo>
                  <a:cubicBezTo>
                    <a:pt x="37" y="185"/>
                    <a:pt x="0" y="143"/>
                    <a:pt x="0" y="93"/>
                  </a:cubicBezTo>
                  <a:cubicBezTo>
                    <a:pt x="0" y="42"/>
                    <a:pt x="37" y="1"/>
                    <a:pt x="88" y="1"/>
                  </a:cubicBezTo>
                  <a:cubicBezTo>
                    <a:pt x="138" y="1"/>
                    <a:pt x="180" y="42"/>
                    <a:pt x="180" y="93"/>
                  </a:cubicBezTo>
                  <a:cubicBezTo>
                    <a:pt x="180" y="143"/>
                    <a:pt x="138"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31"/>
            <p:cNvSpPr/>
            <p:nvPr/>
          </p:nvSpPr>
          <p:spPr>
            <a:xfrm>
              <a:off x="2066180"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31"/>
            <p:cNvSpPr/>
            <p:nvPr/>
          </p:nvSpPr>
          <p:spPr>
            <a:xfrm>
              <a:off x="2047438" y="894626"/>
              <a:ext cx="5711" cy="5837"/>
            </a:xfrm>
            <a:custGeom>
              <a:rect b="b" l="l" r="r" t="t"/>
              <a:pathLst>
                <a:path extrusionOk="0" h="185" w="181">
                  <a:moveTo>
                    <a:pt x="88" y="185"/>
                  </a:moveTo>
                  <a:cubicBezTo>
                    <a:pt x="38" y="185"/>
                    <a:pt x="1" y="143"/>
                    <a:pt x="1" y="93"/>
                  </a:cubicBezTo>
                  <a:cubicBezTo>
                    <a:pt x="1" y="42"/>
                    <a:pt x="38" y="1"/>
                    <a:pt x="88" y="1"/>
                  </a:cubicBezTo>
                  <a:cubicBezTo>
                    <a:pt x="139" y="1"/>
                    <a:pt x="180" y="42"/>
                    <a:pt x="180" y="93"/>
                  </a:cubicBezTo>
                  <a:cubicBezTo>
                    <a:pt x="180" y="143"/>
                    <a:pt x="139" y="185"/>
                    <a:pt x="88"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31"/>
            <p:cNvSpPr/>
            <p:nvPr/>
          </p:nvSpPr>
          <p:spPr>
            <a:xfrm>
              <a:off x="2028570"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31"/>
            <p:cNvSpPr/>
            <p:nvPr/>
          </p:nvSpPr>
          <p:spPr>
            <a:xfrm>
              <a:off x="2009733" y="894626"/>
              <a:ext cx="5806" cy="5837"/>
            </a:xfrm>
            <a:custGeom>
              <a:rect b="b" l="l" r="r" t="t"/>
              <a:pathLst>
                <a:path extrusionOk="0" h="185" w="184">
                  <a:moveTo>
                    <a:pt x="92" y="185"/>
                  </a:moveTo>
                  <a:cubicBezTo>
                    <a:pt x="41" y="185"/>
                    <a:pt x="0" y="143"/>
                    <a:pt x="0" y="93"/>
                  </a:cubicBezTo>
                  <a:cubicBezTo>
                    <a:pt x="0" y="42"/>
                    <a:pt x="41"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31"/>
            <p:cNvSpPr/>
            <p:nvPr/>
          </p:nvSpPr>
          <p:spPr>
            <a:xfrm>
              <a:off x="1990991"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31"/>
            <p:cNvSpPr/>
            <p:nvPr/>
          </p:nvSpPr>
          <p:spPr>
            <a:xfrm>
              <a:off x="1972122" y="894626"/>
              <a:ext cx="5837" cy="5837"/>
            </a:xfrm>
            <a:custGeom>
              <a:rect b="b" l="l" r="r" t="t"/>
              <a:pathLst>
                <a:path extrusionOk="0" h="185" w="185">
                  <a:moveTo>
                    <a:pt x="93" y="185"/>
                  </a:moveTo>
                  <a:cubicBezTo>
                    <a:pt x="42" y="185"/>
                    <a:pt x="1" y="143"/>
                    <a:pt x="1" y="93"/>
                  </a:cubicBezTo>
                  <a:cubicBezTo>
                    <a:pt x="1" y="42"/>
                    <a:pt x="42" y="1"/>
                    <a:pt x="93" y="1"/>
                  </a:cubicBezTo>
                  <a:cubicBezTo>
                    <a:pt x="143" y="1"/>
                    <a:pt x="185" y="42"/>
                    <a:pt x="185" y="93"/>
                  </a:cubicBezTo>
                  <a:cubicBezTo>
                    <a:pt x="185" y="143"/>
                    <a:pt x="143"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31"/>
            <p:cNvSpPr/>
            <p:nvPr/>
          </p:nvSpPr>
          <p:spPr>
            <a:xfrm>
              <a:off x="1953412" y="894626"/>
              <a:ext cx="5679" cy="5837"/>
            </a:xfrm>
            <a:custGeom>
              <a:rect b="b" l="l" r="r" t="t"/>
              <a:pathLst>
                <a:path extrusionOk="0" h="185" w="180">
                  <a:moveTo>
                    <a:pt x="92" y="185"/>
                  </a:moveTo>
                  <a:cubicBezTo>
                    <a:pt x="42" y="185"/>
                    <a:pt x="0" y="143"/>
                    <a:pt x="0" y="93"/>
                  </a:cubicBezTo>
                  <a:cubicBezTo>
                    <a:pt x="0" y="42"/>
                    <a:pt x="42" y="1"/>
                    <a:pt x="92" y="1"/>
                  </a:cubicBezTo>
                  <a:cubicBezTo>
                    <a:pt x="143" y="1"/>
                    <a:pt x="180" y="42"/>
                    <a:pt x="180" y="93"/>
                  </a:cubicBezTo>
                  <a:cubicBezTo>
                    <a:pt x="180"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31"/>
            <p:cNvSpPr/>
            <p:nvPr/>
          </p:nvSpPr>
          <p:spPr>
            <a:xfrm>
              <a:off x="1934543" y="894626"/>
              <a:ext cx="5837" cy="5837"/>
            </a:xfrm>
            <a:custGeom>
              <a:rect b="b" l="l" r="r" t="t"/>
              <a:pathLst>
                <a:path extrusionOk="0" h="185" w="185">
                  <a:moveTo>
                    <a:pt x="92" y="185"/>
                  </a:moveTo>
                  <a:cubicBezTo>
                    <a:pt x="42" y="185"/>
                    <a:pt x="1" y="143"/>
                    <a:pt x="1" y="93"/>
                  </a:cubicBezTo>
                  <a:cubicBezTo>
                    <a:pt x="1"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31"/>
            <p:cNvSpPr/>
            <p:nvPr/>
          </p:nvSpPr>
          <p:spPr>
            <a:xfrm>
              <a:off x="1915833" y="894626"/>
              <a:ext cx="5679" cy="5837"/>
            </a:xfrm>
            <a:custGeom>
              <a:rect b="b" l="l" r="r" t="t"/>
              <a:pathLst>
                <a:path extrusionOk="0" h="185" w="180">
                  <a:moveTo>
                    <a:pt x="92" y="185"/>
                  </a:moveTo>
                  <a:cubicBezTo>
                    <a:pt x="42" y="185"/>
                    <a:pt x="0" y="143"/>
                    <a:pt x="0" y="93"/>
                  </a:cubicBezTo>
                  <a:cubicBezTo>
                    <a:pt x="0" y="42"/>
                    <a:pt x="42" y="1"/>
                    <a:pt x="92" y="1"/>
                  </a:cubicBezTo>
                  <a:cubicBezTo>
                    <a:pt x="143" y="1"/>
                    <a:pt x="180" y="42"/>
                    <a:pt x="180" y="93"/>
                  </a:cubicBezTo>
                  <a:cubicBezTo>
                    <a:pt x="180"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31"/>
            <p:cNvSpPr/>
            <p:nvPr/>
          </p:nvSpPr>
          <p:spPr>
            <a:xfrm>
              <a:off x="1896964" y="894626"/>
              <a:ext cx="5837" cy="5837"/>
            </a:xfrm>
            <a:custGeom>
              <a:rect b="b" l="l" r="r" t="t"/>
              <a:pathLst>
                <a:path extrusionOk="0" h="185" w="185">
                  <a:moveTo>
                    <a:pt x="92" y="185"/>
                  </a:moveTo>
                  <a:cubicBezTo>
                    <a:pt x="42" y="185"/>
                    <a:pt x="0" y="143"/>
                    <a:pt x="0" y="93"/>
                  </a:cubicBezTo>
                  <a:cubicBezTo>
                    <a:pt x="0" y="42"/>
                    <a:pt x="42" y="1"/>
                    <a:pt x="92" y="1"/>
                  </a:cubicBezTo>
                  <a:cubicBezTo>
                    <a:pt x="143" y="1"/>
                    <a:pt x="184" y="42"/>
                    <a:pt x="184" y="93"/>
                  </a:cubicBezTo>
                  <a:cubicBezTo>
                    <a:pt x="184" y="143"/>
                    <a:pt x="143" y="185"/>
                    <a:pt x="92"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31"/>
            <p:cNvSpPr/>
            <p:nvPr/>
          </p:nvSpPr>
          <p:spPr>
            <a:xfrm>
              <a:off x="1878222" y="894626"/>
              <a:ext cx="5711" cy="5837"/>
            </a:xfrm>
            <a:custGeom>
              <a:rect b="b" l="l" r="r" t="t"/>
              <a:pathLst>
                <a:path extrusionOk="0" h="185" w="181">
                  <a:moveTo>
                    <a:pt x="93" y="185"/>
                  </a:moveTo>
                  <a:cubicBezTo>
                    <a:pt x="42" y="185"/>
                    <a:pt x="1" y="143"/>
                    <a:pt x="1" y="93"/>
                  </a:cubicBezTo>
                  <a:cubicBezTo>
                    <a:pt x="1" y="42"/>
                    <a:pt x="42" y="1"/>
                    <a:pt x="93" y="1"/>
                  </a:cubicBezTo>
                  <a:cubicBezTo>
                    <a:pt x="139" y="1"/>
                    <a:pt x="180" y="42"/>
                    <a:pt x="180" y="93"/>
                  </a:cubicBezTo>
                  <a:cubicBezTo>
                    <a:pt x="180" y="143"/>
                    <a:pt x="139"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31"/>
            <p:cNvSpPr/>
            <p:nvPr/>
          </p:nvSpPr>
          <p:spPr>
            <a:xfrm>
              <a:off x="1859354" y="894626"/>
              <a:ext cx="5837" cy="5837"/>
            </a:xfrm>
            <a:custGeom>
              <a:rect b="b" l="l" r="r" t="t"/>
              <a:pathLst>
                <a:path extrusionOk="0" h="185" w="185">
                  <a:moveTo>
                    <a:pt x="93" y="185"/>
                  </a:moveTo>
                  <a:cubicBezTo>
                    <a:pt x="42" y="185"/>
                    <a:pt x="1" y="143"/>
                    <a:pt x="1" y="93"/>
                  </a:cubicBezTo>
                  <a:cubicBezTo>
                    <a:pt x="1" y="42"/>
                    <a:pt x="42" y="1"/>
                    <a:pt x="93" y="1"/>
                  </a:cubicBezTo>
                  <a:cubicBezTo>
                    <a:pt x="144" y="1"/>
                    <a:pt x="185" y="42"/>
                    <a:pt x="185" y="93"/>
                  </a:cubicBezTo>
                  <a:cubicBezTo>
                    <a:pt x="185" y="143"/>
                    <a:pt x="144" y="185"/>
                    <a:pt x="93" y="18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S National Technology Day by Slidesgo">
  <a:themeElements>
    <a:clrScheme name="Simple Light">
      <a:dk1>
        <a:srgbClr val="3D3D3D"/>
      </a:dk1>
      <a:lt1>
        <a:srgbClr val="FFFFFF"/>
      </a:lt1>
      <a:dk2>
        <a:srgbClr val="6B6B6B"/>
      </a:dk2>
      <a:lt2>
        <a:srgbClr val="F3F3F3"/>
      </a:lt2>
      <a:accent1>
        <a:srgbClr val="E2E2E2"/>
      </a:accent1>
      <a:accent2>
        <a:srgbClr val="D1D1D1"/>
      </a:accent2>
      <a:accent3>
        <a:srgbClr val="B9B9B9"/>
      </a:accent3>
      <a:accent4>
        <a:srgbClr val="949494"/>
      </a:accent4>
      <a:accent5>
        <a:srgbClr val="6B6B6B"/>
      </a:accent5>
      <a:accent6>
        <a:srgbClr val="E2E2E2"/>
      </a:accent6>
      <a:hlink>
        <a:srgbClr val="3D3D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