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39734-F192-9F1A-86F0-F0D4D4B0D882}" v="102" dt="2021-10-19T09:16:27.883"/>
    <p1510:client id="{F04EF887-4756-492A-9F92-A0A247795626}" v="1485" dt="2021-10-19T09:15:52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Simón Soto" userId="S::m.simonso@alumnos.urjc.es::aa81e32f-1cca-4408-a158-4434c565f954" providerId="AD" clId="Web-{8DC39734-F192-9F1A-86F0-F0D4D4B0D882}"/>
    <pc:docChg chg="modSld">
      <pc:chgData name="Mario Simón Soto" userId="S::m.simonso@alumnos.urjc.es::aa81e32f-1cca-4408-a158-4434c565f954" providerId="AD" clId="Web-{8DC39734-F192-9F1A-86F0-F0D4D4B0D882}" dt="2021-10-19T09:16:27.883" v="89" actId="1076"/>
      <pc:docMkLst>
        <pc:docMk/>
      </pc:docMkLst>
      <pc:sldChg chg="addSp modSp">
        <pc:chgData name="Mario Simón Soto" userId="S::m.simonso@alumnos.urjc.es::aa81e32f-1cca-4408-a158-4434c565f954" providerId="AD" clId="Web-{8DC39734-F192-9F1A-86F0-F0D4D4B0D882}" dt="2021-10-19T09:06:12.489" v="74"/>
        <pc:sldMkLst>
          <pc:docMk/>
          <pc:sldMk cId="2299734367" sldId="256"/>
        </pc:sldMkLst>
        <pc:spChg chg="add mod">
          <ac:chgData name="Mario Simón Soto" userId="S::m.simonso@alumnos.urjc.es::aa81e32f-1cca-4408-a158-4434c565f954" providerId="AD" clId="Web-{8DC39734-F192-9F1A-86F0-F0D4D4B0D882}" dt="2021-10-19T09:06:12.489" v="74"/>
          <ac:spMkLst>
            <pc:docMk/>
            <pc:sldMk cId="2299734367" sldId="256"/>
            <ac:spMk id="5" creationId="{4901CECD-FD4D-4CB6-A69B-440526BCCD6D}"/>
          </ac:spMkLst>
        </pc:spChg>
      </pc:sldChg>
      <pc:sldChg chg="addSp delSp modSp">
        <pc:chgData name="Mario Simón Soto" userId="S::m.simonso@alumnos.urjc.es::aa81e32f-1cca-4408-a158-4434c565f954" providerId="AD" clId="Web-{8DC39734-F192-9F1A-86F0-F0D4D4B0D882}" dt="2021-10-19T08:45:50.796" v="37"/>
        <pc:sldMkLst>
          <pc:docMk/>
          <pc:sldMk cId="566903703" sldId="257"/>
        </pc:sldMkLst>
        <pc:spChg chg="mod">
          <ac:chgData name="Mario Simón Soto" userId="S::m.simonso@alumnos.urjc.es::aa81e32f-1cca-4408-a158-4434c565f954" providerId="AD" clId="Web-{8DC39734-F192-9F1A-86F0-F0D4D4B0D882}" dt="2021-10-19T08:37:03.764" v="1" actId="20577"/>
          <ac:spMkLst>
            <pc:docMk/>
            <pc:sldMk cId="566903703" sldId="257"/>
            <ac:spMk id="3" creationId="{9B7BA2E4-655B-424A-AA1D-48864994DEF4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44:41.403" v="26"/>
          <ac:spMkLst>
            <pc:docMk/>
            <pc:sldMk cId="566903703" sldId="257"/>
            <ac:spMk id="4" creationId="{A4750801-88AE-4250-A67C-8E6062F8E608}"/>
          </ac:spMkLst>
        </pc:spChg>
        <pc:spChg chg="add del mod">
          <ac:chgData name="Mario Simón Soto" userId="S::m.simonso@alumnos.urjc.es::aa81e32f-1cca-4408-a158-4434c565f954" providerId="AD" clId="Web-{8DC39734-F192-9F1A-86F0-F0D4D4B0D882}" dt="2021-10-19T08:43:00.790" v="20"/>
          <ac:spMkLst>
            <pc:docMk/>
            <pc:sldMk cId="566903703" sldId="257"/>
            <ac:spMk id="11" creationId="{A6304B39-5D18-4467-B344-080EA53E2448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44:09.933" v="25"/>
          <ac:spMkLst>
            <pc:docMk/>
            <pc:sldMk cId="566903703" sldId="257"/>
            <ac:spMk id="13" creationId="{D64F4143-0D81-446B-807E-5775D21C4EEB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45:07.497" v="32"/>
          <ac:spMkLst>
            <pc:docMk/>
            <pc:sldMk cId="566903703" sldId="257"/>
            <ac:spMk id="15" creationId="{62DD7911-BBE6-4CD8-89CF-0C5A78835315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45:50.796" v="37"/>
          <ac:spMkLst>
            <pc:docMk/>
            <pc:sldMk cId="566903703" sldId="257"/>
            <ac:spMk id="17" creationId="{213136D8-DB19-4838-9F5D-0E3846DBBB31}"/>
          </ac:spMkLst>
        </pc:spChg>
      </pc:sldChg>
      <pc:sldChg chg="addSp modSp">
        <pc:chgData name="Mario Simón Soto" userId="S::m.simonso@alumnos.urjc.es::aa81e32f-1cca-4408-a158-4434c565f954" providerId="AD" clId="Web-{8DC39734-F192-9F1A-86F0-F0D4D4B0D882}" dt="2021-10-19T08:48:50.036" v="56" actId="20577"/>
        <pc:sldMkLst>
          <pc:docMk/>
          <pc:sldMk cId="197577490" sldId="260"/>
        </pc:sldMkLst>
        <pc:spChg chg="add mod">
          <ac:chgData name="Mario Simón Soto" userId="S::m.simonso@alumnos.urjc.es::aa81e32f-1cca-4408-a158-4434c565f954" providerId="AD" clId="Web-{8DC39734-F192-9F1A-86F0-F0D4D4B0D882}" dt="2021-10-19T08:46:57.173" v="43"/>
          <ac:spMkLst>
            <pc:docMk/>
            <pc:sldMk cId="197577490" sldId="260"/>
            <ac:spMk id="6" creationId="{C5BC9374-CCF1-4E10-BF8F-3C2ED22F18B9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48:50.036" v="56" actId="20577"/>
          <ac:spMkLst>
            <pc:docMk/>
            <pc:sldMk cId="197577490" sldId="260"/>
            <ac:spMk id="7" creationId="{FA0BD8D5-D9C2-4D5E-A64A-24CF36012024}"/>
          </ac:spMkLst>
        </pc:spChg>
      </pc:sldChg>
      <pc:sldChg chg="modSp">
        <pc:chgData name="Mario Simón Soto" userId="S::m.simonso@alumnos.urjc.es::aa81e32f-1cca-4408-a158-4434c565f954" providerId="AD" clId="Web-{8DC39734-F192-9F1A-86F0-F0D4D4B0D882}" dt="2021-10-19T09:16:27.883" v="89" actId="1076"/>
        <pc:sldMkLst>
          <pc:docMk/>
          <pc:sldMk cId="180611695" sldId="261"/>
        </pc:sldMkLst>
        <pc:spChg chg="mod">
          <ac:chgData name="Mario Simón Soto" userId="S::m.simonso@alumnos.urjc.es::aa81e32f-1cca-4408-a158-4434c565f954" providerId="AD" clId="Web-{8DC39734-F192-9F1A-86F0-F0D4D4B0D882}" dt="2021-10-19T08:54:18.889" v="58" actId="20577"/>
          <ac:spMkLst>
            <pc:docMk/>
            <pc:sldMk cId="180611695" sldId="261"/>
            <ac:spMk id="17" creationId="{5E61397E-6653-4437-8735-898B320C17E9}"/>
          </ac:spMkLst>
        </pc:spChg>
        <pc:spChg chg="mod">
          <ac:chgData name="Mario Simón Soto" userId="S::m.simonso@alumnos.urjc.es::aa81e32f-1cca-4408-a158-4434c565f954" providerId="AD" clId="Web-{8DC39734-F192-9F1A-86F0-F0D4D4B0D882}" dt="2021-10-19T09:16:25.321" v="88" actId="1076"/>
          <ac:spMkLst>
            <pc:docMk/>
            <pc:sldMk cId="180611695" sldId="261"/>
            <ac:spMk id="19" creationId="{5B771112-0908-4A55-B262-16A98AAE88D5}"/>
          </ac:spMkLst>
        </pc:spChg>
        <pc:spChg chg="mod">
          <ac:chgData name="Mario Simón Soto" userId="S::m.simonso@alumnos.urjc.es::aa81e32f-1cca-4408-a158-4434c565f954" providerId="AD" clId="Web-{8DC39734-F192-9F1A-86F0-F0D4D4B0D882}" dt="2021-10-19T09:16:27.883" v="89" actId="1076"/>
          <ac:spMkLst>
            <pc:docMk/>
            <pc:sldMk cId="180611695" sldId="261"/>
            <ac:spMk id="21" creationId="{5A35D0DA-4758-4823-90D6-7EAB175CDDB1}"/>
          </ac:spMkLst>
        </pc:spChg>
      </pc:sldChg>
      <pc:sldChg chg="addSp delSp modSp">
        <pc:chgData name="Mario Simón Soto" userId="S::m.simonso@alumnos.urjc.es::aa81e32f-1cca-4408-a158-4434c565f954" providerId="AD" clId="Web-{8DC39734-F192-9F1A-86F0-F0D4D4B0D882}" dt="2021-10-19T09:04:01.251" v="66"/>
        <pc:sldMkLst>
          <pc:docMk/>
          <pc:sldMk cId="4177062003" sldId="262"/>
        </pc:sldMkLst>
        <pc:spChg chg="mod">
          <ac:chgData name="Mario Simón Soto" userId="S::m.simonso@alumnos.urjc.es::aa81e32f-1cca-4408-a158-4434c565f954" providerId="AD" clId="Web-{8DC39734-F192-9F1A-86F0-F0D4D4B0D882}" dt="2021-10-19T09:03:53.313" v="64"/>
          <ac:spMkLst>
            <pc:docMk/>
            <pc:sldMk cId="4177062003" sldId="262"/>
            <ac:spMk id="4" creationId="{8FC5C078-450C-4126-81E7-E388C120868A}"/>
          </ac:spMkLst>
        </pc:spChg>
        <pc:spChg chg="add del">
          <ac:chgData name="Mario Simón Soto" userId="S::m.simonso@alumnos.urjc.es::aa81e32f-1cca-4408-a158-4434c565f954" providerId="AD" clId="Web-{8DC39734-F192-9F1A-86F0-F0D4D4B0D882}" dt="2021-10-19T08:58:01.615" v="60"/>
          <ac:spMkLst>
            <pc:docMk/>
            <pc:sldMk cId="4177062003" sldId="262"/>
            <ac:spMk id="4" creationId="{E47C348E-87C2-44BF-B753-80A8F7B36162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58:20.694" v="63"/>
          <ac:spMkLst>
            <pc:docMk/>
            <pc:sldMk cId="4177062003" sldId="262"/>
            <ac:spMk id="5" creationId="{2B9DF462-27E9-4F77-844E-A26531A23AE2}"/>
          </ac:spMkLst>
        </pc:spChg>
        <pc:spChg chg="mod">
          <ac:chgData name="Mario Simón Soto" userId="S::m.simonso@alumnos.urjc.es::aa81e32f-1cca-4408-a158-4434c565f954" providerId="AD" clId="Web-{8DC39734-F192-9F1A-86F0-F0D4D4B0D882}" dt="2021-10-19T09:03:58.720" v="65"/>
          <ac:spMkLst>
            <pc:docMk/>
            <pc:sldMk cId="4177062003" sldId="262"/>
            <ac:spMk id="6" creationId="{381CFB56-5B8A-490B-B594-306386739E1B}"/>
          </ac:spMkLst>
        </pc:spChg>
        <pc:spChg chg="mod">
          <ac:chgData name="Mario Simón Soto" userId="S::m.simonso@alumnos.urjc.es::aa81e32f-1cca-4408-a158-4434c565f954" providerId="AD" clId="Web-{8DC39734-F192-9F1A-86F0-F0D4D4B0D882}" dt="2021-10-19T09:04:01.251" v="66"/>
          <ac:spMkLst>
            <pc:docMk/>
            <pc:sldMk cId="4177062003" sldId="262"/>
            <ac:spMk id="7" creationId="{9C3AF8E5-C15A-4908-9682-7DA4B9BFB8DE}"/>
          </ac:spMkLst>
        </pc:spChg>
      </pc:sldChg>
      <pc:sldChg chg="addSp modSp">
        <pc:chgData name="Mario Simón Soto" userId="S::m.simonso@alumnos.urjc.es::aa81e32f-1cca-4408-a158-4434c565f954" providerId="AD" clId="Web-{8DC39734-F192-9F1A-86F0-F0D4D4B0D882}" dt="2021-10-19T09:07:21.210" v="78" actId="20577"/>
        <pc:sldMkLst>
          <pc:docMk/>
          <pc:sldMk cId="3105073555" sldId="263"/>
        </pc:sldMkLst>
        <pc:spChg chg="mod">
          <ac:chgData name="Mario Simón Soto" userId="S::m.simonso@alumnos.urjc.es::aa81e32f-1cca-4408-a158-4434c565f954" providerId="AD" clId="Web-{8DC39734-F192-9F1A-86F0-F0D4D4B0D882}" dt="2021-10-19T09:07:21.210" v="78" actId="20577"/>
          <ac:spMkLst>
            <pc:docMk/>
            <pc:sldMk cId="3105073555" sldId="263"/>
            <ac:spMk id="2" creationId="{B4EBF2C2-AEA5-4942-B2B2-DA645880215E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9:06:47.459" v="77"/>
          <ac:spMkLst>
            <pc:docMk/>
            <pc:sldMk cId="3105073555" sldId="263"/>
            <ac:spMk id="4" creationId="{B626A991-6983-47F5-9B27-6B7B29804C19}"/>
          </ac:spMkLst>
        </pc:spChg>
      </pc:sldChg>
      <pc:sldChg chg="addSp modSp">
        <pc:chgData name="Mario Simón Soto" userId="S::m.simonso@alumnos.urjc.es::aa81e32f-1cca-4408-a158-4434c565f954" providerId="AD" clId="Web-{8DC39734-F192-9F1A-86F0-F0D4D4B0D882}" dt="2021-10-19T09:14:10.348" v="87"/>
        <pc:sldMkLst>
          <pc:docMk/>
          <pc:sldMk cId="82456144" sldId="264"/>
        </pc:sldMkLst>
        <pc:spChg chg="mod">
          <ac:chgData name="Mario Simón Soto" userId="S::m.simonso@alumnos.urjc.es::aa81e32f-1cca-4408-a158-4434c565f954" providerId="AD" clId="Web-{8DC39734-F192-9F1A-86F0-F0D4D4B0D882}" dt="2021-10-19T09:13:22.737" v="86" actId="20577"/>
          <ac:spMkLst>
            <pc:docMk/>
            <pc:sldMk cId="82456144" sldId="264"/>
            <ac:spMk id="3" creationId="{1AE944DE-0956-45C9-A59E-45D6F206DDAA}"/>
          </ac:spMkLst>
        </pc:spChg>
        <pc:spChg chg="add">
          <ac:chgData name="Mario Simón Soto" userId="S::m.simonso@alumnos.urjc.es::aa81e32f-1cca-4408-a158-4434c565f954" providerId="AD" clId="Web-{8DC39734-F192-9F1A-86F0-F0D4D4B0D882}" dt="2021-10-19T09:14:10.348" v="87"/>
          <ac:spMkLst>
            <pc:docMk/>
            <pc:sldMk cId="82456144" sldId="264"/>
            <ac:spMk id="5" creationId="{17FCDEAB-3CB1-41A8-A610-8D0C922977F4}"/>
          </ac:spMkLst>
        </pc:spChg>
      </pc:sldChg>
    </pc:docChg>
  </pc:docChgLst>
  <pc:docChgLst>
    <pc:chgData name="Borja Fernando Martinez Requena" userId="S::bf.martinez.2018@alumnos.urjc.es::256f8e3d-4600-432e-a003-9e4b36fb275e" providerId="AD" clId="Web-{F04EF887-4756-492A-9F92-A0A247795626}"/>
    <pc:docChg chg="addSld delSld modSld">
      <pc:chgData name="Borja Fernando Martinez Requena" userId="S::bf.martinez.2018@alumnos.urjc.es::256f8e3d-4600-432e-a003-9e4b36fb275e" providerId="AD" clId="Web-{F04EF887-4756-492A-9F92-A0A247795626}" dt="2021-10-19T09:15:52.502" v="1333" actId="20577"/>
      <pc:docMkLst>
        <pc:docMk/>
      </pc:docMkLst>
      <pc:sldChg chg="modSp">
        <pc:chgData name="Borja Fernando Martinez Requena" userId="S::bf.martinez.2018@alumnos.urjc.es::256f8e3d-4600-432e-a003-9e4b36fb275e" providerId="AD" clId="Web-{F04EF887-4756-492A-9F92-A0A247795626}" dt="2021-10-19T09:15:52.502" v="1333" actId="20577"/>
        <pc:sldMkLst>
          <pc:docMk/>
          <pc:sldMk cId="2299734367" sldId="256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8:29:40.382" v="112" actId="20577"/>
          <ac:spMkLst>
            <pc:docMk/>
            <pc:sldMk cId="2299734367" sldId="256"/>
            <ac:spMk id="2" creationId="{00000000-0000-0000-0000-000000000000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9:15:52.502" v="1333" actId="20577"/>
          <ac:spMkLst>
            <pc:docMk/>
            <pc:sldMk cId="2299734367" sldId="256"/>
            <ac:spMk id="3" creationId="{00000000-0000-0000-0000-000000000000}"/>
          </ac:spMkLst>
        </pc:spChg>
      </pc:sldChg>
      <pc:sldChg chg="addSp modSp new mod setBg">
        <pc:chgData name="Borja Fernando Martinez Requena" userId="S::bf.martinez.2018@alumnos.urjc.es::256f8e3d-4600-432e-a003-9e4b36fb275e" providerId="AD" clId="Web-{F04EF887-4756-492A-9F92-A0A247795626}" dt="2021-10-19T08:35:31.657" v="196" actId="20577"/>
        <pc:sldMkLst>
          <pc:docMk/>
          <pc:sldMk cId="566903703" sldId="257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8:35:31.657" v="196" actId="20577"/>
          <ac:spMkLst>
            <pc:docMk/>
            <pc:sldMk cId="566903703" sldId="257"/>
            <ac:spMk id="2" creationId="{85E10151-9F78-46F4-8408-D77B3743E130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8:32:48.020" v="181"/>
          <ac:spMkLst>
            <pc:docMk/>
            <pc:sldMk cId="566903703" sldId="257"/>
            <ac:spMk id="3" creationId="{9B7BA2E4-655B-424A-AA1D-48864994DEF4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2:48.020" v="181"/>
          <ac:spMkLst>
            <pc:docMk/>
            <pc:sldMk cId="566903703" sldId="257"/>
            <ac:spMk id="8" creationId="{923E8915-D2AA-4327-A45A-972C3CA9574B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2:48.020" v="181"/>
          <ac:spMkLst>
            <pc:docMk/>
            <pc:sldMk cId="566903703" sldId="257"/>
            <ac:spMk id="10" creationId="{8302FC3C-9804-4950-B721-5FD704BA6065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2:48.020" v="181"/>
          <ac:spMkLst>
            <pc:docMk/>
            <pc:sldMk cId="566903703" sldId="257"/>
            <ac:spMk id="16" creationId="{F3798573-F27B-47EB-8EA4-7EE34954C2D6}"/>
          </ac:spMkLst>
        </pc:spChg>
        <pc:picChg chg="add">
          <ac:chgData name="Borja Fernando Martinez Requena" userId="S::bf.martinez.2018@alumnos.urjc.es::256f8e3d-4600-432e-a003-9e4b36fb275e" providerId="AD" clId="Web-{F04EF887-4756-492A-9F92-A0A247795626}" dt="2021-10-19T08:32:48.020" v="181"/>
          <ac:picMkLst>
            <pc:docMk/>
            <pc:sldMk cId="566903703" sldId="257"/>
            <ac:picMk id="14" creationId="{3BC6EBB2-9BDC-4075-BA6B-43A9FBF9C86C}"/>
          </ac:picMkLst>
        </pc:picChg>
        <pc:cxnChg chg="add">
          <ac:chgData name="Borja Fernando Martinez Requena" userId="S::bf.martinez.2018@alumnos.urjc.es::256f8e3d-4600-432e-a003-9e4b36fb275e" providerId="AD" clId="Web-{F04EF887-4756-492A-9F92-A0A247795626}" dt="2021-10-19T08:32:48.020" v="181"/>
          <ac:cxnSpMkLst>
            <pc:docMk/>
            <pc:sldMk cId="566903703" sldId="257"/>
            <ac:cxnSpMk id="12" creationId="{6B9695BD-ECF6-49CA-8877-8C493193C65D}"/>
          </ac:cxnSpMkLst>
        </pc:cxnChg>
      </pc:sldChg>
      <pc:sldChg chg="addSp delSp modSp new mod setBg setClrOvrMap">
        <pc:chgData name="Borja Fernando Martinez Requena" userId="S::bf.martinez.2018@alumnos.urjc.es::256f8e3d-4600-432e-a003-9e4b36fb275e" providerId="AD" clId="Web-{F04EF887-4756-492A-9F92-A0A247795626}" dt="2021-10-19T09:04:14.436" v="1010" actId="20577"/>
        <pc:sldMkLst>
          <pc:docMk/>
          <pc:sldMk cId="3320082283" sldId="258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9:04:14.436" v="1010" actId="20577"/>
          <ac:spMkLst>
            <pc:docMk/>
            <pc:sldMk cId="3320082283" sldId="258"/>
            <ac:spMk id="2" creationId="{C4CFBBA2-205B-4EE3-8AAC-87514628B37F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9:01:12.954" v="934" actId="14100"/>
          <ac:spMkLst>
            <pc:docMk/>
            <pc:sldMk cId="3320082283" sldId="258"/>
            <ac:spMk id="3" creationId="{CFF42B8B-C088-4F03-BACC-9B88B48ED4E2}"/>
          </ac:spMkLst>
        </pc:spChg>
        <pc:spChg chg="add del">
          <ac:chgData name="Borja Fernando Martinez Requena" userId="S::bf.martinez.2018@alumnos.urjc.es::256f8e3d-4600-432e-a003-9e4b36fb275e" providerId="AD" clId="Web-{F04EF887-4756-492A-9F92-A0A247795626}" dt="2021-10-19T08:40:56.602" v="328"/>
          <ac:spMkLst>
            <pc:docMk/>
            <pc:sldMk cId="3320082283" sldId="258"/>
            <ac:spMk id="4" creationId="{68DF0B69-FA61-4426-88F7-3A961BD0BF6D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18.604" v="998" actId="1076"/>
          <ac:spMkLst>
            <pc:docMk/>
            <pc:sldMk cId="3320082283" sldId="258"/>
            <ac:spMk id="6" creationId="{02B1FAA2-8FA4-4F5C-9E53-2C4CA2C317EA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22.432" v="1000" actId="1076"/>
          <ac:spMkLst>
            <pc:docMk/>
            <pc:sldMk cId="3320082283" sldId="258"/>
            <ac:spMk id="7" creationId="{556A2BDF-8F96-4314-8A6D-5A7DD7E21624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5:40.501" v="198"/>
          <ac:spMkLst>
            <pc:docMk/>
            <pc:sldMk cId="3320082283" sldId="258"/>
            <ac:spMk id="8" creationId="{74CD14DB-BB81-479F-A1FC-1C75640E9F84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26.776" v="1002" actId="1076"/>
          <ac:spMkLst>
            <pc:docMk/>
            <pc:sldMk cId="3320082283" sldId="258"/>
            <ac:spMk id="9" creationId="{F8D35AC3-51B5-41E8-B6A9-B6C98090552D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5:40.501" v="198"/>
          <ac:spMkLst>
            <pc:docMk/>
            <pc:sldMk cId="3320082283" sldId="258"/>
            <ac:spMk id="10" creationId="{C943A91B-7CA7-4592-A975-73B1BF8C4C74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5:40.501" v="198"/>
          <ac:spMkLst>
            <pc:docMk/>
            <pc:sldMk cId="3320082283" sldId="258"/>
            <ac:spMk id="12" creationId="{EC471314-E46A-414B-8D91-74880E84F187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5:40.501" v="198"/>
          <ac:spMkLst>
            <pc:docMk/>
            <pc:sldMk cId="3320082283" sldId="258"/>
            <ac:spMk id="14" creationId="{6A681326-1C9D-44A3-A627-3871BDAE4127}"/>
          </ac:spMkLst>
        </pc:spChg>
        <pc:picChg chg="add mod">
          <ac:chgData name="Borja Fernando Martinez Requena" userId="S::bf.martinez.2018@alumnos.urjc.es::256f8e3d-4600-432e-a003-9e4b36fb275e" providerId="AD" clId="Web-{F04EF887-4756-492A-9F92-A0A247795626}" dt="2021-10-19T08:42:48.828" v="336" actId="1076"/>
          <ac:picMkLst>
            <pc:docMk/>
            <pc:sldMk cId="3320082283" sldId="258"/>
            <ac:picMk id="5" creationId="{9AF23E34-2900-40C0-94B0-228A3CC6CA96}"/>
          </ac:picMkLst>
        </pc:picChg>
      </pc:sldChg>
      <pc:sldChg chg="delSp add del replId">
        <pc:chgData name="Borja Fernando Martinez Requena" userId="S::bf.martinez.2018@alumnos.urjc.es::256f8e3d-4600-432e-a003-9e4b36fb275e" providerId="AD" clId="Web-{F04EF887-4756-492A-9F92-A0A247795626}" dt="2021-10-19T08:44:29.257" v="347"/>
        <pc:sldMkLst>
          <pc:docMk/>
          <pc:sldMk cId="2238698148" sldId="259"/>
        </pc:sldMkLst>
        <pc:spChg chg="del">
          <ac:chgData name="Borja Fernando Martinez Requena" userId="S::bf.martinez.2018@alumnos.urjc.es::256f8e3d-4600-432e-a003-9e4b36fb275e" providerId="AD" clId="Web-{F04EF887-4756-492A-9F92-A0A247795626}" dt="2021-10-19T08:43:16.799" v="338"/>
          <ac:spMkLst>
            <pc:docMk/>
            <pc:sldMk cId="2238698148" sldId="259"/>
            <ac:spMk id="4" creationId="{A4750801-88AE-4250-A67C-8E6062F8E608}"/>
          </ac:spMkLst>
        </pc:spChg>
      </pc:sldChg>
      <pc:sldChg chg="addSp delSp modSp new mod setBg setClrOvrMap">
        <pc:chgData name="Borja Fernando Martinez Requena" userId="S::bf.martinez.2018@alumnos.urjc.es::256f8e3d-4600-432e-a003-9e4b36fb275e" providerId="AD" clId="Web-{F04EF887-4756-492A-9F92-A0A247795626}" dt="2021-10-19T09:04:46.532" v="1016" actId="1076"/>
        <pc:sldMkLst>
          <pc:docMk/>
          <pc:sldMk cId="197577490" sldId="260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8:51:16.552" v="604" actId="1076"/>
          <ac:spMkLst>
            <pc:docMk/>
            <pc:sldMk cId="197577490" sldId="260"/>
            <ac:spMk id="2" creationId="{48FE8362-F556-4D1D-9834-AB4999D72503}"/>
          </ac:spMkLst>
        </pc:spChg>
        <pc:spChg chg="del mod">
          <ac:chgData name="Borja Fernando Martinez Requena" userId="S::bf.martinez.2018@alumnos.urjc.es::256f8e3d-4600-432e-a003-9e4b36fb275e" providerId="AD" clId="Web-{F04EF887-4756-492A-9F92-A0A247795626}" dt="2021-10-19T08:44:08.490" v="341"/>
          <ac:spMkLst>
            <pc:docMk/>
            <pc:sldMk cId="197577490" sldId="260"/>
            <ac:spMk id="3" creationId="{19D8E73B-1622-48C8-8DB7-C63205B92D6B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8:51:11.646" v="603" actId="1076"/>
          <ac:spMkLst>
            <pc:docMk/>
            <pc:sldMk cId="197577490" sldId="260"/>
            <ac:spMk id="3" creationId="{972B43D4-F93A-4863-AF64-1DFDEB424120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43:37.019" v="340"/>
          <ac:spMkLst>
            <pc:docMk/>
            <pc:sldMk cId="197577490" sldId="260"/>
            <ac:spMk id="8" creationId="{052BEFF1-896C-45B1-B02C-96A6A1BC389A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4:42.344" v="1014" actId="1076"/>
          <ac:spMkLst>
            <pc:docMk/>
            <pc:sldMk cId="197577490" sldId="260"/>
            <ac:spMk id="9" creationId="{0FD17E4B-2246-4CC1-B766-9A3072FE6326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43:37.019" v="340"/>
          <ac:spMkLst>
            <pc:docMk/>
            <pc:sldMk cId="197577490" sldId="260"/>
            <ac:spMk id="10" creationId="{BB237A14-61B1-4C00-A670-5D8D68A8668E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4:46.532" v="1016" actId="1076"/>
          <ac:spMkLst>
            <pc:docMk/>
            <pc:sldMk cId="197577490" sldId="260"/>
            <ac:spMk id="11" creationId="{B8EB9F14-4FFC-4D28-BAED-4AD0528F8F98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43:37.019" v="340"/>
          <ac:spMkLst>
            <pc:docMk/>
            <pc:sldMk cId="197577490" sldId="260"/>
            <ac:spMk id="12" creationId="{8598F259-6F54-47A3-8D13-1603D786A328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43:37.019" v="340"/>
          <ac:spMkLst>
            <pc:docMk/>
            <pc:sldMk cId="197577490" sldId="260"/>
            <ac:spMk id="14" creationId="{0BA768A8-4FED-4ED8-9E46-6BE72188ECD2}"/>
          </ac:spMkLst>
        </pc:spChg>
        <pc:picChg chg="add mod ord">
          <ac:chgData name="Borja Fernando Martinez Requena" userId="S::bf.martinez.2018@alumnos.urjc.es::256f8e3d-4600-432e-a003-9e4b36fb275e" providerId="AD" clId="Web-{F04EF887-4756-492A-9F92-A0A247795626}" dt="2021-10-19T08:44:50.556" v="351" actId="1076"/>
          <ac:picMkLst>
            <pc:docMk/>
            <pc:sldMk cId="197577490" sldId="260"/>
            <ac:picMk id="4" creationId="{F38A9DD7-EFD5-49C7-8A78-1874598C109E}"/>
          </ac:picMkLst>
        </pc:picChg>
        <pc:picChg chg="add mod">
          <ac:chgData name="Borja Fernando Martinez Requena" userId="S::bf.martinez.2018@alumnos.urjc.es::256f8e3d-4600-432e-a003-9e4b36fb275e" providerId="AD" clId="Web-{F04EF887-4756-492A-9F92-A0A247795626}" dt="2021-10-19T08:44:57.291" v="352" actId="1076"/>
          <ac:picMkLst>
            <pc:docMk/>
            <pc:sldMk cId="197577490" sldId="260"/>
            <ac:picMk id="5" creationId="{B8F829F6-C016-405D-993E-4132EEBD4847}"/>
          </ac:picMkLst>
        </pc:picChg>
      </pc:sldChg>
      <pc:sldChg chg="addSp delSp modSp add replId">
        <pc:chgData name="Borja Fernando Martinez Requena" userId="S::bf.martinez.2018@alumnos.urjc.es::256f8e3d-4600-432e-a003-9e4b36fb275e" providerId="AD" clId="Web-{F04EF887-4756-492A-9F92-A0A247795626}" dt="2021-10-19T09:05:02.596" v="1022" actId="1076"/>
        <pc:sldMkLst>
          <pc:docMk/>
          <pc:sldMk cId="180611695" sldId="261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8:55:26.070" v="779" actId="20577"/>
          <ac:spMkLst>
            <pc:docMk/>
            <pc:sldMk cId="180611695" sldId="261"/>
            <ac:spMk id="2" creationId="{48FE8362-F556-4D1D-9834-AB4999D72503}"/>
          </ac:spMkLst>
        </pc:spChg>
        <pc:spChg chg="del mod">
          <ac:chgData name="Borja Fernando Martinez Requena" userId="S::bf.martinez.2018@alumnos.urjc.es::256f8e3d-4600-432e-a003-9e4b36fb275e" providerId="AD" clId="Web-{F04EF887-4756-492A-9F92-A0A247795626}" dt="2021-10-19T08:53:41.531" v="697"/>
          <ac:spMkLst>
            <pc:docMk/>
            <pc:sldMk cId="180611695" sldId="261"/>
            <ac:spMk id="3" creationId="{972B43D4-F93A-4863-AF64-1DFDEB424120}"/>
          </ac:spMkLst>
        </pc:spChg>
        <pc:spChg chg="add del mod">
          <ac:chgData name="Borja Fernando Martinez Requena" userId="S::bf.martinez.2018@alumnos.urjc.es::256f8e3d-4600-432e-a003-9e4b36fb275e" providerId="AD" clId="Web-{F04EF887-4756-492A-9F92-A0A247795626}" dt="2021-10-19T08:52:26.432" v="626"/>
          <ac:spMkLst>
            <pc:docMk/>
            <pc:sldMk cId="180611695" sldId="261"/>
            <ac:spMk id="11" creationId="{E99B5735-CCF3-4CAB-93F0-55F94A0344FD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8:55:31.352" v="780" actId="1076"/>
          <ac:spMkLst>
            <pc:docMk/>
            <pc:sldMk cId="180611695" sldId="261"/>
            <ac:spMk id="17" creationId="{5E61397E-6653-4437-8735-898B320C17E9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4:53.658" v="1018" actId="1076"/>
          <ac:spMkLst>
            <pc:docMk/>
            <pc:sldMk cId="180611695" sldId="261"/>
            <ac:spMk id="19" creationId="{5B771112-0908-4A55-B262-16A98AAE88D5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4:57.205" v="1020" actId="1076"/>
          <ac:spMkLst>
            <pc:docMk/>
            <pc:sldMk cId="180611695" sldId="261"/>
            <ac:spMk id="21" creationId="{5A35D0DA-4758-4823-90D6-7EAB175CDDB1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5:02.596" v="1022" actId="1076"/>
          <ac:spMkLst>
            <pc:docMk/>
            <pc:sldMk cId="180611695" sldId="261"/>
            <ac:spMk id="23" creationId="{B72B5DEC-769F-4C42-ACA2-16C5CF0DADFB}"/>
          </ac:spMkLst>
        </pc:spChg>
        <pc:picChg chg="del">
          <ac:chgData name="Borja Fernando Martinez Requena" userId="S::bf.martinez.2018@alumnos.urjc.es::256f8e3d-4600-432e-a003-9e4b36fb275e" providerId="AD" clId="Web-{F04EF887-4756-492A-9F92-A0A247795626}" dt="2021-10-19T08:52:17.869" v="624"/>
          <ac:picMkLst>
            <pc:docMk/>
            <pc:sldMk cId="180611695" sldId="261"/>
            <ac:picMk id="4" creationId="{F38A9DD7-EFD5-49C7-8A78-1874598C109E}"/>
          </ac:picMkLst>
        </pc:picChg>
        <pc:picChg chg="del">
          <ac:chgData name="Borja Fernando Martinez Requena" userId="S::bf.martinez.2018@alumnos.urjc.es::256f8e3d-4600-432e-a003-9e4b36fb275e" providerId="AD" clId="Web-{F04EF887-4756-492A-9F92-A0A247795626}" dt="2021-10-19T08:52:18.525" v="625"/>
          <ac:picMkLst>
            <pc:docMk/>
            <pc:sldMk cId="180611695" sldId="261"/>
            <ac:picMk id="5" creationId="{B8F829F6-C016-405D-993E-4132EEBD4847}"/>
          </ac:picMkLst>
        </pc:picChg>
        <pc:picChg chg="add mod ord">
          <ac:chgData name="Borja Fernando Martinez Requena" userId="S::bf.martinez.2018@alumnos.urjc.es::256f8e3d-4600-432e-a003-9e4b36fb275e" providerId="AD" clId="Web-{F04EF887-4756-492A-9F92-A0A247795626}" dt="2021-10-19T08:53:04.888" v="649" actId="1076"/>
          <ac:picMkLst>
            <pc:docMk/>
            <pc:sldMk cId="180611695" sldId="261"/>
            <ac:picMk id="13" creationId="{FEFD3B82-8088-4EE0-8F5C-C23AB0652DA0}"/>
          </ac:picMkLst>
        </pc:picChg>
        <pc:picChg chg="add mod">
          <ac:chgData name="Borja Fernando Martinez Requena" userId="S::bf.martinez.2018@alumnos.urjc.es::256f8e3d-4600-432e-a003-9e4b36fb275e" providerId="AD" clId="Web-{F04EF887-4756-492A-9F92-A0A247795626}" dt="2021-10-19T08:53:10.857" v="650" actId="1076"/>
          <ac:picMkLst>
            <pc:docMk/>
            <pc:sldMk cId="180611695" sldId="261"/>
            <ac:picMk id="15" creationId="{F1BE8C68-AC7B-41F5-A86A-63D55C950403}"/>
          </ac:picMkLst>
        </pc:picChg>
        <pc:picChg chg="add mod">
          <ac:chgData name="Borja Fernando Martinez Requena" userId="S::bf.martinez.2018@alumnos.urjc.es::256f8e3d-4600-432e-a003-9e4b36fb275e" providerId="AD" clId="Web-{F04EF887-4756-492A-9F92-A0A247795626}" dt="2021-10-19T08:53:02.419" v="648" actId="1076"/>
          <ac:picMkLst>
            <pc:docMk/>
            <pc:sldMk cId="180611695" sldId="261"/>
            <ac:picMk id="16" creationId="{B192B3D9-4B1E-47C6-843C-3DC97EC387A3}"/>
          </ac:picMkLst>
        </pc:picChg>
      </pc:sldChg>
      <pc:sldChg chg="addSp modSp new mod setBg setClrOvrMap">
        <pc:chgData name="Borja Fernando Martinez Requena" userId="S::bf.martinez.2018@alumnos.urjc.es::256f8e3d-4600-432e-a003-9e4b36fb275e" providerId="AD" clId="Web-{F04EF887-4756-492A-9F92-A0A247795626}" dt="2021-10-19T09:04:18.218" v="1012" actId="20577"/>
        <pc:sldMkLst>
          <pc:docMk/>
          <pc:sldMk cId="4177062003" sldId="262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9:04:18.218" v="1012" actId="20577"/>
          <ac:spMkLst>
            <pc:docMk/>
            <pc:sldMk cId="4177062003" sldId="262"/>
            <ac:spMk id="2" creationId="{8EF7D6C0-0439-43C0-A27D-3D0B395C4633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9:03:08.978" v="996" actId="14100"/>
          <ac:spMkLst>
            <pc:docMk/>
            <pc:sldMk cId="4177062003" sldId="262"/>
            <ac:spMk id="3" creationId="{32041DA4-F92C-46A2-937A-66E180A8DD16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35.168" v="1004" actId="1076"/>
          <ac:spMkLst>
            <pc:docMk/>
            <pc:sldMk cId="4177062003" sldId="262"/>
            <ac:spMk id="4" creationId="{8FC5C078-450C-4126-81E7-E388C120868A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38.137" v="1006" actId="1076"/>
          <ac:spMkLst>
            <pc:docMk/>
            <pc:sldMk cId="4177062003" sldId="262"/>
            <ac:spMk id="6" creationId="{381CFB56-5B8A-490B-B594-306386739E1B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41.465" v="1008" actId="1076"/>
          <ac:spMkLst>
            <pc:docMk/>
            <pc:sldMk cId="4177062003" sldId="262"/>
            <ac:spMk id="7" creationId="{9C3AF8E5-C15A-4908-9682-7DA4B9BFB8DE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57:09.562" v="782"/>
          <ac:spMkLst>
            <pc:docMk/>
            <pc:sldMk cId="4177062003" sldId="262"/>
            <ac:spMk id="8" creationId="{74CD14DB-BB81-479F-A1FC-1C75640E9F84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57:09.562" v="782"/>
          <ac:spMkLst>
            <pc:docMk/>
            <pc:sldMk cId="4177062003" sldId="262"/>
            <ac:spMk id="10" creationId="{C943A91B-7CA7-4592-A975-73B1BF8C4C74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57:09.562" v="782"/>
          <ac:spMkLst>
            <pc:docMk/>
            <pc:sldMk cId="4177062003" sldId="262"/>
            <ac:spMk id="12" creationId="{EC471314-E46A-414B-8D91-74880E84F187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57:09.562" v="782"/>
          <ac:spMkLst>
            <pc:docMk/>
            <pc:sldMk cId="4177062003" sldId="262"/>
            <ac:spMk id="14" creationId="{6A681326-1C9D-44A3-A627-3871BDAE4127}"/>
          </ac:spMkLst>
        </pc:spChg>
      </pc:sldChg>
      <pc:sldChg chg="addSp delSp modSp new mod setBg">
        <pc:chgData name="Borja Fernando Martinez Requena" userId="S::bf.martinez.2018@alumnos.urjc.es::256f8e3d-4600-432e-a003-9e4b36fb275e" providerId="AD" clId="Web-{F04EF887-4756-492A-9F92-A0A247795626}" dt="2021-10-19T09:12:02.517" v="1214" actId="1076"/>
        <pc:sldMkLst>
          <pc:docMk/>
          <pc:sldMk cId="3105073555" sldId="263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9:07:12.168" v="1071" actId="20577"/>
          <ac:spMkLst>
            <pc:docMk/>
            <pc:sldMk cId="3105073555" sldId="263"/>
            <ac:spMk id="2" creationId="{B4EBF2C2-AEA5-4942-B2B2-DA645880215E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9:11:43.328" v="1208" actId="14100"/>
          <ac:spMkLst>
            <pc:docMk/>
            <pc:sldMk cId="3105073555" sldId="263"/>
            <ac:spMk id="3" creationId="{637775D4-BC96-4E9B-8E4D-7790950C7100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11:55.782" v="1210" actId="1076"/>
          <ac:spMkLst>
            <pc:docMk/>
            <pc:sldMk cId="3105073555" sldId="263"/>
            <ac:spMk id="5" creationId="{50E58421-6F19-420C-A6A3-72A44A627B50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11:59.704" v="1212" actId="1076"/>
          <ac:spMkLst>
            <pc:docMk/>
            <pc:sldMk cId="3105073555" sldId="263"/>
            <ac:spMk id="6" creationId="{BE2A94A6-0AE8-4B4D-9673-74CB90065254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12:02.517" v="1214" actId="1076"/>
          <ac:spMkLst>
            <pc:docMk/>
            <pc:sldMk cId="3105073555" sldId="263"/>
            <ac:spMk id="7" creationId="{D0484BD3-29EE-4600-A0D7-2009F051E535}"/>
          </ac:spMkLst>
        </pc:spChg>
        <pc:spChg chg="add del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8" creationId="{923E8915-D2AA-4327-A45A-972C3CA9574B}"/>
          </ac:spMkLst>
        </pc:spChg>
        <pc:spChg chg="add del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10" creationId="{8302FC3C-9804-4950-B721-5FD704BA6065}"/>
          </ac:spMkLst>
        </pc:spChg>
        <pc:spChg chg="add del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16" creationId="{F3798573-F27B-47EB-8EA4-7EE34954C2D6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21" creationId="{0D9B8FD4-CDEB-4EB4-B4DE-C89E11938958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23" creationId="{5A2E3D1D-9E9F-4739-BA14-D4D7FA9FBDD1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25" creationId="{1FFB365B-E9DC-4859-B8AB-CB83EEBE4E28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27" creationId="{8ADAB9C8-EB37-4914-A699-C716FC8FE4FE}"/>
          </ac:spMkLst>
        </pc:spChg>
        <pc:picChg chg="add del">
          <ac:chgData name="Borja Fernando Martinez Requena" userId="S::bf.martinez.2018@alumnos.urjc.es::256f8e3d-4600-432e-a003-9e4b36fb275e" providerId="AD" clId="Web-{F04EF887-4756-492A-9F92-A0A247795626}" dt="2021-10-19T09:06:57.026" v="1066"/>
          <ac:picMkLst>
            <pc:docMk/>
            <pc:sldMk cId="3105073555" sldId="263"/>
            <ac:picMk id="14" creationId="{3BC6EBB2-9BDC-4075-BA6B-43A9FBF9C86C}"/>
          </ac:picMkLst>
        </pc:picChg>
        <pc:cxnChg chg="add del">
          <ac:chgData name="Borja Fernando Martinez Requena" userId="S::bf.martinez.2018@alumnos.urjc.es::256f8e3d-4600-432e-a003-9e4b36fb275e" providerId="AD" clId="Web-{F04EF887-4756-492A-9F92-A0A247795626}" dt="2021-10-19T09:06:57.026" v="1066"/>
          <ac:cxnSpMkLst>
            <pc:docMk/>
            <pc:sldMk cId="3105073555" sldId="263"/>
            <ac:cxnSpMk id="12" creationId="{6B9695BD-ECF6-49CA-8877-8C493193C65D}"/>
          </ac:cxnSpMkLst>
        </pc:cxnChg>
      </pc:sldChg>
      <pc:sldChg chg="addSp delSp modSp new">
        <pc:chgData name="Borja Fernando Martinez Requena" userId="S::bf.martinez.2018@alumnos.urjc.es::256f8e3d-4600-432e-a003-9e4b36fb275e" providerId="AD" clId="Web-{F04EF887-4756-492A-9F92-A0A247795626}" dt="2021-10-19T09:15:10.140" v="1315" actId="1076"/>
        <pc:sldMkLst>
          <pc:docMk/>
          <pc:sldMk cId="82456144" sldId="264"/>
        </pc:sldMkLst>
        <pc:spChg chg="del mod">
          <ac:chgData name="Borja Fernando Martinez Requena" userId="S::bf.martinez.2018@alumnos.urjc.es::256f8e3d-4600-432e-a003-9e4b36fb275e" providerId="AD" clId="Web-{F04EF887-4756-492A-9F92-A0A247795626}" dt="2021-10-19T09:14:30.043" v="1303"/>
          <ac:spMkLst>
            <pc:docMk/>
            <pc:sldMk cId="82456144" sldId="264"/>
            <ac:spMk id="2" creationId="{BB1656FE-CB18-4FEC-873B-A7EFA5EF5214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9:15:10.140" v="1315" actId="1076"/>
          <ac:spMkLst>
            <pc:docMk/>
            <pc:sldMk cId="82456144" sldId="264"/>
            <ac:spMk id="3" creationId="{1AE944DE-0956-45C9-A59E-45D6F206DDAA}"/>
          </ac:spMkLst>
        </pc:spChg>
        <pc:spChg chg="add del mod">
          <ac:chgData name="Borja Fernando Martinez Requena" userId="S::bf.martinez.2018@alumnos.urjc.es::256f8e3d-4600-432e-a003-9e4b36fb275e" providerId="AD" clId="Web-{F04EF887-4756-492A-9F92-A0A247795626}" dt="2021-10-19T09:14:42.263" v="1307"/>
          <ac:spMkLst>
            <pc:docMk/>
            <pc:sldMk cId="82456144" sldId="264"/>
            <ac:spMk id="8" creationId="{DFC51B8A-5BBC-4911-8755-903AE8D19649}"/>
          </ac:spMkLst>
        </pc:spChg>
        <pc:picChg chg="add mod">
          <ac:chgData name="Borja Fernando Martinez Requena" userId="S::bf.martinez.2018@alumnos.urjc.es::256f8e3d-4600-432e-a003-9e4b36fb275e" providerId="AD" clId="Web-{F04EF887-4756-492A-9F92-A0A247795626}" dt="2021-10-19T09:14:51.670" v="1312" actId="1076"/>
          <ac:picMkLst>
            <pc:docMk/>
            <pc:sldMk cId="82456144" sldId="264"/>
            <ac:picMk id="4" creationId="{7CFB9B66-422A-4A69-8298-10885E24097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04823AB-FEB7-48E1-ABEE-B98B92734D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987408-5520-4EA8-93AF-A614B781FD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BFDBA-691F-4070-924B-F4DBC8800E61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020807-E2E4-46DE-ADEE-D33A2F6889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C27FC8-7D62-48AB-83B7-37A4EA32F1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C634F-514B-43F3-A5CC-C4B41F7E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60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D432-1264-44BA-B289-27D38AABD061}" type="datetimeFigureOut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A3674-E570-45D9-8ABA-BF089982F55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8207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19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DCFD6-8FD9-42EB-8F0A-EA27F735563E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D7ED0C-E519-4542-8DC0-7ECC2D6368E9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F20A-C57D-4556-BCBD-00BA404000C5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texto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7DE8C-FDEC-4882-930D-5A57CF3EF0C6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Cuadro de 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52DD33-1A53-48B4-A0A3-08386E59CCDD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31382E-B0AA-4018-B45F-28F6378D77B9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9" name="Conector recto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F7CA70-C487-4082-9723-C1FAC15DE3EC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929BF1-5719-4F4B-8D63-8CB7516460C0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5F5CC9-C900-4D66-831C-C3438F12D9B8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58364-3C6C-40F1-BAAC-9E71A843EBEF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10E74-237F-4F66-8C04-69452528A813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4746EF-6FA6-47AC-80D8-6C49E6F43ACC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ECC69-8B1E-4DD3-B15E-9D6753A59BAE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93525-BDFB-4293-A81D-3898574E8436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84C5B1-6D71-4FB7-A083-972CD8B977DB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D20F1-F221-4153-BBB4-ABDD7D1EF47C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7E8DC-5622-4AA5-A0B0-7C92279D509A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C45FF436-E596-4097-853A-E8FAC760AAD5}" type="datetime1">
              <a:rPr lang="es-ES" noProof="0" smtClean="0"/>
              <a:t>19/10/2021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/>
              <a:t>DATE WITH HISTORY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429682" cy="1316761"/>
          </a:xfrm>
        </p:spPr>
        <p:txBody>
          <a:bodyPr rtlCol="0">
            <a:normAutofit/>
          </a:bodyPr>
          <a:lstStyle/>
          <a:p>
            <a:r>
              <a:rPr lang="es-ES"/>
              <a:t>Desarrollo de aplicaciones para dispositivos móviles - Práctica 1</a:t>
            </a:r>
          </a:p>
          <a:p>
            <a:pPr marL="342900" indent="-342900">
              <a:buFont typeface="Arial" charset="2"/>
              <a:buChar char="•"/>
            </a:pPr>
            <a:r>
              <a:rPr lang="es-ES"/>
              <a:t>Mario Simón Soto</a:t>
            </a:r>
          </a:p>
          <a:p>
            <a:pPr marL="342900" indent="-342900">
              <a:buFont typeface="Arial" charset="2"/>
              <a:buChar char="•"/>
            </a:pPr>
            <a:r>
              <a:rPr lang="es-ES"/>
              <a:t>Borja Martínez Requena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01CECD-FD4D-4CB6-A69B-440526BCCD6D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E10151-9F78-46F4-8408-D77B3743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s-ES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BA2E4-655B-424A-AA1D-48864994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/>
              <a:t>Introducción</a:t>
            </a:r>
          </a:p>
          <a:p>
            <a:pPr>
              <a:buClr>
                <a:srgbClr val="8AD0D6"/>
              </a:buClr>
            </a:pPr>
            <a:r>
              <a:rPr lang="es-ES" sz="2800"/>
              <a:t>Diseño</a:t>
            </a:r>
          </a:p>
          <a:p>
            <a:pPr>
              <a:buClr>
                <a:srgbClr val="8AD0D6"/>
              </a:buClr>
            </a:pPr>
            <a:r>
              <a:rPr lang="es-ES" sz="2800"/>
              <a:t>Desarrollo</a:t>
            </a:r>
          </a:p>
          <a:p>
            <a:pPr>
              <a:buClr>
                <a:srgbClr val="8AD0D6"/>
              </a:buClr>
            </a:pPr>
            <a:r>
              <a:rPr lang="es-ES" sz="2800"/>
              <a:t>Conclusiones y futuro desarrollo</a:t>
            </a:r>
          </a:p>
          <a:p>
            <a:pPr>
              <a:buClr>
                <a:srgbClr val="8AD0D6"/>
              </a:buClr>
            </a:pPr>
            <a:endParaRPr lang="es-ES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4750801-88AE-4250-A67C-8E6062F8E608}"/>
              </a:ext>
            </a:extLst>
          </p:cNvPr>
          <p:cNvSpPr/>
          <p:nvPr/>
        </p:nvSpPr>
        <p:spPr>
          <a:xfrm rot="5400000">
            <a:off x="5034053" y="2289541"/>
            <a:ext cx="283537" cy="23923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64F4143-0D81-446B-807E-5775D21C4EEB}"/>
              </a:ext>
            </a:extLst>
          </p:cNvPr>
          <p:cNvSpPr/>
          <p:nvPr/>
        </p:nvSpPr>
        <p:spPr>
          <a:xfrm rot="5400000">
            <a:off x="5042930" y="2847732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62DD7911-BBE6-4CD8-89CF-0C5A78835315}"/>
              </a:ext>
            </a:extLst>
          </p:cNvPr>
          <p:cNvSpPr/>
          <p:nvPr/>
        </p:nvSpPr>
        <p:spPr>
          <a:xfrm rot="5400000">
            <a:off x="5034053" y="3397099"/>
            <a:ext cx="283537" cy="23923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213136D8-DB19-4838-9F5D-0E3846DBBB31}"/>
              </a:ext>
            </a:extLst>
          </p:cNvPr>
          <p:cNvSpPr/>
          <p:nvPr/>
        </p:nvSpPr>
        <p:spPr>
          <a:xfrm rot="5400000">
            <a:off x="5034052" y="3955308"/>
            <a:ext cx="283537" cy="239233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90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CFBBA2-205B-4EE3-8AAC-87514628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02" y="443425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s-ES" sz="4800">
                <a:solidFill>
                  <a:srgbClr val="FFFFFF"/>
                </a:solidFill>
              </a:rPr>
              <a:t>INTRODUCCIÓN</a:t>
            </a:r>
            <a:r>
              <a:rPr lang="es-ES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42B8B-C088-4F03-BACC-9B88B48ED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543" y="2753751"/>
            <a:ext cx="7285991" cy="3248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400" dirty="0"/>
              <a:t>Juego tipo </a:t>
            </a:r>
            <a:r>
              <a:rPr lang="es-ES" sz="2400" i="1" dirty="0"/>
              <a:t>Quiz.</a:t>
            </a:r>
            <a:endParaRPr lang="es-ES" dirty="0"/>
          </a:p>
          <a:p>
            <a:pPr>
              <a:lnSpc>
                <a:spcPct val="250000"/>
              </a:lnSpc>
              <a:buClr>
                <a:srgbClr val="F7F7F7"/>
              </a:buClr>
            </a:pPr>
            <a:r>
              <a:rPr lang="es-ES" sz="2400" dirty="0"/>
              <a:t>Contenido </a:t>
            </a:r>
            <a:r>
              <a:rPr lang="es-ES" sz="2400" i="1" dirty="0"/>
              <a:t>Histórico </a:t>
            </a:r>
            <a:r>
              <a:rPr lang="es-ES" sz="2400" dirty="0"/>
              <a:t>con elección de fechas.</a:t>
            </a:r>
          </a:p>
          <a:p>
            <a:pPr>
              <a:lnSpc>
                <a:spcPct val="200000"/>
              </a:lnSpc>
              <a:buClr>
                <a:srgbClr val="F7F7F7"/>
              </a:buClr>
            </a:pPr>
            <a:r>
              <a:rPr lang="es-ES" sz="2400" dirty="0"/>
              <a:t>Gana puntos con cada acierto.</a:t>
            </a:r>
          </a:p>
          <a:p>
            <a:pPr>
              <a:buClr>
                <a:srgbClr val="F7F7F7"/>
              </a:buClr>
            </a:pPr>
            <a:endParaRPr lang="es-ES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9AF23E34-2900-40C0-94B0-228A3CC6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1" y="3469206"/>
            <a:ext cx="3641969" cy="1218897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2B1FAA2-8FA4-4F5C-9E53-2C4CA2C317EA}"/>
              </a:ext>
            </a:extLst>
          </p:cNvPr>
          <p:cNvSpPr/>
          <p:nvPr/>
        </p:nvSpPr>
        <p:spPr>
          <a:xfrm rot="5400000">
            <a:off x="3687443" y="2986492"/>
            <a:ext cx="283537" cy="23923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556A2BDF-8F96-4314-8A6D-5A7DD7E21624}"/>
              </a:ext>
            </a:extLst>
          </p:cNvPr>
          <p:cNvSpPr/>
          <p:nvPr/>
        </p:nvSpPr>
        <p:spPr>
          <a:xfrm rot="5400000">
            <a:off x="3687443" y="3952931"/>
            <a:ext cx="283537" cy="23923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F8D35AC3-51B5-41E8-B6A9-B6C98090552D}"/>
              </a:ext>
            </a:extLst>
          </p:cNvPr>
          <p:cNvSpPr/>
          <p:nvPr/>
        </p:nvSpPr>
        <p:spPr>
          <a:xfrm rot="5400000">
            <a:off x="3687443" y="4845029"/>
            <a:ext cx="283537" cy="23923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082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FE8362-F556-4D1D-9834-AB4999D7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66" y="1714305"/>
            <a:ext cx="4314186" cy="1305590"/>
          </a:xfrm>
        </p:spPr>
        <p:txBody>
          <a:bodyPr>
            <a:normAutofit fontScale="90000"/>
          </a:bodyPr>
          <a:lstStyle/>
          <a:p>
            <a:r>
              <a:rPr lang="es-ES">
                <a:solidFill>
                  <a:schemeClr val="bg1"/>
                </a:solidFill>
              </a:rPr>
              <a:t>PANTALLAS ADICIONALES:</a:t>
            </a:r>
            <a:br>
              <a:rPr lang="es-ES">
                <a:solidFill>
                  <a:schemeClr val="bg1"/>
                </a:solidFill>
              </a:rPr>
            </a:br>
            <a:br>
              <a:rPr lang="es-ES"/>
            </a:br>
            <a:br>
              <a:rPr lang="es-ES"/>
            </a:br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F38A9DD7-EFD5-49C7-8A78-1874598C1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3769" y="1225844"/>
            <a:ext cx="2287644" cy="4969051"/>
          </a:xfrm>
        </p:spPr>
      </p:pic>
      <p:pic>
        <p:nvPicPr>
          <p:cNvPr id="5" name="Imagen 5" descr="Interfaz de usuario gráfica, Aplicación, PowerPoint&#10;&#10;Descripción generada automáticamente">
            <a:extLst>
              <a:ext uri="{FF2B5EF4-FFF2-40B4-BE49-F238E27FC236}">
                <a16:creationId xmlns:a16="http://schemas.microsoft.com/office/drawing/2014/main" id="{B8F829F6-C016-405D-993E-4132EEBD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586" y="1225062"/>
            <a:ext cx="2318751" cy="496472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5BC9374-CCF1-4E10-BF8F-3C2ED22F18B9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0BD8D5-D9C2-4D5E-A64A-24CF36012024}"/>
              </a:ext>
            </a:extLst>
          </p:cNvPr>
          <p:cNvSpPr txBox="1"/>
          <p:nvPr/>
        </p:nvSpPr>
        <p:spPr>
          <a:xfrm>
            <a:off x="950949" y="463624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200">
                <a:solidFill>
                  <a:schemeClr val="bg1"/>
                </a:solidFill>
              </a:rPr>
              <a:t>DISEÑO</a:t>
            </a:r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2B43D4-F93A-4863-AF64-1DFDEB424120}"/>
              </a:ext>
            </a:extLst>
          </p:cNvPr>
          <p:cNvSpPr txBox="1"/>
          <p:nvPr/>
        </p:nvSpPr>
        <p:spPr>
          <a:xfrm>
            <a:off x="-52753" y="3356708"/>
            <a:ext cx="48826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s-ES" sz="3200">
                <a:solidFill>
                  <a:schemeClr val="bg1"/>
                </a:solidFill>
              </a:rPr>
              <a:t>Menú principal</a:t>
            </a:r>
            <a:endParaRPr lang="es-ES"/>
          </a:p>
          <a:p>
            <a:pPr marL="285750" indent="-285750">
              <a:buFont typeface="Arial"/>
              <a:buChar char="•"/>
            </a:pPr>
            <a:r>
              <a:rPr lang="es-ES" sz="3200">
                <a:solidFill>
                  <a:schemeClr val="bg1"/>
                </a:solidFill>
              </a:rPr>
              <a:t>Pantalla de resultados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0FD17E4B-2246-4CC1-B766-9A3072FE6326}"/>
              </a:ext>
            </a:extLst>
          </p:cNvPr>
          <p:cNvSpPr/>
          <p:nvPr/>
        </p:nvSpPr>
        <p:spPr>
          <a:xfrm rot="5400000">
            <a:off x="35418" y="3869512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B8EB9F14-4FFC-4D28-BAED-4AD0528F8F98}"/>
              </a:ext>
            </a:extLst>
          </p:cNvPr>
          <p:cNvSpPr/>
          <p:nvPr/>
        </p:nvSpPr>
        <p:spPr>
          <a:xfrm rot="5400000">
            <a:off x="35418" y="4510708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7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FE8362-F556-4D1D-9834-AB4999D7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" y="1714305"/>
            <a:ext cx="4490032" cy="1305590"/>
          </a:xfrm>
        </p:spPr>
        <p:txBody>
          <a:bodyPr>
            <a:normAutofit fontScale="90000"/>
          </a:bodyPr>
          <a:lstStyle/>
          <a:p>
            <a:pPr algn="ctr"/>
            <a:r>
              <a:rPr lang="es-ES">
                <a:solidFill>
                  <a:schemeClr val="bg1"/>
                </a:solidFill>
              </a:rPr>
              <a:t>PANTALLA PRINCIPAL</a:t>
            </a:r>
            <a:br>
              <a:rPr lang="es-ES">
                <a:solidFill>
                  <a:schemeClr val="bg1"/>
                </a:solidFill>
              </a:rPr>
            </a:br>
            <a:br>
              <a:rPr lang="es-ES"/>
            </a:br>
            <a:br>
              <a:rPr lang="es-ES"/>
            </a:br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5BC9374-CCF1-4E10-BF8F-3C2ED22F18B9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0BD8D5-D9C2-4D5E-A64A-24CF36012024}"/>
              </a:ext>
            </a:extLst>
          </p:cNvPr>
          <p:cNvSpPr txBox="1"/>
          <p:nvPr/>
        </p:nvSpPr>
        <p:spPr>
          <a:xfrm>
            <a:off x="950949" y="463624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200">
                <a:solidFill>
                  <a:schemeClr val="bg1"/>
                </a:solidFill>
              </a:rPr>
              <a:t>DISEÑO</a:t>
            </a:r>
            <a:endParaRPr lang="es-ES"/>
          </a:p>
        </p:txBody>
      </p:sp>
      <p:pic>
        <p:nvPicPr>
          <p:cNvPr id="13" name="Imagen 14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FEFD3B82-8088-4EE0-8F5C-C23AB0652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324" y="1339765"/>
            <a:ext cx="2180133" cy="4732788"/>
          </a:xfrm>
        </p:spPr>
      </p:pic>
      <p:pic>
        <p:nvPicPr>
          <p:cNvPr id="15" name="Imagen 1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1BE8C68-AC7B-41F5-A86A-63D55C950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893" y="1342293"/>
            <a:ext cx="2172213" cy="4730261"/>
          </a:xfrm>
          <a:prstGeom prst="rect">
            <a:avLst/>
          </a:prstGeom>
        </p:spPr>
      </p:pic>
      <p:pic>
        <p:nvPicPr>
          <p:cNvPr id="16" name="Imagen 16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B192B3D9-4B1E-47C6-843C-3DC97EC38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125" y="1342294"/>
            <a:ext cx="2172212" cy="473026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E61397E-6653-4437-8735-898B320C17E9}"/>
              </a:ext>
            </a:extLst>
          </p:cNvPr>
          <p:cNvSpPr txBox="1"/>
          <p:nvPr/>
        </p:nvSpPr>
        <p:spPr>
          <a:xfrm>
            <a:off x="240323" y="3161323"/>
            <a:ext cx="431604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>
                <a:solidFill>
                  <a:schemeClr val="bg1"/>
                </a:solidFill>
              </a:rPr>
              <a:t>Temporizador de juego</a:t>
            </a:r>
          </a:p>
          <a:p>
            <a:pPr marL="285750" indent="-285750">
              <a:buFont typeface="Arial"/>
              <a:buChar char="•"/>
            </a:pPr>
            <a:r>
              <a:rPr lang="es-ES" sz="2800">
                <a:solidFill>
                  <a:schemeClr val="bg1"/>
                </a:solidFill>
              </a:rPr>
              <a:t>Guía visual de colores</a:t>
            </a:r>
          </a:p>
          <a:p>
            <a:pPr marL="285750" indent="-285750">
              <a:buFont typeface="Arial"/>
              <a:buChar char="•"/>
            </a:pPr>
            <a:r>
              <a:rPr lang="es-ES" sz="2800">
                <a:solidFill>
                  <a:schemeClr val="bg1"/>
                </a:solidFill>
              </a:rPr>
              <a:t>Pista opcional como ayuda al jugador</a:t>
            </a: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5B771112-0908-4A55-B262-16A98AAE88D5}"/>
              </a:ext>
            </a:extLst>
          </p:cNvPr>
          <p:cNvSpPr/>
          <p:nvPr/>
        </p:nvSpPr>
        <p:spPr>
          <a:xfrm rot="5400000">
            <a:off x="258442" y="3309790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5A35D0DA-4758-4823-90D6-7EAB175CDDB1}"/>
              </a:ext>
            </a:extLst>
          </p:cNvPr>
          <p:cNvSpPr/>
          <p:nvPr/>
        </p:nvSpPr>
        <p:spPr>
          <a:xfrm rot="5400000">
            <a:off x="258442" y="4155857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B72B5DEC-769F-4C42-ACA2-16C5CF0DADFB}"/>
              </a:ext>
            </a:extLst>
          </p:cNvPr>
          <p:cNvSpPr/>
          <p:nvPr/>
        </p:nvSpPr>
        <p:spPr>
          <a:xfrm rot="5400000">
            <a:off x="258442" y="4585049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11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F7D6C0-0439-43C0-A27D-3D0B395C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0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s-ES" sz="4800">
                <a:solidFill>
                  <a:srgbClr val="FFFFFF"/>
                </a:solidFill>
              </a:rPr>
              <a:t>DESARROLLO</a:t>
            </a:r>
            <a:endParaRPr lang="es-ES" sz="48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041DA4-F92C-46A2-937A-66E180A8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9959443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/>
              <a:t>Preguntas en carrusel con comienzo aleatorio.</a:t>
            </a:r>
          </a:p>
          <a:p>
            <a:pPr>
              <a:buClr>
                <a:srgbClr val="F7F7F7"/>
              </a:buClr>
            </a:pPr>
            <a:endParaRPr lang="es-ES" sz="2400"/>
          </a:p>
          <a:p>
            <a:pPr>
              <a:buClr>
                <a:srgbClr val="F7F7F7"/>
              </a:buClr>
            </a:pPr>
            <a:r>
              <a:rPr lang="es-ES" sz="2400"/>
              <a:t>Mensajes </a:t>
            </a:r>
            <a:r>
              <a:rPr lang="es-ES" sz="2400" i="1" err="1"/>
              <a:t>Toast</a:t>
            </a:r>
            <a:r>
              <a:rPr lang="es-ES" sz="2400" i="1"/>
              <a:t> </a:t>
            </a:r>
            <a:r>
              <a:rPr lang="es-ES" sz="2400"/>
              <a:t>al salir al menú principal desde cualquier punto del juego mostrando la puntuación conseguida.</a:t>
            </a:r>
          </a:p>
          <a:p>
            <a:pPr>
              <a:buClr>
                <a:srgbClr val="F7F7F7"/>
              </a:buClr>
            </a:pPr>
            <a:endParaRPr lang="es-ES" sz="2400"/>
          </a:p>
          <a:p>
            <a:pPr>
              <a:buClr>
                <a:srgbClr val="F7F7F7"/>
              </a:buClr>
            </a:pPr>
            <a:r>
              <a:rPr lang="es-ES" sz="2400"/>
              <a:t>Utilización de botones reducida a la utilidad de estos.</a:t>
            </a:r>
          </a:p>
          <a:p>
            <a:pPr>
              <a:buClr>
                <a:srgbClr val="F7F7F7"/>
              </a:buClr>
            </a:pPr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B9DF462-27E9-4F77-844E-A26531A23AE2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8FC5C078-450C-4126-81E7-E388C120868A}"/>
              </a:ext>
            </a:extLst>
          </p:cNvPr>
          <p:cNvSpPr/>
          <p:nvPr/>
        </p:nvSpPr>
        <p:spPr>
          <a:xfrm rot="5400000">
            <a:off x="1178419" y="2895294"/>
            <a:ext cx="283537" cy="239233"/>
          </a:xfrm>
          <a:prstGeom prst="triangle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81CFB56-5B8A-490B-B594-306386739E1B}"/>
              </a:ext>
            </a:extLst>
          </p:cNvPr>
          <p:cNvSpPr/>
          <p:nvPr/>
        </p:nvSpPr>
        <p:spPr>
          <a:xfrm rot="5400000">
            <a:off x="1178419" y="3880318"/>
            <a:ext cx="283537" cy="239233"/>
          </a:xfrm>
          <a:prstGeom prst="triangle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9C3AF8E5-C15A-4908-9682-7DA4B9BFB8DE}"/>
              </a:ext>
            </a:extLst>
          </p:cNvPr>
          <p:cNvSpPr/>
          <p:nvPr/>
        </p:nvSpPr>
        <p:spPr>
          <a:xfrm rot="5400000">
            <a:off x="1178419" y="5237050"/>
            <a:ext cx="283537" cy="239233"/>
          </a:xfrm>
          <a:prstGeom prst="triangle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062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EBF2C2-AEA5-4942-B2B2-DA645880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6" y="1645920"/>
            <a:ext cx="4572951" cy="4470821"/>
          </a:xfrm>
        </p:spPr>
        <p:txBody>
          <a:bodyPr>
            <a:normAutofit/>
          </a:bodyPr>
          <a:lstStyle/>
          <a:p>
            <a:pPr algn="ctr"/>
            <a:r>
              <a:rPr lang="es-ES" sz="4000">
                <a:solidFill>
                  <a:schemeClr val="bg2"/>
                </a:solidFill>
              </a:rPr>
              <a:t>CONCLUSIONES</a:t>
            </a:r>
            <a:br>
              <a:rPr lang="es-ES" sz="4000"/>
            </a:br>
            <a:r>
              <a:rPr lang="es-ES" sz="4000">
                <a:solidFill>
                  <a:schemeClr val="bg2"/>
                </a:solidFill>
              </a:rPr>
              <a:t>Y FUTURO DESARROLLO</a:t>
            </a:r>
            <a:br>
              <a:rPr lang="es-ES" sz="3300"/>
            </a:br>
            <a:endParaRPr lang="es-ES" sz="330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7775D4-BC96-4E9B-8E4D-7790950C7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34950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800"/>
              <a:t>Juego funcional con preguntas escalables.</a:t>
            </a:r>
          </a:p>
          <a:p>
            <a:pPr>
              <a:buClr>
                <a:srgbClr val="8AD0D6"/>
              </a:buClr>
            </a:pPr>
            <a:r>
              <a:rPr lang="es-ES" sz="2800"/>
              <a:t>Preguntas totalmente aleatorias en el futuro.</a:t>
            </a:r>
          </a:p>
          <a:p>
            <a:pPr>
              <a:buClr>
                <a:srgbClr val="8AD0D6"/>
              </a:buClr>
            </a:pPr>
            <a:r>
              <a:rPr lang="es-ES" sz="2800"/>
              <a:t>Algoritmo de puntuación dependiente de racha de aciertos o de utilización de </a:t>
            </a:r>
            <a:r>
              <a:rPr lang="es-ES" sz="2800" i="1"/>
              <a:t>Pistas</a:t>
            </a:r>
            <a:r>
              <a:rPr lang="es-ES" i="1"/>
              <a:t>.</a:t>
            </a:r>
          </a:p>
          <a:p>
            <a:pPr marL="0" indent="0">
              <a:buClr>
                <a:srgbClr val="8AD0D6"/>
              </a:buClr>
              <a:buNone/>
            </a:pPr>
            <a:endParaRPr lang="es-ES" i="1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626A991-6983-47F5-9B27-6B7B29804C19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50E58421-6F19-420C-A6A3-72A44A627B50}"/>
              </a:ext>
            </a:extLst>
          </p:cNvPr>
          <p:cNvSpPr/>
          <p:nvPr/>
        </p:nvSpPr>
        <p:spPr>
          <a:xfrm rot="5400000">
            <a:off x="5285784" y="1799406"/>
            <a:ext cx="283537" cy="239233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BE2A94A6-0AE8-4B4D-9673-74CB90065254}"/>
              </a:ext>
            </a:extLst>
          </p:cNvPr>
          <p:cNvSpPr/>
          <p:nvPr/>
        </p:nvSpPr>
        <p:spPr>
          <a:xfrm rot="5400000">
            <a:off x="5285784" y="2801357"/>
            <a:ext cx="283537" cy="239233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D0484BD3-29EE-4600-A0D7-2009F051E535}"/>
              </a:ext>
            </a:extLst>
          </p:cNvPr>
          <p:cNvSpPr/>
          <p:nvPr/>
        </p:nvSpPr>
        <p:spPr>
          <a:xfrm rot="5400000">
            <a:off x="5285784" y="3760162"/>
            <a:ext cx="283537" cy="239233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07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E944DE-0956-45C9-A59E-45D6F206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897" y="3428235"/>
            <a:ext cx="8946541" cy="2067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3200" dirty="0"/>
              <a:t>DESARROLLADO POR:</a:t>
            </a:r>
          </a:p>
          <a:p>
            <a:pPr>
              <a:buClr>
                <a:srgbClr val="8AD0D6"/>
              </a:buClr>
            </a:pPr>
            <a:r>
              <a:rPr lang="es-ES" sz="2800" dirty="0"/>
              <a:t>Mario Simón Soto</a:t>
            </a:r>
          </a:p>
          <a:p>
            <a:pPr>
              <a:buClr>
                <a:srgbClr val="8AD0D6"/>
              </a:buClr>
            </a:pPr>
            <a:r>
              <a:rPr lang="es-ES" sz="2800" dirty="0"/>
              <a:t>Borja Martínez Requena</a:t>
            </a:r>
          </a:p>
          <a:p>
            <a:pPr>
              <a:buClr>
                <a:srgbClr val="8AD0D6"/>
              </a:buClr>
            </a:pP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7FCDEAB-3CB1-41A8-A610-8D0C922977F4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7CFB9B66-422A-4A69-8298-10885E24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84" y="393328"/>
            <a:ext cx="5872211" cy="1962311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51BD0B2-E270-44BD-AE7B-32D7BC50A991}"/>
              </a:ext>
            </a:extLst>
          </p:cNvPr>
          <p:cNvSpPr/>
          <p:nvPr/>
        </p:nvSpPr>
        <p:spPr>
          <a:xfrm rot="5400000">
            <a:off x="1600793" y="4200578"/>
            <a:ext cx="283537" cy="2392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7FFF7D87-8C54-4E39-9302-7D867A192566}"/>
              </a:ext>
            </a:extLst>
          </p:cNvPr>
          <p:cNvSpPr/>
          <p:nvPr/>
        </p:nvSpPr>
        <p:spPr>
          <a:xfrm rot="5400000">
            <a:off x="1600792" y="4781077"/>
            <a:ext cx="283537" cy="2392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56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153</Words>
  <Application>Microsoft Office PowerPoint</Application>
  <PresentationFormat>Panorámica</PresentationFormat>
  <Paragraphs>36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DATE WITH HISTORY</vt:lpstr>
      <vt:lpstr>ÍNDICE</vt:lpstr>
      <vt:lpstr>INTRODUCCIÓN </vt:lpstr>
      <vt:lpstr>PANTALLAS ADICIONALES:   </vt:lpstr>
      <vt:lpstr>PANTALLA PRINCIPAL   </vt:lpstr>
      <vt:lpstr>DESARROLLO</vt:lpstr>
      <vt:lpstr>CONCLUSIONES Y FUTURO DESARROLLO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Borja Martinez</cp:lastModifiedBy>
  <cp:revision>2</cp:revision>
  <dcterms:created xsi:type="dcterms:W3CDTF">2021-10-19T08:25:07Z</dcterms:created>
  <dcterms:modified xsi:type="dcterms:W3CDTF">2021-10-19T09:20:30Z</dcterms:modified>
</cp:coreProperties>
</file>