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97" autoAdjust="0"/>
    <p:restoredTop sz="83196" autoAdjust="0"/>
  </p:normalViewPr>
  <p:slideViewPr>
    <p:cSldViewPr snapToGrid="0">
      <p:cViewPr varScale="1">
        <p:scale>
          <a:sx n="104" d="100"/>
          <a:sy n="104" d="100"/>
        </p:scale>
        <p:origin x="68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ng Chenhui" userId="6a1addf3ea506e61" providerId="LiveId" clId="{C9986A5B-EC58-154A-9F6C-2001617904D0}"/>
    <pc:docChg chg="undo redo custSel addSld modSld modMainMaster modShowInfo">
      <pc:chgData name="Ning Chenhui" userId="6a1addf3ea506e61" providerId="LiveId" clId="{C9986A5B-EC58-154A-9F6C-2001617904D0}" dt="2022-03-31T09:13:40.279" v="1181" actId="20577"/>
      <pc:docMkLst>
        <pc:docMk/>
      </pc:docMkLst>
      <pc:sldChg chg="addSp delSp modSp mod modNotesTx">
        <pc:chgData name="Ning Chenhui" userId="6a1addf3ea506e61" providerId="LiveId" clId="{C9986A5B-EC58-154A-9F6C-2001617904D0}" dt="2022-03-31T09:13:40.279" v="1181" actId="20577"/>
        <pc:sldMkLst>
          <pc:docMk/>
          <pc:sldMk cId="474646928" sldId="256"/>
        </pc:sldMkLst>
        <pc:spChg chg="add del mod">
          <ac:chgData name="Ning Chenhui" userId="6a1addf3ea506e61" providerId="LiveId" clId="{C9986A5B-EC58-154A-9F6C-2001617904D0}" dt="2022-03-28T07:24:27.444" v="253"/>
          <ac:spMkLst>
            <pc:docMk/>
            <pc:sldMk cId="474646928" sldId="256"/>
            <ac:spMk id="4" creationId="{ECD4494F-643B-D141-A7BF-F415436036EC}"/>
          </ac:spMkLst>
        </pc:spChg>
        <pc:spChg chg="add mod">
          <ac:chgData name="Ning Chenhui" userId="6a1addf3ea506e61" providerId="LiveId" clId="{C9986A5B-EC58-154A-9F6C-2001617904D0}" dt="2022-03-31T09:09:34.702" v="1093" actId="1076"/>
          <ac:spMkLst>
            <pc:docMk/>
            <pc:sldMk cId="474646928" sldId="256"/>
            <ac:spMk id="5" creationId="{0FD37EE3-4BCB-C042-9358-BAA0A0816EA3}"/>
          </ac:spMkLst>
        </pc:spChg>
      </pc:sldChg>
      <pc:sldChg chg="addSp delSp modSp mod">
        <pc:chgData name="Ning Chenhui" userId="6a1addf3ea506e61" providerId="LiveId" clId="{C9986A5B-EC58-154A-9F6C-2001617904D0}" dt="2022-03-28T07:24:27.444" v="253"/>
        <pc:sldMkLst>
          <pc:docMk/>
          <pc:sldMk cId="2584620963" sldId="257"/>
        </pc:sldMkLst>
        <pc:spChg chg="mod">
          <ac:chgData name="Ning Chenhui" userId="6a1addf3ea506e61" providerId="LiveId" clId="{C9986A5B-EC58-154A-9F6C-2001617904D0}" dt="2022-03-28T02:27:52.670" v="19" actId="790"/>
          <ac:spMkLst>
            <pc:docMk/>
            <pc:sldMk cId="2584620963" sldId="257"/>
            <ac:spMk id="3" creationId="{0BBDFEDC-A298-4F0B-A2D0-7FD52CEB4573}"/>
          </ac:spMkLst>
        </pc:spChg>
        <pc:spChg chg="add del mod">
          <ac:chgData name="Ning Chenhui" userId="6a1addf3ea506e61" providerId="LiveId" clId="{C9986A5B-EC58-154A-9F6C-2001617904D0}" dt="2022-03-28T07:24:27.444" v="253"/>
          <ac:spMkLst>
            <pc:docMk/>
            <pc:sldMk cId="2584620963" sldId="257"/>
            <ac:spMk id="4" creationId="{2C40E8D6-ED79-FA4D-923C-29D6935F89E7}"/>
          </ac:spMkLst>
        </pc:spChg>
      </pc:sldChg>
      <pc:sldChg chg="addSp delSp modSp">
        <pc:chgData name="Ning Chenhui" userId="6a1addf3ea506e61" providerId="LiveId" clId="{C9986A5B-EC58-154A-9F6C-2001617904D0}" dt="2022-03-28T07:24:27.444" v="253"/>
        <pc:sldMkLst>
          <pc:docMk/>
          <pc:sldMk cId="1242381546" sldId="258"/>
        </pc:sldMkLst>
        <pc:spChg chg="add del mod">
          <ac:chgData name="Ning Chenhui" userId="6a1addf3ea506e61" providerId="LiveId" clId="{C9986A5B-EC58-154A-9F6C-2001617904D0}" dt="2022-03-28T07:24:27.444" v="253"/>
          <ac:spMkLst>
            <pc:docMk/>
            <pc:sldMk cId="1242381546" sldId="258"/>
            <ac:spMk id="4" creationId="{CE17DD5B-617D-E849-A2CB-2BF19B497FF6}"/>
          </ac:spMkLst>
        </pc:spChg>
      </pc:sldChg>
      <pc:sldChg chg="addSp delSp modSp">
        <pc:chgData name="Ning Chenhui" userId="6a1addf3ea506e61" providerId="LiveId" clId="{C9986A5B-EC58-154A-9F6C-2001617904D0}" dt="2022-03-28T07:24:27.444" v="253"/>
        <pc:sldMkLst>
          <pc:docMk/>
          <pc:sldMk cId="2389316452" sldId="259"/>
        </pc:sldMkLst>
        <pc:spChg chg="mod">
          <ac:chgData name="Ning Chenhui" userId="6a1addf3ea506e61" providerId="LiveId" clId="{C9986A5B-EC58-154A-9F6C-2001617904D0}" dt="2022-03-28T07:17:42.498" v="231"/>
          <ac:spMkLst>
            <pc:docMk/>
            <pc:sldMk cId="2389316452" sldId="259"/>
            <ac:spMk id="2" creationId="{2591D066-8F11-4077-A54C-40F8540889E7}"/>
          </ac:spMkLst>
        </pc:spChg>
        <pc:spChg chg="add del mod">
          <ac:chgData name="Ning Chenhui" userId="6a1addf3ea506e61" providerId="LiveId" clId="{C9986A5B-EC58-154A-9F6C-2001617904D0}" dt="2022-03-28T07:24:27.444" v="253"/>
          <ac:spMkLst>
            <pc:docMk/>
            <pc:sldMk cId="2389316452" sldId="259"/>
            <ac:spMk id="4" creationId="{BF654079-4F73-6D42-B3B9-2B2723466AAA}"/>
          </ac:spMkLst>
        </pc:spChg>
      </pc:sldChg>
      <pc:sldChg chg="addSp delSp modSp">
        <pc:chgData name="Ning Chenhui" userId="6a1addf3ea506e61" providerId="LiveId" clId="{C9986A5B-EC58-154A-9F6C-2001617904D0}" dt="2022-03-28T07:24:27.444" v="253"/>
        <pc:sldMkLst>
          <pc:docMk/>
          <pc:sldMk cId="4154755917" sldId="260"/>
        </pc:sldMkLst>
        <pc:spChg chg="add del mod">
          <ac:chgData name="Ning Chenhui" userId="6a1addf3ea506e61" providerId="LiveId" clId="{C9986A5B-EC58-154A-9F6C-2001617904D0}" dt="2022-03-28T07:24:27.444" v="253"/>
          <ac:spMkLst>
            <pc:docMk/>
            <pc:sldMk cId="4154755917" sldId="260"/>
            <ac:spMk id="4" creationId="{D7663EF1-B2AB-4E48-A849-764A6BC1E0BF}"/>
          </ac:spMkLst>
        </pc:spChg>
      </pc:sldChg>
      <pc:sldChg chg="addSp delSp modSp mod">
        <pc:chgData name="Ning Chenhui" userId="6a1addf3ea506e61" providerId="LiveId" clId="{C9986A5B-EC58-154A-9F6C-2001617904D0}" dt="2022-03-30T12:27:48.607" v="1014" actId="207"/>
        <pc:sldMkLst>
          <pc:docMk/>
          <pc:sldMk cId="3063958489" sldId="261"/>
        </pc:sldMkLst>
        <pc:spChg chg="mod">
          <ac:chgData name="Ning Chenhui" userId="6a1addf3ea506e61" providerId="LiveId" clId="{C9986A5B-EC58-154A-9F6C-2001617904D0}" dt="2022-03-30T12:27:48.607" v="1014" actId="207"/>
          <ac:spMkLst>
            <pc:docMk/>
            <pc:sldMk cId="3063958489" sldId="261"/>
            <ac:spMk id="3" creationId="{71DC7571-1673-47CA-BADE-16A7E41FDCAE}"/>
          </ac:spMkLst>
        </pc:spChg>
        <pc:spChg chg="add del mod">
          <ac:chgData name="Ning Chenhui" userId="6a1addf3ea506e61" providerId="LiveId" clId="{C9986A5B-EC58-154A-9F6C-2001617904D0}" dt="2022-03-28T07:24:27.444" v="253"/>
          <ac:spMkLst>
            <pc:docMk/>
            <pc:sldMk cId="3063958489" sldId="261"/>
            <ac:spMk id="4" creationId="{1B44F449-432D-6440-A57A-DD2EB2895E72}"/>
          </ac:spMkLst>
        </pc:spChg>
      </pc:sldChg>
      <pc:sldChg chg="addSp delSp modSp">
        <pc:chgData name="Ning Chenhui" userId="6a1addf3ea506e61" providerId="LiveId" clId="{C9986A5B-EC58-154A-9F6C-2001617904D0}" dt="2022-03-28T07:24:27.444" v="253"/>
        <pc:sldMkLst>
          <pc:docMk/>
          <pc:sldMk cId="3618284690" sldId="262"/>
        </pc:sldMkLst>
        <pc:spChg chg="add del mod">
          <ac:chgData name="Ning Chenhui" userId="6a1addf3ea506e61" providerId="LiveId" clId="{C9986A5B-EC58-154A-9F6C-2001617904D0}" dt="2022-03-28T07:24:27.444" v="253"/>
          <ac:spMkLst>
            <pc:docMk/>
            <pc:sldMk cId="3618284690" sldId="262"/>
            <ac:spMk id="4" creationId="{8708C0CE-FE59-B047-A1CA-00D5D23A7EB2}"/>
          </ac:spMkLst>
        </pc:spChg>
      </pc:sldChg>
      <pc:sldChg chg="addSp delSp modSp mod">
        <pc:chgData name="Ning Chenhui" userId="6a1addf3ea506e61" providerId="LiveId" clId="{C9986A5B-EC58-154A-9F6C-2001617904D0}" dt="2022-03-28T07:24:27.444" v="253"/>
        <pc:sldMkLst>
          <pc:docMk/>
          <pc:sldMk cId="3207089561" sldId="263"/>
        </pc:sldMkLst>
        <pc:spChg chg="add del mod">
          <ac:chgData name="Ning Chenhui" userId="6a1addf3ea506e61" providerId="LiveId" clId="{C9986A5B-EC58-154A-9F6C-2001617904D0}" dt="2022-03-28T07:24:27.444" v="253"/>
          <ac:spMkLst>
            <pc:docMk/>
            <pc:sldMk cId="3207089561" sldId="263"/>
            <ac:spMk id="4" creationId="{E8CCF088-B710-4744-920D-7A8F2E892FCF}"/>
          </ac:spMkLst>
        </pc:spChg>
        <pc:picChg chg="mod">
          <ac:chgData name="Ning Chenhui" userId="6a1addf3ea506e61" providerId="LiveId" clId="{C9986A5B-EC58-154A-9F6C-2001617904D0}" dt="2022-03-28T02:43:14.294" v="40" actId="1037"/>
          <ac:picMkLst>
            <pc:docMk/>
            <pc:sldMk cId="3207089561" sldId="263"/>
            <ac:picMk id="5" creationId="{2EB30717-CF59-49EB-A32B-AD672E2F7078}"/>
          </ac:picMkLst>
        </pc:picChg>
      </pc:sldChg>
      <pc:sldChg chg="addSp delSp modSp mod modNotesTx">
        <pc:chgData name="Ning Chenhui" userId="6a1addf3ea506e61" providerId="LiveId" clId="{C9986A5B-EC58-154A-9F6C-2001617904D0}" dt="2022-03-30T12:28:22.700" v="1016" actId="9405"/>
        <pc:sldMkLst>
          <pc:docMk/>
          <pc:sldMk cId="395361650" sldId="264"/>
        </pc:sldMkLst>
        <pc:spChg chg="mod">
          <ac:chgData name="Ning Chenhui" userId="6a1addf3ea506e61" providerId="LiveId" clId="{C9986A5B-EC58-154A-9F6C-2001617904D0}" dt="2022-03-29T06:48:20.529" v="993" actId="1076"/>
          <ac:spMkLst>
            <pc:docMk/>
            <pc:sldMk cId="395361650" sldId="264"/>
            <ac:spMk id="2" creationId="{2591D066-8F11-4077-A54C-40F8540889E7}"/>
          </ac:spMkLst>
        </pc:spChg>
        <pc:spChg chg="mod">
          <ac:chgData name="Ning Chenhui" userId="6a1addf3ea506e61" providerId="LiveId" clId="{C9986A5B-EC58-154A-9F6C-2001617904D0}" dt="2022-03-29T06:48:52.522" v="1004" actId="1076"/>
          <ac:spMkLst>
            <pc:docMk/>
            <pc:sldMk cId="395361650" sldId="264"/>
            <ac:spMk id="3" creationId="{71DC7571-1673-47CA-BADE-16A7E41FDCAE}"/>
          </ac:spMkLst>
        </pc:spChg>
        <pc:spChg chg="add del mod">
          <ac:chgData name="Ning Chenhui" userId="6a1addf3ea506e61" providerId="LiveId" clId="{C9986A5B-EC58-154A-9F6C-2001617904D0}" dt="2022-03-28T07:24:27.444" v="253"/>
          <ac:spMkLst>
            <pc:docMk/>
            <pc:sldMk cId="395361650" sldId="264"/>
            <ac:spMk id="4" creationId="{A455487B-16E3-E847-938F-6F5108437A3F}"/>
          </ac:spMkLst>
        </pc:spChg>
        <pc:picChg chg="add mod">
          <ac:chgData name="Ning Chenhui" userId="6a1addf3ea506e61" providerId="LiveId" clId="{C9986A5B-EC58-154A-9F6C-2001617904D0}" dt="2022-03-29T06:50:54.537" v="1005" actId="14100"/>
          <ac:picMkLst>
            <pc:docMk/>
            <pc:sldMk cId="395361650" sldId="264"/>
            <ac:picMk id="4" creationId="{9AD3F9F0-93AF-0944-9F59-9FC61A3195AB}"/>
          </ac:picMkLst>
        </pc:picChg>
        <pc:picChg chg="mod">
          <ac:chgData name="Ning Chenhui" userId="6a1addf3ea506e61" providerId="LiveId" clId="{C9986A5B-EC58-154A-9F6C-2001617904D0}" dt="2022-03-29T06:50:57.393" v="1006" actId="1076"/>
          <ac:picMkLst>
            <pc:docMk/>
            <pc:sldMk cId="395361650" sldId="264"/>
            <ac:picMk id="5" creationId="{F0F90B30-BBAB-4489-9820-B877DCC300B6}"/>
          </ac:picMkLst>
        </pc:picChg>
        <pc:picChg chg="mod">
          <ac:chgData name="Ning Chenhui" userId="6a1addf3ea506e61" providerId="LiveId" clId="{C9986A5B-EC58-154A-9F6C-2001617904D0}" dt="2022-03-29T06:48:41.355" v="999" actId="1076"/>
          <ac:picMkLst>
            <pc:docMk/>
            <pc:sldMk cId="395361650" sldId="264"/>
            <ac:picMk id="7" creationId="{FC829157-C44F-4091-9A7D-FB7C1A02D9FB}"/>
          </ac:picMkLst>
        </pc:picChg>
        <pc:inkChg chg="add">
          <ac:chgData name="Ning Chenhui" userId="6a1addf3ea506e61" providerId="LiveId" clId="{C9986A5B-EC58-154A-9F6C-2001617904D0}" dt="2022-03-30T12:28:18.119" v="1015" actId="9405"/>
          <ac:inkMkLst>
            <pc:docMk/>
            <pc:sldMk cId="395361650" sldId="264"/>
            <ac:inkMk id="6" creationId="{17354FCE-3DD0-844F-9EB1-2AC821268A77}"/>
          </ac:inkMkLst>
        </pc:inkChg>
        <pc:inkChg chg="add">
          <ac:chgData name="Ning Chenhui" userId="6a1addf3ea506e61" providerId="LiveId" clId="{C9986A5B-EC58-154A-9F6C-2001617904D0}" dt="2022-03-30T12:28:22.700" v="1016" actId="9405"/>
          <ac:inkMkLst>
            <pc:docMk/>
            <pc:sldMk cId="395361650" sldId="264"/>
            <ac:inkMk id="8" creationId="{FF23094D-ABA7-FB4F-9F4E-38C013EDF6FB}"/>
          </ac:inkMkLst>
        </pc:inkChg>
      </pc:sldChg>
      <pc:sldChg chg="addSp delSp modSp">
        <pc:chgData name="Ning Chenhui" userId="6a1addf3ea506e61" providerId="LiveId" clId="{C9986A5B-EC58-154A-9F6C-2001617904D0}" dt="2022-03-28T07:24:27.444" v="253"/>
        <pc:sldMkLst>
          <pc:docMk/>
          <pc:sldMk cId="2261957384" sldId="265"/>
        </pc:sldMkLst>
        <pc:spChg chg="add del mod">
          <ac:chgData name="Ning Chenhui" userId="6a1addf3ea506e61" providerId="LiveId" clId="{C9986A5B-EC58-154A-9F6C-2001617904D0}" dt="2022-03-28T07:24:27.444" v="253"/>
          <ac:spMkLst>
            <pc:docMk/>
            <pc:sldMk cId="2261957384" sldId="265"/>
            <ac:spMk id="4" creationId="{6234438B-36DA-144B-A9ED-C5986E05F197}"/>
          </ac:spMkLst>
        </pc:spChg>
      </pc:sldChg>
      <pc:sldChg chg="addSp delSp modSp add mod">
        <pc:chgData name="Ning Chenhui" userId="6a1addf3ea506e61" providerId="LiveId" clId="{C9986A5B-EC58-154A-9F6C-2001617904D0}" dt="2022-03-28T07:24:27.444" v="253"/>
        <pc:sldMkLst>
          <pc:docMk/>
          <pc:sldMk cId="1703319408" sldId="266"/>
        </pc:sldMkLst>
        <pc:spChg chg="mod">
          <ac:chgData name="Ning Chenhui" userId="6a1addf3ea506e61" providerId="LiveId" clId="{C9986A5B-EC58-154A-9F6C-2001617904D0}" dt="2022-03-28T02:28:34.431" v="20"/>
          <ac:spMkLst>
            <pc:docMk/>
            <pc:sldMk cId="1703319408" sldId="266"/>
            <ac:spMk id="2" creationId="{FE80EE49-E0A8-4D55-A562-E99FA78AB16F}"/>
          </ac:spMkLst>
        </pc:spChg>
        <pc:spChg chg="mod">
          <ac:chgData name="Ning Chenhui" userId="6a1addf3ea506e61" providerId="LiveId" clId="{C9986A5B-EC58-154A-9F6C-2001617904D0}" dt="2022-03-28T02:48:11.705" v="72" actId="20577"/>
          <ac:spMkLst>
            <pc:docMk/>
            <pc:sldMk cId="1703319408" sldId="266"/>
            <ac:spMk id="3" creationId="{0BBDFEDC-A298-4F0B-A2D0-7FD52CEB4573}"/>
          </ac:spMkLst>
        </pc:spChg>
        <pc:spChg chg="add del mod">
          <ac:chgData name="Ning Chenhui" userId="6a1addf3ea506e61" providerId="LiveId" clId="{C9986A5B-EC58-154A-9F6C-2001617904D0}" dt="2022-03-28T07:24:27.444" v="253"/>
          <ac:spMkLst>
            <pc:docMk/>
            <pc:sldMk cId="1703319408" sldId="266"/>
            <ac:spMk id="4" creationId="{D2302584-424A-4F48-8D57-119948EEC8CF}"/>
          </ac:spMkLst>
        </pc:spChg>
      </pc:sldChg>
      <pc:sldChg chg="addSp delSp modSp add mod modNotesTx">
        <pc:chgData name="Ning Chenhui" userId="6a1addf3ea506e61" providerId="LiveId" clId="{C9986A5B-EC58-154A-9F6C-2001617904D0}" dt="2022-03-28T07:29:23.120" v="295" actId="20577"/>
        <pc:sldMkLst>
          <pc:docMk/>
          <pc:sldMk cId="3698409450" sldId="267"/>
        </pc:sldMkLst>
        <pc:spChg chg="mod">
          <ac:chgData name="Ning Chenhui" userId="6a1addf3ea506e61" providerId="LiveId" clId="{C9986A5B-EC58-154A-9F6C-2001617904D0}" dt="2022-03-28T07:04:18.260" v="205"/>
          <ac:spMkLst>
            <pc:docMk/>
            <pc:sldMk cId="3698409450" sldId="267"/>
            <ac:spMk id="2" creationId="{2591D066-8F11-4077-A54C-40F8540889E7}"/>
          </ac:spMkLst>
        </pc:spChg>
        <pc:spChg chg="mod">
          <ac:chgData name="Ning Chenhui" userId="6a1addf3ea506e61" providerId="LiveId" clId="{C9986A5B-EC58-154A-9F6C-2001617904D0}" dt="2022-03-28T07:29:23.120" v="295" actId="20577"/>
          <ac:spMkLst>
            <pc:docMk/>
            <pc:sldMk cId="3698409450" sldId="267"/>
            <ac:spMk id="3" creationId="{71DC7571-1673-47CA-BADE-16A7E41FDCAE}"/>
          </ac:spMkLst>
        </pc:spChg>
        <pc:spChg chg="add del mod">
          <ac:chgData name="Ning Chenhui" userId="6a1addf3ea506e61" providerId="LiveId" clId="{C9986A5B-EC58-154A-9F6C-2001617904D0}" dt="2022-03-28T07:24:27.444" v="253"/>
          <ac:spMkLst>
            <pc:docMk/>
            <pc:sldMk cId="3698409450" sldId="267"/>
            <ac:spMk id="4" creationId="{EED22D7D-59E6-834A-8BAE-9BCB38859052}"/>
          </ac:spMkLst>
        </pc:spChg>
      </pc:sldChg>
      <pc:sldChg chg="addSp delSp modSp new mod">
        <pc:chgData name="Ning Chenhui" userId="6a1addf3ea506e61" providerId="LiveId" clId="{C9986A5B-EC58-154A-9F6C-2001617904D0}" dt="2022-03-28T07:24:27.444" v="253"/>
        <pc:sldMkLst>
          <pc:docMk/>
          <pc:sldMk cId="3025910780" sldId="268"/>
        </pc:sldMkLst>
        <pc:spChg chg="mod">
          <ac:chgData name="Ning Chenhui" userId="6a1addf3ea506e61" providerId="LiveId" clId="{C9986A5B-EC58-154A-9F6C-2001617904D0}" dt="2022-03-28T06:23:59.383" v="92" actId="20577"/>
          <ac:spMkLst>
            <pc:docMk/>
            <pc:sldMk cId="3025910780" sldId="268"/>
            <ac:spMk id="2" creationId="{BFFFBD82-63EB-8C42-89BC-E4641CEE2FB3}"/>
          </ac:spMkLst>
        </pc:spChg>
        <pc:spChg chg="mod">
          <ac:chgData name="Ning Chenhui" userId="6a1addf3ea506e61" providerId="LiveId" clId="{C9986A5B-EC58-154A-9F6C-2001617904D0}" dt="2022-03-28T07:15:39.556" v="230" actId="207"/>
          <ac:spMkLst>
            <pc:docMk/>
            <pc:sldMk cId="3025910780" sldId="268"/>
            <ac:spMk id="3" creationId="{7C2F768D-B924-9A46-81AA-2C3A3BB95BE1}"/>
          </ac:spMkLst>
        </pc:spChg>
        <pc:spChg chg="add del mod">
          <ac:chgData name="Ning Chenhui" userId="6a1addf3ea506e61" providerId="LiveId" clId="{C9986A5B-EC58-154A-9F6C-2001617904D0}" dt="2022-03-28T07:24:27.444" v="253"/>
          <ac:spMkLst>
            <pc:docMk/>
            <pc:sldMk cId="3025910780" sldId="268"/>
            <ac:spMk id="4" creationId="{90BBEB52-05F7-A84C-8B19-C430CD6D0411}"/>
          </ac:spMkLst>
        </pc:spChg>
      </pc:sldChg>
      <pc:sldChg chg="addSp delSp modSp new mod">
        <pc:chgData name="Ning Chenhui" userId="6a1addf3ea506e61" providerId="LiveId" clId="{C9986A5B-EC58-154A-9F6C-2001617904D0}" dt="2022-03-28T07:24:27.444" v="253"/>
        <pc:sldMkLst>
          <pc:docMk/>
          <pc:sldMk cId="3488357787" sldId="269"/>
        </pc:sldMkLst>
        <pc:spChg chg="mod">
          <ac:chgData name="Ning Chenhui" userId="6a1addf3ea506e61" providerId="LiveId" clId="{C9986A5B-EC58-154A-9F6C-2001617904D0}" dt="2022-03-28T06:44:44.018" v="131" actId="20577"/>
          <ac:spMkLst>
            <pc:docMk/>
            <pc:sldMk cId="3488357787" sldId="269"/>
            <ac:spMk id="2" creationId="{E9F122ED-1152-D945-BF38-9DA2115B5C11}"/>
          </ac:spMkLst>
        </pc:spChg>
        <pc:spChg chg="mod">
          <ac:chgData name="Ning Chenhui" userId="6a1addf3ea506e61" providerId="LiveId" clId="{C9986A5B-EC58-154A-9F6C-2001617904D0}" dt="2022-03-28T07:12:29.809" v="219" actId="20577"/>
          <ac:spMkLst>
            <pc:docMk/>
            <pc:sldMk cId="3488357787" sldId="269"/>
            <ac:spMk id="3" creationId="{4B49B156-87DF-4441-8495-6312B9A44368}"/>
          </ac:spMkLst>
        </pc:spChg>
        <pc:spChg chg="add del mod">
          <ac:chgData name="Ning Chenhui" userId="6a1addf3ea506e61" providerId="LiveId" clId="{C9986A5B-EC58-154A-9F6C-2001617904D0}" dt="2022-03-28T07:24:27.444" v="253"/>
          <ac:spMkLst>
            <pc:docMk/>
            <pc:sldMk cId="3488357787" sldId="269"/>
            <ac:spMk id="4" creationId="{FCC6BA70-BE6C-2E47-B4C9-B3BA31C937FC}"/>
          </ac:spMkLst>
        </pc:spChg>
      </pc:sldChg>
      <pc:sldChg chg="addSp delSp modSp new mod">
        <pc:chgData name="Ning Chenhui" userId="6a1addf3ea506e61" providerId="LiveId" clId="{C9986A5B-EC58-154A-9F6C-2001617904D0}" dt="2022-03-28T07:33:20.305" v="319" actId="20577"/>
        <pc:sldMkLst>
          <pc:docMk/>
          <pc:sldMk cId="2963388187" sldId="270"/>
        </pc:sldMkLst>
        <pc:spChg chg="mod">
          <ac:chgData name="Ning Chenhui" userId="6a1addf3ea506e61" providerId="LiveId" clId="{C9986A5B-EC58-154A-9F6C-2001617904D0}" dt="2022-03-28T07:28:25.849" v="270"/>
          <ac:spMkLst>
            <pc:docMk/>
            <pc:sldMk cId="2963388187" sldId="270"/>
            <ac:spMk id="2" creationId="{AD5E3064-3FC0-B74C-9E51-7450D0A5A323}"/>
          </ac:spMkLst>
        </pc:spChg>
        <pc:spChg chg="mod">
          <ac:chgData name="Ning Chenhui" userId="6a1addf3ea506e61" providerId="LiveId" clId="{C9986A5B-EC58-154A-9F6C-2001617904D0}" dt="2022-03-28T07:33:20.305" v="319" actId="20577"/>
          <ac:spMkLst>
            <pc:docMk/>
            <pc:sldMk cId="2963388187" sldId="270"/>
            <ac:spMk id="3" creationId="{FDCE0E21-5B08-D744-B401-EC5EE98D2AFC}"/>
          </ac:spMkLst>
        </pc:spChg>
        <pc:spChg chg="add del mod">
          <ac:chgData name="Ning Chenhui" userId="6a1addf3ea506e61" providerId="LiveId" clId="{C9986A5B-EC58-154A-9F6C-2001617904D0}" dt="2022-03-28T07:24:27.444" v="253"/>
          <ac:spMkLst>
            <pc:docMk/>
            <pc:sldMk cId="2963388187" sldId="270"/>
            <ac:spMk id="4" creationId="{57FD9408-8C3A-7E43-AF01-37D322A31E04}"/>
          </ac:spMkLst>
        </pc:spChg>
      </pc:sldChg>
      <pc:sldChg chg="addSp delSp modSp new mod">
        <pc:chgData name="Ning Chenhui" userId="6a1addf3ea506e61" providerId="LiveId" clId="{C9986A5B-EC58-154A-9F6C-2001617904D0}" dt="2022-03-30T13:27:33.154" v="1083" actId="20577"/>
        <pc:sldMkLst>
          <pc:docMk/>
          <pc:sldMk cId="1953179278" sldId="271"/>
        </pc:sldMkLst>
        <pc:spChg chg="mod">
          <ac:chgData name="Ning Chenhui" userId="6a1addf3ea506e61" providerId="LiveId" clId="{C9986A5B-EC58-154A-9F6C-2001617904D0}" dt="2022-03-28T07:35:48.205" v="332" actId="20577"/>
          <ac:spMkLst>
            <pc:docMk/>
            <pc:sldMk cId="1953179278" sldId="271"/>
            <ac:spMk id="2" creationId="{0E126BEC-0D19-2A47-9C91-48E55FE4C673}"/>
          </ac:spMkLst>
        </pc:spChg>
        <pc:spChg chg="mod">
          <ac:chgData name="Ning Chenhui" userId="6a1addf3ea506e61" providerId="LiveId" clId="{C9986A5B-EC58-154A-9F6C-2001617904D0}" dt="2022-03-30T13:27:33.154" v="1083" actId="20577"/>
          <ac:spMkLst>
            <pc:docMk/>
            <pc:sldMk cId="1953179278" sldId="271"/>
            <ac:spMk id="3" creationId="{4D7F849C-38D8-8E41-80A9-165F7C2456C0}"/>
          </ac:spMkLst>
        </pc:spChg>
        <pc:grpChg chg="add del mod">
          <ac:chgData name="Ning Chenhui" userId="6a1addf3ea506e61" providerId="LiveId" clId="{C9986A5B-EC58-154A-9F6C-2001617904D0}" dt="2022-03-30T13:24:04.734" v="1065"/>
          <ac:grpSpMkLst>
            <pc:docMk/>
            <pc:sldMk cId="1953179278" sldId="271"/>
            <ac:grpSpMk id="27" creationId="{DAB5B90B-A826-4242-B47B-D0C94E45C09A}"/>
          </ac:grpSpMkLst>
        </pc:grpChg>
        <pc:grpChg chg="mod">
          <ac:chgData name="Ning Chenhui" userId="6a1addf3ea506e61" providerId="LiveId" clId="{C9986A5B-EC58-154A-9F6C-2001617904D0}" dt="2022-03-30T13:24:04.180" v="1063"/>
          <ac:grpSpMkLst>
            <pc:docMk/>
            <pc:sldMk cId="1953179278" sldId="271"/>
            <ac:grpSpMk id="29" creationId="{13203E33-D8E8-EB4A-8A7E-814C40823F39}"/>
          </ac:grpSpMkLst>
        </pc:grpChg>
        <pc:inkChg chg="add del">
          <ac:chgData name="Ning Chenhui" userId="6a1addf3ea506e61" providerId="LiveId" clId="{C9986A5B-EC58-154A-9F6C-2001617904D0}" dt="2022-03-30T13:23:24.040" v="1054" actId="9405"/>
          <ac:inkMkLst>
            <pc:docMk/>
            <pc:sldMk cId="1953179278" sldId="271"/>
            <ac:inkMk id="4" creationId="{E3A00292-68FD-4644-A578-F1A910405397}"/>
          </ac:inkMkLst>
        </pc:inkChg>
        <pc:inkChg chg="add del">
          <ac:chgData name="Ning Chenhui" userId="6a1addf3ea506e61" providerId="LiveId" clId="{C9986A5B-EC58-154A-9F6C-2001617904D0}" dt="2022-03-30T13:23:23.534" v="1053" actId="9405"/>
          <ac:inkMkLst>
            <pc:docMk/>
            <pc:sldMk cId="1953179278" sldId="271"/>
            <ac:inkMk id="5" creationId="{04CE24F5-F312-1740-BBAC-0469958ACC2E}"/>
          </ac:inkMkLst>
        </pc:inkChg>
        <pc:inkChg chg="add del">
          <ac:chgData name="Ning Chenhui" userId="6a1addf3ea506e61" providerId="LiveId" clId="{C9986A5B-EC58-154A-9F6C-2001617904D0}" dt="2022-03-30T13:23:23.252" v="1052" actId="9405"/>
          <ac:inkMkLst>
            <pc:docMk/>
            <pc:sldMk cId="1953179278" sldId="271"/>
            <ac:inkMk id="6" creationId="{0AE7D11D-02A3-D748-A029-CA9B6784E639}"/>
          </ac:inkMkLst>
        </pc:inkChg>
        <pc:inkChg chg="add del">
          <ac:chgData name="Ning Chenhui" userId="6a1addf3ea506e61" providerId="LiveId" clId="{C9986A5B-EC58-154A-9F6C-2001617904D0}" dt="2022-03-30T13:23:22.854" v="1051" actId="9405"/>
          <ac:inkMkLst>
            <pc:docMk/>
            <pc:sldMk cId="1953179278" sldId="271"/>
            <ac:inkMk id="7" creationId="{462FDF64-7421-2444-B330-E14BE0FB8BAD}"/>
          </ac:inkMkLst>
        </pc:inkChg>
        <pc:inkChg chg="add del">
          <ac:chgData name="Ning Chenhui" userId="6a1addf3ea506e61" providerId="LiveId" clId="{C9986A5B-EC58-154A-9F6C-2001617904D0}" dt="2022-03-30T13:23:22.527" v="1050" actId="9405"/>
          <ac:inkMkLst>
            <pc:docMk/>
            <pc:sldMk cId="1953179278" sldId="271"/>
            <ac:inkMk id="8" creationId="{753A4708-EDBD-6042-A06E-0BAF530E8F12}"/>
          </ac:inkMkLst>
        </pc:inkChg>
        <pc:inkChg chg="add del">
          <ac:chgData name="Ning Chenhui" userId="6a1addf3ea506e61" providerId="LiveId" clId="{C9986A5B-EC58-154A-9F6C-2001617904D0}" dt="2022-03-30T13:23:22.195" v="1049" actId="9405"/>
          <ac:inkMkLst>
            <pc:docMk/>
            <pc:sldMk cId="1953179278" sldId="271"/>
            <ac:inkMk id="9" creationId="{82DD7133-0BEF-B240-A7F6-946D345976B0}"/>
          </ac:inkMkLst>
        </pc:inkChg>
        <pc:inkChg chg="add del">
          <ac:chgData name="Ning Chenhui" userId="6a1addf3ea506e61" providerId="LiveId" clId="{C9986A5B-EC58-154A-9F6C-2001617904D0}" dt="2022-03-30T13:23:21.854" v="1048" actId="9405"/>
          <ac:inkMkLst>
            <pc:docMk/>
            <pc:sldMk cId="1953179278" sldId="271"/>
            <ac:inkMk id="10" creationId="{80E00B11-C559-7747-AD53-ABE4B0BB568A}"/>
          </ac:inkMkLst>
        </pc:inkChg>
        <pc:inkChg chg="add del">
          <ac:chgData name="Ning Chenhui" userId="6a1addf3ea506e61" providerId="LiveId" clId="{C9986A5B-EC58-154A-9F6C-2001617904D0}" dt="2022-03-30T13:23:21.472" v="1047" actId="9405"/>
          <ac:inkMkLst>
            <pc:docMk/>
            <pc:sldMk cId="1953179278" sldId="271"/>
            <ac:inkMk id="11" creationId="{78CE7457-A4C1-4A48-89AA-0066A9A11251}"/>
          </ac:inkMkLst>
        </pc:inkChg>
        <pc:inkChg chg="add del">
          <ac:chgData name="Ning Chenhui" userId="6a1addf3ea506e61" providerId="LiveId" clId="{C9986A5B-EC58-154A-9F6C-2001617904D0}" dt="2022-03-30T13:23:21.175" v="1046" actId="9405"/>
          <ac:inkMkLst>
            <pc:docMk/>
            <pc:sldMk cId="1953179278" sldId="271"/>
            <ac:inkMk id="12" creationId="{9D0B1606-C70F-674F-B895-A6F4A221E0BB}"/>
          </ac:inkMkLst>
        </pc:inkChg>
        <pc:inkChg chg="add del">
          <ac:chgData name="Ning Chenhui" userId="6a1addf3ea506e61" providerId="LiveId" clId="{C9986A5B-EC58-154A-9F6C-2001617904D0}" dt="2022-03-30T13:23:20.863" v="1045" actId="9405"/>
          <ac:inkMkLst>
            <pc:docMk/>
            <pc:sldMk cId="1953179278" sldId="271"/>
            <ac:inkMk id="13" creationId="{E9FBA1A8-91CB-DD41-A380-624966B042AB}"/>
          </ac:inkMkLst>
        </pc:inkChg>
        <pc:inkChg chg="add del">
          <ac:chgData name="Ning Chenhui" userId="6a1addf3ea506e61" providerId="LiveId" clId="{C9986A5B-EC58-154A-9F6C-2001617904D0}" dt="2022-03-30T13:23:20.485" v="1044" actId="9405"/>
          <ac:inkMkLst>
            <pc:docMk/>
            <pc:sldMk cId="1953179278" sldId="271"/>
            <ac:inkMk id="14" creationId="{8EF485A6-0D30-BD45-BDFF-7D9997703A5A}"/>
          </ac:inkMkLst>
        </pc:inkChg>
        <pc:inkChg chg="add del">
          <ac:chgData name="Ning Chenhui" userId="6a1addf3ea506e61" providerId="LiveId" clId="{C9986A5B-EC58-154A-9F6C-2001617904D0}" dt="2022-03-30T13:23:20.116" v="1043" actId="9405"/>
          <ac:inkMkLst>
            <pc:docMk/>
            <pc:sldMk cId="1953179278" sldId="271"/>
            <ac:inkMk id="15" creationId="{7C4FB8FA-216B-9F4C-A64F-F6C50AF70F30}"/>
          </ac:inkMkLst>
        </pc:inkChg>
        <pc:inkChg chg="add del">
          <ac:chgData name="Ning Chenhui" userId="6a1addf3ea506e61" providerId="LiveId" clId="{C9986A5B-EC58-154A-9F6C-2001617904D0}" dt="2022-03-30T13:23:19.603" v="1042" actId="9405"/>
          <ac:inkMkLst>
            <pc:docMk/>
            <pc:sldMk cId="1953179278" sldId="271"/>
            <ac:inkMk id="16" creationId="{93B60A03-8514-2C48-A095-767482103746}"/>
          </ac:inkMkLst>
        </pc:inkChg>
        <pc:inkChg chg="add del">
          <ac:chgData name="Ning Chenhui" userId="6a1addf3ea506e61" providerId="LiveId" clId="{C9986A5B-EC58-154A-9F6C-2001617904D0}" dt="2022-03-30T13:23:18.535" v="1041" actId="9405"/>
          <ac:inkMkLst>
            <pc:docMk/>
            <pc:sldMk cId="1953179278" sldId="271"/>
            <ac:inkMk id="17" creationId="{F5165587-AADE-D842-8409-D7E539AA422E}"/>
          </ac:inkMkLst>
        </pc:inkChg>
        <pc:inkChg chg="add del">
          <ac:chgData name="Ning Chenhui" userId="6a1addf3ea506e61" providerId="LiveId" clId="{C9986A5B-EC58-154A-9F6C-2001617904D0}" dt="2022-03-30T13:23:17.497" v="1040" actId="9405"/>
          <ac:inkMkLst>
            <pc:docMk/>
            <pc:sldMk cId="1953179278" sldId="271"/>
            <ac:inkMk id="18" creationId="{B0C8ED9D-97FB-244A-8913-555834620780}"/>
          </ac:inkMkLst>
        </pc:inkChg>
        <pc:inkChg chg="add del">
          <ac:chgData name="Ning Chenhui" userId="6a1addf3ea506e61" providerId="LiveId" clId="{C9986A5B-EC58-154A-9F6C-2001617904D0}" dt="2022-03-30T13:23:17.045" v="1039" actId="9405"/>
          <ac:inkMkLst>
            <pc:docMk/>
            <pc:sldMk cId="1953179278" sldId="271"/>
            <ac:inkMk id="19" creationId="{073E89FF-99EC-F944-9C11-BE3AD4AB37A4}"/>
          </ac:inkMkLst>
        </pc:inkChg>
        <pc:inkChg chg="add del">
          <ac:chgData name="Ning Chenhui" userId="6a1addf3ea506e61" providerId="LiveId" clId="{C9986A5B-EC58-154A-9F6C-2001617904D0}" dt="2022-03-30T13:23:16.700" v="1038" actId="9405"/>
          <ac:inkMkLst>
            <pc:docMk/>
            <pc:sldMk cId="1953179278" sldId="271"/>
            <ac:inkMk id="20" creationId="{D217FF23-8BA3-214E-98E4-D7E09D62043F}"/>
          </ac:inkMkLst>
        </pc:inkChg>
        <pc:inkChg chg="add del">
          <ac:chgData name="Ning Chenhui" userId="6a1addf3ea506e61" providerId="LiveId" clId="{C9986A5B-EC58-154A-9F6C-2001617904D0}" dt="2022-03-30T13:23:16.385" v="1037" actId="9405"/>
          <ac:inkMkLst>
            <pc:docMk/>
            <pc:sldMk cId="1953179278" sldId="271"/>
            <ac:inkMk id="21" creationId="{2A4DD2A8-DDDF-A848-9B0E-44EDB45F3089}"/>
          </ac:inkMkLst>
        </pc:inkChg>
        <pc:inkChg chg="add del">
          <ac:chgData name="Ning Chenhui" userId="6a1addf3ea506e61" providerId="LiveId" clId="{C9986A5B-EC58-154A-9F6C-2001617904D0}" dt="2022-03-30T13:23:15.913" v="1036" actId="9405"/>
          <ac:inkMkLst>
            <pc:docMk/>
            <pc:sldMk cId="1953179278" sldId="271"/>
            <ac:inkMk id="22" creationId="{3FAB8AC1-B724-B345-8A1D-1A129126681E}"/>
          </ac:inkMkLst>
        </pc:inkChg>
        <pc:inkChg chg="add del mod">
          <ac:chgData name="Ning Chenhui" userId="6a1addf3ea506e61" providerId="LiveId" clId="{C9986A5B-EC58-154A-9F6C-2001617904D0}" dt="2022-03-30T13:24:06.041" v="1068" actId="9405"/>
          <ac:inkMkLst>
            <pc:docMk/>
            <pc:sldMk cId="1953179278" sldId="271"/>
            <ac:inkMk id="23" creationId="{4FAB813D-E4B5-A747-AA0C-2D1976F28D88}"/>
          </ac:inkMkLst>
        </pc:inkChg>
        <pc:inkChg chg="add del mod">
          <ac:chgData name="Ning Chenhui" userId="6a1addf3ea506e61" providerId="LiveId" clId="{C9986A5B-EC58-154A-9F6C-2001617904D0}" dt="2022-03-30T13:24:05.581" v="1067" actId="9405"/>
          <ac:inkMkLst>
            <pc:docMk/>
            <pc:sldMk cId="1953179278" sldId="271"/>
            <ac:inkMk id="24" creationId="{DD7C7DC0-4C49-6347-B3BD-E34A5AD4A5FD}"/>
          </ac:inkMkLst>
        </pc:inkChg>
        <pc:inkChg chg="add del mod">
          <ac:chgData name="Ning Chenhui" userId="6a1addf3ea506e61" providerId="LiveId" clId="{C9986A5B-EC58-154A-9F6C-2001617904D0}" dt="2022-03-30T13:24:05.183" v="1066" actId="9405"/>
          <ac:inkMkLst>
            <pc:docMk/>
            <pc:sldMk cId="1953179278" sldId="271"/>
            <ac:inkMk id="25" creationId="{DFBB7EF7-CEC1-6144-A5EE-02D23CDAEE6B}"/>
          </ac:inkMkLst>
        </pc:inkChg>
        <pc:inkChg chg="add del mod">
          <ac:chgData name="Ning Chenhui" userId="6a1addf3ea506e61" providerId="LiveId" clId="{C9986A5B-EC58-154A-9F6C-2001617904D0}" dt="2022-03-30T13:24:04.734" v="1065"/>
          <ac:inkMkLst>
            <pc:docMk/>
            <pc:sldMk cId="1953179278" sldId="271"/>
            <ac:inkMk id="26" creationId="{0E7346ED-8822-2344-A976-1DA6F3BA0B1E}"/>
          </ac:inkMkLst>
        </pc:inkChg>
        <pc:inkChg chg="add del mod">
          <ac:chgData name="Ning Chenhui" userId="6a1addf3ea506e61" providerId="LiveId" clId="{C9986A5B-EC58-154A-9F6C-2001617904D0}" dt="2022-03-30T13:24:04.180" v="1063"/>
          <ac:inkMkLst>
            <pc:docMk/>
            <pc:sldMk cId="1953179278" sldId="271"/>
            <ac:inkMk id="28" creationId="{0706940F-1B19-F14D-8FC1-E8FFFF67BD3F}"/>
          </ac:inkMkLst>
        </pc:inkChg>
      </pc:sldChg>
      <pc:sldChg chg="addSp modSp new mod modNotesTx">
        <pc:chgData name="Ning Chenhui" userId="6a1addf3ea506e61" providerId="LiveId" clId="{C9986A5B-EC58-154A-9F6C-2001617904D0}" dt="2022-03-30T13:37:39.032" v="1086" actId="20577"/>
        <pc:sldMkLst>
          <pc:docMk/>
          <pc:sldMk cId="3111250400" sldId="272"/>
        </pc:sldMkLst>
        <pc:spChg chg="mod">
          <ac:chgData name="Ning Chenhui" userId="6a1addf3ea506e61" providerId="LiveId" clId="{C9986A5B-EC58-154A-9F6C-2001617904D0}" dt="2022-03-28T07:51:48.942" v="348" actId="20577"/>
          <ac:spMkLst>
            <pc:docMk/>
            <pc:sldMk cId="3111250400" sldId="272"/>
            <ac:spMk id="2" creationId="{589727B9-161C-3C4D-A6DC-960AE5CC53E3}"/>
          </ac:spMkLst>
        </pc:spChg>
        <pc:spChg chg="mod">
          <ac:chgData name="Ning Chenhui" userId="6a1addf3ea506e61" providerId="LiveId" clId="{C9986A5B-EC58-154A-9F6C-2001617904D0}" dt="2022-03-29T09:21:00.945" v="1010" actId="20577"/>
          <ac:spMkLst>
            <pc:docMk/>
            <pc:sldMk cId="3111250400" sldId="272"/>
            <ac:spMk id="3" creationId="{ADD16361-8125-FA4E-91A0-DB8D4D2B92D7}"/>
          </ac:spMkLst>
        </pc:spChg>
        <pc:picChg chg="add mod">
          <ac:chgData name="Ning Chenhui" userId="6a1addf3ea506e61" providerId="LiveId" clId="{C9986A5B-EC58-154A-9F6C-2001617904D0}" dt="2022-03-29T09:21:04.897" v="1012" actId="1076"/>
          <ac:picMkLst>
            <pc:docMk/>
            <pc:sldMk cId="3111250400" sldId="272"/>
            <ac:picMk id="5" creationId="{F1413984-6C4E-6041-A2FB-C2B894903AC6}"/>
          </ac:picMkLst>
        </pc:picChg>
      </pc:sldChg>
      <pc:sldChg chg="modSp new mod">
        <pc:chgData name="Ning Chenhui" userId="6a1addf3ea506e61" providerId="LiveId" clId="{C9986A5B-EC58-154A-9F6C-2001617904D0}" dt="2022-03-28T08:20:01.327" v="414" actId="20577"/>
        <pc:sldMkLst>
          <pc:docMk/>
          <pc:sldMk cId="1404698532" sldId="273"/>
        </pc:sldMkLst>
        <pc:spChg chg="mod">
          <ac:chgData name="Ning Chenhui" userId="6a1addf3ea506e61" providerId="LiveId" clId="{C9986A5B-EC58-154A-9F6C-2001617904D0}" dt="2022-03-28T08:16:45.622" v="365" actId="20577"/>
          <ac:spMkLst>
            <pc:docMk/>
            <pc:sldMk cId="1404698532" sldId="273"/>
            <ac:spMk id="2" creationId="{0602E630-0810-484E-908D-756A2B4DBBFA}"/>
          </ac:spMkLst>
        </pc:spChg>
        <pc:spChg chg="mod">
          <ac:chgData name="Ning Chenhui" userId="6a1addf3ea506e61" providerId="LiveId" clId="{C9986A5B-EC58-154A-9F6C-2001617904D0}" dt="2022-03-28T08:20:01.327" v="414" actId="20577"/>
          <ac:spMkLst>
            <pc:docMk/>
            <pc:sldMk cId="1404698532" sldId="273"/>
            <ac:spMk id="3" creationId="{4613327F-1121-E24E-8DC9-752829883375}"/>
          </ac:spMkLst>
        </pc:spChg>
      </pc:sldChg>
      <pc:sldChg chg="addSp delSp modSp new mod modNotesTx">
        <pc:chgData name="Ning Chenhui" userId="6a1addf3ea506e61" providerId="LiveId" clId="{C9986A5B-EC58-154A-9F6C-2001617904D0}" dt="2022-03-28T12:01:41.994" v="854" actId="20577"/>
        <pc:sldMkLst>
          <pc:docMk/>
          <pc:sldMk cId="689423170" sldId="274"/>
        </pc:sldMkLst>
        <pc:spChg chg="mod">
          <ac:chgData name="Ning Chenhui" userId="6a1addf3ea506e61" providerId="LiveId" clId="{C9986A5B-EC58-154A-9F6C-2001617904D0}" dt="2022-03-28T08:24:49.965" v="483" actId="20577"/>
          <ac:spMkLst>
            <pc:docMk/>
            <pc:sldMk cId="689423170" sldId="274"/>
            <ac:spMk id="2" creationId="{34B8D0BC-76BA-6C4A-96A7-0C6BECB4FC48}"/>
          </ac:spMkLst>
        </pc:spChg>
        <pc:spChg chg="mod">
          <ac:chgData name="Ning Chenhui" userId="6a1addf3ea506e61" providerId="LiveId" clId="{C9986A5B-EC58-154A-9F6C-2001617904D0}" dt="2022-03-28T08:35:36.143" v="631" actId="27636"/>
          <ac:spMkLst>
            <pc:docMk/>
            <pc:sldMk cId="689423170" sldId="274"/>
            <ac:spMk id="3" creationId="{D1AB254D-85FE-CF43-ABF8-57C7CB797650}"/>
          </ac:spMkLst>
        </pc:spChg>
        <pc:spChg chg="add mod">
          <ac:chgData name="Ning Chenhui" userId="6a1addf3ea506e61" providerId="LiveId" clId="{C9986A5B-EC58-154A-9F6C-2001617904D0}" dt="2022-03-28T11:41:00.676" v="750" actId="20577"/>
          <ac:spMkLst>
            <pc:docMk/>
            <pc:sldMk cId="689423170" sldId="274"/>
            <ac:spMk id="11" creationId="{B50E5BF1-AAE1-C248-B825-8492C0562A81}"/>
          </ac:spMkLst>
        </pc:spChg>
        <pc:picChg chg="add mod">
          <ac:chgData name="Ning Chenhui" userId="6a1addf3ea506e61" providerId="LiveId" clId="{C9986A5B-EC58-154A-9F6C-2001617904D0}" dt="2022-03-28T08:23:30.671" v="423" actId="1076"/>
          <ac:picMkLst>
            <pc:docMk/>
            <pc:sldMk cId="689423170" sldId="274"/>
            <ac:picMk id="4" creationId="{9180D609-78A8-2D4E-9D30-524FEF70BAE2}"/>
          </ac:picMkLst>
        </pc:picChg>
        <pc:picChg chg="add del mod">
          <ac:chgData name="Ning Chenhui" userId="6a1addf3ea506e61" providerId="LiveId" clId="{C9986A5B-EC58-154A-9F6C-2001617904D0}" dt="2022-03-28T08:23:07.678" v="419" actId="478"/>
          <ac:picMkLst>
            <pc:docMk/>
            <pc:sldMk cId="689423170" sldId="274"/>
            <ac:picMk id="5" creationId="{91F627F5-5BAE-5B49-8C8F-40A3E063A196}"/>
          </ac:picMkLst>
        </pc:picChg>
        <pc:picChg chg="add del">
          <ac:chgData name="Ning Chenhui" userId="6a1addf3ea506e61" providerId="LiveId" clId="{C9986A5B-EC58-154A-9F6C-2001617904D0}" dt="2022-03-28T08:27:05.038" v="546"/>
          <ac:picMkLst>
            <pc:docMk/>
            <pc:sldMk cId="689423170" sldId="274"/>
            <ac:picMk id="6" creationId="{96BEC097-311C-F140-B46B-30F16C79F7E1}"/>
          </ac:picMkLst>
        </pc:picChg>
        <pc:picChg chg="add mod">
          <ac:chgData name="Ning Chenhui" userId="6a1addf3ea506e61" providerId="LiveId" clId="{C9986A5B-EC58-154A-9F6C-2001617904D0}" dt="2022-03-28T08:36:56.663" v="664" actId="1076"/>
          <ac:picMkLst>
            <pc:docMk/>
            <pc:sldMk cId="689423170" sldId="274"/>
            <ac:picMk id="7" creationId="{70E6DCEA-1DED-9A42-B1E8-232490C47E62}"/>
          </ac:picMkLst>
        </pc:picChg>
        <pc:picChg chg="add del mod">
          <ac:chgData name="Ning Chenhui" userId="6a1addf3ea506e61" providerId="LiveId" clId="{C9986A5B-EC58-154A-9F6C-2001617904D0}" dt="2022-03-28T08:34:48.806" v="619"/>
          <ac:picMkLst>
            <pc:docMk/>
            <pc:sldMk cId="689423170" sldId="274"/>
            <ac:picMk id="8" creationId="{D52197A8-CDFD-7745-B571-7D047A5D5461}"/>
          </ac:picMkLst>
        </pc:picChg>
        <pc:picChg chg="add del mod">
          <ac:chgData name="Ning Chenhui" userId="6a1addf3ea506e61" providerId="LiveId" clId="{C9986A5B-EC58-154A-9F6C-2001617904D0}" dt="2022-03-28T08:34:44.317" v="618"/>
          <ac:picMkLst>
            <pc:docMk/>
            <pc:sldMk cId="689423170" sldId="274"/>
            <ac:picMk id="9" creationId="{098244D3-BA4E-CD45-90E6-7D7A68AB62E9}"/>
          </ac:picMkLst>
        </pc:picChg>
      </pc:sldChg>
      <pc:sldChg chg="addSp modSp new mod modNotesTx">
        <pc:chgData name="Ning Chenhui" userId="6a1addf3ea506e61" providerId="LiveId" clId="{C9986A5B-EC58-154A-9F6C-2001617904D0}" dt="2022-03-28T12:01:33.248" v="852" actId="20577"/>
        <pc:sldMkLst>
          <pc:docMk/>
          <pc:sldMk cId="754675596" sldId="275"/>
        </pc:sldMkLst>
        <pc:spChg chg="mod">
          <ac:chgData name="Ning Chenhui" userId="6a1addf3ea506e61" providerId="LiveId" clId="{C9986A5B-EC58-154A-9F6C-2001617904D0}" dt="2022-03-28T09:16:01.670" v="688" actId="20577"/>
          <ac:spMkLst>
            <pc:docMk/>
            <pc:sldMk cId="754675596" sldId="275"/>
            <ac:spMk id="2" creationId="{3EBACEB6-1D27-614A-9889-FAD9C569568E}"/>
          </ac:spMkLst>
        </pc:spChg>
        <pc:spChg chg="mod">
          <ac:chgData name="Ning Chenhui" userId="6a1addf3ea506e61" providerId="LiveId" clId="{C9986A5B-EC58-154A-9F6C-2001617904D0}" dt="2022-03-28T11:43:25.785" v="768" actId="20577"/>
          <ac:spMkLst>
            <pc:docMk/>
            <pc:sldMk cId="754675596" sldId="275"/>
            <ac:spMk id="3" creationId="{0F4C760E-1A8B-114A-9AB6-6B5543CA83CA}"/>
          </ac:spMkLst>
        </pc:spChg>
        <pc:spChg chg="add mod">
          <ac:chgData name="Ning Chenhui" userId="6a1addf3ea506e61" providerId="LiveId" clId="{C9986A5B-EC58-154A-9F6C-2001617904D0}" dt="2022-03-28T11:49:23.343" v="782" actId="403"/>
          <ac:spMkLst>
            <pc:docMk/>
            <pc:sldMk cId="754675596" sldId="275"/>
            <ac:spMk id="7" creationId="{CD870B04-2BC5-1242-88E6-2B867B943C8C}"/>
          </ac:spMkLst>
        </pc:spChg>
        <pc:picChg chg="add mod">
          <ac:chgData name="Ning Chenhui" userId="6a1addf3ea506e61" providerId="LiveId" clId="{C9986A5B-EC58-154A-9F6C-2001617904D0}" dt="2022-03-28T09:16:31.357" v="691" actId="1076"/>
          <ac:picMkLst>
            <pc:docMk/>
            <pc:sldMk cId="754675596" sldId="275"/>
            <ac:picMk id="4" creationId="{F148294B-7FAE-0742-B4A7-E293232C3AEA}"/>
          </ac:picMkLst>
        </pc:picChg>
        <pc:picChg chg="add mod">
          <ac:chgData name="Ning Chenhui" userId="6a1addf3ea506e61" providerId="LiveId" clId="{C9986A5B-EC58-154A-9F6C-2001617904D0}" dt="2022-03-28T09:16:56.240" v="694" actId="1076"/>
          <ac:picMkLst>
            <pc:docMk/>
            <pc:sldMk cId="754675596" sldId="275"/>
            <ac:picMk id="5" creationId="{F52A37C1-34BE-BB4B-A855-4719DE6CB2A0}"/>
          </ac:picMkLst>
        </pc:picChg>
      </pc:sldChg>
      <pc:sldChg chg="addSp modSp new mod modNotesTx">
        <pc:chgData name="Ning Chenhui" userId="6a1addf3ea506e61" providerId="LiveId" clId="{C9986A5B-EC58-154A-9F6C-2001617904D0}" dt="2022-03-28T12:47:53.079" v="964" actId="20577"/>
        <pc:sldMkLst>
          <pc:docMk/>
          <pc:sldMk cId="3707754990" sldId="276"/>
        </pc:sldMkLst>
        <pc:spChg chg="mod">
          <ac:chgData name="Ning Chenhui" userId="6a1addf3ea506e61" providerId="LiveId" clId="{C9986A5B-EC58-154A-9F6C-2001617904D0}" dt="2022-03-28T12:47:53.079" v="964" actId="20577"/>
          <ac:spMkLst>
            <pc:docMk/>
            <pc:sldMk cId="3707754990" sldId="276"/>
            <ac:spMk id="2" creationId="{83C39152-A83B-2446-A9AE-90ED8062EF59}"/>
          </ac:spMkLst>
        </pc:spChg>
        <pc:spChg chg="mod">
          <ac:chgData name="Ning Chenhui" userId="6a1addf3ea506e61" providerId="LiveId" clId="{C9986A5B-EC58-154A-9F6C-2001617904D0}" dt="2022-03-28T12:34:04.325" v="933" actId="1076"/>
          <ac:spMkLst>
            <pc:docMk/>
            <pc:sldMk cId="3707754990" sldId="276"/>
            <ac:spMk id="3" creationId="{4E912916-50C1-6943-8F7A-3D48C04E44E4}"/>
          </ac:spMkLst>
        </pc:spChg>
        <pc:picChg chg="add mod">
          <ac:chgData name="Ning Chenhui" userId="6a1addf3ea506e61" providerId="LiveId" clId="{C9986A5B-EC58-154A-9F6C-2001617904D0}" dt="2022-03-28T11:50:28.401" v="784" actId="1076"/>
          <ac:picMkLst>
            <pc:docMk/>
            <pc:sldMk cId="3707754990" sldId="276"/>
            <ac:picMk id="4" creationId="{A17FC807-DEB4-2D4D-B0C2-C622197D53A5}"/>
          </ac:picMkLst>
        </pc:picChg>
        <pc:picChg chg="add mod">
          <ac:chgData name="Ning Chenhui" userId="6a1addf3ea506e61" providerId="LiveId" clId="{C9986A5B-EC58-154A-9F6C-2001617904D0}" dt="2022-03-28T12:02:22.212" v="857" actId="1076"/>
          <ac:picMkLst>
            <pc:docMk/>
            <pc:sldMk cId="3707754990" sldId="276"/>
            <ac:picMk id="5" creationId="{891918EC-4120-1141-BF44-42BD01FC1722}"/>
          </ac:picMkLst>
        </pc:picChg>
        <pc:picChg chg="add mod">
          <ac:chgData name="Ning Chenhui" userId="6a1addf3ea506e61" providerId="LiveId" clId="{C9986A5B-EC58-154A-9F6C-2001617904D0}" dt="2022-03-28T12:34:02.434" v="932" actId="1076"/>
          <ac:picMkLst>
            <pc:docMk/>
            <pc:sldMk cId="3707754990" sldId="276"/>
            <ac:picMk id="6" creationId="{353347E5-B4AC-A149-A0FC-430A5D019083}"/>
          </ac:picMkLst>
        </pc:picChg>
      </pc:sldChg>
      <pc:sldChg chg="addSp delSp modSp new mod modNotesTx">
        <pc:chgData name="Ning Chenhui" userId="6a1addf3ea506e61" providerId="LiveId" clId="{C9986A5B-EC58-154A-9F6C-2001617904D0}" dt="2022-03-28T12:39:58.844" v="944" actId="20577"/>
        <pc:sldMkLst>
          <pc:docMk/>
          <pc:sldMk cId="3776817309" sldId="277"/>
        </pc:sldMkLst>
        <pc:spChg chg="mod">
          <ac:chgData name="Ning Chenhui" userId="6a1addf3ea506e61" providerId="LiveId" clId="{C9986A5B-EC58-154A-9F6C-2001617904D0}" dt="2022-03-28T12:03:34.879" v="860" actId="20577"/>
          <ac:spMkLst>
            <pc:docMk/>
            <pc:sldMk cId="3776817309" sldId="277"/>
            <ac:spMk id="2" creationId="{A2804520-BF33-2F40-ABF9-534DFA3061AF}"/>
          </ac:spMkLst>
        </pc:spChg>
        <pc:spChg chg="mod">
          <ac:chgData name="Ning Chenhui" userId="6a1addf3ea506e61" providerId="LiveId" clId="{C9986A5B-EC58-154A-9F6C-2001617904D0}" dt="2022-03-28T12:39:58.844" v="944" actId="20577"/>
          <ac:spMkLst>
            <pc:docMk/>
            <pc:sldMk cId="3776817309" sldId="277"/>
            <ac:spMk id="3" creationId="{E532C0FB-1432-D14A-9C00-C35F13422102}"/>
          </ac:spMkLst>
        </pc:spChg>
        <pc:spChg chg="add del">
          <ac:chgData name="Ning Chenhui" userId="6a1addf3ea506e61" providerId="LiveId" clId="{C9986A5B-EC58-154A-9F6C-2001617904D0}" dt="2022-03-28T12:04:07.254" v="862" actId="22"/>
          <ac:spMkLst>
            <pc:docMk/>
            <pc:sldMk cId="3776817309" sldId="277"/>
            <ac:spMk id="5" creationId="{AAF8620F-0DF7-5D43-8B42-1B5098136BF5}"/>
          </ac:spMkLst>
        </pc:spChg>
        <pc:picChg chg="add mod">
          <ac:chgData name="Ning Chenhui" userId="6a1addf3ea506e61" providerId="LiveId" clId="{C9986A5B-EC58-154A-9F6C-2001617904D0}" dt="2022-03-28T12:25:02.564" v="930" actId="1076"/>
          <ac:picMkLst>
            <pc:docMk/>
            <pc:sldMk cId="3776817309" sldId="277"/>
            <ac:picMk id="6" creationId="{375A5C87-40B3-D64E-9F11-A0237D6AF248}"/>
          </ac:picMkLst>
        </pc:picChg>
      </pc:sldChg>
      <pc:sldChg chg="addSp delSp modSp add mod modNotesTx">
        <pc:chgData name="Ning Chenhui" userId="6a1addf3ea506e61" providerId="LiveId" clId="{C9986A5B-EC58-154A-9F6C-2001617904D0}" dt="2022-03-28T12:53:35.394" v="982" actId="5793"/>
        <pc:sldMkLst>
          <pc:docMk/>
          <pc:sldMk cId="4259084778" sldId="278"/>
        </pc:sldMkLst>
        <pc:spChg chg="mod">
          <ac:chgData name="Ning Chenhui" userId="6a1addf3ea506e61" providerId="LiveId" clId="{C9986A5B-EC58-154A-9F6C-2001617904D0}" dt="2022-03-28T12:48:13.422" v="966" actId="20577"/>
          <ac:spMkLst>
            <pc:docMk/>
            <pc:sldMk cId="4259084778" sldId="278"/>
            <ac:spMk id="2" creationId="{83C39152-A83B-2446-A9AE-90ED8062EF59}"/>
          </ac:spMkLst>
        </pc:spChg>
        <pc:picChg chg="del">
          <ac:chgData name="Ning Chenhui" userId="6a1addf3ea506e61" providerId="LiveId" clId="{C9986A5B-EC58-154A-9F6C-2001617904D0}" dt="2022-03-28T12:46:33.485" v="947" actId="478"/>
          <ac:picMkLst>
            <pc:docMk/>
            <pc:sldMk cId="4259084778" sldId="278"/>
            <ac:picMk id="4" creationId="{A17FC807-DEB4-2D4D-B0C2-C622197D53A5}"/>
          </ac:picMkLst>
        </pc:picChg>
        <pc:picChg chg="del">
          <ac:chgData name="Ning Chenhui" userId="6a1addf3ea506e61" providerId="LiveId" clId="{C9986A5B-EC58-154A-9F6C-2001617904D0}" dt="2022-03-28T12:46:58.106" v="953" actId="478"/>
          <ac:picMkLst>
            <pc:docMk/>
            <pc:sldMk cId="4259084778" sldId="278"/>
            <ac:picMk id="5" creationId="{891918EC-4120-1141-BF44-42BD01FC1722}"/>
          </ac:picMkLst>
        </pc:picChg>
        <pc:picChg chg="del">
          <ac:chgData name="Ning Chenhui" userId="6a1addf3ea506e61" providerId="LiveId" clId="{C9986A5B-EC58-154A-9F6C-2001617904D0}" dt="2022-03-28T12:47:19.089" v="958" actId="478"/>
          <ac:picMkLst>
            <pc:docMk/>
            <pc:sldMk cId="4259084778" sldId="278"/>
            <ac:picMk id="6" creationId="{353347E5-B4AC-A149-A0FC-430A5D019083}"/>
          </ac:picMkLst>
        </pc:picChg>
        <pc:picChg chg="add mod">
          <ac:chgData name="Ning Chenhui" userId="6a1addf3ea506e61" providerId="LiveId" clId="{C9986A5B-EC58-154A-9F6C-2001617904D0}" dt="2022-03-28T12:46:50.347" v="952" actId="1076"/>
          <ac:picMkLst>
            <pc:docMk/>
            <pc:sldMk cId="4259084778" sldId="278"/>
            <ac:picMk id="7" creationId="{CCD95709-7528-C143-988C-E67E8A7A7979}"/>
          </ac:picMkLst>
        </pc:picChg>
        <pc:picChg chg="add mod">
          <ac:chgData name="Ning Chenhui" userId="6a1addf3ea506e61" providerId="LiveId" clId="{C9986A5B-EC58-154A-9F6C-2001617904D0}" dt="2022-03-28T12:47:13.557" v="957" actId="14100"/>
          <ac:picMkLst>
            <pc:docMk/>
            <pc:sldMk cId="4259084778" sldId="278"/>
            <ac:picMk id="8" creationId="{993AF9B9-50D8-214F-A1D2-DEE106D03090}"/>
          </ac:picMkLst>
        </pc:picChg>
        <pc:picChg chg="add mod">
          <ac:chgData name="Ning Chenhui" userId="6a1addf3ea506e61" providerId="LiveId" clId="{C9986A5B-EC58-154A-9F6C-2001617904D0}" dt="2022-03-28T12:47:31.726" v="962" actId="14100"/>
          <ac:picMkLst>
            <pc:docMk/>
            <pc:sldMk cId="4259084778" sldId="278"/>
            <ac:picMk id="9" creationId="{2F9C9FEA-3450-4544-9B10-0BE907969FA1}"/>
          </ac:picMkLst>
        </pc:picChg>
      </pc:sldChg>
      <pc:sldMasterChg chg="addSp modSp mod">
        <pc:chgData name="Ning Chenhui" userId="6a1addf3ea506e61" providerId="LiveId" clId="{C9986A5B-EC58-154A-9F6C-2001617904D0}" dt="2022-03-31T06:34:34.334" v="1088" actId="20577"/>
        <pc:sldMasterMkLst>
          <pc:docMk/>
          <pc:sldMasterMk cId="1550749601" sldId="2147483648"/>
        </pc:sldMasterMkLst>
        <pc:spChg chg="add mod">
          <ac:chgData name="Ning Chenhui" userId="6a1addf3ea506e61" providerId="LiveId" clId="{C9986A5B-EC58-154A-9F6C-2001617904D0}" dt="2022-03-31T06:34:34.334" v="1088" actId="20577"/>
          <ac:spMkLst>
            <pc:docMk/>
            <pc:sldMasterMk cId="1550749601" sldId="2147483648"/>
            <ac:spMk id="7" creationId="{AEAA1089-23D9-6642-9F27-287AF9827486}"/>
          </ac:spMkLst>
        </pc:spChg>
      </pc:sldMasterChg>
    </pc:docChg>
  </pc:docChgLst>
  <pc:docChgLst>
    <pc:chgData name="Ning Chenhui" userId="6a1addf3ea506e61" providerId="LiveId" clId="{AA9ED518-A851-4699-94AD-B7064C7BE1E2}"/>
    <pc:docChg chg="undo custSel addSld modSld">
      <pc:chgData name="Ning Chenhui" userId="6a1addf3ea506e61" providerId="LiveId" clId="{AA9ED518-A851-4699-94AD-B7064C7BE1E2}" dt="2022-03-27T12:20:27.408" v="600" actId="1076"/>
      <pc:docMkLst>
        <pc:docMk/>
      </pc:docMkLst>
      <pc:sldChg chg="modSp new mod">
        <pc:chgData name="Ning Chenhui" userId="6a1addf3ea506e61" providerId="LiveId" clId="{AA9ED518-A851-4699-94AD-B7064C7BE1E2}" dt="2022-03-27T07:36:21.805" v="30" actId="20577"/>
        <pc:sldMkLst>
          <pc:docMk/>
          <pc:sldMk cId="474646928" sldId="256"/>
        </pc:sldMkLst>
        <pc:spChg chg="mod">
          <ac:chgData name="Ning Chenhui" userId="6a1addf3ea506e61" providerId="LiveId" clId="{AA9ED518-A851-4699-94AD-B7064C7BE1E2}" dt="2022-03-27T07:36:21.805" v="30" actId="20577"/>
          <ac:spMkLst>
            <pc:docMk/>
            <pc:sldMk cId="474646928" sldId="256"/>
            <ac:spMk id="2" creationId="{D5A60E2E-9009-4122-A178-077D8F42AC12}"/>
          </ac:spMkLst>
        </pc:spChg>
        <pc:spChg chg="mod">
          <ac:chgData name="Ning Chenhui" userId="6a1addf3ea506e61" providerId="LiveId" clId="{AA9ED518-A851-4699-94AD-B7064C7BE1E2}" dt="2022-03-27T07:32:51.692" v="13" actId="20577"/>
          <ac:spMkLst>
            <pc:docMk/>
            <pc:sldMk cId="474646928" sldId="256"/>
            <ac:spMk id="3" creationId="{57D67C59-3BDB-49C8-B126-4ADF50AFAE2F}"/>
          </ac:spMkLst>
        </pc:spChg>
      </pc:sldChg>
      <pc:sldChg chg="modSp new mod">
        <pc:chgData name="Ning Chenhui" userId="6a1addf3ea506e61" providerId="LiveId" clId="{AA9ED518-A851-4699-94AD-B7064C7BE1E2}" dt="2022-03-27T12:19:33.011" v="590" actId="20577"/>
        <pc:sldMkLst>
          <pc:docMk/>
          <pc:sldMk cId="2584620963" sldId="257"/>
        </pc:sldMkLst>
        <pc:spChg chg="mod">
          <ac:chgData name="Ning Chenhui" userId="6a1addf3ea506e61" providerId="LiveId" clId="{AA9ED518-A851-4699-94AD-B7064C7BE1E2}" dt="2022-03-27T07:36:27.464" v="31"/>
          <ac:spMkLst>
            <pc:docMk/>
            <pc:sldMk cId="2584620963" sldId="257"/>
            <ac:spMk id="2" creationId="{FE80EE49-E0A8-4D55-A562-E99FA78AB16F}"/>
          </ac:spMkLst>
        </pc:spChg>
        <pc:spChg chg="mod">
          <ac:chgData name="Ning Chenhui" userId="6a1addf3ea506e61" providerId="LiveId" clId="{AA9ED518-A851-4699-94AD-B7064C7BE1E2}" dt="2022-03-27T12:19:33.011" v="590" actId="20577"/>
          <ac:spMkLst>
            <pc:docMk/>
            <pc:sldMk cId="2584620963" sldId="257"/>
            <ac:spMk id="3" creationId="{0BBDFEDC-A298-4F0B-A2D0-7FD52CEB4573}"/>
          </ac:spMkLst>
        </pc:spChg>
      </pc:sldChg>
      <pc:sldChg chg="addSp delSp modSp new mod">
        <pc:chgData name="Ning Chenhui" userId="6a1addf3ea506e61" providerId="LiveId" clId="{AA9ED518-A851-4699-94AD-B7064C7BE1E2}" dt="2022-03-27T09:52:49.232" v="365" actId="20577"/>
        <pc:sldMkLst>
          <pc:docMk/>
          <pc:sldMk cId="1242381546" sldId="258"/>
        </pc:sldMkLst>
        <pc:spChg chg="mod">
          <ac:chgData name="Ning Chenhui" userId="6a1addf3ea506e61" providerId="LiveId" clId="{AA9ED518-A851-4699-94AD-B7064C7BE1E2}" dt="2022-03-27T07:52:39.244" v="122" actId="20577"/>
          <ac:spMkLst>
            <pc:docMk/>
            <pc:sldMk cId="1242381546" sldId="258"/>
            <ac:spMk id="2" creationId="{2591D066-8F11-4077-A54C-40F8540889E7}"/>
          </ac:spMkLst>
        </pc:spChg>
        <pc:spChg chg="mod">
          <ac:chgData name="Ning Chenhui" userId="6a1addf3ea506e61" providerId="LiveId" clId="{AA9ED518-A851-4699-94AD-B7064C7BE1E2}" dt="2022-03-27T09:52:49.232" v="365" actId="20577"/>
          <ac:spMkLst>
            <pc:docMk/>
            <pc:sldMk cId="1242381546" sldId="258"/>
            <ac:spMk id="3" creationId="{71DC7571-1673-47CA-BADE-16A7E41FDCAE}"/>
          </ac:spMkLst>
        </pc:spChg>
        <pc:spChg chg="add del">
          <ac:chgData name="Ning Chenhui" userId="6a1addf3ea506e61" providerId="LiveId" clId="{AA9ED518-A851-4699-94AD-B7064C7BE1E2}" dt="2022-03-27T07:43:04.063" v="77" actId="22"/>
          <ac:spMkLst>
            <pc:docMk/>
            <pc:sldMk cId="1242381546" sldId="258"/>
            <ac:spMk id="5" creationId="{57811599-5BF0-4953-877C-ECC961F36197}"/>
          </ac:spMkLst>
        </pc:spChg>
        <pc:picChg chg="add mod">
          <ac:chgData name="Ning Chenhui" userId="6a1addf3ea506e61" providerId="LiveId" clId="{AA9ED518-A851-4699-94AD-B7064C7BE1E2}" dt="2022-03-27T08:21:57.972" v="254" actId="688"/>
          <ac:picMkLst>
            <pc:docMk/>
            <pc:sldMk cId="1242381546" sldId="258"/>
            <ac:picMk id="7" creationId="{18E91009-C878-47DB-837C-FF95A28E84BC}"/>
          </ac:picMkLst>
        </pc:picChg>
        <pc:picChg chg="add mod">
          <ac:chgData name="Ning Chenhui" userId="6a1addf3ea506e61" providerId="LiveId" clId="{AA9ED518-A851-4699-94AD-B7064C7BE1E2}" dt="2022-03-27T08:21:59.484" v="255" actId="1076"/>
          <ac:picMkLst>
            <pc:docMk/>
            <pc:sldMk cId="1242381546" sldId="258"/>
            <ac:picMk id="9" creationId="{640C384F-C8ED-4C57-9905-C93A32FE0EBF}"/>
          </ac:picMkLst>
        </pc:picChg>
        <pc:picChg chg="add mod">
          <ac:chgData name="Ning Chenhui" userId="6a1addf3ea506e61" providerId="LiveId" clId="{AA9ED518-A851-4699-94AD-B7064C7BE1E2}" dt="2022-03-27T08:21:02.356" v="248" actId="1076"/>
          <ac:picMkLst>
            <pc:docMk/>
            <pc:sldMk cId="1242381546" sldId="258"/>
            <ac:picMk id="11" creationId="{75439753-FB70-4376-8450-530267DDD8CD}"/>
          </ac:picMkLst>
        </pc:picChg>
      </pc:sldChg>
      <pc:sldChg chg="modSp add mod modNotesTx">
        <pc:chgData name="Ning Chenhui" userId="6a1addf3ea506e61" providerId="LiveId" clId="{AA9ED518-A851-4699-94AD-B7064C7BE1E2}" dt="2022-03-27T08:27:58.465" v="260"/>
        <pc:sldMkLst>
          <pc:docMk/>
          <pc:sldMk cId="2389316452" sldId="259"/>
        </pc:sldMkLst>
        <pc:spChg chg="mod">
          <ac:chgData name="Ning Chenhui" userId="6a1addf3ea506e61" providerId="LiveId" clId="{AA9ED518-A851-4699-94AD-B7064C7BE1E2}" dt="2022-03-27T08:06:13.418" v="156" actId="20577"/>
          <ac:spMkLst>
            <pc:docMk/>
            <pc:sldMk cId="2389316452" sldId="259"/>
            <ac:spMk id="2" creationId="{2591D066-8F11-4077-A54C-40F8540889E7}"/>
          </ac:spMkLst>
        </pc:spChg>
        <pc:spChg chg="mod">
          <ac:chgData name="Ning Chenhui" userId="6a1addf3ea506e61" providerId="LiveId" clId="{AA9ED518-A851-4699-94AD-B7064C7BE1E2}" dt="2022-03-27T08:13:44.719" v="238" actId="207"/>
          <ac:spMkLst>
            <pc:docMk/>
            <pc:sldMk cId="2389316452" sldId="259"/>
            <ac:spMk id="3" creationId="{71DC7571-1673-47CA-BADE-16A7E41FDCAE}"/>
          </ac:spMkLst>
        </pc:spChg>
      </pc:sldChg>
      <pc:sldChg chg="modSp add mod">
        <pc:chgData name="Ning Chenhui" userId="6a1addf3ea506e61" providerId="LiveId" clId="{AA9ED518-A851-4699-94AD-B7064C7BE1E2}" dt="2022-03-27T09:52:43.114" v="364" actId="20577"/>
        <pc:sldMkLst>
          <pc:docMk/>
          <pc:sldMk cId="4154755917" sldId="260"/>
        </pc:sldMkLst>
        <pc:spChg chg="mod">
          <ac:chgData name="Ning Chenhui" userId="6a1addf3ea506e61" providerId="LiveId" clId="{AA9ED518-A851-4699-94AD-B7064C7BE1E2}" dt="2022-03-27T08:32:16.978" v="282"/>
          <ac:spMkLst>
            <pc:docMk/>
            <pc:sldMk cId="4154755917" sldId="260"/>
            <ac:spMk id="2" creationId="{2591D066-8F11-4077-A54C-40F8540889E7}"/>
          </ac:spMkLst>
        </pc:spChg>
        <pc:spChg chg="mod">
          <ac:chgData name="Ning Chenhui" userId="6a1addf3ea506e61" providerId="LiveId" clId="{AA9ED518-A851-4699-94AD-B7064C7BE1E2}" dt="2022-03-27T09:52:43.114" v="364" actId="20577"/>
          <ac:spMkLst>
            <pc:docMk/>
            <pc:sldMk cId="4154755917" sldId="260"/>
            <ac:spMk id="3" creationId="{71DC7571-1673-47CA-BADE-16A7E41FDCAE}"/>
          </ac:spMkLst>
        </pc:spChg>
      </pc:sldChg>
      <pc:sldChg chg="modSp add mod">
        <pc:chgData name="Ning Chenhui" userId="6a1addf3ea506e61" providerId="LiveId" clId="{AA9ED518-A851-4699-94AD-B7064C7BE1E2}" dt="2022-03-27T09:52:38.259" v="363" actId="20577"/>
        <pc:sldMkLst>
          <pc:docMk/>
          <pc:sldMk cId="3063958489" sldId="261"/>
        </pc:sldMkLst>
        <pc:spChg chg="mod">
          <ac:chgData name="Ning Chenhui" userId="6a1addf3ea506e61" providerId="LiveId" clId="{AA9ED518-A851-4699-94AD-B7064C7BE1E2}" dt="2022-03-27T09:45:21.529" v="326" actId="20577"/>
          <ac:spMkLst>
            <pc:docMk/>
            <pc:sldMk cId="3063958489" sldId="261"/>
            <ac:spMk id="2" creationId="{2591D066-8F11-4077-A54C-40F8540889E7}"/>
          </ac:spMkLst>
        </pc:spChg>
        <pc:spChg chg="mod">
          <ac:chgData name="Ning Chenhui" userId="6a1addf3ea506e61" providerId="LiveId" clId="{AA9ED518-A851-4699-94AD-B7064C7BE1E2}" dt="2022-03-27T09:52:38.259" v="363" actId="20577"/>
          <ac:spMkLst>
            <pc:docMk/>
            <pc:sldMk cId="3063958489" sldId="261"/>
            <ac:spMk id="3" creationId="{71DC7571-1673-47CA-BADE-16A7E41FDCAE}"/>
          </ac:spMkLst>
        </pc:spChg>
      </pc:sldChg>
      <pc:sldChg chg="addSp modSp add mod">
        <pc:chgData name="Ning Chenhui" userId="6a1addf3ea506e61" providerId="LiveId" clId="{AA9ED518-A851-4699-94AD-B7064C7BE1E2}" dt="2022-03-27T11:16:33.868" v="408" actId="1076"/>
        <pc:sldMkLst>
          <pc:docMk/>
          <pc:sldMk cId="3618284690" sldId="262"/>
        </pc:sldMkLst>
        <pc:spChg chg="mod">
          <ac:chgData name="Ning Chenhui" userId="6a1addf3ea506e61" providerId="LiveId" clId="{AA9ED518-A851-4699-94AD-B7064C7BE1E2}" dt="2022-03-27T11:16:33.868" v="408" actId="1076"/>
          <ac:spMkLst>
            <pc:docMk/>
            <pc:sldMk cId="3618284690" sldId="262"/>
            <ac:spMk id="3" creationId="{71DC7571-1673-47CA-BADE-16A7E41FDCAE}"/>
          </ac:spMkLst>
        </pc:spChg>
        <pc:picChg chg="add mod">
          <ac:chgData name="Ning Chenhui" userId="6a1addf3ea506e61" providerId="LiveId" clId="{AA9ED518-A851-4699-94AD-B7064C7BE1E2}" dt="2022-03-27T10:09:31.067" v="403" actId="1076"/>
          <ac:picMkLst>
            <pc:docMk/>
            <pc:sldMk cId="3618284690" sldId="262"/>
            <ac:picMk id="5" creationId="{D5ABFD0F-88BC-4F53-AF3E-3DC4498F9CC7}"/>
          </ac:picMkLst>
        </pc:picChg>
        <pc:picChg chg="add mod">
          <ac:chgData name="Ning Chenhui" userId="6a1addf3ea506e61" providerId="LiveId" clId="{AA9ED518-A851-4699-94AD-B7064C7BE1E2}" dt="2022-03-27T10:08:25.704" v="391" actId="1076"/>
          <ac:picMkLst>
            <pc:docMk/>
            <pc:sldMk cId="3618284690" sldId="262"/>
            <ac:picMk id="7" creationId="{D84E814E-0D0C-43DE-BD43-8D13FD078A24}"/>
          </ac:picMkLst>
        </pc:picChg>
        <pc:picChg chg="add mod modCrop">
          <ac:chgData name="Ning Chenhui" userId="6a1addf3ea506e61" providerId="LiveId" clId="{AA9ED518-A851-4699-94AD-B7064C7BE1E2}" dt="2022-03-27T10:09:48.836" v="407" actId="1076"/>
          <ac:picMkLst>
            <pc:docMk/>
            <pc:sldMk cId="3618284690" sldId="262"/>
            <ac:picMk id="9" creationId="{F10A60C6-C379-45CF-BE84-61A42DD81033}"/>
          </ac:picMkLst>
        </pc:picChg>
      </pc:sldChg>
      <pc:sldChg chg="addSp modSp add mod">
        <pc:chgData name="Ning Chenhui" userId="6a1addf3ea506e61" providerId="LiveId" clId="{AA9ED518-A851-4699-94AD-B7064C7BE1E2}" dt="2022-03-27T12:20:27.408" v="600" actId="1076"/>
        <pc:sldMkLst>
          <pc:docMk/>
          <pc:sldMk cId="3207089561" sldId="263"/>
        </pc:sldMkLst>
        <pc:spChg chg="mod">
          <ac:chgData name="Ning Chenhui" userId="6a1addf3ea506e61" providerId="LiveId" clId="{AA9ED518-A851-4699-94AD-B7064C7BE1E2}" dt="2022-03-27T11:21:40.252" v="431" actId="20577"/>
          <ac:spMkLst>
            <pc:docMk/>
            <pc:sldMk cId="3207089561" sldId="263"/>
            <ac:spMk id="2" creationId="{2591D066-8F11-4077-A54C-40F8540889E7}"/>
          </ac:spMkLst>
        </pc:spChg>
        <pc:spChg chg="mod">
          <ac:chgData name="Ning Chenhui" userId="6a1addf3ea506e61" providerId="LiveId" clId="{AA9ED518-A851-4699-94AD-B7064C7BE1E2}" dt="2022-03-27T12:20:24.061" v="599" actId="27636"/>
          <ac:spMkLst>
            <pc:docMk/>
            <pc:sldMk cId="3207089561" sldId="263"/>
            <ac:spMk id="3" creationId="{71DC7571-1673-47CA-BADE-16A7E41FDCAE}"/>
          </ac:spMkLst>
        </pc:spChg>
        <pc:picChg chg="add mod">
          <ac:chgData name="Ning Chenhui" userId="6a1addf3ea506e61" providerId="LiveId" clId="{AA9ED518-A851-4699-94AD-B7064C7BE1E2}" dt="2022-03-27T12:20:27.408" v="600" actId="1076"/>
          <ac:picMkLst>
            <pc:docMk/>
            <pc:sldMk cId="3207089561" sldId="263"/>
            <ac:picMk id="5" creationId="{2EB30717-CF59-49EB-A32B-AD672E2F7078}"/>
          </ac:picMkLst>
        </pc:picChg>
      </pc:sldChg>
      <pc:sldChg chg="addSp modSp add mod modNotesTx">
        <pc:chgData name="Ning Chenhui" userId="6a1addf3ea506e61" providerId="LiveId" clId="{AA9ED518-A851-4699-94AD-B7064C7BE1E2}" dt="2022-03-27T11:40:51.612" v="550" actId="20577"/>
        <pc:sldMkLst>
          <pc:docMk/>
          <pc:sldMk cId="395361650" sldId="264"/>
        </pc:sldMkLst>
        <pc:spChg chg="mod">
          <ac:chgData name="Ning Chenhui" userId="6a1addf3ea506e61" providerId="LiveId" clId="{AA9ED518-A851-4699-94AD-B7064C7BE1E2}" dt="2022-03-27T11:30:47.827" v="438" actId="20577"/>
          <ac:spMkLst>
            <pc:docMk/>
            <pc:sldMk cId="395361650" sldId="264"/>
            <ac:spMk id="2" creationId="{2591D066-8F11-4077-A54C-40F8540889E7}"/>
          </ac:spMkLst>
        </pc:spChg>
        <pc:spChg chg="mod">
          <ac:chgData name="Ning Chenhui" userId="6a1addf3ea506e61" providerId="LiveId" clId="{AA9ED518-A851-4699-94AD-B7064C7BE1E2}" dt="2022-03-27T11:37:58.067" v="482"/>
          <ac:spMkLst>
            <pc:docMk/>
            <pc:sldMk cId="395361650" sldId="264"/>
            <ac:spMk id="3" creationId="{71DC7571-1673-47CA-BADE-16A7E41FDCAE}"/>
          </ac:spMkLst>
        </pc:spChg>
        <pc:picChg chg="add mod">
          <ac:chgData name="Ning Chenhui" userId="6a1addf3ea506e61" providerId="LiveId" clId="{AA9ED518-A851-4699-94AD-B7064C7BE1E2}" dt="2022-03-27T11:33:07.996" v="443" actId="1076"/>
          <ac:picMkLst>
            <pc:docMk/>
            <pc:sldMk cId="395361650" sldId="264"/>
            <ac:picMk id="5" creationId="{F0F90B30-BBAB-4489-9820-B877DCC300B6}"/>
          </ac:picMkLst>
        </pc:picChg>
        <pc:picChg chg="add mod">
          <ac:chgData name="Ning Chenhui" userId="6a1addf3ea506e61" providerId="LiveId" clId="{AA9ED518-A851-4699-94AD-B7064C7BE1E2}" dt="2022-03-27T11:33:43.294" v="448" actId="1076"/>
          <ac:picMkLst>
            <pc:docMk/>
            <pc:sldMk cId="395361650" sldId="264"/>
            <ac:picMk id="7" creationId="{FC829157-C44F-4091-9A7D-FB7C1A02D9FB}"/>
          </ac:picMkLst>
        </pc:picChg>
      </pc:sldChg>
      <pc:sldChg chg="addSp modSp new mod">
        <pc:chgData name="Ning Chenhui" userId="6a1addf3ea506e61" providerId="LiveId" clId="{AA9ED518-A851-4699-94AD-B7064C7BE1E2}" dt="2022-03-27T12:18:11.427" v="583" actId="1076"/>
        <pc:sldMkLst>
          <pc:docMk/>
          <pc:sldMk cId="2261957384" sldId="265"/>
        </pc:sldMkLst>
        <pc:spChg chg="mod">
          <ac:chgData name="Ning Chenhui" userId="6a1addf3ea506e61" providerId="LiveId" clId="{AA9ED518-A851-4699-94AD-B7064C7BE1E2}" dt="2022-03-27T11:50:13.172" v="557" actId="20577"/>
          <ac:spMkLst>
            <pc:docMk/>
            <pc:sldMk cId="2261957384" sldId="265"/>
            <ac:spMk id="2" creationId="{3A5742C4-AB39-48FC-9D75-F89EDE35B089}"/>
          </ac:spMkLst>
        </pc:spChg>
        <pc:spChg chg="mod">
          <ac:chgData name="Ning Chenhui" userId="6a1addf3ea506e61" providerId="LiveId" clId="{AA9ED518-A851-4699-94AD-B7064C7BE1E2}" dt="2022-03-27T11:51:27.562" v="568" actId="20577"/>
          <ac:spMkLst>
            <pc:docMk/>
            <pc:sldMk cId="2261957384" sldId="265"/>
            <ac:spMk id="3" creationId="{B2BB9101-DFCE-45C1-87EE-B3D17671F4A2}"/>
          </ac:spMkLst>
        </pc:spChg>
        <pc:spChg chg="add mod">
          <ac:chgData name="Ning Chenhui" userId="6a1addf3ea506e61" providerId="LiveId" clId="{AA9ED518-A851-4699-94AD-B7064C7BE1E2}" dt="2022-03-27T12:18:11.427" v="583" actId="1076"/>
          <ac:spMkLst>
            <pc:docMk/>
            <pc:sldMk cId="2261957384" sldId="265"/>
            <ac:spMk id="8" creationId="{BB5F277C-2643-4A16-B345-AB4C2139619C}"/>
          </ac:spMkLst>
        </pc:spChg>
        <pc:picChg chg="add mod">
          <ac:chgData name="Ning Chenhui" userId="6a1addf3ea506e61" providerId="LiveId" clId="{AA9ED518-A851-4699-94AD-B7064C7BE1E2}" dt="2022-03-27T12:17:10.901" v="577" actId="1076"/>
          <ac:picMkLst>
            <pc:docMk/>
            <pc:sldMk cId="2261957384" sldId="265"/>
            <ac:picMk id="5" creationId="{7B1677F1-7A8C-4C6C-AFC3-AD42833743B0}"/>
          </ac:picMkLst>
        </pc:picChg>
        <pc:picChg chg="add mod modCrop">
          <ac:chgData name="Ning Chenhui" userId="6a1addf3ea506e61" providerId="LiveId" clId="{AA9ED518-A851-4699-94AD-B7064C7BE1E2}" dt="2022-03-27T12:18:04.715" v="581" actId="732"/>
          <ac:picMkLst>
            <pc:docMk/>
            <pc:sldMk cId="2261957384" sldId="265"/>
            <ac:picMk id="7" creationId="{7617A0EF-1874-4EB0-9A6B-67E77028EB1A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08F469-E282-458F-AA2B-F80D62558239}" type="datetimeFigureOut">
              <a:rPr lang="zh-CN" altLang="en-US" smtClean="0"/>
              <a:t>2022/4/4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0A1B6D-3DC4-4DA0-B359-234A47AEEC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56783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0A1B6D-3DC4-4DA0-B359-234A47AEECFE}" type="slidenum">
              <a:rPr lang="zh-CN" altLang="en-US" smtClean="0"/>
              <a:t>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77628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968638-448B-4037-A653-06C832B2F4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496C4D8-2DFC-471F-964D-8B8E5A8C16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2ECF81-23D9-4E0C-8036-0278EC6FA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E2A8A-1A20-334D-B9FA-0B41F4D408E2}" type="datetime1">
              <a:rPr lang="zh-CN" altLang="en-US" smtClean="0"/>
              <a:t>2022/4/4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D219B8-B4D2-4D64-8B22-33EE7E788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47E106-5319-4CCD-81E4-42A8FF84E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70186-7BEF-4D4D-838F-BDD76C07AA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0911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928D3C-58BE-402B-96F4-632EA36E4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333CD37-B94F-444E-A6CA-3F5194F3F8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2DA228-09E5-460A-8FD4-B4C549905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FB5E1-0FAC-154A-9F2A-B01D7B12EBE8}" type="datetime1">
              <a:rPr lang="zh-CN" altLang="en-US" smtClean="0"/>
              <a:t>2022/4/4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DABBB1-B0F8-4DFB-98C7-FC205B55A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83CF23-11A4-4FB1-82DC-F570BAE4B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70186-7BEF-4D4D-838F-BDD76C07AA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7301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E500E5E-1EB4-42C7-B28F-F3098806D3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430A779-E476-42EA-81D7-79B971AF00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2EFE58-0549-4D4C-A51D-6191B85F6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5E2CB-4BC1-7944-8A25-2AD376310EE9}" type="datetime1">
              <a:rPr lang="zh-CN" altLang="en-US" smtClean="0"/>
              <a:t>2022/4/4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065BCC-C762-48D7-884E-7A317BD56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942915-2531-4467-81C2-A391A28F7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70186-7BEF-4D4D-838F-BDD76C07AA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9263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176929-3EC0-408D-857D-1559C21AD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FE2FB2-55BA-47C2-A49A-B7F6C76C3D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EF9331-BC8D-490C-B8DF-140066916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C7B91-8704-B547-9926-53B0E9F1DD26}" type="datetime1">
              <a:rPr lang="zh-CN" altLang="en-US" smtClean="0"/>
              <a:t>2022/4/4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C9FFBE-7B48-48AA-A8EF-6DF6FED36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EB75D3-41BB-4AE9-9217-BE3830251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70186-7BEF-4D4D-838F-BDD76C07AA96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09532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6168EB-14BE-4DF8-AA61-CCAE52B84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828377B-083D-46D4-9FC2-0430E49B50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1DDA2C-C4A7-4921-AED5-555861060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50F17-7304-BE48-A841-284945228D6F}" type="datetime1">
              <a:rPr lang="zh-CN" altLang="en-US" smtClean="0"/>
              <a:t>2022/4/4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3AA934-8F5B-4BBD-B684-6428FACA2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511E99-052E-4F15-8F99-263DB48BE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70186-7BEF-4D4D-838F-BDD76C07AA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0513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C10D4C-D698-4195-8DF8-E27EB8D59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438484-5665-492D-A69D-D2EEE16B43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09E1D7D-9B76-474E-89EE-1E2AF470C9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1CBA82-7747-4761-BCC4-916D4E8D3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9028A-E667-4F41-858C-054B1274D93D}" type="datetime1">
              <a:rPr lang="zh-CN" altLang="en-US" smtClean="0"/>
              <a:t>2022/4/4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5D55166-9399-4543-9AE1-C9F695057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896BCA1-F2EE-462A-A5E6-FCF6DAF99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70186-7BEF-4D4D-838F-BDD76C07AA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0918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4D8B5C-96DE-4B4B-B2F9-8ADE8FA93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703AF90-5743-4155-84A4-D6A5325686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3021599-BCAB-43E3-89DD-09DF494207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E478EE0-A6D2-474D-87FE-21C110AAA6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7D05E11-963A-40A3-906F-B37BB6891A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C8CF6DA-8150-48E4-A6EE-F013D662A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B2630-815D-2F44-8A6A-3D282928C378}" type="datetime1">
              <a:rPr lang="zh-CN" altLang="en-US" smtClean="0"/>
              <a:t>2022/4/4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54F4B8D-115C-4B09-B3B5-F58148A7B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DE493FF-A8C9-4429-982B-1B3FF3A6B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70186-7BEF-4D4D-838F-BDD76C07AA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4180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A38C06-F479-4314-AA4D-8D4200546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F2C32AA-673A-4446-986E-3676E5188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49771-29F3-C84B-8C63-8EEBEE28EAA1}" type="datetime1">
              <a:rPr lang="zh-CN" altLang="en-US" smtClean="0"/>
              <a:t>2022/4/4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A3D6632-D30A-4ABC-8F88-4B48DCD44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1A3DA2A-4370-45DF-BCB9-406F2B6D1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70186-7BEF-4D4D-838F-BDD76C07AA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4451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5EFF4D7-97DC-4A80-8BCE-D8AC86567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F9FF8-A3A8-EA4F-976D-9EADDBA59A79}" type="datetime1">
              <a:rPr lang="zh-CN" altLang="en-US" smtClean="0"/>
              <a:t>2022/4/4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BFD7B41-073B-45E6-B6E0-8E8F92775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1A58353-36FA-4BE2-A2FA-C508AB087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70186-7BEF-4D4D-838F-BDD76C07AA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3588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205CF7-705B-4C3C-95AF-1314CAC78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B73FA4-A451-450D-9298-BD7FA7BE33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5231FDC-139A-4C5F-87A7-5043EC8DB1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7153ED9-5B52-4285-8A9B-84156A176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45D22-4274-E24F-9E3A-CF38BCAD2444}" type="datetime1">
              <a:rPr lang="zh-CN" altLang="en-US" smtClean="0"/>
              <a:t>2022/4/4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20D90DF-7938-4C82-910B-9FDD00335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0F49E0A-AFD6-4466-9F2B-3593CAA07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70186-7BEF-4D4D-838F-BDD76C07AA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6912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158FFD-C8E2-47E2-BDA2-45F9D655F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A95674E-65CE-47C4-8C0A-28E453F01B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92782C7-65B5-4B8C-93D0-C508411237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6CA2B58-73F7-4038-837F-9CC6B03E2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29955-206E-7747-B46E-A6AEE9DC5E77}" type="datetime1">
              <a:rPr lang="zh-CN" altLang="en-US" smtClean="0"/>
              <a:t>2022/4/4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347C6DE-DDF2-407E-8FD8-318BF9CC8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885DF98-FDDF-48A2-B19E-58B51517C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70186-7BEF-4D4D-838F-BDD76C07AA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0269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BB8B977-A2F6-4937-BD20-DB54B18EB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20A7757-9FBF-4066-AAFB-9252DFF655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E670D3-814F-4AB4-9300-F4E2BFFFBD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784325-B367-A44F-95C0-0E76262C1266}" type="datetime1">
              <a:rPr lang="zh-CN" altLang="en-US" smtClean="0"/>
              <a:t>2022/4/4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C1B616-AFA7-4CC2-B46B-8C17A9EED2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5482EC-428A-4D5C-9979-62F58A5648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070186-7BEF-4D4D-838F-BDD76C07AA9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EAA1089-23D9-6642-9F27-287AF9827486}"/>
              </a:ext>
            </a:extLst>
          </p:cNvPr>
          <p:cNvSpPr txBox="1"/>
          <p:nvPr userDrawn="1"/>
        </p:nvSpPr>
        <p:spPr>
          <a:xfrm>
            <a:off x="11220226" y="6356350"/>
            <a:ext cx="860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7DCF4F-4DEB-D749-813D-78BDB3F8C8D7}" type="slidenum">
              <a:rPr kumimoji="1" lang="en-US" altLang="zh-CN" smtClean="0"/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1" lang="en-US" altLang="zh-CN" dirty="0"/>
              <a:t>/22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0749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A60E2E-9009-4122-A178-077D8F42AC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海冰动力学文献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7D67C59-3BDB-49C8-B126-4ADF50AFAE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04.07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FD37EE3-4BCB-C042-9358-BAA0A0816EA3}"/>
              </a:ext>
            </a:extLst>
          </p:cNvPr>
          <p:cNvSpPr/>
          <p:nvPr/>
        </p:nvSpPr>
        <p:spPr>
          <a:xfrm>
            <a:off x="8456023" y="5917475"/>
            <a:ext cx="3735977" cy="94052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2604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80EE49-E0A8-4D55-A562-E99FA78AB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1172568" cy="1325563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Sea Ice Rheology Experiment (</a:t>
            </a:r>
            <a:r>
              <a:rPr lang="en-US" altLang="zh-CN" dirty="0" err="1"/>
              <a:t>SIREx</a:t>
            </a:r>
            <a:r>
              <a:rPr lang="en-US" altLang="zh-CN" dirty="0"/>
              <a:t>), Part I:</a:t>
            </a:r>
            <a:br>
              <a:rPr lang="en-US" altLang="zh-CN" dirty="0"/>
            </a:br>
            <a:r>
              <a:rPr lang="en-US" altLang="zh-CN" dirty="0"/>
              <a:t>Scaling</a:t>
            </a:r>
            <a:r>
              <a:rPr lang="zh-CN" altLang="en-US" dirty="0"/>
              <a:t> </a:t>
            </a:r>
            <a:r>
              <a:rPr lang="en-US" altLang="zh-CN" dirty="0"/>
              <a:t>and statistical properties of sea-ice deformation fields</a:t>
            </a:r>
            <a:br>
              <a:rPr lang="en-US" altLang="zh-CN" dirty="0"/>
            </a:b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BDFEDC-A298-4F0B-A2D0-7FD52CEB45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11858"/>
            <a:ext cx="10515600" cy="4349580"/>
          </a:xfrm>
        </p:spPr>
        <p:txBody>
          <a:bodyPr>
            <a:normAutofit/>
          </a:bodyPr>
          <a:lstStyle/>
          <a:p>
            <a:r>
              <a:rPr lang="en-US" altLang="zh-CN" dirty="0"/>
              <a:t>Amelie </a:t>
            </a:r>
            <a:r>
              <a:rPr lang="en-US" altLang="zh-CN" dirty="0" err="1"/>
              <a:t>Bouchat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et. al. 2022. JGR</a:t>
            </a:r>
            <a:r>
              <a:rPr lang="zh-CN" altLang="en-US" dirty="0"/>
              <a:t> </a:t>
            </a:r>
            <a:r>
              <a:rPr lang="en-US" altLang="zh-CN" dirty="0"/>
              <a:t>Oceans.</a:t>
            </a:r>
          </a:p>
          <a:p>
            <a:r>
              <a:rPr lang="en-US" altLang="zh-CN" dirty="0"/>
              <a:t>Department of Atmospheric and Oceanic Sciences, McGill University,</a:t>
            </a:r>
            <a:r>
              <a:rPr lang="zh-CN" altLang="en-US" dirty="0"/>
              <a:t> </a:t>
            </a:r>
            <a:r>
              <a:rPr lang="en-US" altLang="zh-CN" dirty="0"/>
              <a:t>Montreal, QC, Canada.</a:t>
            </a:r>
          </a:p>
          <a:p>
            <a:r>
              <a:rPr lang="fr-FR" altLang="zh-CN" dirty="0"/>
              <a:t>Key points</a:t>
            </a:r>
          </a:p>
          <a:p>
            <a:pPr lvl="1"/>
            <a:r>
              <a:rPr lang="en-US" altLang="zh-CN" dirty="0"/>
              <a:t>Power-law scaling and multi-fractality of deformations in space and time can be</a:t>
            </a:r>
            <a:r>
              <a:rPr lang="zh-CN" altLang="en-US" dirty="0"/>
              <a:t> </a:t>
            </a:r>
            <a:r>
              <a:rPr lang="en-US" altLang="zh-CN" dirty="0"/>
              <a:t>achieved by both plastic and brittle sea-ice </a:t>
            </a:r>
            <a:r>
              <a:rPr lang="en-US" altLang="zh-CN" dirty="0" err="1"/>
              <a:t>rheologies</a:t>
            </a:r>
            <a:r>
              <a:rPr lang="en-US" altLang="zh-CN" dirty="0"/>
              <a:t>.</a:t>
            </a:r>
          </a:p>
          <a:p>
            <a:pPr lvl="1"/>
            <a:r>
              <a:rPr lang="en-US" altLang="zh-CN" dirty="0"/>
              <a:t>Scaling statistics of simulated sea-ice deformation fields depend on the model configuration and physical parameterizations.</a:t>
            </a:r>
          </a:p>
          <a:p>
            <a:pPr lvl="1"/>
            <a:r>
              <a:rPr lang="en-US" altLang="zh-CN" dirty="0"/>
              <a:t>Finite-difference plastic models need to be run at higher resolution than observations to agree with the observed deformation statistics.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429109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2342</TotalTime>
  <Words>112</Words>
  <Application>Microsoft Macintosh PowerPoint</Application>
  <PresentationFormat>宽屏</PresentationFormat>
  <Paragraphs>10</Paragraphs>
  <Slides>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Arial</vt:lpstr>
      <vt:lpstr>Gill Sans MT</vt:lpstr>
      <vt:lpstr>Office 主题​​</vt:lpstr>
      <vt:lpstr>海冰动力学文献</vt:lpstr>
      <vt:lpstr>Sea Ice Rheology Experiment (SIREx), Part I: Scaling and statistical properties of sea-ice deformation fields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海冰动力学文献</dc:title>
  <dc:creator>Ning Chenhui</dc:creator>
  <cp:lastModifiedBy>Ning Chenhui</cp:lastModifiedBy>
  <cp:revision>24</cp:revision>
  <dcterms:created xsi:type="dcterms:W3CDTF">2022-03-27T07:29:35Z</dcterms:created>
  <dcterms:modified xsi:type="dcterms:W3CDTF">2022-04-04T02:29:15Z</dcterms:modified>
</cp:coreProperties>
</file>