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1" r:id="rId2"/>
    <p:sldId id="266" r:id="rId3"/>
    <p:sldId id="267" r:id="rId4"/>
    <p:sldId id="275" r:id="rId5"/>
    <p:sldId id="268" r:id="rId6"/>
    <p:sldId id="269" r:id="rId7"/>
    <p:sldId id="270" r:id="rId8"/>
    <p:sldId id="271" r:id="rId9"/>
    <p:sldId id="272"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FFFFF"/>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6"/>
    <p:restoredTop sz="76309"/>
  </p:normalViewPr>
  <p:slideViewPr>
    <p:cSldViewPr snapToGrid="0" snapToObjects="1">
      <p:cViewPr varScale="1">
        <p:scale>
          <a:sx n="95" d="100"/>
          <a:sy n="95" d="100"/>
        </p:scale>
        <p:origin x="86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7" d="100"/>
        <a:sy n="19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g Chenhui" userId="6a1addf3ea506e61" providerId="LiveId" clId="{5C2C33A9-691E-4585-9D77-F351A16AF04F}"/>
    <pc:docChg chg="modSld modMainMaster">
      <pc:chgData name="Ning Chenhui" userId="6a1addf3ea506e61" providerId="LiveId" clId="{5C2C33A9-691E-4585-9D77-F351A16AF04F}" dt="2021-12-11T14:40:03.509" v="14" actId="2711"/>
      <pc:docMkLst>
        <pc:docMk/>
      </pc:docMkLst>
      <pc:sldChg chg="mod modShow">
        <pc:chgData name="Ning Chenhui" userId="6a1addf3ea506e61" providerId="LiveId" clId="{5C2C33A9-691E-4585-9D77-F351A16AF04F}" dt="2021-12-11T14:35:28.364" v="2" actId="729"/>
        <pc:sldMkLst>
          <pc:docMk/>
          <pc:sldMk cId="4259213237" sldId="264"/>
        </pc:sldMkLst>
      </pc:sldChg>
      <pc:sldChg chg="modSp mod">
        <pc:chgData name="Ning Chenhui" userId="6a1addf3ea506e61" providerId="LiveId" clId="{5C2C33A9-691E-4585-9D77-F351A16AF04F}" dt="2021-12-11T14:32:22.079" v="0" actId="2711"/>
        <pc:sldMkLst>
          <pc:docMk/>
          <pc:sldMk cId="2581590952" sldId="265"/>
        </pc:sldMkLst>
        <pc:spChg chg="mod">
          <ac:chgData name="Ning Chenhui" userId="6a1addf3ea506e61" providerId="LiveId" clId="{5C2C33A9-691E-4585-9D77-F351A16AF04F}" dt="2021-12-11T14:32:22.079" v="0" actId="2711"/>
          <ac:spMkLst>
            <pc:docMk/>
            <pc:sldMk cId="2581590952" sldId="265"/>
            <ac:spMk id="3" creationId="{822B6177-3EC3-B942-AED5-91A6644C78A2}"/>
          </ac:spMkLst>
        </pc:spChg>
      </pc:sldChg>
      <pc:sldChg chg="mod modShow">
        <pc:chgData name="Ning Chenhui" userId="6a1addf3ea506e61" providerId="LiveId" clId="{5C2C33A9-691E-4585-9D77-F351A16AF04F}" dt="2021-12-11T14:35:23.654" v="1" actId="729"/>
        <pc:sldMkLst>
          <pc:docMk/>
          <pc:sldMk cId="2493869487" sldId="273"/>
        </pc:sldMkLst>
      </pc:sldChg>
      <pc:sldMasterChg chg="modSp mod">
        <pc:chgData name="Ning Chenhui" userId="6a1addf3ea506e61" providerId="LiveId" clId="{5C2C33A9-691E-4585-9D77-F351A16AF04F}" dt="2021-12-11T14:40:03.509" v="14" actId="2711"/>
        <pc:sldMasterMkLst>
          <pc:docMk/>
          <pc:sldMasterMk cId="283213954" sldId="2147483648"/>
        </pc:sldMasterMkLst>
        <pc:spChg chg="mod">
          <ac:chgData name="Ning Chenhui" userId="6a1addf3ea506e61" providerId="LiveId" clId="{5C2C33A9-691E-4585-9D77-F351A16AF04F}" dt="2021-12-11T14:40:03.509" v="14" actId="2711"/>
          <ac:spMkLst>
            <pc:docMk/>
            <pc:sldMasterMk cId="283213954" sldId="2147483648"/>
            <ac:spMk id="4" creationId="{BACCFBF8-2C87-2A49-AF7B-BAA5A96A31DF}"/>
          </ac:spMkLst>
        </pc:spChg>
        <pc:spChg chg="mod">
          <ac:chgData name="Ning Chenhui" userId="6a1addf3ea506e61" providerId="LiveId" clId="{5C2C33A9-691E-4585-9D77-F351A16AF04F}" dt="2021-12-11T14:38:36.944" v="13" actId="1038"/>
          <ac:spMkLst>
            <pc:docMk/>
            <pc:sldMasterMk cId="283213954" sldId="2147483648"/>
            <ac:spMk id="10" creationId="{4FC26420-F830-D144-A95C-FC1CB104751E}"/>
          </ac:spMkLst>
        </pc:spChg>
      </pc:sldMasterChg>
    </pc:docChg>
  </pc:docChgLst>
  <pc:docChgLst>
    <pc:chgData name="Ning Chenhui" userId="6a1addf3ea506e61" providerId="LiveId" clId="{9A934F4A-96B1-924F-AA9C-14982518756C}"/>
    <pc:docChg chg="undo redo custSel addSld delSld modSld sldOrd modMainMaster">
      <pc:chgData name="Ning Chenhui" userId="6a1addf3ea506e61" providerId="LiveId" clId="{9A934F4A-96B1-924F-AA9C-14982518756C}" dt="2021-12-19T16:02:08.216" v="7613" actId="20577"/>
      <pc:docMkLst>
        <pc:docMk/>
      </pc:docMkLst>
      <pc:sldChg chg="del">
        <pc:chgData name="Ning Chenhui" userId="6a1addf3ea506e61" providerId="LiveId" clId="{9A934F4A-96B1-924F-AA9C-14982518756C}" dt="2021-12-07T04:29:40.895" v="324" actId="2696"/>
        <pc:sldMkLst>
          <pc:docMk/>
          <pc:sldMk cId="2906382893" sldId="259"/>
        </pc:sldMkLst>
      </pc:sldChg>
      <pc:sldChg chg="del">
        <pc:chgData name="Ning Chenhui" userId="6a1addf3ea506e61" providerId="LiveId" clId="{9A934F4A-96B1-924F-AA9C-14982518756C}" dt="2021-12-07T04:34:43.179" v="345" actId="2696"/>
        <pc:sldMkLst>
          <pc:docMk/>
          <pc:sldMk cId="643340387" sldId="260"/>
        </pc:sldMkLst>
      </pc:sldChg>
      <pc:sldChg chg="addSp delSp modSp mod modNotesTx">
        <pc:chgData name="Ning Chenhui" userId="6a1addf3ea506e61" providerId="LiveId" clId="{9A934F4A-96B1-924F-AA9C-14982518756C}" dt="2021-12-19T14:36:58.407" v="7398" actId="20577"/>
        <pc:sldMkLst>
          <pc:docMk/>
          <pc:sldMk cId="1576993630" sldId="261"/>
        </pc:sldMkLst>
        <pc:spChg chg="mod">
          <ac:chgData name="Ning Chenhui" userId="6a1addf3ea506e61" providerId="LiveId" clId="{9A934F4A-96B1-924F-AA9C-14982518756C}" dt="2021-12-10T13:10:13.801" v="2274" actId="20577"/>
          <ac:spMkLst>
            <pc:docMk/>
            <pc:sldMk cId="1576993630" sldId="261"/>
            <ac:spMk id="2" creationId="{09BFABFF-41BB-FC43-9F75-9CEDD3C734C3}"/>
          </ac:spMkLst>
        </pc:spChg>
        <pc:spChg chg="add del mod">
          <ac:chgData name="Ning Chenhui" userId="6a1addf3ea506e61" providerId="LiveId" clId="{9A934F4A-96B1-924F-AA9C-14982518756C}" dt="2021-12-09T16:08:23.827" v="2231" actId="478"/>
          <ac:spMkLst>
            <pc:docMk/>
            <pc:sldMk cId="1576993630" sldId="261"/>
            <ac:spMk id="4" creationId="{D0345750-A2BB-534A-A517-70402F273350}"/>
          </ac:spMkLst>
        </pc:spChg>
        <pc:spChg chg="add del">
          <ac:chgData name="Ning Chenhui" userId="6a1addf3ea506e61" providerId="LiveId" clId="{9A934F4A-96B1-924F-AA9C-14982518756C}" dt="2021-12-09T16:11:14.343" v="2233" actId="21"/>
          <ac:spMkLst>
            <pc:docMk/>
            <pc:sldMk cId="1576993630" sldId="261"/>
            <ac:spMk id="5" creationId="{3EA57221-C69D-2F42-B1D0-66C892A17367}"/>
          </ac:spMkLst>
        </pc:spChg>
        <pc:spChg chg="add del mod">
          <ac:chgData name="Ning Chenhui" userId="6a1addf3ea506e61" providerId="LiveId" clId="{9A934F4A-96B1-924F-AA9C-14982518756C}" dt="2021-12-11T13:39:16.833" v="2531"/>
          <ac:spMkLst>
            <pc:docMk/>
            <pc:sldMk cId="1576993630" sldId="261"/>
            <ac:spMk id="5" creationId="{ED8AA896-4879-9942-B2B5-FAA321018F1C}"/>
          </ac:spMkLst>
        </pc:spChg>
        <pc:spChg chg="add del mod">
          <ac:chgData name="Ning Chenhui" userId="6a1addf3ea506e61" providerId="LiveId" clId="{9A934F4A-96B1-924F-AA9C-14982518756C}" dt="2021-12-09T16:13:29.813" v="2237" actId="21"/>
          <ac:spMkLst>
            <pc:docMk/>
            <pc:sldMk cId="1576993630" sldId="261"/>
            <ac:spMk id="6" creationId="{41FA6120-9BE4-EA46-897B-EA7880D75F61}"/>
          </ac:spMkLst>
        </pc:spChg>
        <pc:spChg chg="add del mod">
          <ac:chgData name="Ning Chenhui" userId="6a1addf3ea506e61" providerId="LiveId" clId="{9A934F4A-96B1-924F-AA9C-14982518756C}" dt="2021-12-11T13:39:16.833" v="2531"/>
          <ac:spMkLst>
            <pc:docMk/>
            <pc:sldMk cId="1576993630" sldId="261"/>
            <ac:spMk id="6" creationId="{9FBE92EC-0F02-5B46-8FEA-2D6F685FC665}"/>
          </ac:spMkLst>
        </pc:spChg>
        <pc:spChg chg="del">
          <ac:chgData name="Ning Chenhui" userId="6a1addf3ea506e61" providerId="LiveId" clId="{9A934F4A-96B1-924F-AA9C-14982518756C}" dt="2021-12-11T13:35:55.260" v="2307"/>
          <ac:spMkLst>
            <pc:docMk/>
            <pc:sldMk cId="1576993630" sldId="261"/>
            <ac:spMk id="12" creationId="{48A182E0-FE1C-3949-95F6-5548AD58C87D}"/>
          </ac:spMkLst>
        </pc:spChg>
        <pc:spChg chg="del">
          <ac:chgData name="Ning Chenhui" userId="6a1addf3ea506e61" providerId="LiveId" clId="{9A934F4A-96B1-924F-AA9C-14982518756C}" dt="2021-12-11T13:35:55.260" v="2307"/>
          <ac:spMkLst>
            <pc:docMk/>
            <pc:sldMk cId="1576993630" sldId="261"/>
            <ac:spMk id="14" creationId="{AFA276F3-8466-5D4E-A0B4-E825BBEAB588}"/>
          </ac:spMkLst>
        </pc:spChg>
        <pc:picChg chg="add del mod">
          <ac:chgData name="Ning Chenhui" userId="6a1addf3ea506e61" providerId="LiveId" clId="{9A934F4A-96B1-924F-AA9C-14982518756C}" dt="2021-12-11T13:15:48.803" v="2281" actId="21"/>
          <ac:picMkLst>
            <pc:docMk/>
            <pc:sldMk cId="1576993630" sldId="261"/>
            <ac:picMk id="4" creationId="{537470FD-6D42-0E45-9040-25A69D2B4F45}"/>
          </ac:picMkLst>
        </pc:picChg>
        <pc:picChg chg="add mod">
          <ac:chgData name="Ning Chenhui" userId="6a1addf3ea506e61" providerId="LiveId" clId="{9A934F4A-96B1-924F-AA9C-14982518756C}" dt="2021-12-11T13:25:54.055" v="2285" actId="14100"/>
          <ac:picMkLst>
            <pc:docMk/>
            <pc:sldMk cId="1576993630" sldId="261"/>
            <ac:picMk id="8" creationId="{D7217FD3-26CD-E343-AD17-21CCE9A2BDD6}"/>
          </ac:picMkLst>
        </pc:picChg>
        <pc:picChg chg="del">
          <ac:chgData name="Ning Chenhui" userId="6a1addf3ea506e61" providerId="LiveId" clId="{9A934F4A-96B1-924F-AA9C-14982518756C}" dt="2021-12-11T13:25:22.529" v="2282" actId="21"/>
          <ac:picMkLst>
            <pc:docMk/>
            <pc:sldMk cId="1576993630" sldId="261"/>
            <ac:picMk id="10" creationId="{3D02C363-3505-6148-B0F4-A53887D9AB36}"/>
          </ac:picMkLst>
        </pc:picChg>
      </pc:sldChg>
      <pc:sldChg chg="addSp delSp modSp del mod modNotesTx">
        <pc:chgData name="Ning Chenhui" userId="6a1addf3ea506e61" providerId="LiveId" clId="{9A934F4A-96B1-924F-AA9C-14982518756C}" dt="2021-12-19T15:35:27.093" v="7528" actId="2696"/>
        <pc:sldMkLst>
          <pc:docMk/>
          <pc:sldMk cId="3136437954" sldId="262"/>
        </pc:sldMkLst>
        <pc:spChg chg="mod">
          <ac:chgData name="Ning Chenhui" userId="6a1addf3ea506e61" providerId="LiveId" clId="{9A934F4A-96B1-924F-AA9C-14982518756C}" dt="2021-12-07T14:00:32.723" v="741" actId="14100"/>
          <ac:spMkLst>
            <pc:docMk/>
            <pc:sldMk cId="3136437954" sldId="262"/>
            <ac:spMk id="3" creationId="{A58952E7-9339-6347-907F-CDEFB5FDF1E8}"/>
          </ac:spMkLst>
        </pc:spChg>
        <pc:spChg chg="add del mod">
          <ac:chgData name="Ning Chenhui" userId="6a1addf3ea506e61" providerId="LiveId" clId="{9A934F4A-96B1-924F-AA9C-14982518756C}" dt="2021-12-11T13:39:16.833" v="2531"/>
          <ac:spMkLst>
            <pc:docMk/>
            <pc:sldMk cId="3136437954" sldId="262"/>
            <ac:spMk id="4" creationId="{8ABDFF3E-E4E9-6541-833B-4177B4E3115E}"/>
          </ac:spMkLst>
        </pc:spChg>
        <pc:spChg chg="add del mod">
          <ac:chgData name="Ning Chenhui" userId="6a1addf3ea506e61" providerId="LiveId" clId="{9A934F4A-96B1-924F-AA9C-14982518756C}" dt="2021-12-11T13:39:16.833" v="2531"/>
          <ac:spMkLst>
            <pc:docMk/>
            <pc:sldMk cId="3136437954" sldId="262"/>
            <ac:spMk id="5" creationId="{519769F0-ECC8-264D-B8C5-AB3B5A762EE6}"/>
          </ac:spMkLst>
        </pc:spChg>
        <pc:spChg chg="del">
          <ac:chgData name="Ning Chenhui" userId="6a1addf3ea506e61" providerId="LiveId" clId="{9A934F4A-96B1-924F-AA9C-14982518756C}" dt="2021-12-11T13:35:55.260" v="2307"/>
          <ac:spMkLst>
            <pc:docMk/>
            <pc:sldMk cId="3136437954" sldId="262"/>
            <ac:spMk id="8" creationId="{5F7848F2-1323-DF4B-96DD-6E337E292E32}"/>
          </ac:spMkLst>
        </pc:spChg>
        <pc:spChg chg="del">
          <ac:chgData name="Ning Chenhui" userId="6a1addf3ea506e61" providerId="LiveId" clId="{9A934F4A-96B1-924F-AA9C-14982518756C}" dt="2021-12-11T13:35:55.260" v="2307"/>
          <ac:spMkLst>
            <pc:docMk/>
            <pc:sldMk cId="3136437954" sldId="262"/>
            <ac:spMk id="9" creationId="{E6D97EF0-9CEB-3941-995C-898021DAAE61}"/>
          </ac:spMkLst>
        </pc:spChg>
        <pc:spChg chg="add del">
          <ac:chgData name="Ning Chenhui" userId="6a1addf3ea506e61" providerId="LiveId" clId="{9A934F4A-96B1-924F-AA9C-14982518756C}" dt="2021-12-07T13:37:18.085" v="638" actId="22"/>
          <ac:spMkLst>
            <pc:docMk/>
            <pc:sldMk cId="3136437954" sldId="262"/>
            <ac:spMk id="10" creationId="{961EA327-D8A8-A749-8748-7B38783B51C0}"/>
          </ac:spMkLst>
        </pc:spChg>
        <pc:spChg chg="add mod">
          <ac:chgData name="Ning Chenhui" userId="6a1addf3ea506e61" providerId="LiveId" clId="{9A934F4A-96B1-924F-AA9C-14982518756C}" dt="2021-12-07T13:40:33.391" v="663" actId="1076"/>
          <ac:spMkLst>
            <pc:docMk/>
            <pc:sldMk cId="3136437954" sldId="262"/>
            <ac:spMk id="13" creationId="{93484FCB-AD2D-214B-A65B-E18DFEF4A555}"/>
          </ac:spMkLst>
        </pc:spChg>
        <pc:spChg chg="add mod">
          <ac:chgData name="Ning Chenhui" userId="6a1addf3ea506e61" providerId="LiveId" clId="{9A934F4A-96B1-924F-AA9C-14982518756C}" dt="2021-12-07T14:02:08.024" v="752" actId="2085"/>
          <ac:spMkLst>
            <pc:docMk/>
            <pc:sldMk cId="3136437954" sldId="262"/>
            <ac:spMk id="17" creationId="{4A0FAA69-A36D-3A44-B446-E307E612CAB5}"/>
          </ac:spMkLst>
        </pc:spChg>
        <pc:spChg chg="add mod">
          <ac:chgData name="Ning Chenhui" userId="6a1addf3ea506e61" providerId="LiveId" clId="{9A934F4A-96B1-924F-AA9C-14982518756C}" dt="2021-12-07T14:02:16.579" v="754" actId="1076"/>
          <ac:spMkLst>
            <pc:docMk/>
            <pc:sldMk cId="3136437954" sldId="262"/>
            <ac:spMk id="19" creationId="{2BBF9D3E-2EA2-C044-82F3-F81FBC80E2E6}"/>
          </ac:spMkLst>
        </pc:spChg>
        <pc:spChg chg="add mod">
          <ac:chgData name="Ning Chenhui" userId="6a1addf3ea506e61" providerId="LiveId" clId="{9A934F4A-96B1-924F-AA9C-14982518756C}" dt="2021-12-07T14:03:32.470" v="770"/>
          <ac:spMkLst>
            <pc:docMk/>
            <pc:sldMk cId="3136437954" sldId="262"/>
            <ac:spMk id="21" creationId="{3C894585-89DB-8841-8EE2-65C6E6580232}"/>
          </ac:spMkLst>
        </pc:spChg>
        <pc:spChg chg="add mod">
          <ac:chgData name="Ning Chenhui" userId="6a1addf3ea506e61" providerId="LiveId" clId="{9A934F4A-96B1-924F-AA9C-14982518756C}" dt="2021-12-07T14:03:46.735" v="775" actId="1076"/>
          <ac:spMkLst>
            <pc:docMk/>
            <pc:sldMk cId="3136437954" sldId="262"/>
            <ac:spMk id="23" creationId="{91B8A8AF-88AA-1A4B-8647-844A97C04595}"/>
          </ac:spMkLst>
        </pc:spChg>
        <pc:spChg chg="add mod">
          <ac:chgData name="Ning Chenhui" userId="6a1addf3ea506e61" providerId="LiveId" clId="{9A934F4A-96B1-924F-AA9C-14982518756C}" dt="2021-12-07T14:04:20.368" v="795" actId="1076"/>
          <ac:spMkLst>
            <pc:docMk/>
            <pc:sldMk cId="3136437954" sldId="262"/>
            <ac:spMk id="25" creationId="{B6379FBB-F51C-2847-AB00-5C2F3760BD8B}"/>
          </ac:spMkLst>
        </pc:spChg>
        <pc:picChg chg="add del mod">
          <ac:chgData name="Ning Chenhui" userId="6a1addf3ea506e61" providerId="LiveId" clId="{9A934F4A-96B1-924F-AA9C-14982518756C}" dt="2021-12-07T13:30:25.793" v="616" actId="21"/>
          <ac:picMkLst>
            <pc:docMk/>
            <pc:sldMk cId="3136437954" sldId="262"/>
            <ac:picMk id="6" creationId="{F6CE702E-715D-1B4B-BE3A-A0B100B5DA3A}"/>
          </ac:picMkLst>
        </pc:picChg>
        <pc:picChg chg="add del mod">
          <ac:chgData name="Ning Chenhui" userId="6a1addf3ea506e61" providerId="LiveId" clId="{9A934F4A-96B1-924F-AA9C-14982518756C}" dt="2021-12-07T13:30:25.793" v="616" actId="21"/>
          <ac:picMkLst>
            <pc:docMk/>
            <pc:sldMk cId="3136437954" sldId="262"/>
            <ac:picMk id="7" creationId="{A2BAE2A3-71A3-9B41-A7BA-0AA0B2E9D9C3}"/>
          </ac:picMkLst>
        </pc:picChg>
        <pc:picChg chg="add del mod modCrop">
          <ac:chgData name="Ning Chenhui" userId="6a1addf3ea506e61" providerId="LiveId" clId="{9A934F4A-96B1-924F-AA9C-14982518756C}" dt="2021-12-07T13:57:37.105" v="665" actId="21"/>
          <ac:picMkLst>
            <pc:docMk/>
            <pc:sldMk cId="3136437954" sldId="262"/>
            <ac:picMk id="11" creationId="{1354E4EA-EB6C-D24C-984D-EC6C7E7EF386}"/>
          </ac:picMkLst>
        </pc:picChg>
        <pc:picChg chg="add del mod">
          <ac:chgData name="Ning Chenhui" userId="6a1addf3ea506e61" providerId="LiveId" clId="{9A934F4A-96B1-924F-AA9C-14982518756C}" dt="2021-12-07T13:57:52.125" v="669" actId="478"/>
          <ac:picMkLst>
            <pc:docMk/>
            <pc:sldMk cId="3136437954" sldId="262"/>
            <ac:picMk id="14" creationId="{D37E69FB-A58A-0743-A44C-18D71D81495B}"/>
          </ac:picMkLst>
        </pc:picChg>
        <pc:picChg chg="add mod">
          <ac:chgData name="Ning Chenhui" userId="6a1addf3ea506e61" providerId="LiveId" clId="{9A934F4A-96B1-924F-AA9C-14982518756C}" dt="2021-12-07T14:00:45.139" v="742" actId="14100"/>
          <ac:picMkLst>
            <pc:docMk/>
            <pc:sldMk cId="3136437954" sldId="262"/>
            <ac:picMk id="15" creationId="{34306757-86C2-3147-A2D2-D0A1AF130D87}"/>
          </ac:picMkLst>
        </pc:picChg>
        <pc:picChg chg="add mod modCrop">
          <ac:chgData name="Ning Chenhui" userId="6a1addf3ea506e61" providerId="LiveId" clId="{9A934F4A-96B1-924F-AA9C-14982518756C}" dt="2021-12-07T14:02:19.270" v="758" actId="1038"/>
          <ac:picMkLst>
            <pc:docMk/>
            <pc:sldMk cId="3136437954" sldId="262"/>
            <ac:picMk id="16" creationId="{318D6AF5-B0E7-B849-AEA8-F3760CF846DC}"/>
          </ac:picMkLst>
        </pc:picChg>
        <pc:picChg chg="add mod">
          <ac:chgData name="Ning Chenhui" userId="6a1addf3ea506e61" providerId="LiveId" clId="{9A934F4A-96B1-924F-AA9C-14982518756C}" dt="2021-12-07T14:04:00.159" v="790" actId="1037"/>
          <ac:picMkLst>
            <pc:docMk/>
            <pc:sldMk cId="3136437954" sldId="262"/>
            <ac:picMk id="2050" creationId="{735C9073-0924-694D-8815-A838968815BA}"/>
          </ac:picMkLst>
        </pc:picChg>
      </pc:sldChg>
      <pc:sldChg chg="del">
        <pc:chgData name="Ning Chenhui" userId="6a1addf3ea506e61" providerId="LiveId" clId="{9A934F4A-96B1-924F-AA9C-14982518756C}" dt="2021-12-07T04:17:26.396" v="304" actId="2696"/>
        <pc:sldMkLst>
          <pc:docMk/>
          <pc:sldMk cId="2672538283" sldId="263"/>
        </pc:sldMkLst>
      </pc:sldChg>
      <pc:sldChg chg="addSp delSp modSp new del mod modShow modNotesTx">
        <pc:chgData name="Ning Chenhui" userId="6a1addf3ea506e61" providerId="LiveId" clId="{9A934F4A-96B1-924F-AA9C-14982518756C}" dt="2021-12-19T15:19:26.502" v="7405" actId="2696"/>
        <pc:sldMkLst>
          <pc:docMk/>
          <pc:sldMk cId="4259213237" sldId="264"/>
        </pc:sldMkLst>
        <pc:spChg chg="mod">
          <ac:chgData name="Ning Chenhui" userId="6a1addf3ea506e61" providerId="LiveId" clId="{9A934F4A-96B1-924F-AA9C-14982518756C}" dt="2021-12-07T04:15:31.889" v="257" actId="20577"/>
          <ac:spMkLst>
            <pc:docMk/>
            <pc:sldMk cId="4259213237" sldId="264"/>
            <ac:spMk id="2" creationId="{5E809C74-38D9-3F4E-A360-A16EFAFA75AB}"/>
          </ac:spMkLst>
        </pc:spChg>
        <pc:spChg chg="mod">
          <ac:chgData name="Ning Chenhui" userId="6a1addf3ea506e61" providerId="LiveId" clId="{9A934F4A-96B1-924F-AA9C-14982518756C}" dt="2021-12-09T15:22:28.211" v="1865" actId="20577"/>
          <ac:spMkLst>
            <pc:docMk/>
            <pc:sldMk cId="4259213237" sldId="264"/>
            <ac:spMk id="3" creationId="{DCEC5F2E-935F-C443-8859-60B0D49985E0}"/>
          </ac:spMkLst>
        </pc:spChg>
        <pc:spChg chg="del">
          <ac:chgData name="Ning Chenhui" userId="6a1addf3ea506e61" providerId="LiveId" clId="{9A934F4A-96B1-924F-AA9C-14982518756C}" dt="2021-12-11T13:35:55.260" v="2307"/>
          <ac:spMkLst>
            <pc:docMk/>
            <pc:sldMk cId="4259213237" sldId="264"/>
            <ac:spMk id="4" creationId="{5727BE92-5234-CE47-8407-EF38CA246C45}"/>
          </ac:spMkLst>
        </pc:spChg>
        <pc:spChg chg="del">
          <ac:chgData name="Ning Chenhui" userId="6a1addf3ea506e61" providerId="LiveId" clId="{9A934F4A-96B1-924F-AA9C-14982518756C}" dt="2021-12-11T13:35:55.260" v="2307"/>
          <ac:spMkLst>
            <pc:docMk/>
            <pc:sldMk cId="4259213237" sldId="264"/>
            <ac:spMk id="5" creationId="{819231F0-42E7-774A-B533-9E3C232B1915}"/>
          </ac:spMkLst>
        </pc:spChg>
        <pc:spChg chg="add del mod">
          <ac:chgData name="Ning Chenhui" userId="6a1addf3ea506e61" providerId="LiveId" clId="{9A934F4A-96B1-924F-AA9C-14982518756C}" dt="2021-12-07T04:25:37.925" v="323" actId="21"/>
          <ac:spMkLst>
            <pc:docMk/>
            <pc:sldMk cId="4259213237" sldId="264"/>
            <ac:spMk id="6" creationId="{0460F661-74EE-B34E-B112-0F5C268B2BDF}"/>
          </ac:spMkLst>
        </pc:spChg>
        <pc:spChg chg="add del mod">
          <ac:chgData name="Ning Chenhui" userId="6a1addf3ea506e61" providerId="LiveId" clId="{9A934F4A-96B1-924F-AA9C-14982518756C}" dt="2021-12-11T13:39:16.833" v="2531"/>
          <ac:spMkLst>
            <pc:docMk/>
            <pc:sldMk cId="4259213237" sldId="264"/>
            <ac:spMk id="6" creationId="{2CC45D8A-5A84-8C4C-898C-1F489A55E0FB}"/>
          </ac:spMkLst>
        </pc:spChg>
        <pc:spChg chg="add del mod">
          <ac:chgData name="Ning Chenhui" userId="6a1addf3ea506e61" providerId="LiveId" clId="{9A934F4A-96B1-924F-AA9C-14982518756C}" dt="2021-12-11T13:39:16.833" v="2531"/>
          <ac:spMkLst>
            <pc:docMk/>
            <pc:sldMk cId="4259213237" sldId="264"/>
            <ac:spMk id="7" creationId="{63AAC105-C4A2-6347-B635-3B072DD23995}"/>
          </ac:spMkLst>
        </pc:spChg>
        <pc:spChg chg="add del mod">
          <ac:chgData name="Ning Chenhui" userId="6a1addf3ea506e61" providerId="LiveId" clId="{9A934F4A-96B1-924F-AA9C-14982518756C}" dt="2021-12-09T14:14:35.502" v="1496" actId="478"/>
          <ac:spMkLst>
            <pc:docMk/>
            <pc:sldMk cId="4259213237" sldId="264"/>
            <ac:spMk id="7" creationId="{7171EF66-35A4-0740-98FF-BF6F9D3F4DA4}"/>
          </ac:spMkLst>
        </pc:spChg>
        <pc:picChg chg="add mod">
          <ac:chgData name="Ning Chenhui" userId="6a1addf3ea506e61" providerId="LiveId" clId="{9A934F4A-96B1-924F-AA9C-14982518756C}" dt="2021-12-13T01:58:19.440" v="2691"/>
          <ac:picMkLst>
            <pc:docMk/>
            <pc:sldMk cId="4259213237" sldId="264"/>
            <ac:picMk id="8" creationId="{091D9981-F08A-9B41-A258-7D0218DBF361}"/>
          </ac:picMkLst>
        </pc:picChg>
      </pc:sldChg>
      <pc:sldChg chg="addSp delSp modSp new del mod ord modNotesTx">
        <pc:chgData name="Ning Chenhui" userId="6a1addf3ea506e61" providerId="LiveId" clId="{9A934F4A-96B1-924F-AA9C-14982518756C}" dt="2021-12-13T02:26:06.482" v="2725" actId="2696"/>
        <pc:sldMkLst>
          <pc:docMk/>
          <pc:sldMk cId="2581590952" sldId="265"/>
        </pc:sldMkLst>
        <pc:spChg chg="mod">
          <ac:chgData name="Ning Chenhui" userId="6a1addf3ea506e61" providerId="LiveId" clId="{9A934F4A-96B1-924F-AA9C-14982518756C}" dt="2021-12-13T02:20:54.486" v="2713" actId="20577"/>
          <ac:spMkLst>
            <pc:docMk/>
            <pc:sldMk cId="2581590952" sldId="265"/>
            <ac:spMk id="2" creationId="{3597CDFD-1A8A-1145-9F30-BF069EB1832E}"/>
          </ac:spMkLst>
        </pc:spChg>
        <pc:spChg chg="mod">
          <ac:chgData name="Ning Chenhui" userId="6a1addf3ea506e61" providerId="LiveId" clId="{9A934F4A-96B1-924F-AA9C-14982518756C}" dt="2021-12-13T02:21:25.015" v="2716"/>
          <ac:spMkLst>
            <pc:docMk/>
            <pc:sldMk cId="2581590952" sldId="265"/>
            <ac:spMk id="3" creationId="{822B6177-3EC3-B942-AED5-91A6644C78A2}"/>
          </ac:spMkLst>
        </pc:spChg>
        <pc:spChg chg="del">
          <ac:chgData name="Ning Chenhui" userId="6a1addf3ea506e61" providerId="LiveId" clId="{9A934F4A-96B1-924F-AA9C-14982518756C}" dt="2021-12-11T13:35:55.260" v="2307"/>
          <ac:spMkLst>
            <pc:docMk/>
            <pc:sldMk cId="2581590952" sldId="265"/>
            <ac:spMk id="4" creationId="{78C4EA69-B25F-3842-857F-03C0370F5CFE}"/>
          </ac:spMkLst>
        </pc:spChg>
        <pc:spChg chg="del">
          <ac:chgData name="Ning Chenhui" userId="6a1addf3ea506e61" providerId="LiveId" clId="{9A934F4A-96B1-924F-AA9C-14982518756C}" dt="2021-12-11T13:35:55.260" v="2307"/>
          <ac:spMkLst>
            <pc:docMk/>
            <pc:sldMk cId="2581590952" sldId="265"/>
            <ac:spMk id="5" creationId="{5C9D9033-01CB-904A-8A3A-743DD613529E}"/>
          </ac:spMkLst>
        </pc:spChg>
        <pc:spChg chg="add del mod">
          <ac:chgData name="Ning Chenhui" userId="6a1addf3ea506e61" providerId="LiveId" clId="{9A934F4A-96B1-924F-AA9C-14982518756C}" dt="2021-12-11T13:39:16.833" v="2531"/>
          <ac:spMkLst>
            <pc:docMk/>
            <pc:sldMk cId="2581590952" sldId="265"/>
            <ac:spMk id="6" creationId="{D99C06F2-721F-AC42-BD52-BBB5027B3504}"/>
          </ac:spMkLst>
        </pc:spChg>
        <pc:spChg chg="add del mod">
          <ac:chgData name="Ning Chenhui" userId="6a1addf3ea506e61" providerId="LiveId" clId="{9A934F4A-96B1-924F-AA9C-14982518756C}" dt="2021-12-07T14:31:49.816" v="935" actId="21"/>
          <ac:spMkLst>
            <pc:docMk/>
            <pc:sldMk cId="2581590952" sldId="265"/>
            <ac:spMk id="8" creationId="{345CE132-4035-CB42-AD8C-CD8095506DF4}"/>
          </ac:spMkLst>
        </pc:spChg>
        <pc:spChg chg="add del mod">
          <ac:chgData name="Ning Chenhui" userId="6a1addf3ea506e61" providerId="LiveId" clId="{9A934F4A-96B1-924F-AA9C-14982518756C}" dt="2021-12-11T13:39:16.833" v="2531"/>
          <ac:spMkLst>
            <pc:docMk/>
            <pc:sldMk cId="2581590952" sldId="265"/>
            <ac:spMk id="8" creationId="{C1CE6A32-C29F-3E4C-9ADF-21BA6DFE3114}"/>
          </ac:spMkLst>
        </pc:spChg>
        <pc:spChg chg="add mod">
          <ac:chgData name="Ning Chenhui" userId="6a1addf3ea506e61" providerId="LiveId" clId="{9A934F4A-96B1-924F-AA9C-14982518756C}" dt="2021-12-07T15:03:31.481" v="941" actId="20577"/>
          <ac:spMkLst>
            <pc:docMk/>
            <pc:sldMk cId="2581590952" sldId="265"/>
            <ac:spMk id="10" creationId="{DB68CE59-E85E-FE42-A108-F21A3C441D59}"/>
          </ac:spMkLst>
        </pc:spChg>
        <pc:picChg chg="add del mod">
          <ac:chgData name="Ning Chenhui" userId="6a1addf3ea506e61" providerId="LiveId" clId="{9A934F4A-96B1-924F-AA9C-14982518756C}" dt="2021-12-07T14:07:25.923" v="805" actId="478"/>
          <ac:picMkLst>
            <pc:docMk/>
            <pc:sldMk cId="2581590952" sldId="265"/>
            <ac:picMk id="6" creationId="{95D6F8FA-E391-6045-853E-0F9892F6EA1F}"/>
          </ac:picMkLst>
        </pc:picChg>
        <pc:picChg chg="add mod">
          <ac:chgData name="Ning Chenhui" userId="6a1addf3ea506e61" providerId="LiveId" clId="{9A934F4A-96B1-924F-AA9C-14982518756C}" dt="2021-12-07T14:23:19.590" v="881" actId="1076"/>
          <ac:picMkLst>
            <pc:docMk/>
            <pc:sldMk cId="2581590952" sldId="265"/>
            <ac:picMk id="7" creationId="{E2477255-A010-6745-A475-3F3D6B467AEE}"/>
          </ac:picMkLst>
        </pc:picChg>
        <pc:cxnChg chg="add mod">
          <ac:chgData name="Ning Chenhui" userId="6a1addf3ea506e61" providerId="LiveId" clId="{9A934F4A-96B1-924F-AA9C-14982518756C}" dt="2021-12-07T14:30:03.920" v="928"/>
          <ac:cxnSpMkLst>
            <pc:docMk/>
            <pc:sldMk cId="2581590952" sldId="265"/>
            <ac:cxnSpMk id="11" creationId="{9FFB9E27-7738-3147-8BFF-F5E1F0DF97C3}"/>
          </ac:cxnSpMkLst>
        </pc:cxnChg>
      </pc:sldChg>
      <pc:sldChg chg="addSp delSp modSp add mod ord modNotesTx">
        <pc:chgData name="Ning Chenhui" userId="6a1addf3ea506e61" providerId="LiveId" clId="{9A934F4A-96B1-924F-AA9C-14982518756C}" dt="2021-12-19T16:00:56.247" v="7597" actId="20577"/>
        <pc:sldMkLst>
          <pc:docMk/>
          <pc:sldMk cId="1937696234" sldId="266"/>
        </pc:sldMkLst>
        <pc:spChg chg="mod">
          <ac:chgData name="Ning Chenhui" userId="6a1addf3ea506e61" providerId="LiveId" clId="{9A934F4A-96B1-924F-AA9C-14982518756C}" dt="2021-12-19T15:29:01.754" v="7442" actId="20577"/>
          <ac:spMkLst>
            <pc:docMk/>
            <pc:sldMk cId="1937696234" sldId="266"/>
            <ac:spMk id="3" creationId="{A58952E7-9339-6347-907F-CDEFB5FDF1E8}"/>
          </ac:spMkLst>
        </pc:spChg>
        <pc:spChg chg="add del mod">
          <ac:chgData name="Ning Chenhui" userId="6a1addf3ea506e61" providerId="LiveId" clId="{9A934F4A-96B1-924F-AA9C-14982518756C}" dt="2021-12-11T13:39:16.833" v="2531"/>
          <ac:spMkLst>
            <pc:docMk/>
            <pc:sldMk cId="1937696234" sldId="266"/>
            <ac:spMk id="4" creationId="{D0A1F582-D418-464B-ADD1-FE9AFD72C00B}"/>
          </ac:spMkLst>
        </pc:spChg>
        <pc:spChg chg="add del mod">
          <ac:chgData name="Ning Chenhui" userId="6a1addf3ea506e61" providerId="LiveId" clId="{9A934F4A-96B1-924F-AA9C-14982518756C}" dt="2021-12-11T13:39:16.833" v="2531"/>
          <ac:spMkLst>
            <pc:docMk/>
            <pc:sldMk cId="1937696234" sldId="266"/>
            <ac:spMk id="5" creationId="{E58CDD8B-E12E-ED4D-B3EF-7FC9AE8D95C2}"/>
          </ac:spMkLst>
        </pc:spChg>
        <pc:spChg chg="del">
          <ac:chgData name="Ning Chenhui" userId="6a1addf3ea506e61" providerId="LiveId" clId="{9A934F4A-96B1-924F-AA9C-14982518756C}" dt="2021-12-11T13:35:55.260" v="2307"/>
          <ac:spMkLst>
            <pc:docMk/>
            <pc:sldMk cId="1937696234" sldId="266"/>
            <ac:spMk id="8" creationId="{5F7848F2-1323-DF4B-96DD-6E337E292E32}"/>
          </ac:spMkLst>
        </pc:spChg>
        <pc:spChg chg="del">
          <ac:chgData name="Ning Chenhui" userId="6a1addf3ea506e61" providerId="LiveId" clId="{9A934F4A-96B1-924F-AA9C-14982518756C}" dt="2021-12-11T13:35:55.260" v="2307"/>
          <ac:spMkLst>
            <pc:docMk/>
            <pc:sldMk cId="1937696234" sldId="266"/>
            <ac:spMk id="9" creationId="{E6D97EF0-9CEB-3941-995C-898021DAAE61}"/>
          </ac:spMkLst>
        </pc:spChg>
        <pc:spChg chg="add mod">
          <ac:chgData name="Ning Chenhui" userId="6a1addf3ea506e61" providerId="LiveId" clId="{9A934F4A-96B1-924F-AA9C-14982518756C}" dt="2021-12-07T13:33:34.816" v="630" actId="1036"/>
          <ac:spMkLst>
            <pc:docMk/>
            <pc:sldMk cId="1937696234" sldId="266"/>
            <ac:spMk id="10" creationId="{ED075E90-91E9-CA41-87C1-DD9AB6EC3141}"/>
          </ac:spMkLst>
        </pc:spChg>
        <pc:spChg chg="add mod">
          <ac:chgData name="Ning Chenhui" userId="6a1addf3ea506e61" providerId="LiveId" clId="{9A934F4A-96B1-924F-AA9C-14982518756C}" dt="2021-12-19T15:31:10.909" v="7480" actId="1076"/>
          <ac:spMkLst>
            <pc:docMk/>
            <pc:sldMk cId="1937696234" sldId="266"/>
            <ac:spMk id="12" creationId="{D61B59D7-2479-5B49-9CD5-0F5301A0D7E8}"/>
          </ac:spMkLst>
        </pc:spChg>
        <pc:spChg chg="add del mod">
          <ac:chgData name="Ning Chenhui" userId="6a1addf3ea506e61" providerId="LiveId" clId="{9A934F4A-96B1-924F-AA9C-14982518756C}" dt="2021-12-19T15:30:32.408" v="7469" actId="21"/>
          <ac:spMkLst>
            <pc:docMk/>
            <pc:sldMk cId="1937696234" sldId="266"/>
            <ac:spMk id="13" creationId="{D0349425-A4AA-DA40-A501-BD463BE7B975}"/>
          </ac:spMkLst>
        </pc:spChg>
        <pc:spChg chg="add mod">
          <ac:chgData name="Ning Chenhui" userId="6a1addf3ea506e61" providerId="LiveId" clId="{9A934F4A-96B1-924F-AA9C-14982518756C}" dt="2021-12-19T15:31:15.393" v="7483" actId="1076"/>
          <ac:spMkLst>
            <pc:docMk/>
            <pc:sldMk cId="1937696234" sldId="266"/>
            <ac:spMk id="14" creationId="{E0B5D218-E396-5949-8C50-17BA1466745B}"/>
          </ac:spMkLst>
        </pc:spChg>
        <pc:picChg chg="mod">
          <ac:chgData name="Ning Chenhui" userId="6a1addf3ea506e61" providerId="LiveId" clId="{9A934F4A-96B1-924F-AA9C-14982518756C}" dt="2021-12-07T13:30:00.752" v="615" actId="1076"/>
          <ac:picMkLst>
            <pc:docMk/>
            <pc:sldMk cId="1937696234" sldId="266"/>
            <ac:picMk id="6" creationId="{F6CE702E-715D-1B4B-BE3A-A0B100B5DA3A}"/>
          </ac:picMkLst>
        </pc:picChg>
        <pc:picChg chg="del">
          <ac:chgData name="Ning Chenhui" userId="6a1addf3ea506e61" providerId="LiveId" clId="{9A934F4A-96B1-924F-AA9C-14982518756C}" dt="2021-12-07T13:23:28.271" v="594" actId="21"/>
          <ac:picMkLst>
            <pc:docMk/>
            <pc:sldMk cId="1937696234" sldId="266"/>
            <ac:picMk id="7" creationId="{A2BAE2A3-71A3-9B41-A7BA-0AA0B2E9D9C3}"/>
          </ac:picMkLst>
        </pc:picChg>
        <pc:picChg chg="add mod">
          <ac:chgData name="Ning Chenhui" userId="6a1addf3ea506e61" providerId="LiveId" clId="{9A934F4A-96B1-924F-AA9C-14982518756C}" dt="2021-12-19T15:31:13.132" v="7482" actId="1076"/>
          <ac:picMkLst>
            <pc:docMk/>
            <pc:sldMk cId="1937696234" sldId="266"/>
            <ac:picMk id="1026" creationId="{E7D75890-88A3-2340-8FE7-12095EDC1717}"/>
          </ac:picMkLst>
        </pc:picChg>
        <pc:cxnChg chg="add mod">
          <ac:chgData name="Ning Chenhui" userId="6a1addf3ea506e61" providerId="LiveId" clId="{9A934F4A-96B1-924F-AA9C-14982518756C}" dt="2021-12-07T13:35:41.603" v="636" actId="1582"/>
          <ac:cxnSpMkLst>
            <pc:docMk/>
            <pc:sldMk cId="1937696234" sldId="266"/>
            <ac:cxnSpMk id="11" creationId="{316DA630-AE64-6049-851E-3863E4993248}"/>
          </ac:cxnSpMkLst>
        </pc:cxnChg>
      </pc:sldChg>
      <pc:sldChg chg="addSp delSp modSp add mod modNotesTx">
        <pc:chgData name="Ning Chenhui" userId="6a1addf3ea506e61" providerId="LiveId" clId="{9A934F4A-96B1-924F-AA9C-14982518756C}" dt="2021-12-19T16:02:08.216" v="7613" actId="20577"/>
        <pc:sldMkLst>
          <pc:docMk/>
          <pc:sldMk cId="4051349813" sldId="267"/>
        </pc:sldMkLst>
        <pc:spChg chg="mod">
          <ac:chgData name="Ning Chenhui" userId="6a1addf3ea506e61" providerId="LiveId" clId="{9A934F4A-96B1-924F-AA9C-14982518756C}" dt="2021-12-13T02:21:43.518" v="2722" actId="20577"/>
          <ac:spMkLst>
            <pc:docMk/>
            <pc:sldMk cId="4051349813" sldId="267"/>
            <ac:spMk id="2" creationId="{3597CDFD-1A8A-1145-9F30-BF069EB1832E}"/>
          </ac:spMkLst>
        </pc:spChg>
        <pc:spChg chg="mod">
          <ac:chgData name="Ning Chenhui" userId="6a1addf3ea506e61" providerId="LiveId" clId="{9A934F4A-96B1-924F-AA9C-14982518756C}" dt="2021-12-19T15:36:16.272" v="7531" actId="20577"/>
          <ac:spMkLst>
            <pc:docMk/>
            <pc:sldMk cId="4051349813" sldId="267"/>
            <ac:spMk id="3" creationId="{822B6177-3EC3-B942-AED5-91A6644C78A2}"/>
          </ac:spMkLst>
        </pc:spChg>
        <pc:spChg chg="del">
          <ac:chgData name="Ning Chenhui" userId="6a1addf3ea506e61" providerId="LiveId" clId="{9A934F4A-96B1-924F-AA9C-14982518756C}" dt="2021-12-11T13:35:55.260" v="2307"/>
          <ac:spMkLst>
            <pc:docMk/>
            <pc:sldMk cId="4051349813" sldId="267"/>
            <ac:spMk id="4" creationId="{78C4EA69-B25F-3842-857F-03C0370F5CFE}"/>
          </ac:spMkLst>
        </pc:spChg>
        <pc:spChg chg="del">
          <ac:chgData name="Ning Chenhui" userId="6a1addf3ea506e61" providerId="LiveId" clId="{9A934F4A-96B1-924F-AA9C-14982518756C}" dt="2021-12-11T13:35:55.260" v="2307"/>
          <ac:spMkLst>
            <pc:docMk/>
            <pc:sldMk cId="4051349813" sldId="267"/>
            <ac:spMk id="5" creationId="{5C9D9033-01CB-904A-8A3A-743DD613529E}"/>
          </ac:spMkLst>
        </pc:spChg>
        <pc:spChg chg="add del mod">
          <ac:chgData name="Ning Chenhui" userId="6a1addf3ea506e61" providerId="LiveId" clId="{9A934F4A-96B1-924F-AA9C-14982518756C}" dt="2021-12-11T13:39:16.833" v="2531"/>
          <ac:spMkLst>
            <pc:docMk/>
            <pc:sldMk cId="4051349813" sldId="267"/>
            <ac:spMk id="7" creationId="{1E7B66F1-407B-CE47-8C77-09F638B5D5B2}"/>
          </ac:spMkLst>
        </pc:spChg>
        <pc:spChg chg="add mod">
          <ac:chgData name="Ning Chenhui" userId="6a1addf3ea506e61" providerId="LiveId" clId="{9A934F4A-96B1-924F-AA9C-14982518756C}" dt="2021-12-07T15:04:02.389" v="949" actId="1035"/>
          <ac:spMkLst>
            <pc:docMk/>
            <pc:sldMk cId="4051349813" sldId="267"/>
            <ac:spMk id="8" creationId="{8558D667-D28C-4046-8EA9-FC87F62646CC}"/>
          </ac:spMkLst>
        </pc:spChg>
        <pc:spChg chg="add del mod">
          <ac:chgData name="Ning Chenhui" userId="6a1addf3ea506e61" providerId="LiveId" clId="{9A934F4A-96B1-924F-AA9C-14982518756C}" dt="2021-12-19T14:22:33.146" v="7328" actId="478"/>
          <ac:spMkLst>
            <pc:docMk/>
            <pc:sldMk cId="4051349813" sldId="267"/>
            <ac:spMk id="10" creationId="{55A34C82-BAAD-D248-96D4-60D375672EFC}"/>
          </ac:spMkLst>
        </pc:spChg>
        <pc:spChg chg="add del mod">
          <ac:chgData name="Ning Chenhui" userId="6a1addf3ea506e61" providerId="LiveId" clId="{9A934F4A-96B1-924F-AA9C-14982518756C}" dt="2021-12-11T13:39:16.833" v="2531"/>
          <ac:spMkLst>
            <pc:docMk/>
            <pc:sldMk cId="4051349813" sldId="267"/>
            <ac:spMk id="11" creationId="{B0DD7CE5-2742-854A-9934-9252901501D8}"/>
          </ac:spMkLst>
        </pc:spChg>
        <pc:picChg chg="add del mod">
          <ac:chgData name="Ning Chenhui" userId="6a1addf3ea506e61" providerId="LiveId" clId="{9A934F4A-96B1-924F-AA9C-14982518756C}" dt="2021-12-07T14:19:53.186" v="869" actId="1076"/>
          <ac:picMkLst>
            <pc:docMk/>
            <pc:sldMk cId="4051349813" sldId="267"/>
            <ac:picMk id="6" creationId="{95D6F8FA-E391-6045-853E-0F9892F6EA1F}"/>
          </ac:picMkLst>
        </pc:picChg>
        <pc:cxnChg chg="add mod">
          <ac:chgData name="Ning Chenhui" userId="6a1addf3ea506e61" providerId="LiveId" clId="{9A934F4A-96B1-924F-AA9C-14982518756C}" dt="2021-12-07T14:17:34.568" v="865"/>
          <ac:cxnSpMkLst>
            <pc:docMk/>
            <pc:sldMk cId="4051349813" sldId="267"/>
            <ac:cxnSpMk id="9" creationId="{8A0CD271-6BAA-2F40-BCFB-828EF9F98857}"/>
          </ac:cxnSpMkLst>
        </pc:cxnChg>
      </pc:sldChg>
      <pc:sldChg chg="addSp delSp modSp new mod modNotesTx">
        <pc:chgData name="Ning Chenhui" userId="6a1addf3ea506e61" providerId="LiveId" clId="{9A934F4A-96B1-924F-AA9C-14982518756C}" dt="2021-12-19T14:25:48.696" v="7352" actId="20577"/>
        <pc:sldMkLst>
          <pc:docMk/>
          <pc:sldMk cId="1704192617" sldId="268"/>
        </pc:sldMkLst>
        <pc:spChg chg="mod">
          <ac:chgData name="Ning Chenhui" userId="6a1addf3ea506e61" providerId="LiveId" clId="{9A934F4A-96B1-924F-AA9C-14982518756C}" dt="2021-12-09T13:05:39.677" v="970" actId="20577"/>
          <ac:spMkLst>
            <pc:docMk/>
            <pc:sldMk cId="1704192617" sldId="268"/>
            <ac:spMk id="2" creationId="{845639A8-1683-FB4C-8ED7-AC5A4EEA1B50}"/>
          </ac:spMkLst>
        </pc:spChg>
        <pc:spChg chg="mod">
          <ac:chgData name="Ning Chenhui" userId="6a1addf3ea506e61" providerId="LiveId" clId="{9A934F4A-96B1-924F-AA9C-14982518756C}" dt="2021-12-19T14:25:01.960" v="7344"/>
          <ac:spMkLst>
            <pc:docMk/>
            <pc:sldMk cId="1704192617" sldId="268"/>
            <ac:spMk id="3" creationId="{9DC172B1-6211-5240-9D2B-EB3F66C5EB34}"/>
          </ac:spMkLst>
        </pc:spChg>
        <pc:spChg chg="del">
          <ac:chgData name="Ning Chenhui" userId="6a1addf3ea506e61" providerId="LiveId" clId="{9A934F4A-96B1-924F-AA9C-14982518756C}" dt="2021-12-11T13:35:55.260" v="2307"/>
          <ac:spMkLst>
            <pc:docMk/>
            <pc:sldMk cId="1704192617" sldId="268"/>
            <ac:spMk id="4" creationId="{22FA2F6A-B78E-7545-A52A-3FDB03BA09F7}"/>
          </ac:spMkLst>
        </pc:spChg>
        <pc:spChg chg="del">
          <ac:chgData name="Ning Chenhui" userId="6a1addf3ea506e61" providerId="LiveId" clId="{9A934F4A-96B1-924F-AA9C-14982518756C}" dt="2021-12-11T13:35:55.260" v="2307"/>
          <ac:spMkLst>
            <pc:docMk/>
            <pc:sldMk cId="1704192617" sldId="268"/>
            <ac:spMk id="5" creationId="{6B7EC1AF-A0A1-C541-AB4F-3B4232DEC212}"/>
          </ac:spMkLst>
        </pc:spChg>
        <pc:spChg chg="add del mod">
          <ac:chgData name="Ning Chenhui" userId="6a1addf3ea506e61" providerId="LiveId" clId="{9A934F4A-96B1-924F-AA9C-14982518756C}" dt="2021-12-11T13:39:16.833" v="2531"/>
          <ac:spMkLst>
            <pc:docMk/>
            <pc:sldMk cId="1704192617" sldId="268"/>
            <ac:spMk id="7" creationId="{172720D1-7307-E544-94F9-78256F330CBA}"/>
          </ac:spMkLst>
        </pc:spChg>
        <pc:spChg chg="add del mod">
          <ac:chgData name="Ning Chenhui" userId="6a1addf3ea506e61" providerId="LiveId" clId="{9A934F4A-96B1-924F-AA9C-14982518756C}" dt="2021-12-11T13:39:16.833" v="2531"/>
          <ac:spMkLst>
            <pc:docMk/>
            <pc:sldMk cId="1704192617" sldId="268"/>
            <ac:spMk id="8" creationId="{F3C37E9E-2647-9949-8241-43E00271C23D}"/>
          </ac:spMkLst>
        </pc:spChg>
        <pc:graphicFrameChg chg="add mod modGraphic">
          <ac:chgData name="Ning Chenhui" userId="6a1addf3ea506e61" providerId="LiveId" clId="{9A934F4A-96B1-924F-AA9C-14982518756C}" dt="2021-12-19T14:25:48.696" v="7352" actId="20577"/>
          <ac:graphicFrameMkLst>
            <pc:docMk/>
            <pc:sldMk cId="1704192617" sldId="268"/>
            <ac:graphicFrameMk id="6" creationId="{DC5CAAB8-619B-EC4C-8765-7EB8EA0CE193}"/>
          </ac:graphicFrameMkLst>
        </pc:graphicFrameChg>
      </pc:sldChg>
      <pc:sldChg chg="addSp delSp modSp new mod modNotesTx">
        <pc:chgData name="Ning Chenhui" userId="6a1addf3ea506e61" providerId="LiveId" clId="{9A934F4A-96B1-924F-AA9C-14982518756C}" dt="2021-12-19T14:27:40.134" v="7367" actId="20577"/>
        <pc:sldMkLst>
          <pc:docMk/>
          <pc:sldMk cId="411340731" sldId="269"/>
        </pc:sldMkLst>
        <pc:spChg chg="mod">
          <ac:chgData name="Ning Chenhui" userId="6a1addf3ea506e61" providerId="LiveId" clId="{9A934F4A-96B1-924F-AA9C-14982518756C}" dt="2021-12-09T13:54:34.079" v="1347" actId="20577"/>
          <ac:spMkLst>
            <pc:docMk/>
            <pc:sldMk cId="411340731" sldId="269"/>
            <ac:spMk id="2" creationId="{A657AF73-AD91-D840-B3BC-1CC584C59ED6}"/>
          </ac:spMkLst>
        </pc:spChg>
        <pc:spChg chg="del mod">
          <ac:chgData name="Ning Chenhui" userId="6a1addf3ea506e61" providerId="LiveId" clId="{9A934F4A-96B1-924F-AA9C-14982518756C}" dt="2021-12-09T13:37:55.920" v="1233" actId="478"/>
          <ac:spMkLst>
            <pc:docMk/>
            <pc:sldMk cId="411340731" sldId="269"/>
            <ac:spMk id="3" creationId="{1AF1376F-2985-D848-9C37-10EF0DADEC6D}"/>
          </ac:spMkLst>
        </pc:spChg>
        <pc:spChg chg="add del mod">
          <ac:chgData name="Ning Chenhui" userId="6a1addf3ea506e61" providerId="LiveId" clId="{9A934F4A-96B1-924F-AA9C-14982518756C}" dt="2021-12-11T13:39:16.833" v="2531"/>
          <ac:spMkLst>
            <pc:docMk/>
            <pc:sldMk cId="411340731" sldId="269"/>
            <ac:spMk id="3" creationId="{C4201FDA-292E-FE44-A5AB-4E4CF33973CD}"/>
          </ac:spMkLst>
        </pc:spChg>
        <pc:spChg chg="del">
          <ac:chgData name="Ning Chenhui" userId="6a1addf3ea506e61" providerId="LiveId" clId="{9A934F4A-96B1-924F-AA9C-14982518756C}" dt="2021-12-11T13:35:55.260" v="2307"/>
          <ac:spMkLst>
            <pc:docMk/>
            <pc:sldMk cId="411340731" sldId="269"/>
            <ac:spMk id="4" creationId="{9CACF96A-521A-C142-B787-81DF5F2CBA4C}"/>
          </ac:spMkLst>
        </pc:spChg>
        <pc:spChg chg="del">
          <ac:chgData name="Ning Chenhui" userId="6a1addf3ea506e61" providerId="LiveId" clId="{9A934F4A-96B1-924F-AA9C-14982518756C}" dt="2021-12-11T13:35:55.260" v="2307"/>
          <ac:spMkLst>
            <pc:docMk/>
            <pc:sldMk cId="411340731" sldId="269"/>
            <ac:spMk id="5" creationId="{81E62DFA-4927-C54B-A6A2-C17C2E473C85}"/>
          </ac:spMkLst>
        </pc:spChg>
        <pc:spChg chg="add mod">
          <ac:chgData name="Ning Chenhui" userId="6a1addf3ea506e61" providerId="LiveId" clId="{9A934F4A-96B1-924F-AA9C-14982518756C}" dt="2021-12-19T14:23:15.412" v="7331" actId="20577"/>
          <ac:spMkLst>
            <pc:docMk/>
            <pc:sldMk cId="411340731" sldId="269"/>
            <ac:spMk id="7" creationId="{D8FFBCED-9C5F-5C43-A190-202907EC7944}"/>
          </ac:spMkLst>
        </pc:spChg>
        <pc:spChg chg="add mod">
          <ac:chgData name="Ning Chenhui" userId="6a1addf3ea506e61" providerId="LiveId" clId="{9A934F4A-96B1-924F-AA9C-14982518756C}" dt="2021-12-18T04:06:52.995" v="5054" actId="20577"/>
          <ac:spMkLst>
            <pc:docMk/>
            <pc:sldMk cId="411340731" sldId="269"/>
            <ac:spMk id="8" creationId="{F6B9DB30-50CA-6D40-9018-4E3D376EF995}"/>
          </ac:spMkLst>
        </pc:spChg>
        <pc:spChg chg="add mod">
          <ac:chgData name="Ning Chenhui" userId="6a1addf3ea506e61" providerId="LiveId" clId="{9A934F4A-96B1-924F-AA9C-14982518756C}" dt="2021-12-11T14:03:28.408" v="2603" actId="2711"/>
          <ac:spMkLst>
            <pc:docMk/>
            <pc:sldMk cId="411340731" sldId="269"/>
            <ac:spMk id="9" creationId="{69916979-4283-0842-AED7-30B6643C35C8}"/>
          </ac:spMkLst>
        </pc:spChg>
        <pc:spChg chg="add del mod">
          <ac:chgData name="Ning Chenhui" userId="6a1addf3ea506e61" providerId="LiveId" clId="{9A934F4A-96B1-924F-AA9C-14982518756C}" dt="2021-12-11T13:39:16.833" v="2531"/>
          <ac:spMkLst>
            <pc:docMk/>
            <pc:sldMk cId="411340731" sldId="269"/>
            <ac:spMk id="10" creationId="{8187973F-9A0A-7644-A265-9A653974FF3E}"/>
          </ac:spMkLst>
        </pc:spChg>
        <pc:spChg chg="add del">
          <ac:chgData name="Ning Chenhui" userId="6a1addf3ea506e61" providerId="LiveId" clId="{9A934F4A-96B1-924F-AA9C-14982518756C}" dt="2021-12-09T13:56:57.965" v="1349" actId="22"/>
          <ac:spMkLst>
            <pc:docMk/>
            <pc:sldMk cId="411340731" sldId="269"/>
            <ac:spMk id="11" creationId="{AF16AA56-C05B-EE4D-93F8-CCBEF030CC6C}"/>
          </ac:spMkLst>
        </pc:spChg>
        <pc:picChg chg="add mod">
          <ac:chgData name="Ning Chenhui" userId="6a1addf3ea506e61" providerId="LiveId" clId="{9A934F4A-96B1-924F-AA9C-14982518756C}" dt="2021-12-09T13:34:11.853" v="1221" actId="1037"/>
          <ac:picMkLst>
            <pc:docMk/>
            <pc:sldMk cId="411340731" sldId="269"/>
            <ac:picMk id="6" creationId="{A0F5D706-86AA-5C4C-B49E-C9067F0BA5D2}"/>
          </ac:picMkLst>
        </pc:picChg>
        <pc:cxnChg chg="add mod">
          <ac:chgData name="Ning Chenhui" userId="6a1addf3ea506e61" providerId="LiveId" clId="{9A934F4A-96B1-924F-AA9C-14982518756C}" dt="2021-12-09T14:12:46.502" v="1489" actId="14100"/>
          <ac:cxnSpMkLst>
            <pc:docMk/>
            <pc:sldMk cId="411340731" sldId="269"/>
            <ac:cxnSpMk id="12" creationId="{AC8963A3-626B-6048-BD07-060E3E3F7C7B}"/>
          </ac:cxnSpMkLst>
        </pc:cxnChg>
      </pc:sldChg>
      <pc:sldChg chg="addSp delSp modSp add mod modNotesTx">
        <pc:chgData name="Ning Chenhui" userId="6a1addf3ea506e61" providerId="LiveId" clId="{9A934F4A-96B1-924F-AA9C-14982518756C}" dt="2021-12-19T14:30:14.823" v="7379" actId="14100"/>
        <pc:sldMkLst>
          <pc:docMk/>
          <pc:sldMk cId="3167742364" sldId="270"/>
        </pc:sldMkLst>
        <pc:spChg chg="mod">
          <ac:chgData name="Ning Chenhui" userId="6a1addf3ea506e61" providerId="LiveId" clId="{9A934F4A-96B1-924F-AA9C-14982518756C}" dt="2021-12-09T13:57:27.092" v="1359" actId="20577"/>
          <ac:spMkLst>
            <pc:docMk/>
            <pc:sldMk cId="3167742364" sldId="270"/>
            <ac:spMk id="2" creationId="{A657AF73-AD91-D840-B3BC-1CC584C59ED6}"/>
          </ac:spMkLst>
        </pc:spChg>
        <pc:spChg chg="add mod">
          <ac:chgData name="Ning Chenhui" userId="6a1addf3ea506e61" providerId="LiveId" clId="{9A934F4A-96B1-924F-AA9C-14982518756C}" dt="2021-12-13T07:52:53.631" v="3012" actId="1038"/>
          <ac:spMkLst>
            <pc:docMk/>
            <pc:sldMk cId="3167742364" sldId="270"/>
            <ac:spMk id="3" creationId="{904100C8-6120-D64A-944F-5AC786C1C4FE}"/>
          </ac:spMkLst>
        </pc:spChg>
        <pc:spChg chg="del">
          <ac:chgData name="Ning Chenhui" userId="6a1addf3ea506e61" providerId="LiveId" clId="{9A934F4A-96B1-924F-AA9C-14982518756C}" dt="2021-12-11T13:35:55.260" v="2307"/>
          <ac:spMkLst>
            <pc:docMk/>
            <pc:sldMk cId="3167742364" sldId="270"/>
            <ac:spMk id="4" creationId="{9CACF96A-521A-C142-B787-81DF5F2CBA4C}"/>
          </ac:spMkLst>
        </pc:spChg>
        <pc:spChg chg="del">
          <ac:chgData name="Ning Chenhui" userId="6a1addf3ea506e61" providerId="LiveId" clId="{9A934F4A-96B1-924F-AA9C-14982518756C}" dt="2021-12-11T13:35:55.260" v="2307"/>
          <ac:spMkLst>
            <pc:docMk/>
            <pc:sldMk cId="3167742364" sldId="270"/>
            <ac:spMk id="5" creationId="{81E62DFA-4927-C54B-A6A2-C17C2E473C85}"/>
          </ac:spMkLst>
        </pc:spChg>
        <pc:spChg chg="add del mod">
          <ac:chgData name="Ning Chenhui" userId="6a1addf3ea506e61" providerId="LiveId" clId="{9A934F4A-96B1-924F-AA9C-14982518756C}" dt="2021-12-11T13:39:16.833" v="2531"/>
          <ac:spMkLst>
            <pc:docMk/>
            <pc:sldMk cId="3167742364" sldId="270"/>
            <ac:spMk id="6" creationId="{72D4D328-7E06-5847-B027-352071C96560}"/>
          </ac:spMkLst>
        </pc:spChg>
        <pc:spChg chg="mod">
          <ac:chgData name="Ning Chenhui" userId="6a1addf3ea506e61" providerId="LiveId" clId="{9A934F4A-96B1-924F-AA9C-14982518756C}" dt="2021-12-13T07:53:10.231" v="3013" actId="14100"/>
          <ac:spMkLst>
            <pc:docMk/>
            <pc:sldMk cId="3167742364" sldId="270"/>
            <ac:spMk id="7" creationId="{D8FFBCED-9C5F-5C43-A190-202907EC7944}"/>
          </ac:spMkLst>
        </pc:spChg>
        <pc:spChg chg="mod">
          <ac:chgData name="Ning Chenhui" userId="6a1addf3ea506e61" providerId="LiveId" clId="{9A934F4A-96B1-924F-AA9C-14982518756C}" dt="2021-12-19T14:23:18.214" v="7332" actId="20577"/>
          <ac:spMkLst>
            <pc:docMk/>
            <pc:sldMk cId="3167742364" sldId="270"/>
            <ac:spMk id="8" creationId="{F6B9DB30-50CA-6D40-9018-4E3D376EF995}"/>
          </ac:spMkLst>
        </pc:spChg>
        <pc:spChg chg="mod">
          <ac:chgData name="Ning Chenhui" userId="6a1addf3ea506e61" providerId="LiveId" clId="{9A934F4A-96B1-924F-AA9C-14982518756C}" dt="2021-12-19T14:23:21.723" v="7333" actId="20577"/>
          <ac:spMkLst>
            <pc:docMk/>
            <pc:sldMk cId="3167742364" sldId="270"/>
            <ac:spMk id="9" creationId="{69916979-4283-0842-AED7-30B6643C35C8}"/>
          </ac:spMkLst>
        </pc:spChg>
        <pc:spChg chg="add mod">
          <ac:chgData name="Ning Chenhui" userId="6a1addf3ea506e61" providerId="LiveId" clId="{9A934F4A-96B1-924F-AA9C-14982518756C}" dt="2021-12-19T14:30:14.823" v="7379" actId="14100"/>
          <ac:spMkLst>
            <pc:docMk/>
            <pc:sldMk cId="3167742364" sldId="270"/>
            <ac:spMk id="11" creationId="{B2A97BC2-DB2B-CB4A-9532-6D2425E0A7DA}"/>
          </ac:spMkLst>
        </pc:spChg>
        <pc:spChg chg="add del mod">
          <ac:chgData name="Ning Chenhui" userId="6a1addf3ea506e61" providerId="LiveId" clId="{9A934F4A-96B1-924F-AA9C-14982518756C}" dt="2021-12-11T13:39:16.833" v="2531"/>
          <ac:spMkLst>
            <pc:docMk/>
            <pc:sldMk cId="3167742364" sldId="270"/>
            <ac:spMk id="12" creationId="{EAEC1F88-92F0-FC45-ADB1-D1070A617AFF}"/>
          </ac:spMkLst>
        </pc:spChg>
        <pc:spChg chg="add del">
          <ac:chgData name="Ning Chenhui" userId="6a1addf3ea506e61" providerId="LiveId" clId="{9A934F4A-96B1-924F-AA9C-14982518756C}" dt="2021-12-09T15:01:40.642" v="1669" actId="11529"/>
          <ac:spMkLst>
            <pc:docMk/>
            <pc:sldMk cId="3167742364" sldId="270"/>
            <ac:spMk id="17" creationId="{A88C2026-63D0-B648-AB1B-4DC592A5139D}"/>
          </ac:spMkLst>
        </pc:spChg>
        <pc:spChg chg="add mod">
          <ac:chgData name="Ning Chenhui" userId="6a1addf3ea506e61" providerId="LiveId" clId="{9A934F4A-96B1-924F-AA9C-14982518756C}" dt="2021-12-18T07:12:58.548" v="6919" actId="14100"/>
          <ac:spMkLst>
            <pc:docMk/>
            <pc:sldMk cId="3167742364" sldId="270"/>
            <ac:spMk id="18" creationId="{BB80A016-A781-4C4A-9DF1-32E935237ADD}"/>
          </ac:spMkLst>
        </pc:spChg>
        <pc:picChg chg="add del mod">
          <ac:chgData name="Ning Chenhui" userId="6a1addf3ea506e61" providerId="LiveId" clId="{9A934F4A-96B1-924F-AA9C-14982518756C}" dt="2021-12-13T07:51:16.446" v="3000" actId="21"/>
          <ac:picMkLst>
            <pc:docMk/>
            <pc:sldMk cId="3167742364" sldId="270"/>
            <ac:picMk id="4" creationId="{FC6685AD-F39B-B64F-A901-2655BE153D8B}"/>
          </ac:picMkLst>
        </pc:picChg>
        <pc:picChg chg="add mod">
          <ac:chgData name="Ning Chenhui" userId="6a1addf3ea506e61" providerId="LiveId" clId="{9A934F4A-96B1-924F-AA9C-14982518756C}" dt="2021-12-13T07:52:45.251" v="3009" actId="1076"/>
          <ac:picMkLst>
            <pc:docMk/>
            <pc:sldMk cId="3167742364" sldId="270"/>
            <ac:picMk id="5" creationId="{E7D392C7-B9D6-7245-A32B-A85291D08562}"/>
          </ac:picMkLst>
        </pc:picChg>
        <pc:picChg chg="del">
          <ac:chgData name="Ning Chenhui" userId="6a1addf3ea506e61" providerId="LiveId" clId="{9A934F4A-96B1-924F-AA9C-14982518756C}" dt="2021-12-09T13:57:30.699" v="1360" actId="478"/>
          <ac:picMkLst>
            <pc:docMk/>
            <pc:sldMk cId="3167742364" sldId="270"/>
            <ac:picMk id="6" creationId="{A0F5D706-86AA-5C4C-B49E-C9067F0BA5D2}"/>
          </ac:picMkLst>
        </pc:picChg>
        <pc:picChg chg="add del mod modCrop">
          <ac:chgData name="Ning Chenhui" userId="6a1addf3ea506e61" providerId="LiveId" clId="{9A934F4A-96B1-924F-AA9C-14982518756C}" dt="2021-12-13T07:52:35.775" v="3007" actId="21"/>
          <ac:picMkLst>
            <pc:docMk/>
            <pc:sldMk cId="3167742364" sldId="270"/>
            <ac:picMk id="10" creationId="{3283F106-74B1-B745-BB59-0A44ADBA3322}"/>
          </ac:picMkLst>
        </pc:picChg>
        <pc:cxnChg chg="add del mod">
          <ac:chgData name="Ning Chenhui" userId="6a1addf3ea506e61" providerId="LiveId" clId="{9A934F4A-96B1-924F-AA9C-14982518756C}" dt="2021-12-09T14:12:31.435" v="1486" actId="21"/>
          <ac:cxnSpMkLst>
            <pc:docMk/>
            <pc:sldMk cId="3167742364" sldId="270"/>
            <ac:cxnSpMk id="13" creationId="{1245AE0D-8594-364B-A6BC-E5E06ED2D569}"/>
          </ac:cxnSpMkLst>
        </pc:cxnChg>
      </pc:sldChg>
      <pc:sldChg chg="addSp delSp modSp add mod modNotesTx">
        <pc:chgData name="Ning Chenhui" userId="6a1addf3ea506e61" providerId="LiveId" clId="{9A934F4A-96B1-924F-AA9C-14982518756C}" dt="2021-12-19T14:31:35.408" v="7384" actId="20577"/>
        <pc:sldMkLst>
          <pc:docMk/>
          <pc:sldMk cId="1394085076" sldId="271"/>
        </pc:sldMkLst>
        <pc:spChg chg="mod">
          <ac:chgData name="Ning Chenhui" userId="6a1addf3ea506e61" providerId="LiveId" clId="{9A934F4A-96B1-924F-AA9C-14982518756C}" dt="2021-12-09T14:10:43.070" v="1477" actId="27636"/>
          <ac:spMkLst>
            <pc:docMk/>
            <pc:sldMk cId="1394085076" sldId="271"/>
            <ac:spMk id="2" creationId="{A657AF73-AD91-D840-B3BC-1CC584C59ED6}"/>
          </ac:spMkLst>
        </pc:spChg>
        <pc:spChg chg="add del mod">
          <ac:chgData name="Ning Chenhui" userId="6a1addf3ea506e61" providerId="LiveId" clId="{9A934F4A-96B1-924F-AA9C-14982518756C}" dt="2021-12-11T13:39:16.833" v="2531"/>
          <ac:spMkLst>
            <pc:docMk/>
            <pc:sldMk cId="1394085076" sldId="271"/>
            <ac:spMk id="3" creationId="{F96E8069-217A-E04B-90DB-D240CCD91B05}"/>
          </ac:spMkLst>
        </pc:spChg>
        <pc:spChg chg="del">
          <ac:chgData name="Ning Chenhui" userId="6a1addf3ea506e61" providerId="LiveId" clId="{9A934F4A-96B1-924F-AA9C-14982518756C}" dt="2021-12-11T13:35:55.260" v="2307"/>
          <ac:spMkLst>
            <pc:docMk/>
            <pc:sldMk cId="1394085076" sldId="271"/>
            <ac:spMk id="4" creationId="{9CACF96A-521A-C142-B787-81DF5F2CBA4C}"/>
          </ac:spMkLst>
        </pc:spChg>
        <pc:spChg chg="del">
          <ac:chgData name="Ning Chenhui" userId="6a1addf3ea506e61" providerId="LiveId" clId="{9A934F4A-96B1-924F-AA9C-14982518756C}" dt="2021-12-11T13:35:55.260" v="2307"/>
          <ac:spMkLst>
            <pc:docMk/>
            <pc:sldMk cId="1394085076" sldId="271"/>
            <ac:spMk id="5" creationId="{81E62DFA-4927-C54B-A6A2-C17C2E473C85}"/>
          </ac:spMkLst>
        </pc:spChg>
        <pc:spChg chg="add del mod">
          <ac:chgData name="Ning Chenhui" userId="6a1addf3ea506e61" providerId="LiveId" clId="{9A934F4A-96B1-924F-AA9C-14982518756C}" dt="2021-12-11T13:39:16.833" v="2531"/>
          <ac:spMkLst>
            <pc:docMk/>
            <pc:sldMk cId="1394085076" sldId="271"/>
            <ac:spMk id="6" creationId="{B82FC2CF-E51A-AC44-A0D6-98838ADC5565}"/>
          </ac:spMkLst>
        </pc:spChg>
        <pc:spChg chg="mod">
          <ac:chgData name="Ning Chenhui" userId="6a1addf3ea506e61" providerId="LiveId" clId="{9A934F4A-96B1-924F-AA9C-14982518756C}" dt="2021-12-11T14:02:47.390" v="2601" actId="2711"/>
          <ac:spMkLst>
            <pc:docMk/>
            <pc:sldMk cId="1394085076" sldId="271"/>
            <ac:spMk id="7" creationId="{D8FFBCED-9C5F-5C43-A190-202907EC7944}"/>
          </ac:spMkLst>
        </pc:spChg>
        <pc:spChg chg="mod">
          <ac:chgData name="Ning Chenhui" userId="6a1addf3ea506e61" providerId="LiveId" clId="{9A934F4A-96B1-924F-AA9C-14982518756C}" dt="2021-12-19T14:23:25.439" v="7334" actId="20577"/>
          <ac:spMkLst>
            <pc:docMk/>
            <pc:sldMk cId="1394085076" sldId="271"/>
            <ac:spMk id="8" creationId="{F6B9DB30-50CA-6D40-9018-4E3D376EF995}"/>
          </ac:spMkLst>
        </pc:spChg>
        <pc:spChg chg="mod">
          <ac:chgData name="Ning Chenhui" userId="6a1addf3ea506e61" providerId="LiveId" clId="{9A934F4A-96B1-924F-AA9C-14982518756C}" dt="2021-12-19T14:23:27.257" v="7335" actId="20577"/>
          <ac:spMkLst>
            <pc:docMk/>
            <pc:sldMk cId="1394085076" sldId="271"/>
            <ac:spMk id="9" creationId="{69916979-4283-0842-AED7-30B6643C35C8}"/>
          </ac:spMkLst>
        </pc:spChg>
        <pc:spChg chg="add del">
          <ac:chgData name="Ning Chenhui" userId="6a1addf3ea506e61" providerId="LiveId" clId="{9A934F4A-96B1-924F-AA9C-14982518756C}" dt="2021-12-09T14:09:22.419" v="1457" actId="22"/>
          <ac:spMkLst>
            <pc:docMk/>
            <pc:sldMk cId="1394085076" sldId="271"/>
            <ac:spMk id="10" creationId="{053A5709-0A4F-2945-B249-9DA638D49F05}"/>
          </ac:spMkLst>
        </pc:spChg>
        <pc:spChg chg="add mod">
          <ac:chgData name="Ning Chenhui" userId="6a1addf3ea506e61" providerId="LiveId" clId="{9A934F4A-96B1-924F-AA9C-14982518756C}" dt="2021-12-09T14:38:35.419" v="1538" actId="1582"/>
          <ac:spMkLst>
            <pc:docMk/>
            <pc:sldMk cId="1394085076" sldId="271"/>
            <ac:spMk id="12" creationId="{F30E0FCA-20BA-E34A-8D42-472F0B9B57F4}"/>
          </ac:spMkLst>
        </pc:spChg>
        <pc:spChg chg="add mod">
          <ac:chgData name="Ning Chenhui" userId="6a1addf3ea506e61" providerId="LiveId" clId="{9A934F4A-96B1-924F-AA9C-14982518756C}" dt="2021-12-09T14:44:50.243" v="1605" actId="403"/>
          <ac:spMkLst>
            <pc:docMk/>
            <pc:sldMk cId="1394085076" sldId="271"/>
            <ac:spMk id="13" creationId="{50BCC23F-485E-4340-9CF7-7DDC6BE2936F}"/>
          </ac:spMkLst>
        </pc:spChg>
        <pc:picChg chg="del">
          <ac:chgData name="Ning Chenhui" userId="6a1addf3ea506e61" providerId="LiveId" clId="{9A934F4A-96B1-924F-AA9C-14982518756C}" dt="2021-12-09T14:09:17.858" v="1455" actId="478"/>
          <ac:picMkLst>
            <pc:docMk/>
            <pc:sldMk cId="1394085076" sldId="271"/>
            <ac:picMk id="6" creationId="{A0F5D706-86AA-5C4C-B49E-C9067F0BA5D2}"/>
          </ac:picMkLst>
        </pc:picChg>
        <pc:picChg chg="add mod modCrop">
          <ac:chgData name="Ning Chenhui" userId="6a1addf3ea506e61" providerId="LiveId" clId="{9A934F4A-96B1-924F-AA9C-14982518756C}" dt="2021-12-09T14:44:35.287" v="1601" actId="732"/>
          <ac:picMkLst>
            <pc:docMk/>
            <pc:sldMk cId="1394085076" sldId="271"/>
            <ac:picMk id="11" creationId="{00A0950D-2A42-554C-AE6D-2CE53118EF9D}"/>
          </ac:picMkLst>
        </pc:picChg>
      </pc:sldChg>
      <pc:sldChg chg="addSp delSp modSp add mod modNotesTx">
        <pc:chgData name="Ning Chenhui" userId="6a1addf3ea506e61" providerId="LiveId" clId="{9A934F4A-96B1-924F-AA9C-14982518756C}" dt="2021-12-19T15:18:01.099" v="7404" actId="20577"/>
        <pc:sldMkLst>
          <pc:docMk/>
          <pc:sldMk cId="2725450118" sldId="272"/>
        </pc:sldMkLst>
        <pc:spChg chg="mod">
          <ac:chgData name="Ning Chenhui" userId="6a1addf3ea506e61" providerId="LiveId" clId="{9A934F4A-96B1-924F-AA9C-14982518756C}" dt="2021-12-09T14:51:57.555" v="1632" actId="5793"/>
          <ac:spMkLst>
            <pc:docMk/>
            <pc:sldMk cId="2725450118" sldId="272"/>
            <ac:spMk id="2" creationId="{A657AF73-AD91-D840-B3BC-1CC584C59ED6}"/>
          </ac:spMkLst>
        </pc:spChg>
        <pc:spChg chg="del">
          <ac:chgData name="Ning Chenhui" userId="6a1addf3ea506e61" providerId="LiveId" clId="{9A934F4A-96B1-924F-AA9C-14982518756C}" dt="2021-12-09T14:42:18.888" v="1552" actId="478"/>
          <ac:spMkLst>
            <pc:docMk/>
            <pc:sldMk cId="2725450118" sldId="272"/>
            <ac:spMk id="3" creationId="{904100C8-6120-D64A-944F-5AC786C1C4FE}"/>
          </ac:spMkLst>
        </pc:spChg>
        <pc:spChg chg="add del mod">
          <ac:chgData name="Ning Chenhui" userId="6a1addf3ea506e61" providerId="LiveId" clId="{9A934F4A-96B1-924F-AA9C-14982518756C}" dt="2021-12-11T13:39:16.833" v="2531"/>
          <ac:spMkLst>
            <pc:docMk/>
            <pc:sldMk cId="2725450118" sldId="272"/>
            <ac:spMk id="3" creationId="{D6364D97-D328-D842-9DE9-A82233772EC1}"/>
          </ac:spMkLst>
        </pc:spChg>
        <pc:spChg chg="del">
          <ac:chgData name="Ning Chenhui" userId="6a1addf3ea506e61" providerId="LiveId" clId="{9A934F4A-96B1-924F-AA9C-14982518756C}" dt="2021-12-11T13:35:55.260" v="2307"/>
          <ac:spMkLst>
            <pc:docMk/>
            <pc:sldMk cId="2725450118" sldId="272"/>
            <ac:spMk id="4" creationId="{9CACF96A-521A-C142-B787-81DF5F2CBA4C}"/>
          </ac:spMkLst>
        </pc:spChg>
        <pc:spChg chg="del">
          <ac:chgData name="Ning Chenhui" userId="6a1addf3ea506e61" providerId="LiveId" clId="{9A934F4A-96B1-924F-AA9C-14982518756C}" dt="2021-12-11T13:35:55.260" v="2307"/>
          <ac:spMkLst>
            <pc:docMk/>
            <pc:sldMk cId="2725450118" sldId="272"/>
            <ac:spMk id="5" creationId="{81E62DFA-4927-C54B-A6A2-C17C2E473C85}"/>
          </ac:spMkLst>
        </pc:spChg>
        <pc:spChg chg="add del mod">
          <ac:chgData name="Ning Chenhui" userId="6a1addf3ea506e61" providerId="LiveId" clId="{9A934F4A-96B1-924F-AA9C-14982518756C}" dt="2021-12-11T13:39:16.833" v="2531"/>
          <ac:spMkLst>
            <pc:docMk/>
            <pc:sldMk cId="2725450118" sldId="272"/>
            <ac:spMk id="6" creationId="{85C2130A-2286-694E-9E3F-77D2DAAD459B}"/>
          </ac:spMkLst>
        </pc:spChg>
        <pc:spChg chg="del mod">
          <ac:chgData name="Ning Chenhui" userId="6a1addf3ea506e61" providerId="LiveId" clId="{9A934F4A-96B1-924F-AA9C-14982518756C}" dt="2021-12-09T14:49:28.359" v="1619" actId="478"/>
          <ac:spMkLst>
            <pc:docMk/>
            <pc:sldMk cId="2725450118" sldId="272"/>
            <ac:spMk id="7" creationId="{D8FFBCED-9C5F-5C43-A190-202907EC7944}"/>
          </ac:spMkLst>
        </pc:spChg>
        <pc:spChg chg="del mod">
          <ac:chgData name="Ning Chenhui" userId="6a1addf3ea506e61" providerId="LiveId" clId="{9A934F4A-96B1-924F-AA9C-14982518756C}" dt="2021-12-09T14:49:26.039" v="1618" actId="478"/>
          <ac:spMkLst>
            <pc:docMk/>
            <pc:sldMk cId="2725450118" sldId="272"/>
            <ac:spMk id="8" creationId="{F6B9DB30-50CA-6D40-9018-4E3D376EF995}"/>
          </ac:spMkLst>
        </pc:spChg>
        <pc:spChg chg="del mod">
          <ac:chgData name="Ning Chenhui" userId="6a1addf3ea506e61" providerId="LiveId" clId="{9A934F4A-96B1-924F-AA9C-14982518756C}" dt="2021-12-09T14:49:24.467" v="1617" actId="478"/>
          <ac:spMkLst>
            <pc:docMk/>
            <pc:sldMk cId="2725450118" sldId="272"/>
            <ac:spMk id="9" creationId="{69916979-4283-0842-AED7-30B6643C35C8}"/>
          </ac:spMkLst>
        </pc:spChg>
        <pc:spChg chg="del">
          <ac:chgData name="Ning Chenhui" userId="6a1addf3ea506e61" providerId="LiveId" clId="{9A934F4A-96B1-924F-AA9C-14982518756C}" dt="2021-12-09T14:49:29.252" v="1620" actId="478"/>
          <ac:spMkLst>
            <pc:docMk/>
            <pc:sldMk cId="2725450118" sldId="272"/>
            <ac:spMk id="11" creationId="{B2A97BC2-DB2B-CB4A-9532-6D2425E0A7DA}"/>
          </ac:spMkLst>
        </pc:spChg>
        <pc:spChg chg="add mod">
          <ac:chgData name="Ning Chenhui" userId="6a1addf3ea506e61" providerId="LiveId" clId="{9A934F4A-96B1-924F-AA9C-14982518756C}" dt="2021-12-19T15:17:42.344" v="7402" actId="1076"/>
          <ac:spMkLst>
            <pc:docMk/>
            <pc:sldMk cId="2725450118" sldId="272"/>
            <ac:spMk id="13" creationId="{E9BB641C-241E-A843-9C0F-47C101189EFD}"/>
          </ac:spMkLst>
        </pc:spChg>
        <pc:picChg chg="add mod">
          <ac:chgData name="Ning Chenhui" userId="6a1addf3ea506e61" providerId="LiveId" clId="{9A934F4A-96B1-924F-AA9C-14982518756C}" dt="2021-12-18T03:52:32.517" v="4685" actId="167"/>
          <ac:picMkLst>
            <pc:docMk/>
            <pc:sldMk cId="2725450118" sldId="272"/>
            <ac:picMk id="4" creationId="{42C2E91D-1384-BF45-8B22-AFA9AF834314}"/>
          </ac:picMkLst>
        </pc:picChg>
        <pc:picChg chg="add del mod">
          <ac:chgData name="Ning Chenhui" userId="6a1addf3ea506e61" providerId="LiveId" clId="{9A934F4A-96B1-924F-AA9C-14982518756C}" dt="2021-12-11T14:28:38.796" v="2676" actId="21"/>
          <ac:picMkLst>
            <pc:docMk/>
            <pc:sldMk cId="2725450118" sldId="272"/>
            <ac:picMk id="8" creationId="{846E488B-CB78-3E47-8563-D4BFCFD5C54C}"/>
          </ac:picMkLst>
        </pc:picChg>
        <pc:picChg chg="del">
          <ac:chgData name="Ning Chenhui" userId="6a1addf3ea506e61" providerId="LiveId" clId="{9A934F4A-96B1-924F-AA9C-14982518756C}" dt="2021-12-09T14:42:01.356" v="1548" actId="478"/>
          <ac:picMkLst>
            <pc:docMk/>
            <pc:sldMk cId="2725450118" sldId="272"/>
            <ac:picMk id="10" creationId="{3283F106-74B1-B745-BB59-0A44ADBA3322}"/>
          </ac:picMkLst>
        </pc:picChg>
        <pc:picChg chg="add del mod">
          <ac:chgData name="Ning Chenhui" userId="6a1addf3ea506e61" providerId="LiveId" clId="{9A934F4A-96B1-924F-AA9C-14982518756C}" dt="2021-12-11T14:29:16.732" v="2684" actId="21"/>
          <ac:picMkLst>
            <pc:docMk/>
            <pc:sldMk cId="2725450118" sldId="272"/>
            <ac:picMk id="10" creationId="{E22D49BE-7AF3-5F4B-B1E9-B6E046D3B478}"/>
          </ac:picMkLst>
        </pc:picChg>
        <pc:picChg chg="add del mod">
          <ac:chgData name="Ning Chenhui" userId="6a1addf3ea506e61" providerId="LiveId" clId="{9A934F4A-96B1-924F-AA9C-14982518756C}" dt="2021-12-11T14:28:20.251" v="2674" actId="21"/>
          <ac:picMkLst>
            <pc:docMk/>
            <pc:sldMk cId="2725450118" sldId="272"/>
            <ac:picMk id="12" creationId="{A75CDF1A-1460-0A41-A348-51A25589A43B}"/>
          </ac:picMkLst>
        </pc:picChg>
        <pc:picChg chg="add del mod">
          <ac:chgData name="Ning Chenhui" userId="6a1addf3ea506e61" providerId="LiveId" clId="{9A934F4A-96B1-924F-AA9C-14982518756C}" dt="2021-12-13T07:54:36.547" v="3022" actId="21"/>
          <ac:picMkLst>
            <pc:docMk/>
            <pc:sldMk cId="2725450118" sldId="272"/>
            <ac:picMk id="14" creationId="{6E07A8D7-7513-A443-A7F3-FD4FF6243F70}"/>
          </ac:picMkLst>
        </pc:picChg>
      </pc:sldChg>
      <pc:sldChg chg="addSp delSp modSp add del mod">
        <pc:chgData name="Ning Chenhui" userId="6a1addf3ea506e61" providerId="LiveId" clId="{9A934F4A-96B1-924F-AA9C-14982518756C}" dt="2021-12-13T02:26:11.713" v="2726" actId="2696"/>
        <pc:sldMkLst>
          <pc:docMk/>
          <pc:sldMk cId="2493869487" sldId="273"/>
        </pc:sldMkLst>
        <pc:spChg chg="add del mod">
          <ac:chgData name="Ning Chenhui" userId="6a1addf3ea506e61" providerId="LiveId" clId="{9A934F4A-96B1-924F-AA9C-14982518756C}" dt="2021-12-11T13:39:16.833" v="2531"/>
          <ac:spMkLst>
            <pc:docMk/>
            <pc:sldMk cId="2493869487" sldId="273"/>
            <ac:spMk id="3" creationId="{83A26F2E-58F9-AD49-88DF-9358EFD3E309}"/>
          </ac:spMkLst>
        </pc:spChg>
        <pc:spChg chg="del">
          <ac:chgData name="Ning Chenhui" userId="6a1addf3ea506e61" providerId="LiveId" clId="{9A934F4A-96B1-924F-AA9C-14982518756C}" dt="2021-12-11T13:35:55.260" v="2307"/>
          <ac:spMkLst>
            <pc:docMk/>
            <pc:sldMk cId="2493869487" sldId="273"/>
            <ac:spMk id="4" creationId="{9CACF96A-521A-C142-B787-81DF5F2CBA4C}"/>
          </ac:spMkLst>
        </pc:spChg>
        <pc:spChg chg="del">
          <ac:chgData name="Ning Chenhui" userId="6a1addf3ea506e61" providerId="LiveId" clId="{9A934F4A-96B1-924F-AA9C-14982518756C}" dt="2021-12-11T13:35:55.260" v="2307"/>
          <ac:spMkLst>
            <pc:docMk/>
            <pc:sldMk cId="2493869487" sldId="273"/>
            <ac:spMk id="5" creationId="{81E62DFA-4927-C54B-A6A2-C17C2E473C85}"/>
          </ac:spMkLst>
        </pc:spChg>
        <pc:spChg chg="add mod">
          <ac:chgData name="Ning Chenhui" userId="6a1addf3ea506e61" providerId="LiveId" clId="{9A934F4A-96B1-924F-AA9C-14982518756C}" dt="2021-12-09T15:25:50.773" v="1904" actId="20577"/>
          <ac:spMkLst>
            <pc:docMk/>
            <pc:sldMk cId="2493869487" sldId="273"/>
            <ac:spMk id="7" creationId="{A51EBE7E-923F-574B-A6D9-7B0D3D18507C}"/>
          </ac:spMkLst>
        </pc:spChg>
        <pc:spChg chg="add mod">
          <ac:chgData name="Ning Chenhui" userId="6a1addf3ea506e61" providerId="LiveId" clId="{9A934F4A-96B1-924F-AA9C-14982518756C}" dt="2021-12-09T15:52:53.688" v="2159" actId="14100"/>
          <ac:spMkLst>
            <pc:docMk/>
            <pc:sldMk cId="2493869487" sldId="273"/>
            <ac:spMk id="9" creationId="{FC55CA82-8C97-C849-95F5-D74A9BAED057}"/>
          </ac:spMkLst>
        </pc:spChg>
        <pc:spChg chg="add del mod">
          <ac:chgData name="Ning Chenhui" userId="6a1addf3ea506e61" providerId="LiveId" clId="{9A934F4A-96B1-924F-AA9C-14982518756C}" dt="2021-12-11T13:39:16.833" v="2531"/>
          <ac:spMkLst>
            <pc:docMk/>
            <pc:sldMk cId="2493869487" sldId="273"/>
            <ac:spMk id="10" creationId="{E4D9F5D9-9A4E-B84F-B7F7-355E1AF4E22F}"/>
          </ac:spMkLst>
        </pc:spChg>
        <pc:spChg chg="del">
          <ac:chgData name="Ning Chenhui" userId="6a1addf3ea506e61" providerId="LiveId" clId="{9A934F4A-96B1-924F-AA9C-14982518756C}" dt="2021-12-09T15:15:31.838" v="1852" actId="21"/>
          <ac:spMkLst>
            <pc:docMk/>
            <pc:sldMk cId="2493869487" sldId="273"/>
            <ac:spMk id="13" creationId="{E9BB641C-241E-A843-9C0F-47C101189EFD}"/>
          </ac:spMkLst>
        </pc:spChg>
        <pc:picChg chg="add mod">
          <ac:chgData name="Ning Chenhui" userId="6a1addf3ea506e61" providerId="LiveId" clId="{9A934F4A-96B1-924F-AA9C-14982518756C}" dt="2021-12-09T15:24:12.167" v="1898" actId="1076"/>
          <ac:picMkLst>
            <pc:docMk/>
            <pc:sldMk cId="2493869487" sldId="273"/>
            <ac:picMk id="6" creationId="{8DFA38C3-B337-184E-99E2-010FD2F0B974}"/>
          </ac:picMkLst>
        </pc:picChg>
        <pc:picChg chg="del">
          <ac:chgData name="Ning Chenhui" userId="6a1addf3ea506e61" providerId="LiveId" clId="{9A934F4A-96B1-924F-AA9C-14982518756C}" dt="2021-12-09T15:16:30.318" v="1858" actId="478"/>
          <ac:picMkLst>
            <pc:docMk/>
            <pc:sldMk cId="2493869487" sldId="273"/>
            <ac:picMk id="12" creationId="{A75CDF1A-1460-0A41-A348-51A25589A43B}"/>
          </ac:picMkLst>
        </pc:picChg>
        <pc:cxnChg chg="add mod">
          <ac:chgData name="Ning Chenhui" userId="6a1addf3ea506e61" providerId="LiveId" clId="{9A934F4A-96B1-924F-AA9C-14982518756C}" dt="2021-12-09T15:25:09.985" v="1899"/>
          <ac:cxnSpMkLst>
            <pc:docMk/>
            <pc:sldMk cId="2493869487" sldId="273"/>
            <ac:cxnSpMk id="8" creationId="{1C7CC583-5061-7648-82D9-E0910E22511B}"/>
          </ac:cxnSpMkLst>
        </pc:cxnChg>
      </pc:sldChg>
      <pc:sldChg chg="addSp delSp modSp add mod modNotesTx">
        <pc:chgData name="Ning Chenhui" userId="6a1addf3ea506e61" providerId="LiveId" clId="{9A934F4A-96B1-924F-AA9C-14982518756C}" dt="2021-12-19T15:28:01.534" v="7408" actId="20577"/>
        <pc:sldMkLst>
          <pc:docMk/>
          <pc:sldMk cId="2796913698" sldId="274"/>
        </pc:sldMkLst>
        <pc:spChg chg="mod">
          <ac:chgData name="Ning Chenhui" userId="6a1addf3ea506e61" providerId="LiveId" clId="{9A934F4A-96B1-924F-AA9C-14982518756C}" dt="2021-12-09T15:51:36.293" v="2155" actId="207"/>
          <ac:spMkLst>
            <pc:docMk/>
            <pc:sldMk cId="2796913698" sldId="274"/>
            <ac:spMk id="2" creationId="{5E809C74-38D9-3F4E-A360-A16EFAFA75AB}"/>
          </ac:spMkLst>
        </pc:spChg>
        <pc:spChg chg="add del mod">
          <ac:chgData name="Ning Chenhui" userId="6a1addf3ea506e61" providerId="LiveId" clId="{9A934F4A-96B1-924F-AA9C-14982518756C}" dt="2021-12-11T13:39:16.833" v="2531"/>
          <ac:spMkLst>
            <pc:docMk/>
            <pc:sldMk cId="2796913698" sldId="274"/>
            <ac:spMk id="3" creationId="{854FCD42-1258-DB4C-ABC8-F5D3FE1C22DA}"/>
          </ac:spMkLst>
        </pc:spChg>
        <pc:spChg chg="add del mod">
          <ac:chgData name="Ning Chenhui" userId="6a1addf3ea506e61" providerId="LiveId" clId="{9A934F4A-96B1-924F-AA9C-14982518756C}" dt="2021-12-09T15:46:56.414" v="2106" actId="12084"/>
          <ac:spMkLst>
            <pc:docMk/>
            <pc:sldMk cId="2796913698" sldId="274"/>
            <ac:spMk id="3" creationId="{DCEC5F2E-935F-C443-8859-60B0D49985E0}"/>
          </ac:spMkLst>
        </pc:spChg>
        <pc:spChg chg="del">
          <ac:chgData name="Ning Chenhui" userId="6a1addf3ea506e61" providerId="LiveId" clId="{9A934F4A-96B1-924F-AA9C-14982518756C}" dt="2021-12-11T13:35:55.260" v="2307"/>
          <ac:spMkLst>
            <pc:docMk/>
            <pc:sldMk cId="2796913698" sldId="274"/>
            <ac:spMk id="4" creationId="{5727BE92-5234-CE47-8407-EF38CA246C45}"/>
          </ac:spMkLst>
        </pc:spChg>
        <pc:spChg chg="del">
          <ac:chgData name="Ning Chenhui" userId="6a1addf3ea506e61" providerId="LiveId" clId="{9A934F4A-96B1-924F-AA9C-14982518756C}" dt="2021-12-11T13:35:55.260" v="2307"/>
          <ac:spMkLst>
            <pc:docMk/>
            <pc:sldMk cId="2796913698" sldId="274"/>
            <ac:spMk id="5" creationId="{819231F0-42E7-774A-B533-9E3C232B1915}"/>
          </ac:spMkLst>
        </pc:spChg>
        <pc:spChg chg="add del mod">
          <ac:chgData name="Ning Chenhui" userId="6a1addf3ea506e61" providerId="LiveId" clId="{9A934F4A-96B1-924F-AA9C-14982518756C}" dt="2021-12-11T13:39:16.833" v="2531"/>
          <ac:spMkLst>
            <pc:docMk/>
            <pc:sldMk cId="2796913698" sldId="274"/>
            <ac:spMk id="6" creationId="{84EDDE50-4E4A-4840-AD72-647E9ECCC70E}"/>
          </ac:spMkLst>
        </pc:spChg>
        <pc:spChg chg="add mod">
          <ac:chgData name="Ning Chenhui" userId="6a1addf3ea506e61" providerId="LiveId" clId="{9A934F4A-96B1-924F-AA9C-14982518756C}" dt="2021-12-13T02:07:21.813" v="2695" actId="14100"/>
          <ac:spMkLst>
            <pc:docMk/>
            <pc:sldMk cId="2796913698" sldId="274"/>
            <ac:spMk id="8" creationId="{6B4BD888-1180-124C-9850-D42AAB8BC54E}"/>
          </ac:spMkLst>
        </pc:spChg>
        <pc:graphicFrameChg chg="add del mod">
          <ac:chgData name="Ning Chenhui" userId="6a1addf3ea506e61" providerId="LiveId" clId="{9A934F4A-96B1-924F-AA9C-14982518756C}" dt="2021-12-09T15:46:24.020" v="2105" actId="12084"/>
          <ac:graphicFrameMkLst>
            <pc:docMk/>
            <pc:sldMk cId="2796913698" sldId="274"/>
            <ac:graphicFrameMk id="6" creationId="{2F0EE744-2B93-7E41-83DA-00E9D99953AF}"/>
          </ac:graphicFrameMkLst>
        </pc:graphicFrameChg>
        <pc:graphicFrameChg chg="add mod modGraphic">
          <ac:chgData name="Ning Chenhui" userId="6a1addf3ea506e61" providerId="LiveId" clId="{9A934F4A-96B1-924F-AA9C-14982518756C}" dt="2021-12-19T14:34:22.074" v="7397" actId="20577"/>
          <ac:graphicFrameMkLst>
            <pc:docMk/>
            <pc:sldMk cId="2796913698" sldId="274"/>
            <ac:graphicFrameMk id="7" creationId="{54762C4F-A74D-EF49-B3A0-6D08236FDC5F}"/>
          </ac:graphicFrameMkLst>
        </pc:graphicFrameChg>
      </pc:sldChg>
      <pc:sldChg chg="modSp new mod modNotesTx">
        <pc:chgData name="Ning Chenhui" userId="6a1addf3ea506e61" providerId="LiveId" clId="{9A934F4A-96B1-924F-AA9C-14982518756C}" dt="2021-12-19T14:22:56.077" v="7330" actId="20577"/>
        <pc:sldMkLst>
          <pc:docMk/>
          <pc:sldMk cId="4248632299" sldId="275"/>
        </pc:sldMkLst>
        <pc:spChg chg="mod">
          <ac:chgData name="Ning Chenhui" userId="6a1addf3ea506e61" providerId="LiveId" clId="{9A934F4A-96B1-924F-AA9C-14982518756C}" dt="2021-12-13T02:27:58.032" v="2734" actId="20577"/>
          <ac:spMkLst>
            <pc:docMk/>
            <pc:sldMk cId="4248632299" sldId="275"/>
            <ac:spMk id="2" creationId="{5F5D14D4-BD8D-F245-AF99-345A86FB74A7}"/>
          </ac:spMkLst>
        </pc:spChg>
        <pc:spChg chg="mod">
          <ac:chgData name="Ning Chenhui" userId="6a1addf3ea506e61" providerId="LiveId" clId="{9A934F4A-96B1-924F-AA9C-14982518756C}" dt="2021-12-19T14:22:56.077" v="7330" actId="20577"/>
          <ac:spMkLst>
            <pc:docMk/>
            <pc:sldMk cId="4248632299" sldId="275"/>
            <ac:spMk id="3" creationId="{67E252AF-E209-C341-A3D4-82D11A407DDC}"/>
          </ac:spMkLst>
        </pc:spChg>
      </pc:sldChg>
      <pc:sldMasterChg chg="modSp mod modSldLayout">
        <pc:chgData name="Ning Chenhui" userId="6a1addf3ea506e61" providerId="LiveId" clId="{9A934F4A-96B1-924F-AA9C-14982518756C}" dt="2021-12-19T15:35:41.831" v="7530" actId="20577"/>
        <pc:sldMasterMkLst>
          <pc:docMk/>
          <pc:sldMasterMk cId="283213954" sldId="2147483648"/>
        </pc:sldMasterMkLst>
        <pc:spChg chg="mod">
          <ac:chgData name="Ning Chenhui" userId="6a1addf3ea506e61" providerId="LiveId" clId="{9A934F4A-96B1-924F-AA9C-14982518756C}" dt="2021-12-11T13:34:17.876" v="2302" actId="2711"/>
          <ac:spMkLst>
            <pc:docMk/>
            <pc:sldMasterMk cId="283213954" sldId="2147483648"/>
            <ac:spMk id="4" creationId="{BACCFBF8-2C87-2A49-AF7B-BAA5A96A31DF}"/>
          </ac:spMkLst>
        </pc:spChg>
        <pc:spChg chg="mod">
          <ac:chgData name="Ning Chenhui" userId="6a1addf3ea506e61" providerId="LiveId" clId="{9A934F4A-96B1-924F-AA9C-14982518756C}" dt="2021-12-11T13:34:51.325" v="2306" actId="2711"/>
          <ac:spMkLst>
            <pc:docMk/>
            <pc:sldMasterMk cId="283213954" sldId="2147483648"/>
            <ac:spMk id="6" creationId="{F7E551F8-ECD7-7B4D-88E4-42B2E7BF61F7}"/>
          </ac:spMkLst>
        </pc:spChg>
        <pc:spChg chg="mod">
          <ac:chgData name="Ning Chenhui" userId="6a1addf3ea506e61" providerId="LiveId" clId="{9A934F4A-96B1-924F-AA9C-14982518756C}" dt="2021-12-13T01:55:27.406" v="2687" actId="207"/>
          <ac:spMkLst>
            <pc:docMk/>
            <pc:sldMasterMk cId="283213954" sldId="2147483648"/>
            <ac:spMk id="7" creationId="{B075478C-39C6-4445-B4D1-192481DC521F}"/>
          </ac:spMkLst>
        </pc:spChg>
        <pc:spChg chg="mod">
          <ac:chgData name="Ning Chenhui" userId="6a1addf3ea506e61" providerId="LiveId" clId="{9A934F4A-96B1-924F-AA9C-14982518756C}" dt="2021-12-11T13:33:58.052" v="2300" actId="1076"/>
          <ac:spMkLst>
            <pc:docMk/>
            <pc:sldMasterMk cId="283213954" sldId="2147483648"/>
            <ac:spMk id="8" creationId="{CBFEB397-9E9F-0143-9A21-505D8A479525}"/>
          </ac:spMkLst>
        </pc:spChg>
        <pc:spChg chg="mod">
          <ac:chgData name="Ning Chenhui" userId="6a1addf3ea506e61" providerId="LiveId" clId="{9A934F4A-96B1-924F-AA9C-14982518756C}" dt="2021-12-13T01:56:18.129" v="2690" actId="207"/>
          <ac:spMkLst>
            <pc:docMk/>
            <pc:sldMasterMk cId="283213954" sldId="2147483648"/>
            <ac:spMk id="9" creationId="{C1F6820F-D6C9-DE43-9A4A-7E4871DB27DA}"/>
          </ac:spMkLst>
        </pc:spChg>
        <pc:spChg chg="mod">
          <ac:chgData name="Ning Chenhui" userId="6a1addf3ea506e61" providerId="LiveId" clId="{9A934F4A-96B1-924F-AA9C-14982518756C}" dt="2021-12-19T15:35:41.831" v="7530" actId="20577"/>
          <ac:spMkLst>
            <pc:docMk/>
            <pc:sldMasterMk cId="283213954" sldId="2147483648"/>
            <ac:spMk id="10" creationId="{4FC26420-F830-D144-A95C-FC1CB104751E}"/>
          </ac:spMkLst>
        </pc:spChg>
        <pc:sldLayoutChg chg="modSp">
          <pc:chgData name="Ning Chenhui" userId="6a1addf3ea506e61" providerId="LiveId" clId="{9A934F4A-96B1-924F-AA9C-14982518756C}" dt="2021-12-09T16:12:37.600" v="2234" actId="16037"/>
          <pc:sldLayoutMkLst>
            <pc:docMk/>
            <pc:sldMasterMk cId="283213954" sldId="2147483648"/>
            <pc:sldLayoutMk cId="340882992" sldId="2147483650"/>
          </pc:sldLayoutMkLst>
          <pc:spChg chg="mod">
            <ac:chgData name="Ning Chenhui" userId="6a1addf3ea506e61" providerId="LiveId" clId="{9A934F4A-96B1-924F-AA9C-14982518756C}" dt="2021-12-09T16:12:37.600" v="2234" actId="16037"/>
            <ac:spMkLst>
              <pc:docMk/>
              <pc:sldMasterMk cId="283213954" sldId="2147483648"/>
              <pc:sldLayoutMk cId="340882992" sldId="2147483650"/>
              <ac:spMk id="2" creationId="{07267794-B35E-4142-A1AB-5892BF9EB179}"/>
            </ac:spMkLst>
          </pc:spChg>
        </pc:sldLayoutChg>
      </pc:sldMaster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71C8F-ED56-B340-B670-1F3D44F5FB2E}" type="doc">
      <dgm:prSet loTypeId="urn:microsoft.com/office/officeart/2005/8/layout/vList2" loCatId="" qsTypeId="urn:microsoft.com/office/officeart/2005/8/quickstyle/simple1" qsCatId="simple" csTypeId="urn:microsoft.com/office/officeart/2005/8/colors/accent1_5" csCatId="accent1" phldr="1"/>
      <dgm:spPr/>
      <dgm:t>
        <a:bodyPr/>
        <a:lstStyle/>
        <a:p>
          <a:endParaRPr lang="zh-CN" altLang="en-US"/>
        </a:p>
      </dgm:t>
    </dgm:pt>
    <dgm:pt modelId="{3D1E438F-7C69-424E-A14A-92868B5A1B4C}">
      <dgm:prSet phldrT="[文本]" custT="1"/>
      <dgm:spPr>
        <a:noFill/>
      </dgm:spPr>
      <dgm:t>
        <a:bodyPr/>
        <a:lstStyle/>
        <a:p>
          <a:pPr>
            <a:lnSpc>
              <a:spcPct val="100000"/>
            </a:lnSpc>
          </a:pPr>
          <a:r>
            <a:rPr lang="en-US" altLang="zh-CN" sz="2800" dirty="0">
              <a:latin typeface="Helvetica" pitchFamily="2" charset="0"/>
            </a:rPr>
            <a:t>Total sea-ice area (SIA)</a:t>
          </a:r>
          <a:endParaRPr lang="zh-CN" altLang="en-US" sz="2800" dirty="0">
            <a:latin typeface="Helvetica" pitchFamily="2" charset="0"/>
          </a:endParaRPr>
        </a:p>
      </dgm:t>
    </dgm:pt>
    <dgm:pt modelId="{6608E489-EF85-E64A-A67A-3AC98EF4CF10}" type="parTrans" cxnId="{E4023631-7CD9-0C49-9343-B75F1A56323A}">
      <dgm:prSet/>
      <dgm:spPr/>
      <dgm:t>
        <a:bodyPr/>
        <a:lstStyle/>
        <a:p>
          <a:endParaRPr lang="zh-CN" altLang="en-US" sz="2000"/>
        </a:p>
      </dgm:t>
    </dgm:pt>
    <dgm:pt modelId="{D9DF5D44-891F-5C44-9A3C-E1AC400AC56D}" type="sibTrans" cxnId="{E4023631-7CD9-0C49-9343-B75F1A56323A}">
      <dgm:prSet/>
      <dgm:spPr/>
      <dgm:t>
        <a:bodyPr/>
        <a:lstStyle/>
        <a:p>
          <a:endParaRPr lang="zh-CN" altLang="en-US" sz="2000"/>
        </a:p>
      </dgm:t>
    </dgm:pt>
    <dgm:pt modelId="{5CF3DF39-1771-194D-8706-C6AE198D3754}">
      <dgm:prSet custT="1"/>
      <dgm:spPr>
        <a:noFill/>
      </dgm:spPr>
      <dgm:t>
        <a:bodyPr/>
        <a:lstStyle/>
        <a:p>
          <a:pPr>
            <a:lnSpc>
              <a:spcPct val="100000"/>
            </a:lnSpc>
          </a:pPr>
          <a:r>
            <a:rPr lang="en-US" altLang="zh-CN" sz="2800" dirty="0">
              <a:latin typeface="Helvetica" pitchFamily="2" charset="0"/>
            </a:rPr>
            <a:t>Total sea-ice volume (SIV) </a:t>
          </a:r>
        </a:p>
      </dgm:t>
    </dgm:pt>
    <dgm:pt modelId="{A61F67B5-0E68-BA46-A388-4774C741335D}" type="parTrans" cxnId="{6A8F2DA0-A9B5-3C46-8337-5963833BDC4F}">
      <dgm:prSet/>
      <dgm:spPr/>
      <dgm:t>
        <a:bodyPr/>
        <a:lstStyle/>
        <a:p>
          <a:endParaRPr lang="zh-CN" altLang="en-US" sz="2000"/>
        </a:p>
      </dgm:t>
    </dgm:pt>
    <dgm:pt modelId="{B7E6996D-EE34-C549-AE2D-1FB8F5C37385}" type="sibTrans" cxnId="{6A8F2DA0-A9B5-3C46-8337-5963833BDC4F}">
      <dgm:prSet/>
      <dgm:spPr/>
      <dgm:t>
        <a:bodyPr/>
        <a:lstStyle/>
        <a:p>
          <a:endParaRPr lang="zh-CN" altLang="en-US" sz="2000"/>
        </a:p>
      </dgm:t>
    </dgm:pt>
    <dgm:pt modelId="{3AF77471-5A7F-254F-90A9-9E41F41AAD3B}">
      <dgm:prSet custT="1"/>
      <dgm:spPr>
        <a:noFill/>
        <a:ln w="38100">
          <a:solidFill>
            <a:schemeClr val="accent1"/>
          </a:solidFill>
        </a:ln>
      </dgm:spPr>
      <dgm:t>
        <a:bodyPr/>
        <a:lstStyle/>
        <a:p>
          <a:r>
            <a:rPr lang="en-US" altLang="zh-CN" sz="2800" b="1" dirty="0">
              <a:solidFill>
                <a:schemeClr val="accent1"/>
              </a:solidFill>
              <a:latin typeface="Helvetica" pitchFamily="2" charset="0"/>
            </a:rPr>
            <a:t>Simulated Sensitivity</a:t>
          </a:r>
        </a:p>
      </dgm:t>
    </dgm:pt>
    <dgm:pt modelId="{4ED31847-C2CE-104C-AD08-8D00D33357CB}" type="parTrans" cxnId="{E6F58033-9F69-4444-A324-200434D1EB95}">
      <dgm:prSet/>
      <dgm:spPr/>
      <dgm:t>
        <a:bodyPr/>
        <a:lstStyle/>
        <a:p>
          <a:endParaRPr lang="zh-CN" altLang="en-US" sz="2000"/>
        </a:p>
      </dgm:t>
    </dgm:pt>
    <dgm:pt modelId="{A4BA1C83-3369-174E-9A6F-121FACD70CDC}" type="sibTrans" cxnId="{E6F58033-9F69-4444-A324-200434D1EB95}">
      <dgm:prSet/>
      <dgm:spPr/>
      <dgm:t>
        <a:bodyPr/>
        <a:lstStyle/>
        <a:p>
          <a:endParaRPr lang="zh-CN" altLang="en-US" sz="2000"/>
        </a:p>
      </dgm:t>
    </dgm:pt>
    <dgm:pt modelId="{619944FB-D729-A443-A67A-25E34C4F54B3}">
      <dgm:prSet custT="1"/>
      <dgm:spPr>
        <a:noFill/>
      </dgm:spPr>
      <dgm:t>
        <a:bodyPr/>
        <a:lstStyle/>
        <a:p>
          <a:pPr>
            <a:lnSpc>
              <a:spcPct val="100000"/>
            </a:lnSpc>
          </a:pP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SIA</a:t>
          </a:r>
          <a:r>
            <a:rPr lang="zh-CN" altLang="en-US" sz="2800" dirty="0">
              <a:latin typeface="Helvetica" pitchFamily="2" charset="0"/>
            </a:rPr>
            <a:t> </a:t>
          </a:r>
          <a:r>
            <a:rPr lang="en-US" altLang="zh-CN" sz="2800" dirty="0">
              <a:latin typeface="Helvetica" pitchFamily="2" charset="0"/>
            </a:rPr>
            <a:t>/</a:t>
          </a:r>
          <a:r>
            <a:rPr lang="zh-CN" altLang="en-US" sz="2800" dirty="0">
              <a:latin typeface="Helvetica" pitchFamily="2" charset="0"/>
            </a:rPr>
            <a:t> </a:t>
          </a: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CO2</a:t>
          </a:r>
        </a:p>
      </dgm:t>
    </dgm:pt>
    <dgm:pt modelId="{23B8C283-9EF6-E74A-AAD6-D2D4500FF8D2}" type="parTrans" cxnId="{637E0D98-A118-A948-BEBC-C402EC3AF12C}">
      <dgm:prSet/>
      <dgm:spPr/>
      <dgm:t>
        <a:bodyPr/>
        <a:lstStyle/>
        <a:p>
          <a:endParaRPr lang="zh-CN" altLang="en-US" sz="2000"/>
        </a:p>
      </dgm:t>
    </dgm:pt>
    <dgm:pt modelId="{94FC7CF5-8650-FA43-AAA5-C541FAB965F3}" type="sibTrans" cxnId="{637E0D98-A118-A948-BEBC-C402EC3AF12C}">
      <dgm:prSet/>
      <dgm:spPr/>
      <dgm:t>
        <a:bodyPr/>
        <a:lstStyle/>
        <a:p>
          <a:endParaRPr lang="zh-CN" altLang="en-US" sz="2000"/>
        </a:p>
      </dgm:t>
    </dgm:pt>
    <dgm:pt modelId="{D332EC2D-58B2-6047-99D6-C75C66D71869}">
      <dgm:prSet custT="1"/>
      <dgm:spPr>
        <a:noFill/>
      </dgm:spPr>
      <dgm:t>
        <a:bodyPr/>
        <a:lstStyle/>
        <a:p>
          <a:pPr>
            <a:lnSpc>
              <a:spcPct val="100000"/>
            </a:lnSpc>
          </a:pP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SIA</a:t>
          </a:r>
          <a:r>
            <a:rPr lang="zh-CN" altLang="en-US" sz="2800" dirty="0">
              <a:latin typeface="Helvetica" pitchFamily="2" charset="0"/>
            </a:rPr>
            <a:t> </a:t>
          </a:r>
          <a:r>
            <a:rPr lang="en-US" altLang="zh-CN" sz="2800" dirty="0">
              <a:latin typeface="Helvetica" pitchFamily="2" charset="0"/>
            </a:rPr>
            <a:t>/</a:t>
          </a:r>
          <a:r>
            <a:rPr lang="zh-CN" altLang="en-US" sz="2800" dirty="0">
              <a:latin typeface="Helvetica" pitchFamily="2" charset="0"/>
            </a:rPr>
            <a:t> </a:t>
          </a: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GMST</a:t>
          </a:r>
          <a:r>
            <a:rPr lang="zh-CN" altLang="en-US" sz="2800" dirty="0">
              <a:latin typeface="Helvetica" pitchFamily="2" charset="0"/>
            </a:rPr>
            <a:t>    </a:t>
          </a:r>
          <a:r>
            <a:rPr lang="en-US" altLang="zh-CN" sz="2800" dirty="0">
              <a:latin typeface="Helvetica" pitchFamily="2" charset="0"/>
            </a:rPr>
            <a:t>(</a:t>
          </a:r>
          <a:r>
            <a:rPr lang="en-US" sz="2800" dirty="0">
              <a:latin typeface="Helvetica" pitchFamily="2" charset="0"/>
            </a:rPr>
            <a:t>global annual mean surface temperature</a:t>
          </a:r>
          <a:r>
            <a:rPr lang="en-US" altLang="zh-CN" sz="2800" dirty="0">
              <a:latin typeface="Helvetica" pitchFamily="2" charset="0"/>
            </a:rPr>
            <a:t>)</a:t>
          </a:r>
        </a:p>
      </dgm:t>
    </dgm:pt>
    <dgm:pt modelId="{C113C0CA-BF06-024B-B713-2388CCC7FC17}" type="parTrans" cxnId="{9EB87450-A386-5E48-8ABD-D3370936D943}">
      <dgm:prSet/>
      <dgm:spPr/>
      <dgm:t>
        <a:bodyPr/>
        <a:lstStyle/>
        <a:p>
          <a:endParaRPr lang="zh-CN" altLang="en-US" sz="2000"/>
        </a:p>
      </dgm:t>
    </dgm:pt>
    <dgm:pt modelId="{DFB9080E-A699-1B47-8E91-74E0BBD41E84}" type="sibTrans" cxnId="{9EB87450-A386-5E48-8ABD-D3370936D943}">
      <dgm:prSet/>
      <dgm:spPr/>
      <dgm:t>
        <a:bodyPr/>
        <a:lstStyle/>
        <a:p>
          <a:endParaRPr lang="zh-CN" altLang="en-US" sz="2000"/>
        </a:p>
      </dgm:t>
    </dgm:pt>
    <dgm:pt modelId="{841D03C7-83C7-D941-ABC5-B4893085AEC5}">
      <dgm:prSet custT="1"/>
      <dgm:spPr>
        <a:noFill/>
        <a:ln w="38100">
          <a:solidFill>
            <a:schemeClr val="accent1"/>
          </a:solidFill>
        </a:ln>
      </dgm:spPr>
      <dgm:t>
        <a:bodyPr/>
        <a:lstStyle/>
        <a:p>
          <a:r>
            <a:rPr lang="en-US" altLang="zh-CN" sz="2800" b="1" dirty="0">
              <a:solidFill>
                <a:schemeClr val="accent1"/>
              </a:solidFill>
              <a:latin typeface="Helvetica" pitchFamily="2" charset="0"/>
            </a:rPr>
            <a:t>When</a:t>
          </a:r>
          <a:r>
            <a:rPr lang="zh-CN" altLang="en-US" sz="2800" b="1" dirty="0">
              <a:solidFill>
                <a:schemeClr val="accent1"/>
              </a:solidFill>
              <a:latin typeface="Helvetica" pitchFamily="2" charset="0"/>
            </a:rPr>
            <a:t> </a:t>
          </a:r>
          <a:r>
            <a:rPr lang="en-US" altLang="zh-CN" sz="2800" b="1" dirty="0">
              <a:solidFill>
                <a:schemeClr val="accent1"/>
              </a:solidFill>
              <a:latin typeface="Helvetica" pitchFamily="2" charset="0"/>
            </a:rPr>
            <a:t>the Arctic Ocean will practically be sea-ice free </a:t>
          </a:r>
        </a:p>
      </dgm:t>
    </dgm:pt>
    <dgm:pt modelId="{7F7832AD-9AE0-F543-A524-B7E6E8A71841}" type="parTrans" cxnId="{171E4D77-05D2-6842-A981-94230400223B}">
      <dgm:prSet/>
      <dgm:spPr/>
      <dgm:t>
        <a:bodyPr/>
        <a:lstStyle/>
        <a:p>
          <a:endParaRPr lang="zh-CN" altLang="en-US" sz="2000"/>
        </a:p>
      </dgm:t>
    </dgm:pt>
    <dgm:pt modelId="{3C61AB78-6B4B-AD4B-9DF5-25CC83907BE0}" type="sibTrans" cxnId="{171E4D77-05D2-6842-A981-94230400223B}">
      <dgm:prSet/>
      <dgm:spPr/>
      <dgm:t>
        <a:bodyPr/>
        <a:lstStyle/>
        <a:p>
          <a:endParaRPr lang="zh-CN" altLang="en-US" sz="2000"/>
        </a:p>
      </dgm:t>
    </dgm:pt>
    <dgm:pt modelId="{EA86F57E-A4DD-7447-980E-356B5211684D}">
      <dgm:prSet phldrT="[文本]" custT="1"/>
      <dgm:spPr>
        <a:noFill/>
        <a:ln w="38100">
          <a:solidFill>
            <a:schemeClr val="accent1"/>
          </a:solidFill>
        </a:ln>
      </dgm:spPr>
      <dgm:t>
        <a:bodyPr/>
        <a:lstStyle/>
        <a:p>
          <a:r>
            <a:rPr lang="en-US" sz="2800" b="1" dirty="0">
              <a:solidFill>
                <a:schemeClr val="accent1"/>
              </a:solidFill>
              <a:latin typeface="Helvetica" pitchFamily="2" charset="0"/>
            </a:rPr>
            <a:t>Mean Quantities</a:t>
          </a:r>
          <a:endParaRPr lang="zh-CN" altLang="en-US" sz="2800" b="1" dirty="0">
            <a:solidFill>
              <a:schemeClr val="accent1"/>
            </a:solidFill>
            <a:latin typeface="Helvetica" pitchFamily="2" charset="0"/>
          </a:endParaRPr>
        </a:p>
      </dgm:t>
    </dgm:pt>
    <dgm:pt modelId="{FC731D23-14DE-8E49-B561-D6F59273CFE8}" type="parTrans" cxnId="{1C4C5C7A-D7B1-AA44-ACE1-E3C009F0B589}">
      <dgm:prSet/>
      <dgm:spPr/>
      <dgm:t>
        <a:bodyPr/>
        <a:lstStyle/>
        <a:p>
          <a:endParaRPr lang="zh-CN" altLang="en-US" sz="2000"/>
        </a:p>
      </dgm:t>
    </dgm:pt>
    <dgm:pt modelId="{E2B09622-F067-6F46-A8D7-3714224A473E}" type="sibTrans" cxnId="{1C4C5C7A-D7B1-AA44-ACE1-E3C009F0B589}">
      <dgm:prSet/>
      <dgm:spPr/>
      <dgm:t>
        <a:bodyPr/>
        <a:lstStyle/>
        <a:p>
          <a:endParaRPr lang="zh-CN" altLang="en-US" sz="2000"/>
        </a:p>
      </dgm:t>
    </dgm:pt>
    <mc:AlternateContent xmlns:mc="http://schemas.openxmlformats.org/markup-compatibility/2006">
      <mc:Choice xmlns:a14="http://schemas.microsoft.com/office/drawing/2010/main" Requires="a14">
        <dgm:pt modelId="{8894AEE4-14AB-EB4B-9DA5-C29625EDB7D0}">
          <dgm:prSet custT="1"/>
          <dgm:spPr>
            <a:noFill/>
          </dgm:spPr>
          <dgm:t>
            <a:bodyPr/>
            <a:lstStyle/>
            <a:p>
              <a:r>
                <a:rPr kumimoji="1" lang="en-US" altLang="zh-CN" sz="2800" b="0" dirty="0">
                  <a:latin typeface="Helvetica" pitchFamily="2" charset="0"/>
                </a:rPr>
                <a:t>Sea-ice area drop below  </a:t>
              </a:r>
              <a14:m>
                <m:oMath xmlns:m="http://schemas.openxmlformats.org/officeDocument/2006/math">
                  <m:r>
                    <a:rPr kumimoji="1" lang="en-US" altLang="zh-CN" sz="2800" b="0" i="0" dirty="0" smtClean="0">
                      <a:latin typeface="Cambria Math" panose="02040503050406030204" pitchFamily="18" charset="0"/>
                    </a:rPr>
                    <m:t>1</m:t>
                  </m:r>
                  <m:r>
                    <a:rPr kumimoji="1" lang="zh-CN" altLang="en-US" sz="2800" b="0" i="0" dirty="0" smtClean="0">
                      <a:latin typeface="Cambria Math" panose="02040503050406030204" pitchFamily="18" charset="0"/>
                    </a:rPr>
                    <m:t> </m:t>
                  </m:r>
                  <m:r>
                    <a:rPr kumimoji="1" lang="en-US" altLang="zh-CN" sz="2800" b="0" i="1" dirty="0" smtClean="0">
                      <a:latin typeface="Cambria Math" panose="02040503050406030204" pitchFamily="18" charset="0"/>
                      <a:ea typeface="Cambria Math" panose="02040503050406030204" pitchFamily="18" charset="0"/>
                    </a:rPr>
                    <m:t>×</m:t>
                  </m:r>
                  <m:r>
                    <a:rPr kumimoji="1" lang="zh-CN" altLang="en-US" sz="2800" b="0" i="1" dirty="0" smtClean="0">
                      <a:latin typeface="Cambria Math" panose="02040503050406030204" pitchFamily="18" charset="0"/>
                      <a:ea typeface="Cambria Math" panose="02040503050406030204" pitchFamily="18" charset="0"/>
                    </a:rPr>
                    <m:t> </m:t>
                  </m:r>
                  <m:sSup>
                    <m:sSupPr>
                      <m:ctrlPr>
                        <a:rPr kumimoji="1" lang="en-US" altLang="zh-CN" sz="2800" b="0" i="1" dirty="0" smtClean="0">
                          <a:latin typeface="Cambria Math" panose="02040503050406030204" pitchFamily="18" charset="0"/>
                        </a:rPr>
                      </m:ctrlPr>
                    </m:sSupPr>
                    <m:e>
                      <m:r>
                        <a:rPr kumimoji="1" lang="en-US" altLang="zh-CN" sz="2800" b="0" i="1" dirty="0" smtClean="0">
                          <a:latin typeface="Cambria Math" panose="02040503050406030204" pitchFamily="18" charset="0"/>
                        </a:rPr>
                        <m:t>10</m:t>
                      </m:r>
                    </m:e>
                    <m:sup>
                      <m:r>
                        <a:rPr kumimoji="1" lang="en-US" altLang="zh-CN" sz="2800" b="0" i="1" dirty="0" smtClean="0">
                          <a:latin typeface="Cambria Math" panose="02040503050406030204" pitchFamily="18" charset="0"/>
                        </a:rPr>
                        <m:t>6</m:t>
                      </m:r>
                    </m:sup>
                  </m:sSup>
                  <m:r>
                    <a:rPr kumimoji="1" lang="en-US" altLang="zh-CN" sz="2800" b="0" i="1" dirty="0" smtClean="0">
                      <a:latin typeface="Cambria Math" panose="02040503050406030204" pitchFamily="18" charset="0"/>
                    </a:rPr>
                    <m:t>  </m:t>
                  </m:r>
                  <m:r>
                    <m:rPr>
                      <m:sty m:val="p"/>
                    </m:rPr>
                    <a:rPr kumimoji="1" lang="en-US" altLang="zh-CN" sz="2800" b="0" i="0" dirty="0" smtClean="0">
                      <a:latin typeface="Cambria Math" panose="02040503050406030204" pitchFamily="18" charset="0"/>
                    </a:rPr>
                    <m:t>k</m:t>
                  </m:r>
                  <m:sSup>
                    <m:sSupPr>
                      <m:ctrlPr>
                        <a:rPr kumimoji="1" lang="en-US" altLang="zh-CN" sz="2800" b="0" i="1" dirty="0" smtClean="0">
                          <a:latin typeface="Cambria Math" panose="02040503050406030204" pitchFamily="18" charset="0"/>
                        </a:rPr>
                      </m:ctrlPr>
                    </m:sSupPr>
                    <m:e>
                      <m:r>
                        <m:rPr>
                          <m:sty m:val="p"/>
                        </m:rPr>
                        <a:rPr kumimoji="1" lang="en-US" altLang="zh-CN" sz="2800" b="0" i="0" dirty="0" smtClean="0">
                          <a:latin typeface="Cambria Math" panose="02040503050406030204" pitchFamily="18" charset="0"/>
                        </a:rPr>
                        <m:t>m</m:t>
                      </m:r>
                    </m:e>
                    <m:sup>
                      <m:r>
                        <a:rPr kumimoji="1" lang="en-US" altLang="zh-CN" sz="2800" b="0" i="0" dirty="0" smtClean="0">
                          <a:latin typeface="Cambria Math" panose="02040503050406030204" pitchFamily="18" charset="0"/>
                        </a:rPr>
                        <m:t>2</m:t>
                      </m:r>
                    </m:sup>
                  </m:sSup>
                </m:oMath>
              </a14:m>
              <a:endParaRPr lang="en-US" altLang="zh-CN" sz="2800" b="0" i="0" dirty="0">
                <a:latin typeface="Helvetica" pitchFamily="2" charset="0"/>
              </a:endParaRPr>
            </a:p>
          </dgm:t>
        </dgm:pt>
      </mc:Choice>
      <mc:Fallback>
        <dgm:pt modelId="{8894AEE4-14AB-EB4B-9DA5-C29625EDB7D0}">
          <dgm:prSet custT="1"/>
          <dgm:spPr>
            <a:noFill/>
          </dgm:spPr>
          <dgm:t>
            <a:bodyPr/>
            <a:lstStyle/>
            <a:p>
              <a:r>
                <a:rPr kumimoji="1" lang="en-US" altLang="zh-CN" sz="2800" b="0" dirty="0">
                  <a:latin typeface="Helvetica" pitchFamily="2" charset="0"/>
                </a:rPr>
                <a:t>Sea-ice area drop below  </a:t>
              </a:r>
              <a:r>
                <a:rPr kumimoji="1" lang="en-US" altLang="zh-CN" sz="2800" b="0" i="0" dirty="0">
                  <a:latin typeface="Cambria Math" panose="02040503050406030204" pitchFamily="18" charset="0"/>
                </a:rPr>
                <a:t>1</a:t>
              </a:r>
              <a:r>
                <a:rPr kumimoji="1" lang="zh-CN" altLang="en-US" sz="2800" b="0" i="0" dirty="0">
                  <a:latin typeface="Cambria Math" panose="02040503050406030204" pitchFamily="18" charset="0"/>
                </a:rPr>
                <a:t> </a:t>
              </a:r>
              <a:r>
                <a:rPr kumimoji="1" lang="en-US" altLang="zh-CN" sz="2800" b="0" i="0" dirty="0">
                  <a:latin typeface="Cambria Math" panose="02040503050406030204" pitchFamily="18" charset="0"/>
                  <a:ea typeface="Cambria Math" panose="02040503050406030204" pitchFamily="18" charset="0"/>
                </a:rPr>
                <a:t>×</a:t>
              </a:r>
              <a:r>
                <a:rPr kumimoji="1" lang="zh-CN" altLang="en-US" sz="2800" b="0" i="0" dirty="0">
                  <a:latin typeface="Cambria Math" panose="02040503050406030204" pitchFamily="18" charset="0"/>
                  <a:ea typeface="Cambria Math" panose="02040503050406030204" pitchFamily="18" charset="0"/>
                </a:rPr>
                <a:t> </a:t>
              </a:r>
              <a:r>
                <a:rPr kumimoji="1" lang="en-US" altLang="zh-CN" sz="2800" b="0" i="0" dirty="0">
                  <a:latin typeface="Cambria Math" panose="02040503050406030204" pitchFamily="18" charset="0"/>
                </a:rPr>
                <a:t>10^6   km^2</a:t>
              </a:r>
              <a:endParaRPr lang="en-US" altLang="zh-CN" sz="2800" b="0" i="0" dirty="0">
                <a:latin typeface="Helvetica" pitchFamily="2" charset="0"/>
              </a:endParaRPr>
            </a:p>
          </dgm:t>
        </dgm:pt>
      </mc:Fallback>
    </mc:AlternateContent>
    <dgm:pt modelId="{BAE91418-8A7A-304D-9658-299200EE9383}" type="parTrans" cxnId="{6E1122CA-A9B3-4142-A80B-CEADBD33DE5D}">
      <dgm:prSet/>
      <dgm:spPr/>
      <dgm:t>
        <a:bodyPr/>
        <a:lstStyle/>
        <a:p>
          <a:endParaRPr lang="zh-CN" altLang="en-US" sz="2000"/>
        </a:p>
      </dgm:t>
    </dgm:pt>
    <dgm:pt modelId="{06105090-BF6B-8D45-83F7-19D797F774BA}" type="sibTrans" cxnId="{6E1122CA-A9B3-4142-A80B-CEADBD33DE5D}">
      <dgm:prSet/>
      <dgm:spPr/>
      <dgm:t>
        <a:bodyPr/>
        <a:lstStyle/>
        <a:p>
          <a:endParaRPr lang="zh-CN" altLang="en-US" sz="2000"/>
        </a:p>
      </dgm:t>
    </dgm:pt>
    <dgm:pt modelId="{AA19817B-3C5E-434B-87CA-69F5A70FFBDE}" type="pres">
      <dgm:prSet presAssocID="{E5271C8F-ED56-B340-B670-1F3D44F5FB2E}" presName="linear" presStyleCnt="0">
        <dgm:presLayoutVars>
          <dgm:animLvl val="lvl"/>
          <dgm:resizeHandles val="exact"/>
        </dgm:presLayoutVars>
      </dgm:prSet>
      <dgm:spPr/>
    </dgm:pt>
    <dgm:pt modelId="{84769BD1-354C-8D44-A7C9-EF7946932781}" type="pres">
      <dgm:prSet presAssocID="{EA86F57E-A4DD-7447-980E-356B5211684D}" presName="parentText" presStyleLbl="node1" presStyleIdx="0" presStyleCnt="3" custScaleX="27526" custLinFactNeighborX="-36023" custLinFactNeighborY="-1611">
        <dgm:presLayoutVars>
          <dgm:chMax val="0"/>
          <dgm:bulletEnabled val="1"/>
        </dgm:presLayoutVars>
      </dgm:prSet>
      <dgm:spPr/>
    </dgm:pt>
    <dgm:pt modelId="{A38A5C57-D0E1-9D4B-967E-0BF8993FFC35}" type="pres">
      <dgm:prSet presAssocID="{EA86F57E-A4DD-7447-980E-356B5211684D}" presName="childText" presStyleLbl="revTx" presStyleIdx="0" presStyleCnt="3" custFlipHor="1" custScaleX="44773" custLinFactNeighborX="-27421" custLinFactNeighborY="31428">
        <dgm:presLayoutVars>
          <dgm:bulletEnabled val="1"/>
        </dgm:presLayoutVars>
      </dgm:prSet>
      <dgm:spPr/>
    </dgm:pt>
    <dgm:pt modelId="{C2B15F8D-271A-C34D-B49A-5DCB9873F785}" type="pres">
      <dgm:prSet presAssocID="{3AF77471-5A7F-254F-90A9-9E41F41AAD3B}" presName="parentText" presStyleLbl="node1" presStyleIdx="1" presStyleCnt="3" custScaleX="39732" custLinFactY="-100000" custLinFactNeighborX="12759" custLinFactNeighborY="-101281">
        <dgm:presLayoutVars>
          <dgm:chMax val="0"/>
          <dgm:bulletEnabled val="1"/>
        </dgm:presLayoutVars>
      </dgm:prSet>
      <dgm:spPr/>
    </dgm:pt>
    <dgm:pt modelId="{D5D3E159-BB85-694E-A579-E90F6DE93738}" type="pres">
      <dgm:prSet presAssocID="{3AF77471-5A7F-254F-90A9-9E41F41AAD3B}" presName="childText" presStyleLbl="revTx" presStyleIdx="1" presStyleCnt="3" custScaleX="57311" custLinFactY="-72933" custLinFactNeighborX="21549" custLinFactNeighborY="-100000">
        <dgm:presLayoutVars>
          <dgm:bulletEnabled val="1"/>
        </dgm:presLayoutVars>
      </dgm:prSet>
      <dgm:spPr/>
    </dgm:pt>
    <dgm:pt modelId="{66117EB8-6A4E-8C43-9737-7CA2DE48577D}" type="pres">
      <dgm:prSet presAssocID="{841D03C7-83C7-D941-ABC5-B4893085AEC5}" presName="parentText" presStyleLbl="node1" presStyleIdx="2" presStyleCnt="3" custScaleX="82658" custLinFactY="-1509" custLinFactNeighborX="-8540" custLinFactNeighborY="-100000">
        <dgm:presLayoutVars>
          <dgm:chMax val="0"/>
          <dgm:bulletEnabled val="1"/>
        </dgm:presLayoutVars>
      </dgm:prSet>
      <dgm:spPr/>
    </dgm:pt>
    <dgm:pt modelId="{AA447044-17F0-4546-A2DE-DA07EBC2BDE3}" type="pres">
      <dgm:prSet presAssocID="{841D03C7-83C7-D941-ABC5-B4893085AEC5}" presName="childText" presStyleLbl="revTx" presStyleIdx="2" presStyleCnt="3" custLinFactNeighborX="-131" custLinFactNeighborY="-75756">
        <dgm:presLayoutVars>
          <dgm:bulletEnabled val="1"/>
        </dgm:presLayoutVars>
      </dgm:prSet>
      <dgm:spPr/>
    </dgm:pt>
  </dgm:ptLst>
  <dgm:cxnLst>
    <dgm:cxn modelId="{9DA6000D-D1B2-FE45-8417-0A7AC75F9983}" type="presOf" srcId="{619944FB-D729-A443-A67A-25E34C4F54B3}" destId="{D5D3E159-BB85-694E-A579-E90F6DE93738}" srcOrd="0" destOrd="0" presId="urn:microsoft.com/office/officeart/2005/8/layout/vList2"/>
    <dgm:cxn modelId="{9684D02A-5F0B-7541-94C4-62992C82F610}" type="presOf" srcId="{D332EC2D-58B2-6047-99D6-C75C66D71869}" destId="{D5D3E159-BB85-694E-A579-E90F6DE93738}" srcOrd="0" destOrd="1" presId="urn:microsoft.com/office/officeart/2005/8/layout/vList2"/>
    <dgm:cxn modelId="{E4023631-7CD9-0C49-9343-B75F1A56323A}" srcId="{EA86F57E-A4DD-7447-980E-356B5211684D}" destId="{3D1E438F-7C69-424E-A14A-92868B5A1B4C}" srcOrd="0" destOrd="0" parTransId="{6608E489-EF85-E64A-A67A-3AC98EF4CF10}" sibTransId="{D9DF5D44-891F-5C44-9A3C-E1AC400AC56D}"/>
    <dgm:cxn modelId="{E6F58033-9F69-4444-A324-200434D1EB95}" srcId="{E5271C8F-ED56-B340-B670-1F3D44F5FB2E}" destId="{3AF77471-5A7F-254F-90A9-9E41F41AAD3B}" srcOrd="1" destOrd="0" parTransId="{4ED31847-C2CE-104C-AD08-8D00D33357CB}" sibTransId="{A4BA1C83-3369-174E-9A6F-121FACD70CDC}"/>
    <dgm:cxn modelId="{9EB87450-A386-5E48-8ABD-D3370936D943}" srcId="{3AF77471-5A7F-254F-90A9-9E41F41AAD3B}" destId="{D332EC2D-58B2-6047-99D6-C75C66D71869}" srcOrd="1" destOrd="0" parTransId="{C113C0CA-BF06-024B-B713-2388CCC7FC17}" sibTransId="{DFB9080E-A699-1B47-8E91-74E0BBD41E84}"/>
    <dgm:cxn modelId="{43C86452-AA23-5841-A70A-D3EC490C0475}" type="presOf" srcId="{5CF3DF39-1771-194D-8706-C6AE198D3754}" destId="{A38A5C57-D0E1-9D4B-967E-0BF8993FFC35}" srcOrd="0" destOrd="1" presId="urn:microsoft.com/office/officeart/2005/8/layout/vList2"/>
    <dgm:cxn modelId="{68A91C66-54B0-694D-A471-551AD56BF272}" type="presOf" srcId="{3D1E438F-7C69-424E-A14A-92868B5A1B4C}" destId="{A38A5C57-D0E1-9D4B-967E-0BF8993FFC35}" srcOrd="0" destOrd="0" presId="urn:microsoft.com/office/officeart/2005/8/layout/vList2"/>
    <dgm:cxn modelId="{171E4D77-05D2-6842-A981-94230400223B}" srcId="{E5271C8F-ED56-B340-B670-1F3D44F5FB2E}" destId="{841D03C7-83C7-D941-ABC5-B4893085AEC5}" srcOrd="2" destOrd="0" parTransId="{7F7832AD-9AE0-F543-A524-B7E6E8A71841}" sibTransId="{3C61AB78-6B4B-AD4B-9DF5-25CC83907BE0}"/>
    <dgm:cxn modelId="{1C4C5C7A-D7B1-AA44-ACE1-E3C009F0B589}" srcId="{E5271C8F-ED56-B340-B670-1F3D44F5FB2E}" destId="{EA86F57E-A4DD-7447-980E-356B5211684D}" srcOrd="0" destOrd="0" parTransId="{FC731D23-14DE-8E49-B561-D6F59273CFE8}" sibTransId="{E2B09622-F067-6F46-A8D7-3714224A473E}"/>
    <dgm:cxn modelId="{46563A83-775E-0844-BCB1-DAAF442E583A}" type="presOf" srcId="{3AF77471-5A7F-254F-90A9-9E41F41AAD3B}" destId="{C2B15F8D-271A-C34D-B49A-5DCB9873F785}" srcOrd="0" destOrd="0" presId="urn:microsoft.com/office/officeart/2005/8/layout/vList2"/>
    <dgm:cxn modelId="{E4492D89-4E84-474C-9078-99B4A33A7CD5}" type="presOf" srcId="{841D03C7-83C7-D941-ABC5-B4893085AEC5}" destId="{66117EB8-6A4E-8C43-9737-7CA2DE48577D}" srcOrd="0" destOrd="0" presId="urn:microsoft.com/office/officeart/2005/8/layout/vList2"/>
    <dgm:cxn modelId="{890F3689-603E-9844-9C7A-BF8DB39B6F4C}" type="presOf" srcId="{8894AEE4-14AB-EB4B-9DA5-C29625EDB7D0}" destId="{AA447044-17F0-4546-A2DE-DA07EBC2BDE3}" srcOrd="0" destOrd="0" presId="urn:microsoft.com/office/officeart/2005/8/layout/vList2"/>
    <dgm:cxn modelId="{637E0D98-A118-A948-BEBC-C402EC3AF12C}" srcId="{3AF77471-5A7F-254F-90A9-9E41F41AAD3B}" destId="{619944FB-D729-A443-A67A-25E34C4F54B3}" srcOrd="0" destOrd="0" parTransId="{23B8C283-9EF6-E74A-AAD6-D2D4500FF8D2}" sibTransId="{94FC7CF5-8650-FA43-AAA5-C541FAB965F3}"/>
    <dgm:cxn modelId="{DAD3D19A-F3D2-A744-BC26-1B6D54DBBF93}" type="presOf" srcId="{E5271C8F-ED56-B340-B670-1F3D44F5FB2E}" destId="{AA19817B-3C5E-434B-87CA-69F5A70FFBDE}" srcOrd="0" destOrd="0" presId="urn:microsoft.com/office/officeart/2005/8/layout/vList2"/>
    <dgm:cxn modelId="{6A8F2DA0-A9B5-3C46-8337-5963833BDC4F}" srcId="{EA86F57E-A4DD-7447-980E-356B5211684D}" destId="{5CF3DF39-1771-194D-8706-C6AE198D3754}" srcOrd="1" destOrd="0" parTransId="{A61F67B5-0E68-BA46-A388-4774C741335D}" sibTransId="{B7E6996D-EE34-C549-AE2D-1FB8F5C37385}"/>
    <dgm:cxn modelId="{6E1122CA-A9B3-4142-A80B-CEADBD33DE5D}" srcId="{841D03C7-83C7-D941-ABC5-B4893085AEC5}" destId="{8894AEE4-14AB-EB4B-9DA5-C29625EDB7D0}" srcOrd="0" destOrd="0" parTransId="{BAE91418-8A7A-304D-9658-299200EE9383}" sibTransId="{06105090-BF6B-8D45-83F7-19D797F774BA}"/>
    <dgm:cxn modelId="{172F7CD1-F7C8-F145-911D-18320CEDC020}" type="presOf" srcId="{EA86F57E-A4DD-7447-980E-356B5211684D}" destId="{84769BD1-354C-8D44-A7C9-EF7946932781}" srcOrd="0" destOrd="0" presId="urn:microsoft.com/office/officeart/2005/8/layout/vList2"/>
    <dgm:cxn modelId="{8132AAF9-A544-BC41-81C4-56D6EBEEBDDA}" type="presParOf" srcId="{AA19817B-3C5E-434B-87CA-69F5A70FFBDE}" destId="{84769BD1-354C-8D44-A7C9-EF7946932781}" srcOrd="0" destOrd="0" presId="urn:microsoft.com/office/officeart/2005/8/layout/vList2"/>
    <dgm:cxn modelId="{D23690B9-94A7-D44C-A826-04CA559ECCB4}" type="presParOf" srcId="{AA19817B-3C5E-434B-87CA-69F5A70FFBDE}" destId="{A38A5C57-D0E1-9D4B-967E-0BF8993FFC35}" srcOrd="1" destOrd="0" presId="urn:microsoft.com/office/officeart/2005/8/layout/vList2"/>
    <dgm:cxn modelId="{0248EF77-A2B9-824E-A075-4992E61BB49B}" type="presParOf" srcId="{AA19817B-3C5E-434B-87CA-69F5A70FFBDE}" destId="{C2B15F8D-271A-C34D-B49A-5DCB9873F785}" srcOrd="2" destOrd="0" presId="urn:microsoft.com/office/officeart/2005/8/layout/vList2"/>
    <dgm:cxn modelId="{03E381CF-9E4D-A34A-BF6A-2C3141B2020F}" type="presParOf" srcId="{AA19817B-3C5E-434B-87CA-69F5A70FFBDE}" destId="{D5D3E159-BB85-694E-A579-E90F6DE93738}" srcOrd="3" destOrd="0" presId="urn:microsoft.com/office/officeart/2005/8/layout/vList2"/>
    <dgm:cxn modelId="{C696DF3E-D644-E841-82BA-2E033A5B4FE4}" type="presParOf" srcId="{AA19817B-3C5E-434B-87CA-69F5A70FFBDE}" destId="{66117EB8-6A4E-8C43-9737-7CA2DE48577D}" srcOrd="4" destOrd="0" presId="urn:microsoft.com/office/officeart/2005/8/layout/vList2"/>
    <dgm:cxn modelId="{4F152A66-262A-2C43-8B29-20F82F16B806}" type="presParOf" srcId="{AA19817B-3C5E-434B-87CA-69F5A70FFBDE}" destId="{AA447044-17F0-4546-A2DE-DA07EBC2BD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71C8F-ED56-B340-B670-1F3D44F5FB2E}" type="doc">
      <dgm:prSet loTypeId="urn:microsoft.com/office/officeart/2005/8/layout/vList2" loCatId="" qsTypeId="urn:microsoft.com/office/officeart/2005/8/quickstyle/simple1" qsCatId="simple" csTypeId="urn:microsoft.com/office/officeart/2005/8/colors/accent1_5" csCatId="accent1" phldr="1"/>
      <dgm:spPr/>
      <dgm:t>
        <a:bodyPr/>
        <a:lstStyle/>
        <a:p>
          <a:endParaRPr lang="zh-CN" altLang="en-US"/>
        </a:p>
      </dgm:t>
    </dgm:pt>
    <dgm:pt modelId="{3D1E438F-7C69-424E-A14A-92868B5A1B4C}">
      <dgm:prSet phldrT="[文本]" custT="1"/>
      <dgm:spPr>
        <a:noFill/>
      </dgm:spPr>
      <dgm:t>
        <a:bodyPr/>
        <a:lstStyle/>
        <a:p>
          <a:pPr>
            <a:lnSpc>
              <a:spcPct val="100000"/>
            </a:lnSpc>
          </a:pPr>
          <a:r>
            <a:rPr lang="en-US" altLang="zh-CN" sz="2800" dirty="0">
              <a:latin typeface="Helvetica" pitchFamily="2" charset="0"/>
            </a:rPr>
            <a:t>Total sea-ice area (SIA)</a:t>
          </a:r>
          <a:endParaRPr lang="zh-CN" altLang="en-US" sz="2800" dirty="0">
            <a:latin typeface="Helvetica" pitchFamily="2" charset="0"/>
          </a:endParaRPr>
        </a:p>
      </dgm:t>
    </dgm:pt>
    <dgm:pt modelId="{6608E489-EF85-E64A-A67A-3AC98EF4CF10}" type="parTrans" cxnId="{E4023631-7CD9-0C49-9343-B75F1A56323A}">
      <dgm:prSet/>
      <dgm:spPr/>
      <dgm:t>
        <a:bodyPr/>
        <a:lstStyle/>
        <a:p>
          <a:endParaRPr lang="zh-CN" altLang="en-US" sz="2000"/>
        </a:p>
      </dgm:t>
    </dgm:pt>
    <dgm:pt modelId="{D9DF5D44-891F-5C44-9A3C-E1AC400AC56D}" type="sibTrans" cxnId="{E4023631-7CD9-0C49-9343-B75F1A56323A}">
      <dgm:prSet/>
      <dgm:spPr/>
      <dgm:t>
        <a:bodyPr/>
        <a:lstStyle/>
        <a:p>
          <a:endParaRPr lang="zh-CN" altLang="en-US" sz="2000"/>
        </a:p>
      </dgm:t>
    </dgm:pt>
    <dgm:pt modelId="{5CF3DF39-1771-194D-8706-C6AE198D3754}">
      <dgm:prSet custT="1"/>
      <dgm:spPr>
        <a:noFill/>
      </dgm:spPr>
      <dgm:t>
        <a:bodyPr/>
        <a:lstStyle/>
        <a:p>
          <a:pPr>
            <a:lnSpc>
              <a:spcPct val="100000"/>
            </a:lnSpc>
          </a:pPr>
          <a:r>
            <a:rPr lang="en-US" altLang="zh-CN" sz="2800" dirty="0">
              <a:latin typeface="Helvetica" pitchFamily="2" charset="0"/>
            </a:rPr>
            <a:t>Total sea-ice volume (SIV) </a:t>
          </a:r>
        </a:p>
      </dgm:t>
    </dgm:pt>
    <dgm:pt modelId="{A61F67B5-0E68-BA46-A388-4774C741335D}" type="parTrans" cxnId="{6A8F2DA0-A9B5-3C46-8337-5963833BDC4F}">
      <dgm:prSet/>
      <dgm:spPr/>
      <dgm:t>
        <a:bodyPr/>
        <a:lstStyle/>
        <a:p>
          <a:endParaRPr lang="zh-CN" altLang="en-US" sz="2000"/>
        </a:p>
      </dgm:t>
    </dgm:pt>
    <dgm:pt modelId="{B7E6996D-EE34-C549-AE2D-1FB8F5C37385}" type="sibTrans" cxnId="{6A8F2DA0-A9B5-3C46-8337-5963833BDC4F}">
      <dgm:prSet/>
      <dgm:spPr/>
      <dgm:t>
        <a:bodyPr/>
        <a:lstStyle/>
        <a:p>
          <a:endParaRPr lang="zh-CN" altLang="en-US" sz="2000"/>
        </a:p>
      </dgm:t>
    </dgm:pt>
    <dgm:pt modelId="{3AF77471-5A7F-254F-90A9-9E41F41AAD3B}">
      <dgm:prSet custT="1"/>
      <dgm:spPr>
        <a:noFill/>
        <a:ln w="38100">
          <a:solidFill>
            <a:schemeClr val="accent1"/>
          </a:solidFill>
        </a:ln>
      </dgm:spPr>
      <dgm:t>
        <a:bodyPr/>
        <a:lstStyle/>
        <a:p>
          <a:r>
            <a:rPr lang="en-US" altLang="zh-CN" sz="2800" b="1" dirty="0">
              <a:solidFill>
                <a:schemeClr val="accent1"/>
              </a:solidFill>
              <a:latin typeface="Helvetica" pitchFamily="2" charset="0"/>
            </a:rPr>
            <a:t>Simulated Sensitivity</a:t>
          </a:r>
        </a:p>
      </dgm:t>
    </dgm:pt>
    <dgm:pt modelId="{4ED31847-C2CE-104C-AD08-8D00D33357CB}" type="parTrans" cxnId="{E6F58033-9F69-4444-A324-200434D1EB95}">
      <dgm:prSet/>
      <dgm:spPr/>
      <dgm:t>
        <a:bodyPr/>
        <a:lstStyle/>
        <a:p>
          <a:endParaRPr lang="zh-CN" altLang="en-US" sz="2000"/>
        </a:p>
      </dgm:t>
    </dgm:pt>
    <dgm:pt modelId="{A4BA1C83-3369-174E-9A6F-121FACD70CDC}" type="sibTrans" cxnId="{E6F58033-9F69-4444-A324-200434D1EB95}">
      <dgm:prSet/>
      <dgm:spPr/>
      <dgm:t>
        <a:bodyPr/>
        <a:lstStyle/>
        <a:p>
          <a:endParaRPr lang="zh-CN" altLang="en-US" sz="2000"/>
        </a:p>
      </dgm:t>
    </dgm:pt>
    <dgm:pt modelId="{619944FB-D729-A443-A67A-25E34C4F54B3}">
      <dgm:prSet custT="1"/>
      <dgm:spPr>
        <a:noFill/>
      </dgm:spPr>
      <dgm:t>
        <a:bodyPr/>
        <a:lstStyle/>
        <a:p>
          <a:pPr>
            <a:lnSpc>
              <a:spcPct val="100000"/>
            </a:lnSpc>
          </a:pP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SIA</a:t>
          </a:r>
          <a:r>
            <a:rPr lang="zh-CN" altLang="en-US" sz="2800" dirty="0">
              <a:latin typeface="Helvetica" pitchFamily="2" charset="0"/>
            </a:rPr>
            <a:t> </a:t>
          </a:r>
          <a:r>
            <a:rPr lang="en-US" altLang="zh-CN" sz="2800" dirty="0">
              <a:latin typeface="Helvetica" pitchFamily="2" charset="0"/>
            </a:rPr>
            <a:t>/</a:t>
          </a:r>
          <a:r>
            <a:rPr lang="zh-CN" altLang="en-US" sz="2800" dirty="0">
              <a:latin typeface="Helvetica" pitchFamily="2" charset="0"/>
            </a:rPr>
            <a:t> </a:t>
          </a: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CO2</a:t>
          </a:r>
        </a:p>
      </dgm:t>
    </dgm:pt>
    <dgm:pt modelId="{23B8C283-9EF6-E74A-AAD6-D2D4500FF8D2}" type="parTrans" cxnId="{637E0D98-A118-A948-BEBC-C402EC3AF12C}">
      <dgm:prSet/>
      <dgm:spPr/>
      <dgm:t>
        <a:bodyPr/>
        <a:lstStyle/>
        <a:p>
          <a:endParaRPr lang="zh-CN" altLang="en-US" sz="2000"/>
        </a:p>
      </dgm:t>
    </dgm:pt>
    <dgm:pt modelId="{94FC7CF5-8650-FA43-AAA5-C541FAB965F3}" type="sibTrans" cxnId="{637E0D98-A118-A948-BEBC-C402EC3AF12C}">
      <dgm:prSet/>
      <dgm:spPr/>
      <dgm:t>
        <a:bodyPr/>
        <a:lstStyle/>
        <a:p>
          <a:endParaRPr lang="zh-CN" altLang="en-US" sz="2000"/>
        </a:p>
      </dgm:t>
    </dgm:pt>
    <dgm:pt modelId="{D332EC2D-58B2-6047-99D6-C75C66D71869}">
      <dgm:prSet custT="1"/>
      <dgm:spPr>
        <a:noFill/>
      </dgm:spPr>
      <dgm:t>
        <a:bodyPr/>
        <a:lstStyle/>
        <a:p>
          <a:pPr>
            <a:lnSpc>
              <a:spcPct val="100000"/>
            </a:lnSpc>
          </a:pP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SIA</a:t>
          </a:r>
          <a:r>
            <a:rPr lang="zh-CN" altLang="en-US" sz="2800" dirty="0">
              <a:latin typeface="Helvetica" pitchFamily="2" charset="0"/>
            </a:rPr>
            <a:t> </a:t>
          </a:r>
          <a:r>
            <a:rPr lang="en-US" altLang="zh-CN" sz="2800" dirty="0">
              <a:latin typeface="Helvetica" pitchFamily="2" charset="0"/>
            </a:rPr>
            <a:t>/</a:t>
          </a:r>
          <a:r>
            <a:rPr lang="zh-CN" altLang="en-US" sz="2800" dirty="0">
              <a:latin typeface="Helvetica" pitchFamily="2" charset="0"/>
            </a:rPr>
            <a:t> </a:t>
          </a:r>
          <a:r>
            <a:rPr lang="en-US" altLang="zh-CN" sz="2800" dirty="0">
              <a:latin typeface="Helvetica" pitchFamily="2" charset="0"/>
            </a:rPr>
            <a:t>d</a:t>
          </a:r>
          <a:r>
            <a:rPr lang="zh-CN" altLang="en-US" sz="2800" dirty="0">
              <a:latin typeface="Helvetica" pitchFamily="2" charset="0"/>
            </a:rPr>
            <a:t> </a:t>
          </a:r>
          <a:r>
            <a:rPr lang="en-US" altLang="zh-CN" sz="2800" dirty="0">
              <a:latin typeface="Helvetica" pitchFamily="2" charset="0"/>
            </a:rPr>
            <a:t>GMST</a:t>
          </a:r>
          <a:r>
            <a:rPr lang="zh-CN" altLang="en-US" sz="2800" dirty="0">
              <a:latin typeface="Helvetica" pitchFamily="2" charset="0"/>
            </a:rPr>
            <a:t>    </a:t>
          </a:r>
          <a:r>
            <a:rPr lang="en-US" altLang="zh-CN" sz="2800" dirty="0">
              <a:latin typeface="Helvetica" pitchFamily="2" charset="0"/>
            </a:rPr>
            <a:t>(</a:t>
          </a:r>
          <a:r>
            <a:rPr lang="en-US" sz="2800" dirty="0">
              <a:latin typeface="Helvetica" pitchFamily="2" charset="0"/>
            </a:rPr>
            <a:t>global annual mean surface temperature</a:t>
          </a:r>
          <a:r>
            <a:rPr lang="en-US" altLang="zh-CN" sz="2800" dirty="0">
              <a:latin typeface="Helvetica" pitchFamily="2" charset="0"/>
            </a:rPr>
            <a:t>)</a:t>
          </a:r>
        </a:p>
      </dgm:t>
    </dgm:pt>
    <dgm:pt modelId="{C113C0CA-BF06-024B-B713-2388CCC7FC17}" type="parTrans" cxnId="{9EB87450-A386-5E48-8ABD-D3370936D943}">
      <dgm:prSet/>
      <dgm:spPr/>
      <dgm:t>
        <a:bodyPr/>
        <a:lstStyle/>
        <a:p>
          <a:endParaRPr lang="zh-CN" altLang="en-US" sz="2000"/>
        </a:p>
      </dgm:t>
    </dgm:pt>
    <dgm:pt modelId="{DFB9080E-A699-1B47-8E91-74E0BBD41E84}" type="sibTrans" cxnId="{9EB87450-A386-5E48-8ABD-D3370936D943}">
      <dgm:prSet/>
      <dgm:spPr/>
      <dgm:t>
        <a:bodyPr/>
        <a:lstStyle/>
        <a:p>
          <a:endParaRPr lang="zh-CN" altLang="en-US" sz="2000"/>
        </a:p>
      </dgm:t>
    </dgm:pt>
    <dgm:pt modelId="{841D03C7-83C7-D941-ABC5-B4893085AEC5}">
      <dgm:prSet custT="1"/>
      <dgm:spPr>
        <a:noFill/>
        <a:ln w="38100">
          <a:solidFill>
            <a:schemeClr val="accent1"/>
          </a:solidFill>
        </a:ln>
      </dgm:spPr>
      <dgm:t>
        <a:bodyPr/>
        <a:lstStyle/>
        <a:p>
          <a:r>
            <a:rPr lang="en-US" altLang="zh-CN" sz="2800" b="1" dirty="0">
              <a:solidFill>
                <a:schemeClr val="accent1"/>
              </a:solidFill>
              <a:latin typeface="Helvetica" pitchFamily="2" charset="0"/>
            </a:rPr>
            <a:t>When</a:t>
          </a:r>
          <a:r>
            <a:rPr lang="zh-CN" altLang="en-US" sz="2800" b="1" dirty="0">
              <a:solidFill>
                <a:schemeClr val="accent1"/>
              </a:solidFill>
              <a:latin typeface="Helvetica" pitchFamily="2" charset="0"/>
            </a:rPr>
            <a:t> </a:t>
          </a:r>
          <a:r>
            <a:rPr lang="en-US" altLang="zh-CN" sz="2800" b="1" dirty="0">
              <a:solidFill>
                <a:schemeClr val="accent1"/>
              </a:solidFill>
              <a:latin typeface="Helvetica" pitchFamily="2" charset="0"/>
            </a:rPr>
            <a:t>the Arctic Ocean will practically be sea-ice free </a:t>
          </a:r>
        </a:p>
      </dgm:t>
    </dgm:pt>
    <dgm:pt modelId="{7F7832AD-9AE0-F543-A524-B7E6E8A71841}" type="parTrans" cxnId="{171E4D77-05D2-6842-A981-94230400223B}">
      <dgm:prSet/>
      <dgm:spPr/>
      <dgm:t>
        <a:bodyPr/>
        <a:lstStyle/>
        <a:p>
          <a:endParaRPr lang="zh-CN" altLang="en-US" sz="2000"/>
        </a:p>
      </dgm:t>
    </dgm:pt>
    <dgm:pt modelId="{3C61AB78-6B4B-AD4B-9DF5-25CC83907BE0}" type="sibTrans" cxnId="{171E4D77-05D2-6842-A981-94230400223B}">
      <dgm:prSet/>
      <dgm:spPr/>
      <dgm:t>
        <a:bodyPr/>
        <a:lstStyle/>
        <a:p>
          <a:endParaRPr lang="zh-CN" altLang="en-US" sz="2000"/>
        </a:p>
      </dgm:t>
    </dgm:pt>
    <dgm:pt modelId="{EA86F57E-A4DD-7447-980E-356B5211684D}">
      <dgm:prSet phldrT="[文本]" custT="1"/>
      <dgm:spPr>
        <a:noFill/>
        <a:ln w="38100">
          <a:solidFill>
            <a:schemeClr val="accent1"/>
          </a:solidFill>
        </a:ln>
      </dgm:spPr>
      <dgm:t>
        <a:bodyPr/>
        <a:lstStyle/>
        <a:p>
          <a:r>
            <a:rPr lang="en-US" sz="2800" b="1" dirty="0">
              <a:solidFill>
                <a:schemeClr val="accent1"/>
              </a:solidFill>
              <a:latin typeface="Helvetica" pitchFamily="2" charset="0"/>
            </a:rPr>
            <a:t>Mean Quantities</a:t>
          </a:r>
          <a:endParaRPr lang="zh-CN" altLang="en-US" sz="2800" b="1" dirty="0">
            <a:solidFill>
              <a:schemeClr val="accent1"/>
            </a:solidFill>
            <a:latin typeface="Helvetica" pitchFamily="2" charset="0"/>
          </a:endParaRPr>
        </a:p>
      </dgm:t>
    </dgm:pt>
    <dgm:pt modelId="{FC731D23-14DE-8E49-B561-D6F59273CFE8}" type="parTrans" cxnId="{1C4C5C7A-D7B1-AA44-ACE1-E3C009F0B589}">
      <dgm:prSet/>
      <dgm:spPr/>
      <dgm:t>
        <a:bodyPr/>
        <a:lstStyle/>
        <a:p>
          <a:endParaRPr lang="zh-CN" altLang="en-US" sz="2000"/>
        </a:p>
      </dgm:t>
    </dgm:pt>
    <dgm:pt modelId="{E2B09622-F067-6F46-A8D7-3714224A473E}" type="sibTrans" cxnId="{1C4C5C7A-D7B1-AA44-ACE1-E3C009F0B589}">
      <dgm:prSet/>
      <dgm:spPr/>
      <dgm:t>
        <a:bodyPr/>
        <a:lstStyle/>
        <a:p>
          <a:endParaRPr lang="zh-CN" altLang="en-US" sz="2000"/>
        </a:p>
      </dgm:t>
    </dgm:pt>
    <dgm:pt modelId="{8894AEE4-14AB-EB4B-9DA5-C29625EDB7D0}">
      <dgm:prSet custT="1"/>
      <dgm:spPr>
        <a:blipFill>
          <a:blip xmlns:r="http://schemas.openxmlformats.org/officeDocument/2006/relationships" r:embed="rId1"/>
          <a:stretch>
            <a:fillRect t="-3448"/>
          </a:stretch>
        </a:blipFill>
      </dgm:spPr>
      <dgm:t>
        <a:bodyPr/>
        <a:lstStyle/>
        <a:p>
          <a:r>
            <a:rPr lang="zh-CN" altLang="en-US">
              <a:noFill/>
            </a:rPr>
            <a:t> </a:t>
          </a:r>
        </a:p>
      </dgm:t>
    </dgm:pt>
    <dgm:pt modelId="{BAE91418-8A7A-304D-9658-299200EE9383}" type="parTrans" cxnId="{6E1122CA-A9B3-4142-A80B-CEADBD33DE5D}">
      <dgm:prSet/>
      <dgm:spPr/>
      <dgm:t>
        <a:bodyPr/>
        <a:lstStyle/>
        <a:p>
          <a:endParaRPr lang="zh-CN" altLang="en-US" sz="2000"/>
        </a:p>
      </dgm:t>
    </dgm:pt>
    <dgm:pt modelId="{06105090-BF6B-8D45-83F7-19D797F774BA}" type="sibTrans" cxnId="{6E1122CA-A9B3-4142-A80B-CEADBD33DE5D}">
      <dgm:prSet/>
      <dgm:spPr/>
      <dgm:t>
        <a:bodyPr/>
        <a:lstStyle/>
        <a:p>
          <a:endParaRPr lang="zh-CN" altLang="en-US" sz="2000"/>
        </a:p>
      </dgm:t>
    </dgm:pt>
    <dgm:pt modelId="{AA19817B-3C5E-434B-87CA-69F5A70FFBDE}" type="pres">
      <dgm:prSet presAssocID="{E5271C8F-ED56-B340-B670-1F3D44F5FB2E}" presName="linear" presStyleCnt="0">
        <dgm:presLayoutVars>
          <dgm:animLvl val="lvl"/>
          <dgm:resizeHandles val="exact"/>
        </dgm:presLayoutVars>
      </dgm:prSet>
      <dgm:spPr/>
    </dgm:pt>
    <dgm:pt modelId="{84769BD1-354C-8D44-A7C9-EF7946932781}" type="pres">
      <dgm:prSet presAssocID="{EA86F57E-A4DD-7447-980E-356B5211684D}" presName="parentText" presStyleLbl="node1" presStyleIdx="0" presStyleCnt="3" custScaleX="27526" custLinFactNeighborX="-36023" custLinFactNeighborY="-1611">
        <dgm:presLayoutVars>
          <dgm:chMax val="0"/>
          <dgm:bulletEnabled val="1"/>
        </dgm:presLayoutVars>
      </dgm:prSet>
      <dgm:spPr/>
    </dgm:pt>
    <dgm:pt modelId="{A38A5C57-D0E1-9D4B-967E-0BF8993FFC35}" type="pres">
      <dgm:prSet presAssocID="{EA86F57E-A4DD-7447-980E-356B5211684D}" presName="childText" presStyleLbl="revTx" presStyleIdx="0" presStyleCnt="3" custFlipHor="1" custScaleX="44773" custLinFactNeighborX="-27421" custLinFactNeighborY="31428">
        <dgm:presLayoutVars>
          <dgm:bulletEnabled val="1"/>
        </dgm:presLayoutVars>
      </dgm:prSet>
      <dgm:spPr/>
    </dgm:pt>
    <dgm:pt modelId="{C2B15F8D-271A-C34D-B49A-5DCB9873F785}" type="pres">
      <dgm:prSet presAssocID="{3AF77471-5A7F-254F-90A9-9E41F41AAD3B}" presName="parentText" presStyleLbl="node1" presStyleIdx="1" presStyleCnt="3" custScaleX="39732" custLinFactY="-100000" custLinFactNeighborX="12759" custLinFactNeighborY="-101281">
        <dgm:presLayoutVars>
          <dgm:chMax val="0"/>
          <dgm:bulletEnabled val="1"/>
        </dgm:presLayoutVars>
      </dgm:prSet>
      <dgm:spPr/>
    </dgm:pt>
    <dgm:pt modelId="{D5D3E159-BB85-694E-A579-E90F6DE93738}" type="pres">
      <dgm:prSet presAssocID="{3AF77471-5A7F-254F-90A9-9E41F41AAD3B}" presName="childText" presStyleLbl="revTx" presStyleIdx="1" presStyleCnt="3" custScaleX="57311" custLinFactY="-72933" custLinFactNeighborX="21549" custLinFactNeighborY="-100000">
        <dgm:presLayoutVars>
          <dgm:bulletEnabled val="1"/>
        </dgm:presLayoutVars>
      </dgm:prSet>
      <dgm:spPr/>
    </dgm:pt>
    <dgm:pt modelId="{66117EB8-6A4E-8C43-9737-7CA2DE48577D}" type="pres">
      <dgm:prSet presAssocID="{841D03C7-83C7-D941-ABC5-B4893085AEC5}" presName="parentText" presStyleLbl="node1" presStyleIdx="2" presStyleCnt="3" custScaleX="82658" custLinFactY="-1509" custLinFactNeighborX="-8540" custLinFactNeighborY="-100000">
        <dgm:presLayoutVars>
          <dgm:chMax val="0"/>
          <dgm:bulletEnabled val="1"/>
        </dgm:presLayoutVars>
      </dgm:prSet>
      <dgm:spPr/>
    </dgm:pt>
    <dgm:pt modelId="{AA447044-17F0-4546-A2DE-DA07EBC2BDE3}" type="pres">
      <dgm:prSet presAssocID="{841D03C7-83C7-D941-ABC5-B4893085AEC5}" presName="childText" presStyleLbl="revTx" presStyleIdx="2" presStyleCnt="3" custLinFactNeighborX="-131" custLinFactNeighborY="-75756">
        <dgm:presLayoutVars>
          <dgm:bulletEnabled val="1"/>
        </dgm:presLayoutVars>
      </dgm:prSet>
      <dgm:spPr/>
    </dgm:pt>
  </dgm:ptLst>
  <dgm:cxnLst>
    <dgm:cxn modelId="{9DA6000D-D1B2-FE45-8417-0A7AC75F9983}" type="presOf" srcId="{619944FB-D729-A443-A67A-25E34C4F54B3}" destId="{D5D3E159-BB85-694E-A579-E90F6DE93738}" srcOrd="0" destOrd="0" presId="urn:microsoft.com/office/officeart/2005/8/layout/vList2"/>
    <dgm:cxn modelId="{9684D02A-5F0B-7541-94C4-62992C82F610}" type="presOf" srcId="{D332EC2D-58B2-6047-99D6-C75C66D71869}" destId="{D5D3E159-BB85-694E-A579-E90F6DE93738}" srcOrd="0" destOrd="1" presId="urn:microsoft.com/office/officeart/2005/8/layout/vList2"/>
    <dgm:cxn modelId="{E4023631-7CD9-0C49-9343-B75F1A56323A}" srcId="{EA86F57E-A4DD-7447-980E-356B5211684D}" destId="{3D1E438F-7C69-424E-A14A-92868B5A1B4C}" srcOrd="0" destOrd="0" parTransId="{6608E489-EF85-E64A-A67A-3AC98EF4CF10}" sibTransId="{D9DF5D44-891F-5C44-9A3C-E1AC400AC56D}"/>
    <dgm:cxn modelId="{E6F58033-9F69-4444-A324-200434D1EB95}" srcId="{E5271C8F-ED56-B340-B670-1F3D44F5FB2E}" destId="{3AF77471-5A7F-254F-90A9-9E41F41AAD3B}" srcOrd="1" destOrd="0" parTransId="{4ED31847-C2CE-104C-AD08-8D00D33357CB}" sibTransId="{A4BA1C83-3369-174E-9A6F-121FACD70CDC}"/>
    <dgm:cxn modelId="{9EB87450-A386-5E48-8ABD-D3370936D943}" srcId="{3AF77471-5A7F-254F-90A9-9E41F41AAD3B}" destId="{D332EC2D-58B2-6047-99D6-C75C66D71869}" srcOrd="1" destOrd="0" parTransId="{C113C0CA-BF06-024B-B713-2388CCC7FC17}" sibTransId="{DFB9080E-A699-1B47-8E91-74E0BBD41E84}"/>
    <dgm:cxn modelId="{43C86452-AA23-5841-A70A-D3EC490C0475}" type="presOf" srcId="{5CF3DF39-1771-194D-8706-C6AE198D3754}" destId="{A38A5C57-D0E1-9D4B-967E-0BF8993FFC35}" srcOrd="0" destOrd="1" presId="urn:microsoft.com/office/officeart/2005/8/layout/vList2"/>
    <dgm:cxn modelId="{68A91C66-54B0-694D-A471-551AD56BF272}" type="presOf" srcId="{3D1E438F-7C69-424E-A14A-92868B5A1B4C}" destId="{A38A5C57-D0E1-9D4B-967E-0BF8993FFC35}" srcOrd="0" destOrd="0" presId="urn:microsoft.com/office/officeart/2005/8/layout/vList2"/>
    <dgm:cxn modelId="{171E4D77-05D2-6842-A981-94230400223B}" srcId="{E5271C8F-ED56-B340-B670-1F3D44F5FB2E}" destId="{841D03C7-83C7-D941-ABC5-B4893085AEC5}" srcOrd="2" destOrd="0" parTransId="{7F7832AD-9AE0-F543-A524-B7E6E8A71841}" sibTransId="{3C61AB78-6B4B-AD4B-9DF5-25CC83907BE0}"/>
    <dgm:cxn modelId="{1C4C5C7A-D7B1-AA44-ACE1-E3C009F0B589}" srcId="{E5271C8F-ED56-B340-B670-1F3D44F5FB2E}" destId="{EA86F57E-A4DD-7447-980E-356B5211684D}" srcOrd="0" destOrd="0" parTransId="{FC731D23-14DE-8E49-B561-D6F59273CFE8}" sibTransId="{E2B09622-F067-6F46-A8D7-3714224A473E}"/>
    <dgm:cxn modelId="{46563A83-775E-0844-BCB1-DAAF442E583A}" type="presOf" srcId="{3AF77471-5A7F-254F-90A9-9E41F41AAD3B}" destId="{C2B15F8D-271A-C34D-B49A-5DCB9873F785}" srcOrd="0" destOrd="0" presId="urn:microsoft.com/office/officeart/2005/8/layout/vList2"/>
    <dgm:cxn modelId="{E4492D89-4E84-474C-9078-99B4A33A7CD5}" type="presOf" srcId="{841D03C7-83C7-D941-ABC5-B4893085AEC5}" destId="{66117EB8-6A4E-8C43-9737-7CA2DE48577D}" srcOrd="0" destOrd="0" presId="urn:microsoft.com/office/officeart/2005/8/layout/vList2"/>
    <dgm:cxn modelId="{890F3689-603E-9844-9C7A-BF8DB39B6F4C}" type="presOf" srcId="{8894AEE4-14AB-EB4B-9DA5-C29625EDB7D0}" destId="{AA447044-17F0-4546-A2DE-DA07EBC2BDE3}" srcOrd="0" destOrd="0" presId="urn:microsoft.com/office/officeart/2005/8/layout/vList2"/>
    <dgm:cxn modelId="{637E0D98-A118-A948-BEBC-C402EC3AF12C}" srcId="{3AF77471-5A7F-254F-90A9-9E41F41AAD3B}" destId="{619944FB-D729-A443-A67A-25E34C4F54B3}" srcOrd="0" destOrd="0" parTransId="{23B8C283-9EF6-E74A-AAD6-D2D4500FF8D2}" sibTransId="{94FC7CF5-8650-FA43-AAA5-C541FAB965F3}"/>
    <dgm:cxn modelId="{DAD3D19A-F3D2-A744-BC26-1B6D54DBBF93}" type="presOf" srcId="{E5271C8F-ED56-B340-B670-1F3D44F5FB2E}" destId="{AA19817B-3C5E-434B-87CA-69F5A70FFBDE}" srcOrd="0" destOrd="0" presId="urn:microsoft.com/office/officeart/2005/8/layout/vList2"/>
    <dgm:cxn modelId="{6A8F2DA0-A9B5-3C46-8337-5963833BDC4F}" srcId="{EA86F57E-A4DD-7447-980E-356B5211684D}" destId="{5CF3DF39-1771-194D-8706-C6AE198D3754}" srcOrd="1" destOrd="0" parTransId="{A61F67B5-0E68-BA46-A388-4774C741335D}" sibTransId="{B7E6996D-EE34-C549-AE2D-1FB8F5C37385}"/>
    <dgm:cxn modelId="{6E1122CA-A9B3-4142-A80B-CEADBD33DE5D}" srcId="{841D03C7-83C7-D941-ABC5-B4893085AEC5}" destId="{8894AEE4-14AB-EB4B-9DA5-C29625EDB7D0}" srcOrd="0" destOrd="0" parTransId="{BAE91418-8A7A-304D-9658-299200EE9383}" sibTransId="{06105090-BF6B-8D45-83F7-19D797F774BA}"/>
    <dgm:cxn modelId="{172F7CD1-F7C8-F145-911D-18320CEDC020}" type="presOf" srcId="{EA86F57E-A4DD-7447-980E-356B5211684D}" destId="{84769BD1-354C-8D44-A7C9-EF7946932781}" srcOrd="0" destOrd="0" presId="urn:microsoft.com/office/officeart/2005/8/layout/vList2"/>
    <dgm:cxn modelId="{8132AAF9-A544-BC41-81C4-56D6EBEEBDDA}" type="presParOf" srcId="{AA19817B-3C5E-434B-87CA-69F5A70FFBDE}" destId="{84769BD1-354C-8D44-A7C9-EF7946932781}" srcOrd="0" destOrd="0" presId="urn:microsoft.com/office/officeart/2005/8/layout/vList2"/>
    <dgm:cxn modelId="{D23690B9-94A7-D44C-A826-04CA559ECCB4}" type="presParOf" srcId="{AA19817B-3C5E-434B-87CA-69F5A70FFBDE}" destId="{A38A5C57-D0E1-9D4B-967E-0BF8993FFC35}" srcOrd="1" destOrd="0" presId="urn:microsoft.com/office/officeart/2005/8/layout/vList2"/>
    <dgm:cxn modelId="{0248EF77-A2B9-824E-A075-4992E61BB49B}" type="presParOf" srcId="{AA19817B-3C5E-434B-87CA-69F5A70FFBDE}" destId="{C2B15F8D-271A-C34D-B49A-5DCB9873F785}" srcOrd="2" destOrd="0" presId="urn:microsoft.com/office/officeart/2005/8/layout/vList2"/>
    <dgm:cxn modelId="{03E381CF-9E4D-A34A-BF6A-2C3141B2020F}" type="presParOf" srcId="{AA19817B-3C5E-434B-87CA-69F5A70FFBDE}" destId="{D5D3E159-BB85-694E-A579-E90F6DE93738}" srcOrd="3" destOrd="0" presId="urn:microsoft.com/office/officeart/2005/8/layout/vList2"/>
    <dgm:cxn modelId="{C696DF3E-D644-E841-82BA-2E033A5B4FE4}" type="presParOf" srcId="{AA19817B-3C5E-434B-87CA-69F5A70FFBDE}" destId="{66117EB8-6A4E-8C43-9737-7CA2DE48577D}" srcOrd="4" destOrd="0" presId="urn:microsoft.com/office/officeart/2005/8/layout/vList2"/>
    <dgm:cxn modelId="{4F152A66-262A-2C43-8B29-20F82F16B806}" type="presParOf" srcId="{AA19817B-3C5E-434B-87CA-69F5A70FFBDE}" destId="{AA447044-17F0-4546-A2DE-DA07EBC2BD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6175DC-5FB0-C940-8FAA-E81640C8EC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81AF87B-1A10-8740-AFC5-1EF51FC2C27B}">
      <dgm:prSet custT="1"/>
      <dgm:spPr>
        <a:solidFill>
          <a:schemeClr val="bg1"/>
        </a:solidFill>
        <a:ln w="38100">
          <a:solidFill>
            <a:schemeClr val="accent1"/>
          </a:solidFill>
        </a:ln>
      </dgm:spPr>
      <dgm:t>
        <a:bodyPr/>
        <a:lstStyle/>
        <a:p>
          <a:pPr>
            <a:lnSpc>
              <a:spcPct val="100000"/>
            </a:lnSpc>
          </a:pPr>
          <a:r>
            <a:rPr kumimoji="1" lang="en-US" sz="3600" b="0" i="0" dirty="0">
              <a:solidFill>
                <a:schemeClr val="tx1"/>
              </a:solidFill>
              <a:latin typeface="Helvetica" pitchFamily="2" charset="0"/>
            </a:rPr>
            <a:t>Both</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models</a:t>
          </a:r>
          <a:r>
            <a:rPr kumimoji="1" lang="en-US" altLang="zh-CN" sz="3600" b="0" i="0" dirty="0">
              <a:solidFill>
                <a:schemeClr val="tx1"/>
              </a:solidFill>
              <a:latin typeface="Helvetica" pitchFamily="2" charset="0"/>
            </a:rPr>
            <a:t>’ </a:t>
          </a:r>
          <a:r>
            <a:rPr kumimoji="1" lang="en-US" sz="3600" b="0" i="0" dirty="0">
              <a:solidFill>
                <a:schemeClr val="tx1"/>
              </a:solidFill>
              <a:latin typeface="Helvetica" pitchFamily="2" charset="0"/>
            </a:rPr>
            <a:t>sea-ice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area are more sensitive than observed</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to</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CO2</a:t>
          </a:r>
          <a:endParaRPr lang="zh-CN" sz="3600" b="0" dirty="0">
            <a:solidFill>
              <a:schemeClr val="tx1"/>
            </a:solidFill>
            <a:latin typeface="Helvetica" pitchFamily="2" charset="0"/>
          </a:endParaRPr>
        </a:p>
      </dgm:t>
    </dgm:pt>
    <dgm:pt modelId="{799AB492-F7D8-3243-9545-DA3C62EF12EB}" type="parTrans" cxnId="{1B8646A2-6B27-E64A-8D00-4993F5E4405A}">
      <dgm:prSet/>
      <dgm:spPr/>
      <dgm:t>
        <a:bodyPr/>
        <a:lstStyle/>
        <a:p>
          <a:endParaRPr lang="zh-CN" altLang="en-US">
            <a:solidFill>
              <a:schemeClr val="tx1"/>
            </a:solidFill>
          </a:endParaRPr>
        </a:p>
      </dgm:t>
    </dgm:pt>
    <dgm:pt modelId="{AA7DA75E-60D3-414B-A031-57902B0B3398}" type="sibTrans" cxnId="{1B8646A2-6B27-E64A-8D00-4993F5E4405A}">
      <dgm:prSet/>
      <dgm:spPr/>
      <dgm:t>
        <a:bodyPr/>
        <a:lstStyle/>
        <a:p>
          <a:endParaRPr lang="zh-CN" altLang="en-US">
            <a:solidFill>
              <a:schemeClr val="tx1"/>
            </a:solidFill>
          </a:endParaRPr>
        </a:p>
      </dgm:t>
    </dgm:pt>
    <dgm:pt modelId="{4F910B5A-D61E-F04C-B1E2-DD06BFB52F81}">
      <dgm:prSet custT="1"/>
      <dgm:spPr>
        <a:solidFill>
          <a:schemeClr val="bg1"/>
        </a:solidFill>
        <a:ln w="38100">
          <a:solidFill>
            <a:schemeClr val="accent1"/>
          </a:solidFill>
        </a:ln>
      </dgm:spPr>
      <dgm:t>
        <a:bodyPr/>
        <a:lstStyle/>
        <a:p>
          <a:pPr>
            <a:lnSpc>
              <a:spcPct val="100000"/>
            </a:lnSpc>
          </a:pPr>
          <a:r>
            <a:rPr kumimoji="1" lang="en-US" sz="3600" b="0" i="0" dirty="0">
              <a:solidFill>
                <a:schemeClr val="tx1"/>
              </a:solidFill>
              <a:latin typeface="Helvetica" pitchFamily="2" charset="0"/>
            </a:rPr>
            <a:t>The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CESM2-WACCM simulates</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more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realistic</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sea-ice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area</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and</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extent</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than</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CESM</a:t>
          </a:r>
          <a:r>
            <a:rPr kumimoji="1" lang="en-US" altLang="zh-CN" sz="3600" b="0" i="0" dirty="0">
              <a:solidFill>
                <a:schemeClr val="tx1"/>
              </a:solidFill>
              <a:latin typeface="Helvetica" pitchFamily="2" charset="0"/>
            </a:rPr>
            <a:t>2</a:t>
          </a:r>
          <a:r>
            <a:rPr kumimoji="1" lang="zh-CN" sz="3600" b="0" i="0" dirty="0">
              <a:solidFill>
                <a:schemeClr val="tx1"/>
              </a:solidFill>
              <a:latin typeface="Helvetica" pitchFamily="2" charset="0"/>
            </a:rPr>
            <a:t> </a:t>
          </a:r>
          <a:endParaRPr lang="zh-CN" sz="3600" b="0" dirty="0">
            <a:solidFill>
              <a:schemeClr val="tx1"/>
            </a:solidFill>
            <a:latin typeface="Helvetica" pitchFamily="2" charset="0"/>
          </a:endParaRPr>
        </a:p>
      </dgm:t>
    </dgm:pt>
    <dgm:pt modelId="{7C12EFBD-9AE4-834D-B480-8AC5EB146FF1}" type="parTrans" cxnId="{958BBC7E-AAB5-564B-AA93-4AFFA22A72BD}">
      <dgm:prSet/>
      <dgm:spPr/>
      <dgm:t>
        <a:bodyPr/>
        <a:lstStyle/>
        <a:p>
          <a:endParaRPr lang="zh-CN" altLang="en-US">
            <a:solidFill>
              <a:schemeClr val="tx1"/>
            </a:solidFill>
          </a:endParaRPr>
        </a:p>
      </dgm:t>
    </dgm:pt>
    <dgm:pt modelId="{AE16D25C-2C55-FA4E-9BB7-AF3E838AE75B}" type="sibTrans" cxnId="{958BBC7E-AAB5-564B-AA93-4AFFA22A72BD}">
      <dgm:prSet/>
      <dgm:spPr/>
      <dgm:t>
        <a:bodyPr/>
        <a:lstStyle/>
        <a:p>
          <a:endParaRPr lang="zh-CN" altLang="en-US">
            <a:solidFill>
              <a:schemeClr val="tx1"/>
            </a:solidFill>
          </a:endParaRPr>
        </a:p>
      </dgm:t>
    </dgm:pt>
    <mc:AlternateContent xmlns:mc="http://schemas.openxmlformats.org/markup-compatibility/2006">
      <mc:Choice xmlns:a14="http://schemas.microsoft.com/office/drawing/2010/main" Requires="a14">
        <dgm:pt modelId="{8C9A837F-F556-F44C-83FB-35808A32D63A}">
          <dgm:prSet/>
          <dgm:spPr>
            <a:solidFill>
              <a:schemeClr val="bg1"/>
            </a:solidFill>
            <a:ln w="38100">
              <a:solidFill>
                <a:schemeClr val="accent1"/>
              </a:solidFill>
            </a:ln>
          </dgm:spPr>
          <dgm:t>
            <a:bodyPr/>
            <a:lstStyle/>
            <a:p>
              <a:pPr>
                <a:lnSpc>
                  <a:spcPct val="100000"/>
                </a:lnSpc>
              </a:pPr>
              <a:r>
                <a:rPr kumimoji="1" lang="en-US" b="0" i="0" dirty="0">
                  <a:solidFill>
                    <a:schemeClr val="tx1"/>
                  </a:solidFill>
                  <a:latin typeface="Helvetica" pitchFamily="2" charset="0"/>
                </a:rPr>
                <a:t>The</a:t>
              </a:r>
              <a:r>
                <a:rPr kumimoji="1" lang="zh-CN" b="0" i="0" dirty="0">
                  <a:solidFill>
                    <a:schemeClr val="tx1"/>
                  </a:solidFill>
                  <a:latin typeface="Helvetica" pitchFamily="2" charset="0"/>
                </a:rPr>
                <a:t> </a:t>
              </a:r>
              <a:r>
                <a:rPr kumimoji="1" lang="en-US" b="0" i="0" dirty="0">
                  <a:solidFill>
                    <a:schemeClr val="tx1"/>
                  </a:solidFill>
                  <a:latin typeface="Helvetica" pitchFamily="2" charset="0"/>
                </a:rPr>
                <a:t>CESM2-WACCM</a:t>
              </a:r>
              <a:r>
                <a:rPr kumimoji="1" lang="zh-CN" b="0" i="0" dirty="0">
                  <a:solidFill>
                    <a:schemeClr val="tx1"/>
                  </a:solidFill>
                  <a:latin typeface="Helvetica" pitchFamily="2" charset="0"/>
                </a:rPr>
                <a:t> </a:t>
              </a:r>
              <a:r>
                <a:rPr kumimoji="1" lang="en-US" b="0" i="0" dirty="0">
                  <a:solidFill>
                    <a:schemeClr val="tx1"/>
                  </a:solidFill>
                  <a:latin typeface="Helvetica" pitchFamily="2" charset="0"/>
                </a:rPr>
                <a:t>projects that the Arctic will become practically sea ice free (sea-ice area drop below </a:t>
              </a:r>
              <a14:m>
                <m:oMath xmlns:m="http://schemas.openxmlformats.org/officeDocument/2006/math">
                  <m:sSup>
                    <m:sSupPr>
                      <m:ctrlPr>
                        <a:rPr kumimoji="1" lang="en-US" b="0" i="1">
                          <a:solidFill>
                            <a:schemeClr val="tx1"/>
                          </a:solidFill>
                          <a:latin typeface="Cambria Math" panose="02040503050406030204" pitchFamily="18" charset="0"/>
                        </a:rPr>
                      </m:ctrlPr>
                    </m:sSupPr>
                    <m:e>
                      <m:r>
                        <a:rPr kumimoji="1" lang="en-US" altLang="zh-CN" b="0" i="0" smtClean="0">
                          <a:solidFill>
                            <a:schemeClr val="tx1"/>
                          </a:solidFill>
                          <a:latin typeface="Cambria Math" panose="02040503050406030204" pitchFamily="18" charset="0"/>
                        </a:rPr>
                        <m:t>1</m:t>
                      </m:r>
                      <m:r>
                        <a:rPr kumimoji="1" lang="zh-CN" altLang="en-US" b="0" i="0"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ea typeface="Cambria Math" panose="02040503050406030204" pitchFamily="18" charset="0"/>
                        </a:rPr>
                        <m:t>×</m:t>
                      </m:r>
                      <m:r>
                        <a:rPr kumimoji="1" lang="zh-CN" altLang="en-US" b="0" i="1" smtClean="0">
                          <a:solidFill>
                            <a:schemeClr val="tx1"/>
                          </a:solidFill>
                          <a:latin typeface="Cambria Math" panose="02040503050406030204" pitchFamily="18" charset="0"/>
                          <a:ea typeface="Cambria Math" panose="02040503050406030204" pitchFamily="18" charset="0"/>
                        </a:rPr>
                        <m:t> </m:t>
                      </m:r>
                      <m:r>
                        <a:rPr kumimoji="1" lang="en-US" b="0" i="0">
                          <a:solidFill>
                            <a:schemeClr val="tx1"/>
                          </a:solidFill>
                          <a:latin typeface="Cambria Math" panose="02040503050406030204" pitchFamily="18" charset="0"/>
                        </a:rPr>
                        <m:t>10</m:t>
                      </m:r>
                    </m:e>
                    <m:sup>
                      <m:r>
                        <a:rPr kumimoji="1" lang="en-US" b="0" i="0">
                          <a:solidFill>
                            <a:schemeClr val="tx1"/>
                          </a:solidFill>
                          <a:latin typeface="Cambria Math" panose="02040503050406030204" pitchFamily="18" charset="0"/>
                        </a:rPr>
                        <m:t>6</m:t>
                      </m:r>
                    </m:sup>
                  </m:sSup>
                  <m:r>
                    <a:rPr kumimoji="1" lang="en-US" b="0" i="0">
                      <a:solidFill>
                        <a:schemeClr val="tx1"/>
                      </a:solidFill>
                      <a:latin typeface="Cambria Math" panose="02040503050406030204" pitchFamily="18" charset="0"/>
                    </a:rPr>
                    <m:t>  </m:t>
                  </m:r>
                  <m:r>
                    <m:rPr>
                      <m:sty m:val="p"/>
                    </m:rPr>
                    <a:rPr kumimoji="1" lang="en-US" b="0" i="0">
                      <a:solidFill>
                        <a:schemeClr val="tx1"/>
                      </a:solidFill>
                      <a:latin typeface="Cambria Math" panose="02040503050406030204" pitchFamily="18" charset="0"/>
                    </a:rPr>
                    <m:t>k</m:t>
                  </m:r>
                  <m:sSup>
                    <m:sSupPr>
                      <m:ctrlPr>
                        <a:rPr kumimoji="1" lang="en-US" b="0" i="1">
                          <a:solidFill>
                            <a:schemeClr val="tx1"/>
                          </a:solidFill>
                          <a:latin typeface="Cambria Math" panose="02040503050406030204" pitchFamily="18" charset="0"/>
                        </a:rPr>
                      </m:ctrlPr>
                    </m:sSupPr>
                    <m:e>
                      <m:r>
                        <m:rPr>
                          <m:sty m:val="p"/>
                        </m:rPr>
                        <a:rPr kumimoji="1" lang="en-US" b="0" i="0">
                          <a:solidFill>
                            <a:schemeClr val="tx1"/>
                          </a:solidFill>
                          <a:latin typeface="Cambria Math" panose="02040503050406030204" pitchFamily="18" charset="0"/>
                        </a:rPr>
                        <m:t>m</m:t>
                      </m:r>
                    </m:e>
                    <m:sup>
                      <m:r>
                        <a:rPr kumimoji="1" lang="en-US" b="0" i="0">
                          <a:solidFill>
                            <a:schemeClr val="tx1"/>
                          </a:solidFill>
                          <a:latin typeface="Cambria Math" panose="02040503050406030204" pitchFamily="18" charset="0"/>
                        </a:rPr>
                        <m:t>2</m:t>
                      </m:r>
                    </m:sup>
                  </m:sSup>
                </m:oMath>
              </a14:m>
              <a:r>
                <a:rPr kumimoji="1" lang="zh-CN" altLang="en-US" b="0" i="0" dirty="0">
                  <a:solidFill>
                    <a:schemeClr val="tx1"/>
                  </a:solidFill>
                  <a:latin typeface="Helvetica" pitchFamily="2" charset="0"/>
                </a:rPr>
                <a:t> </a:t>
              </a:r>
              <a:r>
                <a:rPr kumimoji="1" lang="en-US" b="0" i="0" dirty="0">
                  <a:solidFill>
                    <a:schemeClr val="tx1"/>
                  </a:solidFill>
                  <a:latin typeface="Helvetica" pitchFamily="2" charset="0"/>
                </a:rPr>
                <a:t>in September)  before the year 2050 </a:t>
              </a:r>
              <a:endParaRPr lang="zh-CN" b="0" i="0" dirty="0">
                <a:solidFill>
                  <a:schemeClr val="tx1"/>
                </a:solidFill>
                <a:latin typeface="Helvetica" pitchFamily="2" charset="0"/>
              </a:endParaRPr>
            </a:p>
          </dgm:t>
        </dgm:pt>
      </mc:Choice>
      <mc:Fallback>
        <dgm:pt modelId="{8C9A837F-F556-F44C-83FB-35808A32D63A}">
          <dgm:prSet/>
          <dgm:spPr>
            <a:solidFill>
              <a:schemeClr val="bg1"/>
            </a:solidFill>
            <a:ln w="38100">
              <a:solidFill>
                <a:schemeClr val="accent1"/>
              </a:solidFill>
            </a:ln>
          </dgm:spPr>
          <dgm:t>
            <a:bodyPr/>
            <a:lstStyle/>
            <a:p>
              <a:pPr>
                <a:lnSpc>
                  <a:spcPct val="100000"/>
                </a:lnSpc>
              </a:pPr>
              <a:r>
                <a:rPr kumimoji="1" lang="en-US" b="0" i="0" dirty="0">
                  <a:solidFill>
                    <a:schemeClr val="tx1"/>
                  </a:solidFill>
                  <a:latin typeface="Helvetica" pitchFamily="2" charset="0"/>
                </a:rPr>
                <a:t>The</a:t>
              </a:r>
              <a:r>
                <a:rPr kumimoji="1" lang="zh-CN" b="0" i="0" dirty="0">
                  <a:solidFill>
                    <a:schemeClr val="tx1"/>
                  </a:solidFill>
                  <a:latin typeface="Helvetica" pitchFamily="2" charset="0"/>
                </a:rPr>
                <a:t> </a:t>
              </a:r>
              <a:r>
                <a:rPr kumimoji="1" lang="en-US" b="0" i="0" dirty="0">
                  <a:solidFill>
                    <a:schemeClr val="tx1"/>
                  </a:solidFill>
                  <a:latin typeface="Helvetica" pitchFamily="2" charset="0"/>
                </a:rPr>
                <a:t>CESM2-WACCM</a:t>
              </a:r>
              <a:r>
                <a:rPr kumimoji="1" lang="zh-CN" b="0" i="0" dirty="0">
                  <a:solidFill>
                    <a:schemeClr val="tx1"/>
                  </a:solidFill>
                  <a:latin typeface="Helvetica" pitchFamily="2" charset="0"/>
                </a:rPr>
                <a:t> </a:t>
              </a:r>
              <a:r>
                <a:rPr kumimoji="1" lang="en-US" b="0" i="0" dirty="0">
                  <a:solidFill>
                    <a:schemeClr val="tx1"/>
                  </a:solidFill>
                  <a:latin typeface="Helvetica" pitchFamily="2" charset="0"/>
                </a:rPr>
                <a:t>projects that the Arctic will become practically sea ice free (sea-ice area drop below </a:t>
              </a:r>
              <a:r>
                <a:rPr kumimoji="1" lang="en-US" altLang="zh-CN" b="0" i="0">
                  <a:solidFill>
                    <a:schemeClr val="tx1"/>
                  </a:solidFill>
                  <a:latin typeface="Cambria Math" panose="02040503050406030204" pitchFamily="18" charset="0"/>
                </a:rPr>
                <a:t>〖1</a:t>
              </a:r>
              <a:r>
                <a:rPr kumimoji="1" lang="zh-CN" altLang="en-US" b="0" i="0">
                  <a:solidFill>
                    <a:schemeClr val="tx1"/>
                  </a:solidFill>
                  <a:latin typeface="Cambria Math" panose="02040503050406030204" pitchFamily="18" charset="0"/>
                </a:rPr>
                <a:t> </a:t>
              </a:r>
              <a:r>
                <a:rPr kumimoji="1" lang="en-US" altLang="zh-CN" b="0" i="0">
                  <a:solidFill>
                    <a:schemeClr val="tx1"/>
                  </a:solidFill>
                  <a:latin typeface="Cambria Math" panose="02040503050406030204" pitchFamily="18" charset="0"/>
                  <a:ea typeface="Cambria Math" panose="02040503050406030204" pitchFamily="18" charset="0"/>
                </a:rPr>
                <a:t>×</a:t>
              </a:r>
              <a:r>
                <a:rPr kumimoji="1" lang="zh-CN" altLang="en-US" b="0" i="0">
                  <a:solidFill>
                    <a:schemeClr val="tx1"/>
                  </a:solidFill>
                  <a:latin typeface="Cambria Math" panose="02040503050406030204" pitchFamily="18" charset="0"/>
                  <a:ea typeface="Cambria Math" panose="02040503050406030204" pitchFamily="18" charset="0"/>
                </a:rPr>
                <a:t> </a:t>
              </a:r>
              <a:r>
                <a:rPr kumimoji="1" lang="en-US" b="0" i="0">
                  <a:solidFill>
                    <a:schemeClr val="tx1"/>
                  </a:solidFill>
                  <a:latin typeface="Cambria Math" panose="02040503050406030204" pitchFamily="18" charset="0"/>
                </a:rPr>
                <a:t>10〗^6   km^2</a:t>
              </a:r>
              <a:r>
                <a:rPr kumimoji="1" lang="zh-CN" altLang="en-US" b="0" i="0" dirty="0">
                  <a:solidFill>
                    <a:schemeClr val="tx1"/>
                  </a:solidFill>
                  <a:latin typeface="Helvetica" pitchFamily="2" charset="0"/>
                </a:rPr>
                <a:t> </a:t>
              </a:r>
              <a:r>
                <a:rPr kumimoji="1" lang="en-US" b="0" i="0" dirty="0">
                  <a:solidFill>
                    <a:schemeClr val="tx1"/>
                  </a:solidFill>
                  <a:latin typeface="Helvetica" pitchFamily="2" charset="0"/>
                </a:rPr>
                <a:t>in September)  before the year 2050 </a:t>
              </a:r>
              <a:endParaRPr lang="zh-CN" b="0" i="0" dirty="0">
                <a:solidFill>
                  <a:schemeClr val="tx1"/>
                </a:solidFill>
                <a:latin typeface="Helvetica" pitchFamily="2" charset="0"/>
              </a:endParaRPr>
            </a:p>
          </dgm:t>
        </dgm:pt>
      </mc:Fallback>
    </mc:AlternateContent>
    <dgm:pt modelId="{E95277C3-75CA-5843-BB13-2DE7171E167A}" type="parTrans" cxnId="{76D39FE8-C344-9245-9906-A8067C4248BC}">
      <dgm:prSet/>
      <dgm:spPr/>
      <dgm:t>
        <a:bodyPr/>
        <a:lstStyle/>
        <a:p>
          <a:endParaRPr lang="zh-CN" altLang="en-US">
            <a:solidFill>
              <a:schemeClr val="tx1"/>
            </a:solidFill>
          </a:endParaRPr>
        </a:p>
      </dgm:t>
    </dgm:pt>
    <dgm:pt modelId="{A7B598CD-FF3A-724E-80B1-7EB6902A1A6E}" type="sibTrans" cxnId="{76D39FE8-C344-9245-9906-A8067C4248BC}">
      <dgm:prSet/>
      <dgm:spPr/>
      <dgm:t>
        <a:bodyPr/>
        <a:lstStyle/>
        <a:p>
          <a:endParaRPr lang="zh-CN" altLang="en-US">
            <a:solidFill>
              <a:schemeClr val="tx1"/>
            </a:solidFill>
          </a:endParaRPr>
        </a:p>
      </dgm:t>
    </dgm:pt>
    <dgm:pt modelId="{A3C82380-6B2B-8C46-8E6B-D49B46034157}" type="pres">
      <dgm:prSet presAssocID="{166175DC-5FB0-C940-8FAA-E81640C8EC59}" presName="linear" presStyleCnt="0">
        <dgm:presLayoutVars>
          <dgm:animLvl val="lvl"/>
          <dgm:resizeHandles val="exact"/>
        </dgm:presLayoutVars>
      </dgm:prSet>
      <dgm:spPr/>
    </dgm:pt>
    <dgm:pt modelId="{66C24AA9-D4A8-054F-951B-F7CC10B37E2C}" type="pres">
      <dgm:prSet presAssocID="{681AF87B-1A10-8740-AFC5-1EF51FC2C27B}" presName="parentText" presStyleLbl="node1" presStyleIdx="0" presStyleCnt="3">
        <dgm:presLayoutVars>
          <dgm:chMax val="0"/>
          <dgm:bulletEnabled val="1"/>
        </dgm:presLayoutVars>
      </dgm:prSet>
      <dgm:spPr/>
    </dgm:pt>
    <dgm:pt modelId="{BDFC44FB-1178-9043-943A-400166914453}" type="pres">
      <dgm:prSet presAssocID="{AA7DA75E-60D3-414B-A031-57902B0B3398}" presName="spacer" presStyleCnt="0"/>
      <dgm:spPr/>
    </dgm:pt>
    <dgm:pt modelId="{146E1498-448A-C240-95AD-2CBCBEF2A565}" type="pres">
      <dgm:prSet presAssocID="{4F910B5A-D61E-F04C-B1E2-DD06BFB52F81}" presName="parentText" presStyleLbl="node1" presStyleIdx="1" presStyleCnt="3">
        <dgm:presLayoutVars>
          <dgm:chMax val="0"/>
          <dgm:bulletEnabled val="1"/>
        </dgm:presLayoutVars>
      </dgm:prSet>
      <dgm:spPr/>
    </dgm:pt>
    <dgm:pt modelId="{CB46C8D8-0BEB-8D43-B4EB-7562DAC6E6B3}" type="pres">
      <dgm:prSet presAssocID="{AE16D25C-2C55-FA4E-9BB7-AF3E838AE75B}" presName="spacer" presStyleCnt="0"/>
      <dgm:spPr/>
    </dgm:pt>
    <dgm:pt modelId="{8E1C6D67-F61F-A544-A050-BBE50B16D6E9}" type="pres">
      <dgm:prSet presAssocID="{8C9A837F-F556-F44C-83FB-35808A32D63A}" presName="parentText" presStyleLbl="node1" presStyleIdx="2" presStyleCnt="3">
        <dgm:presLayoutVars>
          <dgm:chMax val="0"/>
          <dgm:bulletEnabled val="1"/>
        </dgm:presLayoutVars>
      </dgm:prSet>
      <dgm:spPr/>
    </dgm:pt>
  </dgm:ptLst>
  <dgm:cxnLst>
    <dgm:cxn modelId="{386A7E5D-82F4-DD4E-8148-4B64A6372441}" type="presOf" srcId="{8C9A837F-F556-F44C-83FB-35808A32D63A}" destId="{8E1C6D67-F61F-A544-A050-BBE50B16D6E9}" srcOrd="0" destOrd="0" presId="urn:microsoft.com/office/officeart/2005/8/layout/vList2"/>
    <dgm:cxn modelId="{958BBC7E-AAB5-564B-AA93-4AFFA22A72BD}" srcId="{166175DC-5FB0-C940-8FAA-E81640C8EC59}" destId="{4F910B5A-D61E-F04C-B1E2-DD06BFB52F81}" srcOrd="1" destOrd="0" parTransId="{7C12EFBD-9AE4-834D-B480-8AC5EB146FF1}" sibTransId="{AE16D25C-2C55-FA4E-9BB7-AF3E838AE75B}"/>
    <dgm:cxn modelId="{43D4F894-ACB4-DF41-82E4-327DA49B1FAD}" type="presOf" srcId="{4F910B5A-D61E-F04C-B1E2-DD06BFB52F81}" destId="{146E1498-448A-C240-95AD-2CBCBEF2A565}" srcOrd="0" destOrd="0" presId="urn:microsoft.com/office/officeart/2005/8/layout/vList2"/>
    <dgm:cxn modelId="{1B8646A2-6B27-E64A-8D00-4993F5E4405A}" srcId="{166175DC-5FB0-C940-8FAA-E81640C8EC59}" destId="{681AF87B-1A10-8740-AFC5-1EF51FC2C27B}" srcOrd="0" destOrd="0" parTransId="{799AB492-F7D8-3243-9545-DA3C62EF12EB}" sibTransId="{AA7DA75E-60D3-414B-A031-57902B0B3398}"/>
    <dgm:cxn modelId="{76D39FE8-C344-9245-9906-A8067C4248BC}" srcId="{166175DC-5FB0-C940-8FAA-E81640C8EC59}" destId="{8C9A837F-F556-F44C-83FB-35808A32D63A}" srcOrd="2" destOrd="0" parTransId="{E95277C3-75CA-5843-BB13-2DE7171E167A}" sibTransId="{A7B598CD-FF3A-724E-80B1-7EB6902A1A6E}"/>
    <dgm:cxn modelId="{743269F0-E6E2-9D48-8C94-DF075020B5B0}" type="presOf" srcId="{681AF87B-1A10-8740-AFC5-1EF51FC2C27B}" destId="{66C24AA9-D4A8-054F-951B-F7CC10B37E2C}" srcOrd="0" destOrd="0" presId="urn:microsoft.com/office/officeart/2005/8/layout/vList2"/>
    <dgm:cxn modelId="{5A7FBDF9-1C4C-044B-B19A-DE2872442F5B}" type="presOf" srcId="{166175DC-5FB0-C940-8FAA-E81640C8EC59}" destId="{A3C82380-6B2B-8C46-8E6B-D49B46034157}" srcOrd="0" destOrd="0" presId="urn:microsoft.com/office/officeart/2005/8/layout/vList2"/>
    <dgm:cxn modelId="{DD9BE607-9D9D-2949-9BA2-96102C160587}" type="presParOf" srcId="{A3C82380-6B2B-8C46-8E6B-D49B46034157}" destId="{66C24AA9-D4A8-054F-951B-F7CC10B37E2C}" srcOrd="0" destOrd="0" presId="urn:microsoft.com/office/officeart/2005/8/layout/vList2"/>
    <dgm:cxn modelId="{D6AF25FA-5E61-EC43-8305-8D9FA487AAA3}" type="presParOf" srcId="{A3C82380-6B2B-8C46-8E6B-D49B46034157}" destId="{BDFC44FB-1178-9043-943A-400166914453}" srcOrd="1" destOrd="0" presId="urn:microsoft.com/office/officeart/2005/8/layout/vList2"/>
    <dgm:cxn modelId="{597BD0EB-FF18-AE47-BE41-F342E9B6FB4A}" type="presParOf" srcId="{A3C82380-6B2B-8C46-8E6B-D49B46034157}" destId="{146E1498-448A-C240-95AD-2CBCBEF2A565}" srcOrd="2" destOrd="0" presId="urn:microsoft.com/office/officeart/2005/8/layout/vList2"/>
    <dgm:cxn modelId="{FF81952F-19E6-224A-BCDF-5A8C3AF1D2B2}" type="presParOf" srcId="{A3C82380-6B2B-8C46-8E6B-D49B46034157}" destId="{CB46C8D8-0BEB-8D43-B4EB-7562DAC6E6B3}" srcOrd="3" destOrd="0" presId="urn:microsoft.com/office/officeart/2005/8/layout/vList2"/>
    <dgm:cxn modelId="{A3516563-1A35-0346-AE13-934FB3CA7449}" type="presParOf" srcId="{A3C82380-6B2B-8C46-8E6B-D49B46034157}" destId="{8E1C6D67-F61F-A544-A050-BBE50B16D6E9}" srcOrd="4"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6175DC-5FB0-C940-8FAA-E81640C8EC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81AF87B-1A10-8740-AFC5-1EF51FC2C27B}">
      <dgm:prSet custT="1"/>
      <dgm:spPr>
        <a:solidFill>
          <a:schemeClr val="bg1"/>
        </a:solidFill>
        <a:ln w="38100">
          <a:solidFill>
            <a:schemeClr val="accent1"/>
          </a:solidFill>
        </a:ln>
      </dgm:spPr>
      <dgm:t>
        <a:bodyPr/>
        <a:lstStyle/>
        <a:p>
          <a:pPr>
            <a:lnSpc>
              <a:spcPct val="100000"/>
            </a:lnSpc>
          </a:pPr>
          <a:r>
            <a:rPr kumimoji="1" lang="en-US" sz="3600" b="0" i="0" dirty="0">
              <a:solidFill>
                <a:schemeClr val="tx1"/>
              </a:solidFill>
              <a:latin typeface="Helvetica" pitchFamily="2" charset="0"/>
            </a:rPr>
            <a:t>Both</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models</a:t>
          </a:r>
          <a:r>
            <a:rPr kumimoji="1" lang="en-US" altLang="zh-CN" sz="3600" b="0" i="0" dirty="0">
              <a:solidFill>
                <a:schemeClr val="tx1"/>
              </a:solidFill>
              <a:latin typeface="Helvetica" pitchFamily="2" charset="0"/>
            </a:rPr>
            <a:t>’ </a:t>
          </a:r>
          <a:r>
            <a:rPr kumimoji="1" lang="en-US" sz="3600" b="0" i="0" dirty="0">
              <a:solidFill>
                <a:schemeClr val="tx1"/>
              </a:solidFill>
              <a:latin typeface="Helvetica" pitchFamily="2" charset="0"/>
            </a:rPr>
            <a:t>sea-ice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area are more sensitive than observed</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to</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CO2</a:t>
          </a:r>
          <a:endParaRPr lang="zh-CN" sz="3600" b="0" dirty="0">
            <a:solidFill>
              <a:schemeClr val="tx1"/>
            </a:solidFill>
            <a:latin typeface="Helvetica" pitchFamily="2" charset="0"/>
          </a:endParaRPr>
        </a:p>
      </dgm:t>
    </dgm:pt>
    <dgm:pt modelId="{799AB492-F7D8-3243-9545-DA3C62EF12EB}" type="parTrans" cxnId="{1B8646A2-6B27-E64A-8D00-4993F5E4405A}">
      <dgm:prSet/>
      <dgm:spPr/>
      <dgm:t>
        <a:bodyPr/>
        <a:lstStyle/>
        <a:p>
          <a:endParaRPr lang="zh-CN" altLang="en-US">
            <a:solidFill>
              <a:schemeClr val="tx1"/>
            </a:solidFill>
          </a:endParaRPr>
        </a:p>
      </dgm:t>
    </dgm:pt>
    <dgm:pt modelId="{AA7DA75E-60D3-414B-A031-57902B0B3398}" type="sibTrans" cxnId="{1B8646A2-6B27-E64A-8D00-4993F5E4405A}">
      <dgm:prSet/>
      <dgm:spPr/>
      <dgm:t>
        <a:bodyPr/>
        <a:lstStyle/>
        <a:p>
          <a:endParaRPr lang="zh-CN" altLang="en-US">
            <a:solidFill>
              <a:schemeClr val="tx1"/>
            </a:solidFill>
          </a:endParaRPr>
        </a:p>
      </dgm:t>
    </dgm:pt>
    <dgm:pt modelId="{4F910B5A-D61E-F04C-B1E2-DD06BFB52F81}">
      <dgm:prSet custT="1"/>
      <dgm:spPr>
        <a:solidFill>
          <a:schemeClr val="bg1"/>
        </a:solidFill>
        <a:ln w="38100">
          <a:solidFill>
            <a:schemeClr val="accent1"/>
          </a:solidFill>
        </a:ln>
      </dgm:spPr>
      <dgm:t>
        <a:bodyPr/>
        <a:lstStyle/>
        <a:p>
          <a:pPr>
            <a:lnSpc>
              <a:spcPct val="100000"/>
            </a:lnSpc>
          </a:pPr>
          <a:r>
            <a:rPr kumimoji="1" lang="en-US" sz="3600" b="0" i="0" dirty="0">
              <a:solidFill>
                <a:schemeClr val="tx1"/>
              </a:solidFill>
              <a:latin typeface="Helvetica" pitchFamily="2" charset="0"/>
            </a:rPr>
            <a:t>The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CESM2-WACCM simulates</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more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realistic</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sea-ice</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area</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and</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extent</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than</a:t>
          </a:r>
          <a:r>
            <a:rPr kumimoji="1" lang="zh-CN" sz="3600" b="0" i="0" dirty="0">
              <a:solidFill>
                <a:schemeClr val="tx1"/>
              </a:solidFill>
              <a:latin typeface="Helvetica" pitchFamily="2" charset="0"/>
            </a:rPr>
            <a:t> </a:t>
          </a:r>
          <a:r>
            <a:rPr kumimoji="1" lang="en-US" sz="3600" b="0" i="0" dirty="0">
              <a:solidFill>
                <a:schemeClr val="tx1"/>
              </a:solidFill>
              <a:latin typeface="Helvetica" pitchFamily="2" charset="0"/>
            </a:rPr>
            <a:t>CESM</a:t>
          </a:r>
          <a:r>
            <a:rPr kumimoji="1" lang="en-US" altLang="zh-CN" sz="3600" b="0" i="0" dirty="0">
              <a:solidFill>
                <a:schemeClr val="tx1"/>
              </a:solidFill>
              <a:latin typeface="Helvetica" pitchFamily="2" charset="0"/>
            </a:rPr>
            <a:t>2</a:t>
          </a:r>
          <a:r>
            <a:rPr kumimoji="1" lang="zh-CN" sz="3600" b="0" i="0" dirty="0">
              <a:solidFill>
                <a:schemeClr val="tx1"/>
              </a:solidFill>
              <a:latin typeface="Helvetica" pitchFamily="2" charset="0"/>
            </a:rPr>
            <a:t> </a:t>
          </a:r>
          <a:endParaRPr lang="zh-CN" sz="3600" b="0" dirty="0">
            <a:solidFill>
              <a:schemeClr val="tx1"/>
            </a:solidFill>
            <a:latin typeface="Helvetica" pitchFamily="2" charset="0"/>
          </a:endParaRPr>
        </a:p>
      </dgm:t>
    </dgm:pt>
    <dgm:pt modelId="{7C12EFBD-9AE4-834D-B480-8AC5EB146FF1}" type="parTrans" cxnId="{958BBC7E-AAB5-564B-AA93-4AFFA22A72BD}">
      <dgm:prSet/>
      <dgm:spPr/>
      <dgm:t>
        <a:bodyPr/>
        <a:lstStyle/>
        <a:p>
          <a:endParaRPr lang="zh-CN" altLang="en-US">
            <a:solidFill>
              <a:schemeClr val="tx1"/>
            </a:solidFill>
          </a:endParaRPr>
        </a:p>
      </dgm:t>
    </dgm:pt>
    <dgm:pt modelId="{AE16D25C-2C55-FA4E-9BB7-AF3E838AE75B}" type="sibTrans" cxnId="{958BBC7E-AAB5-564B-AA93-4AFFA22A72BD}">
      <dgm:prSet/>
      <dgm:spPr/>
      <dgm:t>
        <a:bodyPr/>
        <a:lstStyle/>
        <a:p>
          <a:endParaRPr lang="zh-CN" altLang="en-US">
            <a:solidFill>
              <a:schemeClr val="tx1"/>
            </a:solidFill>
          </a:endParaRPr>
        </a:p>
      </dgm:t>
    </dgm:pt>
    <dgm:pt modelId="{8C9A837F-F556-F44C-83FB-35808A32D63A}">
      <dgm:prSet/>
      <dgm:spPr>
        <a:blipFill>
          <a:blip xmlns:r="http://schemas.openxmlformats.org/officeDocument/2006/relationships" r:embed="rId1"/>
          <a:stretch>
            <a:fillRect/>
          </a:stretch>
        </a:blipFill>
        <a:ln w="38100">
          <a:solidFill>
            <a:schemeClr val="accent1"/>
          </a:solidFill>
        </a:ln>
      </dgm:spPr>
      <dgm:t>
        <a:bodyPr/>
        <a:lstStyle/>
        <a:p>
          <a:r>
            <a:rPr lang="zh-CN" altLang="en-US">
              <a:noFill/>
            </a:rPr>
            <a:t> </a:t>
          </a:r>
        </a:p>
      </dgm:t>
    </dgm:pt>
    <dgm:pt modelId="{E95277C3-75CA-5843-BB13-2DE7171E167A}" type="parTrans" cxnId="{76D39FE8-C344-9245-9906-A8067C4248BC}">
      <dgm:prSet/>
      <dgm:spPr/>
      <dgm:t>
        <a:bodyPr/>
        <a:lstStyle/>
        <a:p>
          <a:endParaRPr lang="zh-CN" altLang="en-US">
            <a:solidFill>
              <a:schemeClr val="tx1"/>
            </a:solidFill>
          </a:endParaRPr>
        </a:p>
      </dgm:t>
    </dgm:pt>
    <dgm:pt modelId="{A7B598CD-FF3A-724E-80B1-7EB6902A1A6E}" type="sibTrans" cxnId="{76D39FE8-C344-9245-9906-A8067C4248BC}">
      <dgm:prSet/>
      <dgm:spPr/>
      <dgm:t>
        <a:bodyPr/>
        <a:lstStyle/>
        <a:p>
          <a:endParaRPr lang="zh-CN" altLang="en-US">
            <a:solidFill>
              <a:schemeClr val="tx1"/>
            </a:solidFill>
          </a:endParaRPr>
        </a:p>
      </dgm:t>
    </dgm:pt>
    <dgm:pt modelId="{A3C82380-6B2B-8C46-8E6B-D49B46034157}" type="pres">
      <dgm:prSet presAssocID="{166175DC-5FB0-C940-8FAA-E81640C8EC59}" presName="linear" presStyleCnt="0">
        <dgm:presLayoutVars>
          <dgm:animLvl val="lvl"/>
          <dgm:resizeHandles val="exact"/>
        </dgm:presLayoutVars>
      </dgm:prSet>
      <dgm:spPr/>
    </dgm:pt>
    <dgm:pt modelId="{66C24AA9-D4A8-054F-951B-F7CC10B37E2C}" type="pres">
      <dgm:prSet presAssocID="{681AF87B-1A10-8740-AFC5-1EF51FC2C27B}" presName="parentText" presStyleLbl="node1" presStyleIdx="0" presStyleCnt="3">
        <dgm:presLayoutVars>
          <dgm:chMax val="0"/>
          <dgm:bulletEnabled val="1"/>
        </dgm:presLayoutVars>
      </dgm:prSet>
      <dgm:spPr/>
    </dgm:pt>
    <dgm:pt modelId="{BDFC44FB-1178-9043-943A-400166914453}" type="pres">
      <dgm:prSet presAssocID="{AA7DA75E-60D3-414B-A031-57902B0B3398}" presName="spacer" presStyleCnt="0"/>
      <dgm:spPr/>
    </dgm:pt>
    <dgm:pt modelId="{146E1498-448A-C240-95AD-2CBCBEF2A565}" type="pres">
      <dgm:prSet presAssocID="{4F910B5A-D61E-F04C-B1E2-DD06BFB52F81}" presName="parentText" presStyleLbl="node1" presStyleIdx="1" presStyleCnt="3">
        <dgm:presLayoutVars>
          <dgm:chMax val="0"/>
          <dgm:bulletEnabled val="1"/>
        </dgm:presLayoutVars>
      </dgm:prSet>
      <dgm:spPr/>
    </dgm:pt>
    <dgm:pt modelId="{CB46C8D8-0BEB-8D43-B4EB-7562DAC6E6B3}" type="pres">
      <dgm:prSet presAssocID="{AE16D25C-2C55-FA4E-9BB7-AF3E838AE75B}" presName="spacer" presStyleCnt="0"/>
      <dgm:spPr/>
    </dgm:pt>
    <dgm:pt modelId="{8E1C6D67-F61F-A544-A050-BBE50B16D6E9}" type="pres">
      <dgm:prSet presAssocID="{8C9A837F-F556-F44C-83FB-35808A32D63A}" presName="parentText" presStyleLbl="node1" presStyleIdx="2" presStyleCnt="3">
        <dgm:presLayoutVars>
          <dgm:chMax val="0"/>
          <dgm:bulletEnabled val="1"/>
        </dgm:presLayoutVars>
      </dgm:prSet>
      <dgm:spPr/>
    </dgm:pt>
  </dgm:ptLst>
  <dgm:cxnLst>
    <dgm:cxn modelId="{386A7E5D-82F4-DD4E-8148-4B64A6372441}" type="presOf" srcId="{8C9A837F-F556-F44C-83FB-35808A32D63A}" destId="{8E1C6D67-F61F-A544-A050-BBE50B16D6E9}" srcOrd="0" destOrd="0" presId="urn:microsoft.com/office/officeart/2005/8/layout/vList2"/>
    <dgm:cxn modelId="{958BBC7E-AAB5-564B-AA93-4AFFA22A72BD}" srcId="{166175DC-5FB0-C940-8FAA-E81640C8EC59}" destId="{4F910B5A-D61E-F04C-B1E2-DD06BFB52F81}" srcOrd="1" destOrd="0" parTransId="{7C12EFBD-9AE4-834D-B480-8AC5EB146FF1}" sibTransId="{AE16D25C-2C55-FA4E-9BB7-AF3E838AE75B}"/>
    <dgm:cxn modelId="{43D4F894-ACB4-DF41-82E4-327DA49B1FAD}" type="presOf" srcId="{4F910B5A-D61E-F04C-B1E2-DD06BFB52F81}" destId="{146E1498-448A-C240-95AD-2CBCBEF2A565}" srcOrd="0" destOrd="0" presId="urn:microsoft.com/office/officeart/2005/8/layout/vList2"/>
    <dgm:cxn modelId="{1B8646A2-6B27-E64A-8D00-4993F5E4405A}" srcId="{166175DC-5FB0-C940-8FAA-E81640C8EC59}" destId="{681AF87B-1A10-8740-AFC5-1EF51FC2C27B}" srcOrd="0" destOrd="0" parTransId="{799AB492-F7D8-3243-9545-DA3C62EF12EB}" sibTransId="{AA7DA75E-60D3-414B-A031-57902B0B3398}"/>
    <dgm:cxn modelId="{76D39FE8-C344-9245-9906-A8067C4248BC}" srcId="{166175DC-5FB0-C940-8FAA-E81640C8EC59}" destId="{8C9A837F-F556-F44C-83FB-35808A32D63A}" srcOrd="2" destOrd="0" parTransId="{E95277C3-75CA-5843-BB13-2DE7171E167A}" sibTransId="{A7B598CD-FF3A-724E-80B1-7EB6902A1A6E}"/>
    <dgm:cxn modelId="{743269F0-E6E2-9D48-8C94-DF075020B5B0}" type="presOf" srcId="{681AF87B-1A10-8740-AFC5-1EF51FC2C27B}" destId="{66C24AA9-D4A8-054F-951B-F7CC10B37E2C}" srcOrd="0" destOrd="0" presId="urn:microsoft.com/office/officeart/2005/8/layout/vList2"/>
    <dgm:cxn modelId="{5A7FBDF9-1C4C-044B-B19A-DE2872442F5B}" type="presOf" srcId="{166175DC-5FB0-C940-8FAA-E81640C8EC59}" destId="{A3C82380-6B2B-8C46-8E6B-D49B46034157}" srcOrd="0" destOrd="0" presId="urn:microsoft.com/office/officeart/2005/8/layout/vList2"/>
    <dgm:cxn modelId="{DD9BE607-9D9D-2949-9BA2-96102C160587}" type="presParOf" srcId="{A3C82380-6B2B-8C46-8E6B-D49B46034157}" destId="{66C24AA9-D4A8-054F-951B-F7CC10B37E2C}" srcOrd="0" destOrd="0" presId="urn:microsoft.com/office/officeart/2005/8/layout/vList2"/>
    <dgm:cxn modelId="{D6AF25FA-5E61-EC43-8305-8D9FA487AAA3}" type="presParOf" srcId="{A3C82380-6B2B-8C46-8E6B-D49B46034157}" destId="{BDFC44FB-1178-9043-943A-400166914453}" srcOrd="1" destOrd="0" presId="urn:microsoft.com/office/officeart/2005/8/layout/vList2"/>
    <dgm:cxn modelId="{597BD0EB-FF18-AE47-BE41-F342E9B6FB4A}" type="presParOf" srcId="{A3C82380-6B2B-8C46-8E6B-D49B46034157}" destId="{146E1498-448A-C240-95AD-2CBCBEF2A565}" srcOrd="2" destOrd="0" presId="urn:microsoft.com/office/officeart/2005/8/layout/vList2"/>
    <dgm:cxn modelId="{FF81952F-19E6-224A-BCDF-5A8C3AF1D2B2}" type="presParOf" srcId="{A3C82380-6B2B-8C46-8E6B-D49B46034157}" destId="{CB46C8D8-0BEB-8D43-B4EB-7562DAC6E6B3}" srcOrd="3" destOrd="0" presId="urn:microsoft.com/office/officeart/2005/8/layout/vList2"/>
    <dgm:cxn modelId="{A3516563-1A35-0346-AE13-934FB3CA7449}" type="presParOf" srcId="{A3C82380-6B2B-8C46-8E6B-D49B46034157}" destId="{8E1C6D67-F61F-A544-A050-BBE50B16D6E9}" srcOrd="4"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9BD1-354C-8D44-A7C9-EF7946932781}">
      <dsp:nvSpPr>
        <dsp:cNvPr id="0" name=""/>
        <dsp:cNvSpPr/>
      </dsp:nvSpPr>
      <dsp:spPr>
        <a:xfrm>
          <a:off x="24566" y="11708"/>
          <a:ext cx="3159944" cy="804173"/>
        </a:xfrm>
        <a:prstGeom prst="roundRect">
          <a:avLst/>
        </a:prstGeom>
        <a:no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1"/>
              </a:solidFill>
              <a:latin typeface="Helvetica" pitchFamily="2" charset="0"/>
            </a:rPr>
            <a:t>Mean Quantities</a:t>
          </a:r>
          <a:endParaRPr lang="zh-CN" altLang="en-US" sz="2800" b="1" kern="1200" dirty="0">
            <a:solidFill>
              <a:schemeClr val="accent1"/>
            </a:solidFill>
            <a:latin typeface="Helvetica" pitchFamily="2" charset="0"/>
          </a:endParaRPr>
        </a:p>
      </dsp:txBody>
      <dsp:txXfrm>
        <a:off x="63822" y="50964"/>
        <a:ext cx="3081432" cy="725661"/>
      </dsp:txXfrm>
    </dsp:sp>
    <dsp:sp modelId="{A38A5C57-D0E1-9D4B-967E-0BF8993FFC35}">
      <dsp:nvSpPr>
        <dsp:cNvPr id="0" name=""/>
        <dsp:cNvSpPr/>
      </dsp:nvSpPr>
      <dsp:spPr>
        <a:xfrm flipH="1">
          <a:off x="22098" y="1082585"/>
          <a:ext cx="5139874" cy="86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85" tIns="35560" rIns="199136" bIns="35560" numCol="1" spcCol="1270" anchor="t" anchorCtr="0">
          <a:noAutofit/>
        </a:bodyPr>
        <a:lstStyle/>
        <a:p>
          <a:pPr marL="285750" lvl="1" indent="-285750" algn="l" defTabSz="1244600">
            <a:lnSpc>
              <a:spcPct val="100000"/>
            </a:lnSpc>
            <a:spcBef>
              <a:spcPct val="0"/>
            </a:spcBef>
            <a:spcAft>
              <a:spcPct val="20000"/>
            </a:spcAft>
            <a:buChar char="•"/>
          </a:pPr>
          <a:r>
            <a:rPr lang="en-US" altLang="zh-CN" sz="2800" kern="1200" dirty="0">
              <a:latin typeface="Helvetica" pitchFamily="2" charset="0"/>
            </a:rPr>
            <a:t>Total sea-ice area (SIA)</a:t>
          </a:r>
          <a:endParaRPr lang="zh-CN" altLang="en-US" sz="2800" kern="1200" dirty="0">
            <a:latin typeface="Helvetica" pitchFamily="2" charset="0"/>
          </a:endParaRPr>
        </a:p>
        <a:p>
          <a:pPr marL="285750" lvl="1" indent="-285750" algn="l" defTabSz="1244600">
            <a:lnSpc>
              <a:spcPct val="100000"/>
            </a:lnSpc>
            <a:spcBef>
              <a:spcPct val="0"/>
            </a:spcBef>
            <a:spcAft>
              <a:spcPct val="20000"/>
            </a:spcAft>
            <a:buChar char="•"/>
          </a:pPr>
          <a:r>
            <a:rPr lang="en-US" altLang="zh-CN" sz="2800" kern="1200" dirty="0">
              <a:latin typeface="Helvetica" pitchFamily="2" charset="0"/>
            </a:rPr>
            <a:t>Total sea-ice volume (SIV) </a:t>
          </a:r>
        </a:p>
      </dsp:txBody>
      <dsp:txXfrm>
        <a:off x="22098" y="1082585"/>
        <a:ext cx="5139874" cy="866999"/>
      </dsp:txXfrm>
    </dsp:sp>
    <dsp:sp modelId="{C2B15F8D-271A-C34D-B49A-5DCB9873F785}">
      <dsp:nvSpPr>
        <dsp:cNvPr id="0" name=""/>
        <dsp:cNvSpPr/>
      </dsp:nvSpPr>
      <dsp:spPr>
        <a:xfrm>
          <a:off x="4924052" y="14569"/>
          <a:ext cx="4561174" cy="804173"/>
        </a:xfrm>
        <a:prstGeom prst="roundRect">
          <a:avLst/>
        </a:prstGeom>
        <a:no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solidFill>
                <a:schemeClr val="accent1"/>
              </a:solidFill>
              <a:latin typeface="Helvetica" pitchFamily="2" charset="0"/>
            </a:rPr>
            <a:t>Simulated Sensitivity</a:t>
          </a:r>
        </a:p>
      </dsp:txBody>
      <dsp:txXfrm>
        <a:off x="4963308" y="53825"/>
        <a:ext cx="4482662" cy="725661"/>
      </dsp:txXfrm>
    </dsp:sp>
    <dsp:sp modelId="{D5D3E159-BB85-694E-A579-E90F6DE93738}">
      <dsp:nvSpPr>
        <dsp:cNvPr id="0" name=""/>
        <dsp:cNvSpPr/>
      </dsp:nvSpPr>
      <dsp:spPr>
        <a:xfrm>
          <a:off x="4900634" y="1064520"/>
          <a:ext cx="6579217" cy="86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85" tIns="35560" rIns="199136" bIns="35560" numCol="1" spcCol="1270" anchor="t" anchorCtr="0">
          <a:noAutofit/>
        </a:bodyPr>
        <a:lstStyle/>
        <a:p>
          <a:pPr marL="285750" lvl="1" indent="-285750" algn="l" defTabSz="1244600">
            <a:lnSpc>
              <a:spcPct val="100000"/>
            </a:lnSpc>
            <a:spcBef>
              <a:spcPct val="0"/>
            </a:spcBef>
            <a:spcAft>
              <a:spcPct val="20000"/>
            </a:spcAft>
            <a:buChar char="•"/>
          </a:pPr>
          <a:r>
            <a:rPr lang="en-US" altLang="zh-CN" sz="2800" kern="1200" dirty="0">
              <a:latin typeface="Helvetica" pitchFamily="2" charset="0"/>
            </a:rPr>
            <a:t>d</a:t>
          </a:r>
          <a:r>
            <a:rPr lang="zh-CN" altLang="en-US" sz="2800" kern="1200" dirty="0">
              <a:latin typeface="Helvetica" pitchFamily="2" charset="0"/>
            </a:rPr>
            <a:t> </a:t>
          </a:r>
          <a:r>
            <a:rPr lang="en-US" altLang="zh-CN" sz="2800" kern="1200" dirty="0">
              <a:latin typeface="Helvetica" pitchFamily="2" charset="0"/>
            </a:rPr>
            <a:t>SIA</a:t>
          </a:r>
          <a:r>
            <a:rPr lang="zh-CN" altLang="en-US" sz="2800" kern="1200" dirty="0">
              <a:latin typeface="Helvetica" pitchFamily="2" charset="0"/>
            </a:rPr>
            <a:t> </a:t>
          </a:r>
          <a:r>
            <a:rPr lang="en-US" altLang="zh-CN" sz="2800" kern="1200" dirty="0">
              <a:latin typeface="Helvetica" pitchFamily="2" charset="0"/>
            </a:rPr>
            <a:t>/</a:t>
          </a:r>
          <a:r>
            <a:rPr lang="zh-CN" altLang="en-US" sz="2800" kern="1200" dirty="0">
              <a:latin typeface="Helvetica" pitchFamily="2" charset="0"/>
            </a:rPr>
            <a:t> </a:t>
          </a:r>
          <a:r>
            <a:rPr lang="en-US" altLang="zh-CN" sz="2800" kern="1200" dirty="0">
              <a:latin typeface="Helvetica" pitchFamily="2" charset="0"/>
            </a:rPr>
            <a:t>d</a:t>
          </a:r>
          <a:r>
            <a:rPr lang="zh-CN" altLang="en-US" sz="2800" kern="1200" dirty="0">
              <a:latin typeface="Helvetica" pitchFamily="2" charset="0"/>
            </a:rPr>
            <a:t> </a:t>
          </a:r>
          <a:r>
            <a:rPr lang="en-US" altLang="zh-CN" sz="2800" kern="1200" dirty="0">
              <a:latin typeface="Helvetica" pitchFamily="2" charset="0"/>
            </a:rPr>
            <a:t>CO2</a:t>
          </a:r>
        </a:p>
        <a:p>
          <a:pPr marL="285750" lvl="1" indent="-285750" algn="l" defTabSz="1244600">
            <a:lnSpc>
              <a:spcPct val="100000"/>
            </a:lnSpc>
            <a:spcBef>
              <a:spcPct val="0"/>
            </a:spcBef>
            <a:spcAft>
              <a:spcPct val="20000"/>
            </a:spcAft>
            <a:buChar char="•"/>
          </a:pPr>
          <a:r>
            <a:rPr lang="en-US" altLang="zh-CN" sz="2800" kern="1200" dirty="0">
              <a:latin typeface="Helvetica" pitchFamily="2" charset="0"/>
            </a:rPr>
            <a:t>d</a:t>
          </a:r>
          <a:r>
            <a:rPr lang="zh-CN" altLang="en-US" sz="2800" kern="1200" dirty="0">
              <a:latin typeface="Helvetica" pitchFamily="2" charset="0"/>
            </a:rPr>
            <a:t> </a:t>
          </a:r>
          <a:r>
            <a:rPr lang="en-US" altLang="zh-CN" sz="2800" kern="1200" dirty="0">
              <a:latin typeface="Helvetica" pitchFamily="2" charset="0"/>
            </a:rPr>
            <a:t>SIA</a:t>
          </a:r>
          <a:r>
            <a:rPr lang="zh-CN" altLang="en-US" sz="2800" kern="1200" dirty="0">
              <a:latin typeface="Helvetica" pitchFamily="2" charset="0"/>
            </a:rPr>
            <a:t> </a:t>
          </a:r>
          <a:r>
            <a:rPr lang="en-US" altLang="zh-CN" sz="2800" kern="1200" dirty="0">
              <a:latin typeface="Helvetica" pitchFamily="2" charset="0"/>
            </a:rPr>
            <a:t>/</a:t>
          </a:r>
          <a:r>
            <a:rPr lang="zh-CN" altLang="en-US" sz="2800" kern="1200" dirty="0">
              <a:latin typeface="Helvetica" pitchFamily="2" charset="0"/>
            </a:rPr>
            <a:t> </a:t>
          </a:r>
          <a:r>
            <a:rPr lang="en-US" altLang="zh-CN" sz="2800" kern="1200" dirty="0">
              <a:latin typeface="Helvetica" pitchFamily="2" charset="0"/>
            </a:rPr>
            <a:t>d</a:t>
          </a:r>
          <a:r>
            <a:rPr lang="zh-CN" altLang="en-US" sz="2800" kern="1200" dirty="0">
              <a:latin typeface="Helvetica" pitchFamily="2" charset="0"/>
            </a:rPr>
            <a:t> </a:t>
          </a:r>
          <a:r>
            <a:rPr lang="en-US" altLang="zh-CN" sz="2800" kern="1200" dirty="0">
              <a:latin typeface="Helvetica" pitchFamily="2" charset="0"/>
            </a:rPr>
            <a:t>GMST</a:t>
          </a:r>
          <a:r>
            <a:rPr lang="zh-CN" altLang="en-US" sz="2800" kern="1200" dirty="0">
              <a:latin typeface="Helvetica" pitchFamily="2" charset="0"/>
            </a:rPr>
            <a:t>    </a:t>
          </a:r>
          <a:r>
            <a:rPr lang="en-US" altLang="zh-CN" sz="2800" kern="1200" dirty="0">
              <a:latin typeface="Helvetica" pitchFamily="2" charset="0"/>
            </a:rPr>
            <a:t>(</a:t>
          </a:r>
          <a:r>
            <a:rPr lang="en-US" sz="2800" kern="1200" dirty="0">
              <a:latin typeface="Helvetica" pitchFamily="2" charset="0"/>
            </a:rPr>
            <a:t>global annual mean surface temperature</a:t>
          </a:r>
          <a:r>
            <a:rPr lang="en-US" altLang="zh-CN" sz="2800" kern="1200" dirty="0">
              <a:latin typeface="Helvetica" pitchFamily="2" charset="0"/>
            </a:rPr>
            <a:t>)</a:t>
          </a:r>
        </a:p>
      </dsp:txBody>
      <dsp:txXfrm>
        <a:off x="4900634" y="1064520"/>
        <a:ext cx="6579217" cy="866999"/>
      </dsp:txXfrm>
    </dsp:sp>
    <dsp:sp modelId="{66117EB8-6A4E-8C43-9737-7CA2DE48577D}">
      <dsp:nvSpPr>
        <dsp:cNvPr id="0" name=""/>
        <dsp:cNvSpPr/>
      </dsp:nvSpPr>
      <dsp:spPr>
        <a:xfrm>
          <a:off x="15038" y="2644504"/>
          <a:ext cx="9489016" cy="804173"/>
        </a:xfrm>
        <a:prstGeom prst="roundRect">
          <a:avLst/>
        </a:prstGeom>
        <a:no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solidFill>
                <a:schemeClr val="accent1"/>
              </a:solidFill>
              <a:latin typeface="Helvetica" pitchFamily="2" charset="0"/>
            </a:rPr>
            <a:t>When</a:t>
          </a:r>
          <a:r>
            <a:rPr lang="zh-CN" altLang="en-US" sz="2800" b="1" kern="1200" dirty="0">
              <a:solidFill>
                <a:schemeClr val="accent1"/>
              </a:solidFill>
              <a:latin typeface="Helvetica" pitchFamily="2" charset="0"/>
            </a:rPr>
            <a:t> </a:t>
          </a:r>
          <a:r>
            <a:rPr lang="en-US" altLang="zh-CN" sz="2800" b="1" kern="1200" dirty="0">
              <a:solidFill>
                <a:schemeClr val="accent1"/>
              </a:solidFill>
              <a:latin typeface="Helvetica" pitchFamily="2" charset="0"/>
            </a:rPr>
            <a:t>the Arctic Ocean will practically be sea-ice free </a:t>
          </a:r>
        </a:p>
      </dsp:txBody>
      <dsp:txXfrm>
        <a:off x="54294" y="2683760"/>
        <a:ext cx="9410504" cy="725661"/>
      </dsp:txXfrm>
    </dsp:sp>
    <dsp:sp modelId="{AA447044-17F0-4546-A2DE-DA07EBC2BDE3}">
      <dsp:nvSpPr>
        <dsp:cNvPr id="0" name=""/>
        <dsp:cNvSpPr/>
      </dsp:nvSpPr>
      <dsp:spPr>
        <a:xfrm>
          <a:off x="0" y="3562987"/>
          <a:ext cx="11479852" cy="711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85"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en-US" altLang="zh-CN" sz="2800" b="0" kern="1200" dirty="0">
              <a:latin typeface="Helvetica" pitchFamily="2" charset="0"/>
            </a:rPr>
            <a:t>Sea-ice area drop below  </a:t>
          </a:r>
          <a14:m xmlns:a14="http://schemas.microsoft.com/office/drawing/2010/main">
            <m:oMath xmlns:m="http://schemas.openxmlformats.org/officeDocument/2006/math">
              <m:r>
                <a:rPr kumimoji="1" lang="en-US" altLang="zh-CN" sz="2800" b="0" i="0" kern="1200" dirty="0" smtClean="0">
                  <a:latin typeface="Cambria Math" panose="02040503050406030204" pitchFamily="18" charset="0"/>
                </a:rPr>
                <m:t>1</m:t>
              </m:r>
              <m:r>
                <a:rPr kumimoji="1" lang="zh-CN" altLang="en-US" sz="2800" b="0" i="0" kern="1200" dirty="0" smtClean="0">
                  <a:latin typeface="Cambria Math" panose="02040503050406030204" pitchFamily="18" charset="0"/>
                </a:rPr>
                <m:t> </m:t>
              </m:r>
              <m:r>
                <a:rPr kumimoji="1" lang="en-US" altLang="zh-CN" sz="2800" b="0" i="1" kern="1200" dirty="0" smtClean="0">
                  <a:latin typeface="Cambria Math" panose="02040503050406030204" pitchFamily="18" charset="0"/>
                  <a:ea typeface="Cambria Math" panose="02040503050406030204" pitchFamily="18" charset="0"/>
                </a:rPr>
                <m:t>×</m:t>
              </m:r>
              <m:r>
                <a:rPr kumimoji="1" lang="zh-CN" altLang="en-US" sz="2800" b="0" i="1" kern="1200" dirty="0" smtClean="0">
                  <a:latin typeface="Cambria Math" panose="02040503050406030204" pitchFamily="18" charset="0"/>
                  <a:ea typeface="Cambria Math" panose="02040503050406030204" pitchFamily="18" charset="0"/>
                </a:rPr>
                <m:t> </m:t>
              </m:r>
              <m:sSup>
                <m:sSupPr>
                  <m:ctrlPr>
                    <a:rPr kumimoji="1" lang="en-US" altLang="zh-CN" sz="2800" b="0" i="1" kern="1200" dirty="0" smtClean="0">
                      <a:latin typeface="Cambria Math" panose="02040503050406030204" pitchFamily="18" charset="0"/>
                    </a:rPr>
                  </m:ctrlPr>
                </m:sSupPr>
                <m:e>
                  <m:r>
                    <a:rPr kumimoji="1" lang="en-US" altLang="zh-CN" sz="2800" b="0" i="1" kern="1200" dirty="0" smtClean="0">
                      <a:latin typeface="Cambria Math" panose="02040503050406030204" pitchFamily="18" charset="0"/>
                    </a:rPr>
                    <m:t>10</m:t>
                  </m:r>
                </m:e>
                <m:sup>
                  <m:r>
                    <a:rPr kumimoji="1" lang="en-US" altLang="zh-CN" sz="2800" b="0" i="1" kern="1200" dirty="0" smtClean="0">
                      <a:latin typeface="Cambria Math" panose="02040503050406030204" pitchFamily="18" charset="0"/>
                    </a:rPr>
                    <m:t>6</m:t>
                  </m:r>
                </m:sup>
              </m:sSup>
              <m:r>
                <a:rPr kumimoji="1" lang="en-US" altLang="zh-CN" sz="2800" b="0" i="1" kern="1200" dirty="0" smtClean="0">
                  <a:latin typeface="Cambria Math" panose="02040503050406030204" pitchFamily="18" charset="0"/>
                </a:rPr>
                <m:t>  </m:t>
              </m:r>
              <m:r>
                <m:rPr>
                  <m:sty m:val="p"/>
                </m:rPr>
                <a:rPr kumimoji="1" lang="en-US" altLang="zh-CN" sz="2800" b="0" i="0" kern="1200" dirty="0" smtClean="0">
                  <a:latin typeface="Cambria Math" panose="02040503050406030204" pitchFamily="18" charset="0"/>
                </a:rPr>
                <m:t>k</m:t>
              </m:r>
              <m:sSup>
                <m:sSupPr>
                  <m:ctrlPr>
                    <a:rPr kumimoji="1" lang="en-US" altLang="zh-CN" sz="2800" b="0" i="1" kern="1200" dirty="0" smtClean="0">
                      <a:latin typeface="Cambria Math" panose="02040503050406030204" pitchFamily="18" charset="0"/>
                    </a:rPr>
                  </m:ctrlPr>
                </m:sSupPr>
                <m:e>
                  <m:r>
                    <m:rPr>
                      <m:sty m:val="p"/>
                    </m:rPr>
                    <a:rPr kumimoji="1" lang="en-US" altLang="zh-CN" sz="2800" b="0" i="0" kern="1200" dirty="0" smtClean="0">
                      <a:latin typeface="Cambria Math" panose="02040503050406030204" pitchFamily="18" charset="0"/>
                    </a:rPr>
                    <m:t>m</m:t>
                  </m:r>
                </m:e>
                <m:sup>
                  <m:r>
                    <a:rPr kumimoji="1" lang="en-US" altLang="zh-CN" sz="2800" b="0" i="0" kern="1200" dirty="0" smtClean="0">
                      <a:latin typeface="Cambria Math" panose="02040503050406030204" pitchFamily="18" charset="0"/>
                    </a:rPr>
                    <m:t>2</m:t>
                  </m:r>
                </m:sup>
              </m:sSup>
            </m:oMath>
          </a14:m>
          <a:endParaRPr lang="en-US" altLang="zh-CN" sz="2800" b="0" i="0" kern="1200" dirty="0">
            <a:latin typeface="Helvetica" pitchFamily="2" charset="0"/>
          </a:endParaRPr>
        </a:p>
      </dsp:txBody>
      <dsp:txXfrm>
        <a:off x="0" y="3562987"/>
        <a:ext cx="11479852" cy="711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24AA9-D4A8-054F-951B-F7CC10B37E2C}">
      <dsp:nvSpPr>
        <dsp:cNvPr id="0" name=""/>
        <dsp:cNvSpPr/>
      </dsp:nvSpPr>
      <dsp:spPr>
        <a:xfrm>
          <a:off x="0" y="42325"/>
          <a:ext cx="11318549" cy="1677487"/>
        </a:xfrm>
        <a:prstGeom prst="roundRect">
          <a:avLst/>
        </a:prstGeom>
        <a:solidFill>
          <a:schemeClr val="bg1"/>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kumimoji="1" lang="en-US" sz="3600" b="0" i="0" kern="1200" dirty="0">
              <a:solidFill>
                <a:schemeClr val="tx1"/>
              </a:solidFill>
              <a:latin typeface="Helvetica" pitchFamily="2" charset="0"/>
            </a:rPr>
            <a:t>Both</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models</a:t>
          </a:r>
          <a:r>
            <a:rPr kumimoji="1" lang="en-US" alt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sea-ice</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area are more sensitive than observed</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to</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CO2</a:t>
          </a:r>
          <a:endParaRPr lang="zh-CN" sz="3600" b="0" kern="1200" dirty="0">
            <a:solidFill>
              <a:schemeClr val="tx1"/>
            </a:solidFill>
            <a:latin typeface="Helvetica" pitchFamily="2" charset="0"/>
          </a:endParaRPr>
        </a:p>
      </dsp:txBody>
      <dsp:txXfrm>
        <a:off x="81888" y="124213"/>
        <a:ext cx="11154773" cy="1513711"/>
      </dsp:txXfrm>
    </dsp:sp>
    <dsp:sp modelId="{146E1498-448A-C240-95AD-2CBCBEF2A565}">
      <dsp:nvSpPr>
        <dsp:cNvPr id="0" name=""/>
        <dsp:cNvSpPr/>
      </dsp:nvSpPr>
      <dsp:spPr>
        <a:xfrm>
          <a:off x="0" y="1809093"/>
          <a:ext cx="11318549" cy="1677487"/>
        </a:xfrm>
        <a:prstGeom prst="roundRect">
          <a:avLst/>
        </a:prstGeom>
        <a:solidFill>
          <a:schemeClr val="bg1"/>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kumimoji="1" lang="en-US" sz="3600" b="0" i="0" kern="1200" dirty="0">
              <a:solidFill>
                <a:schemeClr val="tx1"/>
              </a:solidFill>
              <a:latin typeface="Helvetica" pitchFamily="2" charset="0"/>
            </a:rPr>
            <a:t>The</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CESM2-WACCM simulates</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more</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realistic</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sea-ice</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area</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and</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extent</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than</a:t>
          </a:r>
          <a:r>
            <a:rPr kumimoji="1" lang="zh-CN" sz="3600" b="0" i="0" kern="1200" dirty="0">
              <a:solidFill>
                <a:schemeClr val="tx1"/>
              </a:solidFill>
              <a:latin typeface="Helvetica" pitchFamily="2" charset="0"/>
            </a:rPr>
            <a:t> </a:t>
          </a:r>
          <a:r>
            <a:rPr kumimoji="1" lang="en-US" sz="3600" b="0" i="0" kern="1200" dirty="0">
              <a:solidFill>
                <a:schemeClr val="tx1"/>
              </a:solidFill>
              <a:latin typeface="Helvetica" pitchFamily="2" charset="0"/>
            </a:rPr>
            <a:t>CESM</a:t>
          </a:r>
          <a:r>
            <a:rPr kumimoji="1" lang="en-US" altLang="zh-CN" sz="3600" b="0" i="0" kern="1200" dirty="0">
              <a:solidFill>
                <a:schemeClr val="tx1"/>
              </a:solidFill>
              <a:latin typeface="Helvetica" pitchFamily="2" charset="0"/>
            </a:rPr>
            <a:t>2</a:t>
          </a:r>
          <a:r>
            <a:rPr kumimoji="1" lang="zh-CN" sz="3600" b="0" i="0" kern="1200" dirty="0">
              <a:solidFill>
                <a:schemeClr val="tx1"/>
              </a:solidFill>
              <a:latin typeface="Helvetica" pitchFamily="2" charset="0"/>
            </a:rPr>
            <a:t> </a:t>
          </a:r>
          <a:endParaRPr lang="zh-CN" sz="3600" b="0" kern="1200" dirty="0">
            <a:solidFill>
              <a:schemeClr val="tx1"/>
            </a:solidFill>
            <a:latin typeface="Helvetica" pitchFamily="2" charset="0"/>
          </a:endParaRPr>
        </a:p>
      </dsp:txBody>
      <dsp:txXfrm>
        <a:off x="81888" y="1890981"/>
        <a:ext cx="11154773" cy="1513711"/>
      </dsp:txXfrm>
    </dsp:sp>
    <dsp:sp modelId="{8E1C6D67-F61F-A544-A050-BBE50B16D6E9}">
      <dsp:nvSpPr>
        <dsp:cNvPr id="0" name=""/>
        <dsp:cNvSpPr/>
      </dsp:nvSpPr>
      <dsp:spPr>
        <a:xfrm>
          <a:off x="0" y="3575860"/>
          <a:ext cx="11318549" cy="1677487"/>
        </a:xfrm>
        <a:prstGeom prst="roundRect">
          <a:avLst/>
        </a:prstGeom>
        <a:solidFill>
          <a:schemeClr val="bg1"/>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kumimoji="1" lang="en-US" sz="3100" b="0" i="0" kern="1200" dirty="0">
              <a:solidFill>
                <a:schemeClr val="tx1"/>
              </a:solidFill>
              <a:latin typeface="Helvetica" pitchFamily="2" charset="0"/>
            </a:rPr>
            <a:t>The</a:t>
          </a:r>
          <a:r>
            <a:rPr kumimoji="1" lang="zh-CN" sz="3100" b="0" i="0" kern="1200" dirty="0">
              <a:solidFill>
                <a:schemeClr val="tx1"/>
              </a:solidFill>
              <a:latin typeface="Helvetica" pitchFamily="2" charset="0"/>
            </a:rPr>
            <a:t> </a:t>
          </a:r>
          <a:r>
            <a:rPr kumimoji="1" lang="en-US" sz="3100" b="0" i="0" kern="1200" dirty="0">
              <a:solidFill>
                <a:schemeClr val="tx1"/>
              </a:solidFill>
              <a:latin typeface="Helvetica" pitchFamily="2" charset="0"/>
            </a:rPr>
            <a:t>CESM2-WACCM</a:t>
          </a:r>
          <a:r>
            <a:rPr kumimoji="1" lang="zh-CN" sz="3100" b="0" i="0" kern="1200" dirty="0">
              <a:solidFill>
                <a:schemeClr val="tx1"/>
              </a:solidFill>
              <a:latin typeface="Helvetica" pitchFamily="2" charset="0"/>
            </a:rPr>
            <a:t> </a:t>
          </a:r>
          <a:r>
            <a:rPr kumimoji="1" lang="en-US" sz="3100" b="0" i="0" kern="1200" dirty="0">
              <a:solidFill>
                <a:schemeClr val="tx1"/>
              </a:solidFill>
              <a:latin typeface="Helvetica" pitchFamily="2" charset="0"/>
            </a:rPr>
            <a:t>projects that the Arctic will become practically sea ice free (sea-ice area drop below </a:t>
          </a:r>
          <a14:m xmlns:a14="http://schemas.microsoft.com/office/drawing/2010/main">
            <m:oMath xmlns:m="http://schemas.openxmlformats.org/officeDocument/2006/math">
              <m:sSup>
                <m:sSupPr>
                  <m:ctrlPr>
                    <a:rPr kumimoji="1" lang="en-US" sz="3100" b="0" i="1" kern="1200">
                      <a:solidFill>
                        <a:schemeClr val="tx1"/>
                      </a:solidFill>
                      <a:latin typeface="Cambria Math" panose="02040503050406030204" pitchFamily="18" charset="0"/>
                    </a:rPr>
                  </m:ctrlPr>
                </m:sSupPr>
                <m:e>
                  <m:r>
                    <a:rPr kumimoji="1" lang="en-US" altLang="zh-CN" sz="3100" b="0" i="0" kern="1200" smtClean="0">
                      <a:solidFill>
                        <a:schemeClr val="tx1"/>
                      </a:solidFill>
                      <a:latin typeface="Cambria Math" panose="02040503050406030204" pitchFamily="18" charset="0"/>
                    </a:rPr>
                    <m:t>1</m:t>
                  </m:r>
                  <m:r>
                    <a:rPr kumimoji="1" lang="zh-CN" altLang="en-US" sz="3100" b="0" i="0" kern="1200" smtClean="0">
                      <a:solidFill>
                        <a:schemeClr val="tx1"/>
                      </a:solidFill>
                      <a:latin typeface="Cambria Math" panose="02040503050406030204" pitchFamily="18" charset="0"/>
                    </a:rPr>
                    <m:t> </m:t>
                  </m:r>
                  <m:r>
                    <a:rPr kumimoji="1" lang="en-US" altLang="zh-CN" sz="3100" b="0" i="1" kern="1200" smtClean="0">
                      <a:solidFill>
                        <a:schemeClr val="tx1"/>
                      </a:solidFill>
                      <a:latin typeface="Cambria Math" panose="02040503050406030204" pitchFamily="18" charset="0"/>
                      <a:ea typeface="Cambria Math" panose="02040503050406030204" pitchFamily="18" charset="0"/>
                    </a:rPr>
                    <m:t>×</m:t>
                  </m:r>
                  <m:r>
                    <a:rPr kumimoji="1" lang="zh-CN" altLang="en-US" sz="3100" b="0" i="1" kern="1200" smtClean="0">
                      <a:solidFill>
                        <a:schemeClr val="tx1"/>
                      </a:solidFill>
                      <a:latin typeface="Cambria Math" panose="02040503050406030204" pitchFamily="18" charset="0"/>
                      <a:ea typeface="Cambria Math" panose="02040503050406030204" pitchFamily="18" charset="0"/>
                    </a:rPr>
                    <m:t> </m:t>
                  </m:r>
                  <m:r>
                    <a:rPr kumimoji="1" lang="en-US" sz="3100" b="0" i="0" kern="1200">
                      <a:solidFill>
                        <a:schemeClr val="tx1"/>
                      </a:solidFill>
                      <a:latin typeface="Cambria Math" panose="02040503050406030204" pitchFamily="18" charset="0"/>
                    </a:rPr>
                    <m:t>10</m:t>
                  </m:r>
                </m:e>
                <m:sup>
                  <m:r>
                    <a:rPr kumimoji="1" lang="en-US" sz="3100" b="0" i="0" kern="1200">
                      <a:solidFill>
                        <a:schemeClr val="tx1"/>
                      </a:solidFill>
                      <a:latin typeface="Cambria Math" panose="02040503050406030204" pitchFamily="18" charset="0"/>
                    </a:rPr>
                    <m:t>6</m:t>
                  </m:r>
                </m:sup>
              </m:sSup>
              <m:r>
                <a:rPr kumimoji="1" lang="en-US" sz="3100" b="0" i="0" kern="1200">
                  <a:solidFill>
                    <a:schemeClr val="tx1"/>
                  </a:solidFill>
                  <a:latin typeface="Cambria Math" panose="02040503050406030204" pitchFamily="18" charset="0"/>
                </a:rPr>
                <m:t>  </m:t>
              </m:r>
              <m:r>
                <m:rPr>
                  <m:sty m:val="p"/>
                </m:rPr>
                <a:rPr kumimoji="1" lang="en-US" sz="3100" b="0" i="0" kern="1200">
                  <a:solidFill>
                    <a:schemeClr val="tx1"/>
                  </a:solidFill>
                  <a:latin typeface="Cambria Math" panose="02040503050406030204" pitchFamily="18" charset="0"/>
                </a:rPr>
                <m:t>k</m:t>
              </m:r>
              <m:sSup>
                <m:sSupPr>
                  <m:ctrlPr>
                    <a:rPr kumimoji="1" lang="en-US" sz="3100" b="0" i="1" kern="1200">
                      <a:solidFill>
                        <a:schemeClr val="tx1"/>
                      </a:solidFill>
                      <a:latin typeface="Cambria Math" panose="02040503050406030204" pitchFamily="18" charset="0"/>
                    </a:rPr>
                  </m:ctrlPr>
                </m:sSupPr>
                <m:e>
                  <m:r>
                    <m:rPr>
                      <m:sty m:val="p"/>
                    </m:rPr>
                    <a:rPr kumimoji="1" lang="en-US" sz="3100" b="0" i="0" kern="1200">
                      <a:solidFill>
                        <a:schemeClr val="tx1"/>
                      </a:solidFill>
                      <a:latin typeface="Cambria Math" panose="02040503050406030204" pitchFamily="18" charset="0"/>
                    </a:rPr>
                    <m:t>m</m:t>
                  </m:r>
                </m:e>
                <m:sup>
                  <m:r>
                    <a:rPr kumimoji="1" lang="en-US" sz="3100" b="0" i="0" kern="1200">
                      <a:solidFill>
                        <a:schemeClr val="tx1"/>
                      </a:solidFill>
                      <a:latin typeface="Cambria Math" panose="02040503050406030204" pitchFamily="18" charset="0"/>
                    </a:rPr>
                    <m:t>2</m:t>
                  </m:r>
                </m:sup>
              </m:sSup>
            </m:oMath>
          </a14:m>
          <a:r>
            <a:rPr kumimoji="1" lang="zh-CN" altLang="en-US" sz="3100" b="0" i="0" kern="1200" dirty="0">
              <a:solidFill>
                <a:schemeClr val="tx1"/>
              </a:solidFill>
              <a:latin typeface="Helvetica" pitchFamily="2" charset="0"/>
            </a:rPr>
            <a:t> </a:t>
          </a:r>
          <a:r>
            <a:rPr kumimoji="1" lang="en-US" sz="3100" b="0" i="0" kern="1200" dirty="0">
              <a:solidFill>
                <a:schemeClr val="tx1"/>
              </a:solidFill>
              <a:latin typeface="Helvetica" pitchFamily="2" charset="0"/>
            </a:rPr>
            <a:t>in September)  before the year 2050 </a:t>
          </a:r>
          <a:endParaRPr lang="zh-CN" sz="3100" b="0" i="0" kern="1200" dirty="0">
            <a:solidFill>
              <a:schemeClr val="tx1"/>
            </a:solidFill>
            <a:latin typeface="Helvetica" pitchFamily="2" charset="0"/>
          </a:endParaRPr>
        </a:p>
      </dsp:txBody>
      <dsp:txXfrm>
        <a:off x="81888" y="3657748"/>
        <a:ext cx="11154773" cy="15137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F2614-2F5A-0247-BE28-C082AFDC5899}" type="datetimeFigureOut">
              <a:rPr kumimoji="1" lang="zh-CN" altLang="en-US" smtClean="0"/>
              <a:t>2021/12/19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158B0-3EFC-B843-94E2-9298AFA44F52}" type="slidenum">
              <a:rPr kumimoji="1" lang="zh-CN" altLang="en-US" smtClean="0"/>
              <a:t>‹#›</a:t>
            </a:fld>
            <a:endParaRPr kumimoji="1" lang="zh-CN" altLang="en-US"/>
          </a:p>
        </p:txBody>
      </p:sp>
    </p:spTree>
    <p:extLst>
      <p:ext uri="{BB962C8B-B14F-4D97-AF65-F5344CB8AC3E}">
        <p14:creationId xmlns:p14="http://schemas.microsoft.com/office/powerpoint/2010/main" val="67977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Hi</a:t>
            </a:r>
            <a:r>
              <a:rPr kumimoji="1" lang="zh-CN" altLang="en-US" dirty="0"/>
              <a:t> </a:t>
            </a:r>
            <a:r>
              <a:rPr kumimoji="1" lang="en-US" altLang="zh-CN" dirty="0"/>
              <a:t>everyone, I’m</a:t>
            </a:r>
            <a:r>
              <a:rPr kumimoji="1" lang="zh-CN" altLang="en-US" dirty="0"/>
              <a:t>  </a:t>
            </a:r>
            <a:r>
              <a:rPr kumimoji="1" lang="en-US" altLang="zh-CN" dirty="0"/>
              <a:t>Ning Chenhui from </a:t>
            </a:r>
            <a:r>
              <a:rPr lang="en-US" altLang="zh-CN" sz="1200" dirty="0">
                <a:latin typeface="Helvetica" pitchFamily="2" charset="0"/>
              </a:rPr>
              <a:t>Department of Earth System Science</a:t>
            </a:r>
            <a:r>
              <a:rPr kumimoji="1" lang="en-US" altLang="zh-CN" dirty="0"/>
              <a:t>. Today I will talk about the Arctic sea ice in the community earth system model.</a:t>
            </a:r>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1</a:t>
            </a:fld>
            <a:endParaRPr kumimoji="1" lang="zh-CN" altLang="en-US"/>
          </a:p>
        </p:txBody>
      </p:sp>
    </p:spTree>
    <p:extLst>
      <p:ext uri="{BB962C8B-B14F-4D97-AF65-F5344CB8AC3E}">
        <p14:creationId xmlns:p14="http://schemas.microsoft.com/office/powerpoint/2010/main" val="136646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10</a:t>
            </a:fld>
            <a:endParaRPr kumimoji="1" lang="zh-CN" altLang="en-US"/>
          </a:p>
        </p:txBody>
      </p:sp>
    </p:spTree>
    <p:extLst>
      <p:ext uri="{BB962C8B-B14F-4D97-AF65-F5344CB8AC3E}">
        <p14:creationId xmlns:p14="http://schemas.microsoft.com/office/powerpoint/2010/main" val="313097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Helvetica" pitchFamily="2" charset="0"/>
              </a:rPr>
              <a:t>In the past hundred years, the global warming</a:t>
            </a:r>
            <a:r>
              <a:rPr kumimoji="1" lang="zh-CN" altLang="en-US" dirty="0">
                <a:latin typeface="Helvetica" pitchFamily="2" charset="0"/>
              </a:rPr>
              <a:t> </a:t>
            </a:r>
            <a:r>
              <a:rPr kumimoji="1" lang="en-US" altLang="zh-CN" dirty="0">
                <a:latin typeface="Helvetica" pitchFamily="2" charset="0"/>
              </a:rPr>
              <a:t>is changing the earth and affecting human beings.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Helvetica" pitchFamily="2" charset="0"/>
              </a:rPr>
              <a:t>Arctic sea ice is an important part of the earth system</a:t>
            </a:r>
            <a:r>
              <a:rPr kumimoji="1" lang="zh-CN" altLang="en-US" dirty="0">
                <a:latin typeface="Helvetica" pitchFamily="2" charset="0"/>
              </a:rPr>
              <a:t>，</a:t>
            </a:r>
            <a:r>
              <a:rPr kumimoji="1" lang="en-US" altLang="zh-CN" dirty="0">
                <a:latin typeface="Helvetica" pitchFamily="2" charset="0"/>
              </a:rPr>
              <a:t>and</a:t>
            </a:r>
            <a:r>
              <a:rPr kumimoji="1" lang="zh-CN" altLang="en-US" dirty="0">
                <a:latin typeface="Helvetica" pitchFamily="2" charset="0"/>
              </a:rPr>
              <a:t> </a:t>
            </a:r>
            <a:r>
              <a:rPr kumimoji="1" lang="en-US" altLang="zh-CN" dirty="0">
                <a:latin typeface="Helvetica" pitchFamily="2" charset="0"/>
              </a:rPr>
              <a:t>it</a:t>
            </a:r>
            <a:r>
              <a:rPr kumimoji="1" lang="zh-CN" altLang="en-US" dirty="0">
                <a:latin typeface="Helvetica" pitchFamily="2" charset="0"/>
              </a:rPr>
              <a:t> </a:t>
            </a:r>
            <a:r>
              <a:rPr kumimoji="1" lang="en-US" altLang="zh-CN" dirty="0">
                <a:latin typeface="Helvetica" pitchFamily="2" charset="0"/>
              </a:rPr>
              <a:t>is</a:t>
            </a:r>
            <a:r>
              <a:rPr kumimoji="1" lang="zh-CN" altLang="en-US" dirty="0">
                <a:latin typeface="Helvetica" pitchFamily="2" charset="0"/>
              </a:rPr>
              <a:t> </a:t>
            </a:r>
            <a:r>
              <a:rPr kumimoji="1" lang="en-US" altLang="zh-CN" dirty="0">
                <a:latin typeface="Helvetica" pitchFamily="2" charset="0"/>
              </a:rPr>
              <a:t>affected</a:t>
            </a:r>
            <a:r>
              <a:rPr kumimoji="1" lang="zh-CN" altLang="en-US" dirty="0">
                <a:latin typeface="Helvetica" pitchFamily="2" charset="0"/>
              </a:rPr>
              <a:t> </a:t>
            </a:r>
            <a:r>
              <a:rPr kumimoji="1" lang="en-US" altLang="zh-CN" dirty="0">
                <a:latin typeface="Helvetica" pitchFamily="2" charset="0"/>
              </a:rPr>
              <a:t>by</a:t>
            </a:r>
            <a:r>
              <a:rPr kumimoji="1" lang="zh-CN" altLang="en-US" dirty="0">
                <a:latin typeface="Helvetica" pitchFamily="2" charset="0"/>
              </a:rPr>
              <a:t> </a:t>
            </a:r>
            <a:r>
              <a:rPr kumimoji="1" lang="en-US" altLang="zh-CN" dirty="0">
                <a:latin typeface="Helvetica" pitchFamily="2" charset="0"/>
              </a:rPr>
              <a:t>the</a:t>
            </a:r>
            <a:r>
              <a:rPr kumimoji="1" lang="zh-CN" altLang="en-US" dirty="0">
                <a:latin typeface="Helvetica" pitchFamily="2" charset="0"/>
              </a:rPr>
              <a:t> </a:t>
            </a:r>
            <a:r>
              <a:rPr kumimoji="1" lang="en-US" altLang="zh-CN" dirty="0">
                <a:latin typeface="Helvetica" pitchFamily="2" charset="0"/>
              </a:rPr>
              <a:t>global</a:t>
            </a:r>
            <a:r>
              <a:rPr kumimoji="1" lang="zh-CN" altLang="en-US" dirty="0">
                <a:latin typeface="Helvetica" pitchFamily="2" charset="0"/>
              </a:rPr>
              <a:t> </a:t>
            </a:r>
            <a:r>
              <a:rPr kumimoji="1" lang="en-US" altLang="zh-CN" dirty="0">
                <a:latin typeface="Helvetica" pitchFamily="2" charset="0"/>
              </a:rPr>
              <a:t>warming.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Helvetica" pitchFamily="2" charset="0"/>
              </a:rPr>
              <a:t>The picture on the right shows the changes of the Arctic sea ice extent, </a:t>
            </a:r>
            <a:r>
              <a:rPr kumimoji="1" lang="en-US" altLang="zh-CN" strike="sngStrike" dirty="0">
                <a:latin typeface="Helvetica" pitchFamily="2" charset="0"/>
              </a:rPr>
              <a:t>in which the gray strip is the historical average, and the colored solid line below is for</a:t>
            </a:r>
            <a:r>
              <a:rPr kumimoji="1" lang="zh-CN" altLang="en-US" strike="sngStrike" dirty="0">
                <a:latin typeface="Helvetica" pitchFamily="2" charset="0"/>
              </a:rPr>
              <a:t> </a:t>
            </a:r>
            <a:r>
              <a:rPr kumimoji="1" lang="en-US" altLang="zh-CN" strike="sngStrike" dirty="0">
                <a:latin typeface="Helvetica" pitchFamily="2" charset="0"/>
              </a:rPr>
              <a:t>recent years. </a:t>
            </a:r>
            <a:r>
              <a:rPr kumimoji="1" lang="en-US" altLang="zh-CN" dirty="0">
                <a:latin typeface="Helvetica" pitchFamily="2" charset="0"/>
              </a:rPr>
              <a:t>It is obvious that the sea ice extent has shown a downward trend</a:t>
            </a:r>
            <a:r>
              <a:rPr kumimoji="1" lang="zh-CN" altLang="en-US" dirty="0">
                <a:latin typeface="Helvetica" pitchFamily="2" charset="0"/>
              </a:rPr>
              <a:t>，</a:t>
            </a:r>
            <a:r>
              <a:rPr kumimoji="1" lang="en-US" altLang="zh-CN" dirty="0">
                <a:latin typeface="Helvetica" pitchFamily="2" charset="0"/>
              </a:rPr>
              <a:t>the</a:t>
            </a:r>
            <a:r>
              <a:rPr kumimoji="1" lang="zh-CN" altLang="en-US" dirty="0">
                <a:latin typeface="Helvetica" pitchFamily="2" charset="0"/>
              </a:rPr>
              <a:t> </a:t>
            </a:r>
            <a:r>
              <a:rPr kumimoji="1" lang="en-US" altLang="zh-CN" dirty="0">
                <a:latin typeface="Helvetica" pitchFamily="2" charset="0"/>
              </a:rPr>
              <a:t>minimum</a:t>
            </a:r>
            <a:r>
              <a:rPr kumimoji="1" lang="zh-CN" altLang="en-US" dirty="0">
                <a:latin typeface="Helvetica" pitchFamily="2" charset="0"/>
              </a:rPr>
              <a:t> </a:t>
            </a:r>
            <a:r>
              <a:rPr kumimoji="1" lang="en-US" altLang="zh-CN" dirty="0">
                <a:latin typeface="Helvetica" pitchFamily="2" charset="0"/>
              </a:rPr>
              <a:t>is</a:t>
            </a:r>
            <a:r>
              <a:rPr kumimoji="1" lang="zh-CN" altLang="en-US" dirty="0">
                <a:latin typeface="Helvetica" pitchFamily="2" charset="0"/>
              </a:rPr>
              <a:t> </a:t>
            </a:r>
            <a:r>
              <a:rPr kumimoji="1" lang="en-US" altLang="zh-CN" dirty="0">
                <a:latin typeface="Helvetica" pitchFamily="2" charset="0"/>
              </a:rPr>
              <a:t>from</a:t>
            </a:r>
            <a:r>
              <a:rPr kumimoji="1" lang="zh-CN" altLang="en-US" dirty="0">
                <a:latin typeface="Helvetica" pitchFamily="2" charset="0"/>
              </a:rPr>
              <a:t> </a:t>
            </a:r>
            <a:r>
              <a:rPr kumimoji="1" lang="en-US" altLang="zh-CN" dirty="0">
                <a:latin typeface="Helvetica" pitchFamily="2" charset="0"/>
              </a:rPr>
              <a:t>7</a:t>
            </a:r>
            <a:r>
              <a:rPr kumimoji="1" lang="zh-CN" altLang="en-US" dirty="0">
                <a:latin typeface="Helvetica" pitchFamily="2" charset="0"/>
              </a:rPr>
              <a:t> </a:t>
            </a:r>
            <a:r>
              <a:rPr kumimoji="1" lang="en-US" altLang="zh-CN" dirty="0">
                <a:latin typeface="Helvetica" pitchFamily="2" charset="0"/>
              </a:rPr>
              <a:t>to</a:t>
            </a:r>
            <a:r>
              <a:rPr kumimoji="1" lang="zh-CN" altLang="en-US" dirty="0">
                <a:latin typeface="Helvetica" pitchFamily="2" charset="0"/>
              </a:rPr>
              <a:t> </a:t>
            </a:r>
            <a:r>
              <a:rPr kumimoji="1" lang="en-US" altLang="zh-CN" dirty="0">
                <a:latin typeface="Helvetica" pitchFamily="2" charset="0"/>
              </a:rPr>
              <a:t>about</a:t>
            </a:r>
            <a:r>
              <a:rPr kumimoji="1" lang="zh-CN" altLang="en-US" dirty="0">
                <a:latin typeface="Helvetica" pitchFamily="2" charset="0"/>
              </a:rPr>
              <a:t> </a:t>
            </a:r>
            <a:r>
              <a:rPr kumimoji="1" lang="en-US" altLang="zh-CN" dirty="0">
                <a:latin typeface="Helvetica" pitchFamily="2" charset="0"/>
              </a:rPr>
              <a:t>5</a:t>
            </a:r>
            <a:r>
              <a:rPr kumimoji="1" lang="zh-CN" altLang="en-US" dirty="0">
                <a:latin typeface="Helvetica" pitchFamily="2" charset="0"/>
              </a:rPr>
              <a:t> </a:t>
            </a:r>
            <a:r>
              <a:rPr kumimoji="1" lang="en-US" altLang="zh-CN" dirty="0">
                <a:latin typeface="Helvetica" pitchFamily="2" charset="0"/>
              </a:rPr>
              <a:t>square</a:t>
            </a:r>
            <a:r>
              <a:rPr kumimoji="1" lang="zh-CN" altLang="en-US" dirty="0">
                <a:latin typeface="Helvetica" pitchFamily="2" charset="0"/>
              </a:rPr>
              <a:t> </a:t>
            </a:r>
            <a:r>
              <a:rPr kumimoji="1" lang="en-US" altLang="zh-CN" dirty="0">
                <a:latin typeface="Helvetica" pitchFamily="2" charset="0"/>
              </a:rPr>
              <a:t>kilometers.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Helvetica" pitchFamily="2" charset="0"/>
              </a:rPr>
              <a:t>Therefore, a very important question is, will the Arctic sea ice disappear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latin typeface="Helvetica" pitchFamily="2" charset="0"/>
            </a:endParaRPr>
          </a:p>
          <a:p>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2</a:t>
            </a:fld>
            <a:endParaRPr kumimoji="1" lang="zh-CN" altLang="en-US"/>
          </a:p>
        </p:txBody>
      </p:sp>
    </p:spTree>
    <p:extLst>
      <p:ext uri="{BB962C8B-B14F-4D97-AF65-F5344CB8AC3E}">
        <p14:creationId xmlns:p14="http://schemas.microsoft.com/office/powerpoint/2010/main" val="302134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Helvetica" pitchFamily="2" charset="0"/>
              </a:rPr>
              <a:t>To</a:t>
            </a:r>
            <a:r>
              <a:rPr kumimoji="1" lang="zh-CN" altLang="en-US" dirty="0">
                <a:latin typeface="Helvetica" pitchFamily="2" charset="0"/>
              </a:rPr>
              <a:t> </a:t>
            </a:r>
            <a:r>
              <a:rPr kumimoji="1" lang="en-US" altLang="zh-CN" dirty="0">
                <a:latin typeface="Helvetica" pitchFamily="2" charset="0"/>
              </a:rPr>
              <a:t>study</a:t>
            </a:r>
            <a:r>
              <a:rPr kumimoji="1" lang="zh-CN" altLang="en-US" dirty="0">
                <a:latin typeface="Helvetica" pitchFamily="2" charset="0"/>
              </a:rPr>
              <a:t> </a:t>
            </a:r>
            <a:r>
              <a:rPr kumimoji="1" lang="en-US" altLang="zh-CN" dirty="0">
                <a:latin typeface="Helvetica" pitchFamily="2" charset="0"/>
              </a:rPr>
              <a:t>sea</a:t>
            </a:r>
            <a:r>
              <a:rPr kumimoji="1" lang="zh-CN" altLang="en-US" dirty="0">
                <a:latin typeface="Helvetica" pitchFamily="2" charset="0"/>
              </a:rPr>
              <a:t> </a:t>
            </a:r>
            <a:r>
              <a:rPr kumimoji="1" lang="en-US" altLang="zh-CN" dirty="0">
                <a:latin typeface="Helvetica" pitchFamily="2" charset="0"/>
              </a:rPr>
              <a:t>ice</a:t>
            </a:r>
            <a:r>
              <a:rPr kumimoji="1" lang="zh-CN" altLang="en-US" dirty="0">
                <a:latin typeface="Helvetica" pitchFamily="2" charset="0"/>
              </a:rPr>
              <a:t> </a:t>
            </a:r>
            <a:r>
              <a:rPr kumimoji="1" lang="en-US" altLang="zh-CN" dirty="0">
                <a:latin typeface="Helvetica" pitchFamily="2" charset="0"/>
              </a:rPr>
              <a:t>in</a:t>
            </a:r>
            <a:r>
              <a:rPr kumimoji="1" lang="zh-CN" altLang="en-US" dirty="0">
                <a:latin typeface="Helvetica" pitchFamily="2" charset="0"/>
              </a:rPr>
              <a:t> </a:t>
            </a:r>
            <a:r>
              <a:rPr kumimoji="1" lang="en-US" altLang="zh-CN" dirty="0">
                <a:latin typeface="Helvetica" pitchFamily="2" charset="0"/>
              </a:rPr>
              <a:t>global</a:t>
            </a:r>
            <a:r>
              <a:rPr kumimoji="1" lang="zh-CN" altLang="en-US" dirty="0">
                <a:latin typeface="Helvetica" pitchFamily="2" charset="0"/>
              </a:rPr>
              <a:t> </a:t>
            </a:r>
            <a:r>
              <a:rPr kumimoji="1" lang="en-US" altLang="zh-CN" dirty="0">
                <a:latin typeface="Helvetica" pitchFamily="2" charset="0"/>
              </a:rPr>
              <a:t>change</a:t>
            </a:r>
            <a:r>
              <a:rPr kumimoji="1" lang="zh-CN" altLang="en-US" dirty="0">
                <a:latin typeface="Helvetica" pitchFamily="2" charset="0"/>
              </a:rPr>
              <a:t>，</a:t>
            </a:r>
            <a:r>
              <a:rPr kumimoji="1" lang="en-US" altLang="zh-CN" dirty="0">
                <a:latin typeface="Helvetica" pitchFamily="2" charset="0"/>
              </a:rPr>
              <a:t>Earth system model is one of the important and irreplaceable research tools</a:t>
            </a:r>
            <a:r>
              <a:rPr kumimoji="1" lang="zh-CN" altLang="en-US" dirty="0">
                <a:latin typeface="Helvetica" pitchFamily="2" charset="0"/>
              </a:rPr>
              <a:t>， </a:t>
            </a:r>
            <a:r>
              <a:rPr kumimoji="1" lang="en-US" altLang="zh-CN" dirty="0">
                <a:latin typeface="Helvetica" pitchFamily="2" charset="0"/>
              </a:rPr>
              <a:t>it</a:t>
            </a:r>
            <a:r>
              <a:rPr kumimoji="1" lang="zh-CN" altLang="en-US" dirty="0">
                <a:latin typeface="Helvetica" pitchFamily="2" charset="0"/>
              </a:rPr>
              <a:t> </a:t>
            </a:r>
            <a:r>
              <a:rPr kumimoji="1" lang="en-US" altLang="zh-CN" dirty="0">
                <a:latin typeface="Helvetica" pitchFamily="2" charset="0"/>
              </a:rPr>
              <a:t>can</a:t>
            </a:r>
            <a:r>
              <a:rPr kumimoji="1" lang="zh-CN" altLang="en-US" dirty="0">
                <a:latin typeface="Helvetica" pitchFamily="2" charset="0"/>
              </a:rPr>
              <a:t> </a:t>
            </a:r>
            <a:r>
              <a:rPr kumimoji="1" lang="en-US" altLang="zh-CN" dirty="0">
                <a:latin typeface="Helvetica" pitchFamily="2" charset="0"/>
              </a:rPr>
              <a:t>simulate</a:t>
            </a:r>
            <a:r>
              <a:rPr kumimoji="1" lang="zh-CN" altLang="en-US" dirty="0">
                <a:latin typeface="Helvetica" pitchFamily="2" charset="0"/>
              </a:rPr>
              <a:t> </a:t>
            </a:r>
            <a:r>
              <a:rPr kumimoji="1" lang="en-US" altLang="zh-CN" dirty="0">
                <a:latin typeface="Helvetica" pitchFamily="2" charset="0"/>
              </a:rPr>
              <a:t>and</a:t>
            </a:r>
            <a:r>
              <a:rPr kumimoji="1" lang="zh-CN" altLang="en-US" dirty="0">
                <a:latin typeface="Helvetica" pitchFamily="2" charset="0"/>
              </a:rPr>
              <a:t> </a:t>
            </a:r>
            <a:r>
              <a:rPr kumimoji="1" lang="en-US" altLang="zh-CN" dirty="0">
                <a:latin typeface="Helvetica" pitchFamily="2" charset="0"/>
              </a:rPr>
              <a:t>predict</a:t>
            </a:r>
            <a:r>
              <a:rPr kumimoji="1" lang="zh-CN" altLang="en-US" dirty="0">
                <a:latin typeface="Helvetica" pitchFamily="2" charset="0"/>
              </a:rPr>
              <a:t> </a:t>
            </a:r>
            <a:r>
              <a:rPr kumimoji="1" lang="en-US" altLang="zh-CN" dirty="0">
                <a:latin typeface="Helvetica" pitchFamily="2" charset="0"/>
              </a:rPr>
              <a:t>climate change </a:t>
            </a:r>
            <a:r>
              <a:rPr kumimoji="1" lang="zh-CN" altLang="en-US" dirty="0">
                <a:latin typeface="Helvetica" pitchFamily="2" charset="0"/>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dirty="0"/>
              <a:t>Community Earth System Model</a:t>
            </a:r>
            <a:r>
              <a:rPr lang="zh-CN" altLang="en-US" dirty="0"/>
              <a:t>，</a:t>
            </a:r>
            <a:r>
              <a:rPr lang="en-US" altLang="zh-CN" dirty="0"/>
              <a:t>CESM</a:t>
            </a:r>
            <a:r>
              <a:rPr lang="zh-CN" altLang="en-US" dirty="0"/>
              <a:t>， </a:t>
            </a:r>
            <a:r>
              <a:rPr lang="en-US" altLang="zh-CN" dirty="0"/>
              <a:t> is an </a:t>
            </a:r>
            <a:r>
              <a:rPr lang="en-US" altLang="zh-CN" sz="1200" kern="1200" dirty="0">
                <a:solidFill>
                  <a:schemeClr val="tx1"/>
                </a:solidFill>
                <a:effectLst/>
                <a:latin typeface="+mn-lt"/>
                <a:ea typeface="+mn-ea"/>
                <a:cs typeface="+mn-cs"/>
              </a:rPr>
              <a:t>state-of-the-art</a:t>
            </a:r>
            <a:r>
              <a:rPr lang="zh-CN" altLang="en-US" sz="1200" kern="1200" dirty="0">
                <a:solidFill>
                  <a:schemeClr val="tx1"/>
                </a:solidFill>
                <a:effectLst/>
                <a:latin typeface="+mn-lt"/>
                <a:ea typeface="+mn-ea"/>
                <a:cs typeface="+mn-cs"/>
              </a:rPr>
              <a:t> </a:t>
            </a:r>
            <a:r>
              <a:rPr lang="en-US" altLang="zh-CN" dirty="0"/>
              <a:t>fully coupled global climate model.</a:t>
            </a:r>
          </a:p>
          <a:p>
            <a:r>
              <a:rPr lang="en-US" altLang="zh-CN" sz="1200" kern="1200" dirty="0">
                <a:solidFill>
                  <a:schemeClr val="tx1"/>
                </a:solidFill>
                <a:effectLst/>
                <a:latin typeface="+mn-lt"/>
                <a:ea typeface="+mn-ea"/>
                <a:cs typeface="+mn-cs"/>
              </a:rPr>
              <a:t>In addition to the default configuration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it also provides a "</a:t>
            </a:r>
            <a:r>
              <a:rPr lang="en-US" altLang="zh-CN" sz="1200" kern="1200" dirty="0" err="1">
                <a:solidFill>
                  <a:schemeClr val="tx1"/>
                </a:solidFill>
                <a:effectLst/>
                <a:latin typeface="+mn-lt"/>
                <a:ea typeface="+mn-ea"/>
                <a:cs typeface="+mn-cs"/>
              </a:rPr>
              <a:t>waccm</a:t>
            </a:r>
            <a:r>
              <a:rPr lang="en-US" altLang="zh-CN" sz="1200" kern="1200" dirty="0">
                <a:solidFill>
                  <a:schemeClr val="tx1"/>
                </a:solidFill>
                <a:effectLst/>
                <a:latin typeface="+mn-lt"/>
                <a:ea typeface="+mn-ea"/>
                <a:cs typeface="+mn-cs"/>
              </a:rPr>
              <a:t>" configuration to simulate higher atmosphere and more complex chemical processes.</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3</a:t>
            </a:fld>
            <a:endParaRPr kumimoji="1" lang="zh-CN" altLang="en-US"/>
          </a:p>
        </p:txBody>
      </p:sp>
    </p:spTree>
    <p:extLst>
      <p:ext uri="{BB962C8B-B14F-4D97-AF65-F5344CB8AC3E}">
        <p14:creationId xmlns:p14="http://schemas.microsoft.com/office/powerpoint/2010/main" val="304823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here comes the question...:</a:t>
            </a:r>
          </a:p>
          <a:p>
            <a:r>
              <a:rPr kumimoji="1" lang="en-US" altLang="zh-CN" dirty="0"/>
              <a:t>In order to answer these questions, we compared the sea ice results of cesm2 and cesm2 </a:t>
            </a:r>
            <a:r>
              <a:rPr kumimoji="1" lang="en-US" altLang="zh-CN" dirty="0" err="1"/>
              <a:t>waccm</a:t>
            </a:r>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4</a:t>
            </a:fld>
            <a:endParaRPr kumimoji="1" lang="zh-CN" altLang="en-US"/>
          </a:p>
        </p:txBody>
      </p:sp>
    </p:spTree>
    <p:extLst>
      <p:ext uri="{BB962C8B-B14F-4D97-AF65-F5344CB8AC3E}">
        <p14:creationId xmlns:p14="http://schemas.microsoft.com/office/powerpoint/2010/main" val="73642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evaluation method of this study is as follows: </a:t>
            </a:r>
          </a:p>
          <a:p>
            <a:r>
              <a:rPr lang="en-US" altLang="zh-CN" sz="1200" kern="1200" dirty="0">
                <a:solidFill>
                  <a:schemeClr val="tx1"/>
                </a:solidFill>
                <a:effectLst/>
                <a:latin typeface="+mn-lt"/>
                <a:ea typeface="+mn-ea"/>
                <a:cs typeface="+mn-cs"/>
              </a:rPr>
              <a:t>firstly, calculate the mean quantities, the total sea ice area SIA and total sea ice volume SIV of the Arctic in summer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winter, </a:t>
            </a:r>
          </a:p>
          <a:p>
            <a:r>
              <a:rPr lang="en-US" altLang="zh-CN" sz="1200" kern="1200" dirty="0">
                <a:solidFill>
                  <a:schemeClr val="tx1"/>
                </a:solidFill>
                <a:effectLst/>
                <a:latin typeface="+mn-lt"/>
                <a:ea typeface="+mn-ea"/>
                <a:cs typeface="+mn-cs"/>
              </a:rPr>
              <a:t>and then analyze the sensitivity of the model, to evaluate the change in SIA for a given change in: CO</a:t>
            </a:r>
            <a:r>
              <a:rPr lang="en-US" altLang="zh-CN" sz="1200" kern="1200" baseline="-25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emissions, and global annual mean surface temperature (GMST).</a:t>
            </a:r>
          </a:p>
          <a:p>
            <a:r>
              <a:rPr lang="en-US" altLang="zh-CN" sz="1200" kern="1200" dirty="0">
                <a:solidFill>
                  <a:schemeClr val="tx1"/>
                </a:solidFill>
                <a:effectLst/>
                <a:latin typeface="+mn-lt"/>
                <a:ea typeface="+mn-ea"/>
                <a:cs typeface="+mn-cs"/>
              </a:rPr>
              <a:t>Finally, evaluate the scenario when the Arctic Ocean will practically be sea-ice free, which is defined as the average sea ice area decreased to one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million</a:t>
            </a:r>
            <a:r>
              <a:rPr lang="zh-CN" altLang="en-US" sz="1200" kern="1200" dirty="0">
                <a:solidFill>
                  <a:schemeClr val="tx1"/>
                </a:solidFill>
                <a:effectLst/>
                <a:latin typeface="+mn-lt"/>
                <a:ea typeface="+mn-ea"/>
                <a:cs typeface="+mn-cs"/>
              </a:rPr>
              <a:t> </a:t>
            </a:r>
            <a:r>
              <a:rPr lang="en-US" altLang="zh-CN" dirty="0"/>
              <a:t>square kilometer</a:t>
            </a:r>
            <a:r>
              <a:rPr lang="en-US" altLang="zh-CN" sz="1200" kern="1200" dirty="0">
                <a:solidFill>
                  <a:schemeClr val="tx1"/>
                </a:solidFill>
                <a:effectLst/>
                <a:latin typeface="+mn-lt"/>
                <a:ea typeface="+mn-ea"/>
                <a:cs typeface="+mn-cs"/>
              </a:rPr>
              <a:t> in September.</a:t>
            </a:r>
          </a:p>
          <a:p>
            <a:r>
              <a:rPr lang="en-US" altLang="zh-CN" sz="1200"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5</a:t>
            </a:fld>
            <a:endParaRPr kumimoji="1" lang="zh-CN" altLang="en-US"/>
          </a:p>
        </p:txBody>
      </p:sp>
    </p:spTree>
    <p:extLst>
      <p:ext uri="{BB962C8B-B14F-4D97-AF65-F5344CB8AC3E}">
        <p14:creationId xmlns:p14="http://schemas.microsoft.com/office/powerpoint/2010/main" val="29411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Next is our results.</a:t>
            </a:r>
          </a:p>
          <a:p>
            <a:r>
              <a:rPr lang="en-US" altLang="zh-CN" sz="1200" kern="1200" dirty="0">
                <a:solidFill>
                  <a:schemeClr val="tx1"/>
                </a:solidFill>
                <a:effectLst/>
                <a:latin typeface="+mn-lt"/>
                <a:ea typeface="+mn-ea"/>
                <a:cs typeface="+mn-cs"/>
              </a:rPr>
              <a:t>Firstly, compare the spatial distribution of sea ice between the model and the observation. </a:t>
            </a:r>
          </a:p>
          <a:p>
            <a:r>
              <a:rPr lang="en-US" altLang="zh-CN" sz="1200" kern="1200" dirty="0">
                <a:solidFill>
                  <a:schemeClr val="tx1"/>
                </a:solidFill>
                <a:effectLst/>
                <a:latin typeface="+mn-lt"/>
                <a:ea typeface="+mn-ea"/>
                <a:cs typeface="+mn-cs"/>
              </a:rPr>
              <a:t>Here, the red line is the simulated sea ice extent, the green line is the observation result, and the filling color represents the simulated sea ice thickness. It can be seen that in September, that is, summer, </a:t>
            </a:r>
            <a:r>
              <a:rPr lang="en-US" altLang="zh-CN" sz="1200" kern="1200" dirty="0" err="1">
                <a:solidFill>
                  <a:schemeClr val="tx1"/>
                </a:solidFill>
                <a:effectLst/>
                <a:latin typeface="+mn-lt"/>
                <a:ea typeface="+mn-ea"/>
                <a:cs typeface="+mn-cs"/>
              </a:rPr>
              <a:t>cesm</a:t>
            </a:r>
            <a:r>
              <a:rPr lang="en-US" altLang="zh-CN" sz="1200" kern="1200" dirty="0">
                <a:solidFill>
                  <a:schemeClr val="tx1"/>
                </a:solidFill>
                <a:effectLst/>
                <a:latin typeface="+mn-lt"/>
                <a:ea typeface="+mn-ea"/>
                <a:cs typeface="+mn-cs"/>
              </a:rPr>
              <a:t> </a:t>
            </a:r>
            <a:r>
              <a:rPr lang="en-US" altLang="zh-CN" sz="1200" dirty="0">
                <a:solidFill>
                  <a:schemeClr val="tx1"/>
                </a:solidFill>
                <a:latin typeface="Helvetica" pitchFamily="2" charset="0"/>
              </a:rPr>
              <a:t>significantly</a:t>
            </a:r>
            <a:r>
              <a:rPr lang="en-US" altLang="zh-CN" sz="1200" kern="1200" dirty="0">
                <a:solidFill>
                  <a:schemeClr val="tx1"/>
                </a:solidFill>
                <a:effectLst/>
                <a:latin typeface="+mn-lt"/>
                <a:ea typeface="+mn-ea"/>
                <a:cs typeface="+mn-cs"/>
              </a:rPr>
              <a:t> underestimated the sea ice extent, but </a:t>
            </a:r>
            <a:r>
              <a:rPr lang="en-US" altLang="zh-CN" sz="1200" kern="1200" dirty="0" err="1">
                <a:solidFill>
                  <a:schemeClr val="tx1"/>
                </a:solidFill>
                <a:effectLst/>
                <a:latin typeface="+mn-lt"/>
                <a:ea typeface="+mn-ea"/>
                <a:cs typeface="+mn-cs"/>
              </a:rPr>
              <a:t>waccm</a:t>
            </a:r>
            <a:r>
              <a:rPr lang="en-US" altLang="zh-CN" sz="1200" kern="1200" dirty="0">
                <a:solidFill>
                  <a:schemeClr val="tx1"/>
                </a:solidFill>
                <a:effectLst/>
                <a:latin typeface="+mn-lt"/>
                <a:ea typeface="+mn-ea"/>
                <a:cs typeface="+mn-cs"/>
              </a:rPr>
              <a:t> is </a:t>
            </a:r>
            <a:r>
              <a:rPr lang="en-US" altLang="zh-CN" sz="1200" dirty="0">
                <a:solidFill>
                  <a:schemeClr val="tx1"/>
                </a:solidFill>
                <a:latin typeface="Helvetica" pitchFamily="2" charset="0"/>
              </a:rPr>
              <a:t>in good agreement with the observed data.</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Moreover, </a:t>
            </a:r>
            <a:r>
              <a:rPr lang="en-US" altLang="zh-CN" sz="1200" kern="1200" dirty="0" err="1">
                <a:solidFill>
                  <a:schemeClr val="tx1"/>
                </a:solidFill>
                <a:effectLst/>
                <a:latin typeface="+mn-lt"/>
                <a:ea typeface="+mn-ea"/>
                <a:cs typeface="+mn-cs"/>
              </a:rPr>
              <a:t>waccm</a:t>
            </a:r>
            <a:r>
              <a:rPr lang="en-US" altLang="zh-CN" sz="1200" kern="1200" dirty="0">
                <a:solidFill>
                  <a:schemeClr val="tx1"/>
                </a:solidFill>
                <a:effectLst/>
                <a:latin typeface="+mn-lt"/>
                <a:ea typeface="+mn-ea"/>
                <a:cs typeface="+mn-cs"/>
              </a:rPr>
              <a:t> can simulate thicker sea ice than cesm2, especially in the middle of the basin.</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thicker sea ice in </a:t>
            </a:r>
            <a:r>
              <a:rPr lang="en-US" altLang="zh-CN" sz="1200" kern="1200" dirty="0" err="1">
                <a:solidFill>
                  <a:schemeClr val="tx1"/>
                </a:solidFill>
                <a:effectLst/>
                <a:latin typeface="+mn-lt"/>
                <a:ea typeface="+mn-ea"/>
                <a:cs typeface="+mn-cs"/>
              </a:rPr>
              <a:t>waccm</a:t>
            </a:r>
            <a:r>
              <a:rPr lang="en-US" altLang="zh-CN" sz="1200" kern="1200" dirty="0">
                <a:solidFill>
                  <a:schemeClr val="tx1"/>
                </a:solidFill>
                <a:effectLst/>
                <a:latin typeface="+mn-lt"/>
                <a:ea typeface="+mn-ea"/>
                <a:cs typeface="+mn-cs"/>
              </a:rPr>
              <a:t> is considered to be related to the thicker clouds simulated by </a:t>
            </a:r>
            <a:r>
              <a:rPr lang="en-US" altLang="zh-CN" sz="1200" kern="1200" dirty="0" err="1">
                <a:solidFill>
                  <a:schemeClr val="tx1"/>
                </a:solidFill>
                <a:effectLst/>
                <a:latin typeface="+mn-lt"/>
                <a:ea typeface="+mn-ea"/>
                <a:cs typeface="+mn-cs"/>
              </a:rPr>
              <a:t>waccm</a:t>
            </a:r>
            <a:r>
              <a:rPr lang="en-US" altLang="zh-CN" sz="1200" kern="1200" dirty="0">
                <a:solidFill>
                  <a:schemeClr val="tx1"/>
                </a:solidFill>
                <a:effectLst/>
                <a:latin typeface="+mn-lt"/>
                <a:ea typeface="+mn-ea"/>
                <a:cs typeface="+mn-cs"/>
              </a:rPr>
              <a:t> in the Arctic.</a:t>
            </a:r>
          </a:p>
          <a:p>
            <a:r>
              <a:rPr lang="en-US" altLang="zh-CN" sz="1200" kern="1200" dirty="0">
                <a:solidFill>
                  <a:schemeClr val="tx1"/>
                </a:solidFill>
                <a:effectLst/>
                <a:latin typeface="+mn-lt"/>
                <a:ea typeface="+mn-ea"/>
                <a:cs typeface="+mn-cs"/>
              </a:rPr>
              <a:t>The thicker sea ice in CESM2-WACCM is related to liquid Arctic clouds, which are thicker as a result of increased aerosol concentrations predicted from the interactive chemistry module (</a:t>
            </a:r>
            <a:r>
              <a:rPr lang="en-US" altLang="zh-CN" sz="1200" kern="1200" dirty="0" err="1">
                <a:solidFill>
                  <a:schemeClr val="tx1"/>
                </a:solidFill>
                <a:effectLst/>
                <a:latin typeface="+mn-lt"/>
                <a:ea typeface="+mn-ea"/>
                <a:cs typeface="+mn-cs"/>
              </a:rPr>
              <a:t>Gettelman</a:t>
            </a:r>
            <a:r>
              <a:rPr lang="en-US" altLang="zh-CN" sz="1200" kern="1200" dirty="0">
                <a:solidFill>
                  <a:schemeClr val="tx1"/>
                </a:solidFill>
                <a:effectLst/>
                <a:latin typeface="+mn-lt"/>
                <a:ea typeface="+mn-ea"/>
                <a:cs typeface="+mn-cs"/>
              </a:rPr>
              <a:t>, Mills, et al., 2019). </a:t>
            </a:r>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6</a:t>
            </a:fld>
            <a:endParaRPr kumimoji="1" lang="zh-CN" altLang="en-US"/>
          </a:p>
        </p:txBody>
      </p:sp>
    </p:spTree>
    <p:extLst>
      <p:ext uri="{BB962C8B-B14F-4D97-AF65-F5344CB8AC3E}">
        <p14:creationId xmlns:p14="http://schemas.microsoft.com/office/powerpoint/2010/main" val="349155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sea ice area, Here, each</a:t>
            </a:r>
            <a:r>
              <a:rPr kumimoji="1" lang="zh-CN" altLang="en-US" dirty="0"/>
              <a:t> </a:t>
            </a:r>
            <a:r>
              <a:rPr kumimoji="1" lang="en-US" altLang="zh-CN" dirty="0"/>
              <a:t>short line represents one simulation. The black dashed line represents the observation results and the cross represents the ensemble average. </a:t>
            </a:r>
          </a:p>
          <a:p>
            <a:r>
              <a:rPr kumimoji="1" lang="en-US" altLang="zh-CN" dirty="0"/>
              <a:t>the SIA of the two configurations in March is very close to the observation estimation. For September, </a:t>
            </a:r>
            <a:r>
              <a:rPr kumimoji="1" lang="en-US" altLang="zh-CN" dirty="0" err="1"/>
              <a:t>cesm</a:t>
            </a:r>
            <a:r>
              <a:rPr kumimoji="1" lang="zh-CN" altLang="en-US" dirty="0"/>
              <a:t>‘</a:t>
            </a:r>
            <a:r>
              <a:rPr kumimoji="1" lang="en-US" altLang="zh-CN" dirty="0"/>
              <a:t>s</a:t>
            </a:r>
            <a:r>
              <a:rPr kumimoji="1" lang="zh-CN" altLang="en-US" dirty="0"/>
              <a:t> </a:t>
            </a:r>
            <a:r>
              <a:rPr kumimoji="1" lang="en-US" altLang="zh-CN" dirty="0"/>
              <a:t>results have a wide range of uncertainty and are greatly underestimated, while </a:t>
            </a:r>
            <a:r>
              <a:rPr kumimoji="1" lang="en-US" altLang="zh-CN" dirty="0" err="1"/>
              <a:t>waccm</a:t>
            </a:r>
            <a:r>
              <a:rPr kumimoji="1" lang="en-US" altLang="zh-CN" dirty="0"/>
              <a:t> is still relatively accurate.</a:t>
            </a:r>
          </a:p>
          <a:p>
            <a:r>
              <a:rPr kumimoji="1" lang="en-US" altLang="zh-CN" dirty="0"/>
              <a:t>For sea ice volume, </a:t>
            </a:r>
            <a:r>
              <a:rPr kumimoji="1" lang="en-US" altLang="zh-CN" dirty="0" err="1"/>
              <a:t>waccm</a:t>
            </a:r>
            <a:r>
              <a:rPr kumimoji="1" lang="en-US" altLang="zh-CN" dirty="0"/>
              <a:t> simulates more sea ice than cesm2. </a:t>
            </a:r>
          </a:p>
          <a:p>
            <a:endParaRPr kumimoji="1" lang="en-US" altLang="zh-CN" dirty="0"/>
          </a:p>
          <a:p>
            <a:endParaRPr kumimoji="1" lang="en-US" altLang="zh-CN" dirty="0"/>
          </a:p>
          <a:p>
            <a:r>
              <a:rPr kumimoji="1" lang="en-US" altLang="zh-CN" dirty="0"/>
              <a:t>Here, we do not compare models with an observational estimate due to substantial uncertainties for reanalyzed and observed estimates of Arctic sea-ice thickness and thus volume </a:t>
            </a:r>
          </a:p>
          <a:p>
            <a:r>
              <a:rPr kumimoji="1" lang="en-US" altLang="zh-CN" dirty="0"/>
              <a:t>Due to the small difference of forcing, the results of each simulation are also different. </a:t>
            </a:r>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7</a:t>
            </a:fld>
            <a:endParaRPr kumimoji="1" lang="zh-CN" altLang="en-US"/>
          </a:p>
        </p:txBody>
      </p:sp>
    </p:spTree>
    <p:extLst>
      <p:ext uri="{BB962C8B-B14F-4D97-AF65-F5344CB8AC3E}">
        <p14:creationId xmlns:p14="http://schemas.microsoft.com/office/powerpoint/2010/main" val="4213471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sensitivity analysis, it can be seen that </a:t>
            </a:r>
            <a:r>
              <a:rPr lang="en-US" altLang="zh-CN" sz="1200" kern="1200" dirty="0">
                <a:solidFill>
                  <a:schemeClr val="tx1"/>
                </a:solidFill>
                <a:effectLst/>
                <a:latin typeface="Helvetica" pitchFamily="2" charset="0"/>
                <a:ea typeface="+mn-ea"/>
                <a:cs typeface="+mn-cs"/>
              </a:rPr>
              <a:t>m</a:t>
            </a:r>
            <a:r>
              <a:rPr lang="en-US" altLang="zh-CN" sz="1200" dirty="0">
                <a:solidFill>
                  <a:schemeClr val="tx1"/>
                </a:solidFill>
                <a:latin typeface="Helvetica" pitchFamily="2" charset="0"/>
              </a:rPr>
              <a:t>odels are more sensitive to</a:t>
            </a:r>
            <a:r>
              <a:rPr lang="zh-CN" altLang="en-US" sz="1200" dirty="0">
                <a:solidFill>
                  <a:schemeClr val="tx1"/>
                </a:solidFill>
                <a:latin typeface="Helvetica" pitchFamily="2" charset="0"/>
              </a:rPr>
              <a:t> </a:t>
            </a:r>
            <a:r>
              <a:rPr lang="en-US" altLang="zh-CN" sz="1200" dirty="0">
                <a:solidFill>
                  <a:schemeClr val="tx1"/>
                </a:solidFill>
                <a:latin typeface="Helvetica" pitchFamily="2" charset="0"/>
              </a:rPr>
              <a:t>co2</a:t>
            </a:r>
            <a:r>
              <a:rPr lang="zh-CN" altLang="en-US" sz="1200" dirty="0">
                <a:solidFill>
                  <a:schemeClr val="tx1"/>
                </a:solidFill>
                <a:latin typeface="Helvetica" pitchFamily="2" charset="0"/>
              </a:rPr>
              <a:t> </a:t>
            </a:r>
            <a:r>
              <a:rPr lang="en-US" altLang="zh-CN" sz="1200" dirty="0">
                <a:solidFill>
                  <a:schemeClr val="tx1"/>
                </a:solidFill>
                <a:latin typeface="Helvetica" pitchFamily="2" charset="0"/>
              </a:rPr>
              <a:t>than reality</a:t>
            </a:r>
            <a:r>
              <a:rPr lang="en-US"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latin typeface="Helvetica" pitchFamily="2" charset="0"/>
              </a:rPr>
              <a:t>And</a:t>
            </a:r>
            <a:r>
              <a:rPr lang="zh-CN" altLang="en-US" sz="1200" dirty="0">
                <a:solidFill>
                  <a:schemeClr val="tx1"/>
                </a:solidFill>
                <a:latin typeface="Helvetica" pitchFamily="2" charset="0"/>
              </a:rPr>
              <a:t> </a:t>
            </a:r>
            <a:r>
              <a:rPr lang="en-US" altLang="zh-CN" sz="1200" dirty="0">
                <a:solidFill>
                  <a:schemeClr val="tx1"/>
                </a:solidFill>
                <a:latin typeface="Helvetica" pitchFamily="2" charset="0"/>
              </a:rPr>
              <a:t>CESM2 ensemble has a larger spread and its ensemble mean is closer to the observational estimate</a:t>
            </a:r>
            <a:r>
              <a:rPr lang="zh-CN" altLang="en-US" sz="1200" dirty="0">
                <a:solidFill>
                  <a:schemeClr val="tx1"/>
                </a:solidFill>
                <a:latin typeface="Helvetica" pitchFamily="2" charset="0"/>
              </a:rPr>
              <a:t>。</a:t>
            </a:r>
            <a:endParaRPr kumimoji="1" lang="zh-CN" altLang="en-US" sz="1200" dirty="0">
              <a:solidFill>
                <a:schemeClr val="tx1"/>
              </a:solidFill>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it</a:t>
            </a:r>
            <a:r>
              <a:rPr lang="zh-CN" altLang="en-US" sz="1200" kern="1200" dirty="0">
                <a:solidFill>
                  <a:schemeClr val="tx1"/>
                </a:solidFill>
                <a:effectLst/>
                <a:latin typeface="+mn-lt"/>
                <a:ea typeface="+mn-ea"/>
                <a:cs typeface="+mn-cs"/>
              </a:rPr>
              <a:t> </a:t>
            </a:r>
            <a:r>
              <a:rPr kumimoji="1" lang="en-US" altLang="zh-CN" sz="1200" dirty="0">
                <a:solidFill>
                  <a:schemeClr val="tx1"/>
                </a:solidFill>
                <a:latin typeface="Helvetica" pitchFamily="2" charset="0"/>
              </a:rPr>
              <a:t>Might indicate CESM2 is better than WACCM on a process level.</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It is, however, unclear whether this reflects difference between models because the small sample size of CMIP2-WACCM</a:t>
            </a:r>
            <a:r>
              <a:rPr lang="zh-CN" altLang="zh-CN" dirty="0">
                <a:effectLst/>
              </a:rPr>
              <a:t> </a:t>
            </a:r>
            <a:endParaRPr lang="en-US"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8</a:t>
            </a:fld>
            <a:endParaRPr kumimoji="1" lang="zh-CN" altLang="en-US"/>
          </a:p>
        </p:txBody>
      </p:sp>
    </p:spTree>
    <p:extLst>
      <p:ext uri="{BB962C8B-B14F-4D97-AF65-F5344CB8AC3E}">
        <p14:creationId xmlns:p14="http://schemas.microsoft.com/office/powerpoint/2010/main" val="151763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schemeClr val="tx1"/>
                </a:solidFill>
              </a:rPr>
              <a:t>At</a:t>
            </a:r>
            <a:r>
              <a:rPr kumimoji="1" lang="zh-CN" altLang="en-US" sz="1200" dirty="0">
                <a:solidFill>
                  <a:schemeClr val="tx1"/>
                </a:solidFill>
              </a:rPr>
              <a:t> </a:t>
            </a:r>
            <a:r>
              <a:rPr kumimoji="1" lang="en-US" altLang="zh-CN" sz="1200" dirty="0">
                <a:solidFill>
                  <a:schemeClr val="tx1"/>
                </a:solidFill>
              </a:rPr>
              <a:t>last, the prediction of sea ice free.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schemeClr val="tx1"/>
                </a:solidFill>
              </a:rPr>
              <a:t>because </a:t>
            </a:r>
            <a:r>
              <a:rPr kumimoji="1" lang="en-US" altLang="zh-CN" sz="1200" dirty="0" err="1">
                <a:solidFill>
                  <a:schemeClr val="tx1"/>
                </a:solidFill>
              </a:rPr>
              <a:t>waccm</a:t>
            </a:r>
            <a:r>
              <a:rPr kumimoji="1" lang="en-US" altLang="zh-CN" sz="1200" dirty="0">
                <a:solidFill>
                  <a:schemeClr val="tx1"/>
                </a:solidFill>
              </a:rPr>
              <a:t> can simulate more sea ice, it</a:t>
            </a:r>
            <a:r>
              <a:rPr kumimoji="1" lang="zh-CN" altLang="en-US" sz="1200" dirty="0">
                <a:solidFill>
                  <a:schemeClr val="tx1"/>
                </a:solidFill>
              </a:rPr>
              <a:t> </a:t>
            </a:r>
            <a:r>
              <a:rPr kumimoji="1" lang="en-US" altLang="zh-CN" sz="1200" dirty="0">
                <a:solidFill>
                  <a:schemeClr val="tx1"/>
                </a:solidFill>
              </a:rPr>
              <a:t>needs</a:t>
            </a:r>
            <a:r>
              <a:rPr kumimoji="1" lang="zh-CN" altLang="en-US" sz="1200" dirty="0">
                <a:solidFill>
                  <a:schemeClr val="tx1"/>
                </a:solidFill>
              </a:rPr>
              <a:t> </a:t>
            </a:r>
            <a:r>
              <a:rPr kumimoji="1" lang="en-US" altLang="zh-CN" sz="1200" dirty="0">
                <a:solidFill>
                  <a:schemeClr val="tx1"/>
                </a:solidFill>
              </a:rPr>
              <a:t>more CO2 emissions and temperature rise to achieve sea ice free.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schemeClr val="tx1"/>
                </a:solidFill>
              </a:rPr>
              <a:t>Finally, what</a:t>
            </a:r>
            <a:r>
              <a:rPr kumimoji="1" lang="zh-CN" altLang="en-US" sz="1200" dirty="0">
                <a:solidFill>
                  <a:schemeClr val="tx1"/>
                </a:solidFill>
              </a:rPr>
              <a:t> </a:t>
            </a:r>
            <a:r>
              <a:rPr kumimoji="1" lang="en-US" altLang="zh-CN" sz="1200" dirty="0">
                <a:solidFill>
                  <a:schemeClr val="tx1"/>
                </a:solidFill>
              </a:rPr>
              <a:t>we most concerned.</a:t>
            </a:r>
            <a:r>
              <a:rPr kumimoji="1" lang="zh-CN" altLang="en-US" sz="1200" dirty="0">
                <a:solidFill>
                  <a:schemeClr val="tx1"/>
                </a:solidFill>
              </a:rPr>
              <a:t> </a:t>
            </a:r>
            <a:r>
              <a:rPr kumimoji="1" lang="en-US" altLang="zh-CN" sz="1200" dirty="0">
                <a:solidFill>
                  <a:schemeClr val="tx1"/>
                </a:solidFill>
              </a:rPr>
              <a:t>Are</a:t>
            </a:r>
            <a:r>
              <a:rPr kumimoji="1" lang="zh-CN" altLang="en-US" sz="1200" dirty="0">
                <a:solidFill>
                  <a:schemeClr val="tx1"/>
                </a:solidFill>
              </a:rPr>
              <a:t> </a:t>
            </a:r>
            <a:r>
              <a:rPr kumimoji="1" lang="en-US" altLang="zh-CN" sz="1200" dirty="0">
                <a:solidFill>
                  <a:schemeClr val="tx1"/>
                </a:solidFill>
              </a:rPr>
              <a:t>shown</a:t>
            </a:r>
            <a:r>
              <a:rPr kumimoji="1" lang="zh-CN" altLang="en-US" sz="1200" dirty="0">
                <a:solidFill>
                  <a:schemeClr val="tx1"/>
                </a:solidFill>
              </a:rPr>
              <a:t> </a:t>
            </a:r>
            <a:r>
              <a:rPr kumimoji="1" lang="en-US" altLang="zh-CN" sz="1200" dirty="0">
                <a:solidFill>
                  <a:schemeClr val="tx1"/>
                </a:solidFill>
              </a:rPr>
              <a:t>on</a:t>
            </a:r>
            <a:r>
              <a:rPr kumimoji="1" lang="zh-CN" altLang="en-US" sz="1200" dirty="0">
                <a:solidFill>
                  <a:schemeClr val="tx1"/>
                </a:solidFill>
              </a:rPr>
              <a:t> </a:t>
            </a:r>
            <a:r>
              <a:rPr kumimoji="1" lang="en-US" altLang="zh-CN" sz="1200" dirty="0">
                <a:solidFill>
                  <a:schemeClr val="tx1"/>
                </a:solidFill>
              </a:rPr>
              <a:t>the</a:t>
            </a:r>
            <a:r>
              <a:rPr kumimoji="1" lang="zh-CN" altLang="en-US" sz="1200" dirty="0">
                <a:solidFill>
                  <a:schemeClr val="tx1"/>
                </a:solidFill>
              </a:rPr>
              <a:t> </a:t>
            </a:r>
            <a:r>
              <a:rPr kumimoji="1" lang="en-US" altLang="zh-CN" sz="1200" dirty="0">
                <a:solidFill>
                  <a:schemeClr val="tx1"/>
                </a:solidFill>
              </a:rPr>
              <a:t>right</a:t>
            </a:r>
            <a:r>
              <a:rPr kumimoji="1" lang="zh-CN" altLang="en-US" sz="1200" dirty="0">
                <a:solidFill>
                  <a:schemeClr val="tx1"/>
                </a:solidFill>
              </a:rPr>
              <a:t>。</a:t>
            </a:r>
            <a:r>
              <a:rPr kumimoji="1" lang="en-US" altLang="zh-CN" sz="1200" dirty="0">
                <a:solidFill>
                  <a:schemeClr val="tx1"/>
                </a:solidFill>
              </a:rPr>
              <a:t> </a:t>
            </a:r>
            <a:r>
              <a:rPr kumimoji="1" lang="en-US" altLang="zh-CN" sz="1200" dirty="0" err="1">
                <a:solidFill>
                  <a:schemeClr val="tx1"/>
                </a:solidFill>
              </a:rPr>
              <a:t>Waccm</a:t>
            </a:r>
            <a:r>
              <a:rPr kumimoji="1" lang="en-US" altLang="zh-CN" sz="1200" dirty="0">
                <a:solidFill>
                  <a:schemeClr val="tx1"/>
                </a:solidFill>
              </a:rPr>
              <a:t> predicts that the</a:t>
            </a:r>
            <a:r>
              <a:rPr kumimoji="1" lang="zh-CN" altLang="en-US" sz="1200" dirty="0">
                <a:solidFill>
                  <a:schemeClr val="tx1"/>
                </a:solidFill>
              </a:rPr>
              <a:t> </a:t>
            </a:r>
            <a:r>
              <a:rPr kumimoji="1" lang="en-US" altLang="zh-CN" sz="1200" dirty="0">
                <a:latin typeface="Helvetica" pitchFamily="2" charset="0"/>
              </a:rPr>
              <a:t>First year of practically sea ice-free ranges from 2030 to 2050 </a:t>
            </a:r>
            <a:r>
              <a:rPr kumimoji="1" lang="en-US" altLang="zh-CN"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Shared Socioeconomic Pathway</a:t>
            </a:r>
            <a:r>
              <a:rPr lang="zh-CN" altLang="en-US" dirty="0"/>
              <a:t>，数字越大排放越高</a:t>
            </a:r>
            <a:endParaRPr kumimoji="1" lang="en-US" altLang="zh-CN"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schemeClr val="tx1"/>
                </a:solidFill>
              </a:rPr>
              <a:t>WACCM compares favorably with the range of 800 ± 300 Gt estimated from a direct analysis of the observed sensitivity, while CESM2 has underestimated. </a:t>
            </a:r>
            <a:endParaRPr kumimoji="1" lang="zh-CN" altLang="en-US" sz="1200" dirty="0">
              <a:solidFill>
                <a:schemeClr val="tx1"/>
              </a:solidFill>
            </a:endParaRPr>
          </a:p>
          <a:p>
            <a:endParaRPr kumimoji="1" lang="zh-CN" altLang="en-US" dirty="0"/>
          </a:p>
        </p:txBody>
      </p:sp>
      <p:sp>
        <p:nvSpPr>
          <p:cNvPr id="4" name="灯片编号占位符 3"/>
          <p:cNvSpPr>
            <a:spLocks noGrp="1"/>
          </p:cNvSpPr>
          <p:nvPr>
            <p:ph type="sldNum" sz="quarter" idx="5"/>
          </p:nvPr>
        </p:nvSpPr>
        <p:spPr/>
        <p:txBody>
          <a:bodyPr/>
          <a:lstStyle/>
          <a:p>
            <a:fld id="{5F6158B0-3EFC-B843-94E2-9298AFA44F52}" type="slidenum">
              <a:rPr kumimoji="1" lang="zh-CN" altLang="en-US" smtClean="0"/>
              <a:t>9</a:t>
            </a:fld>
            <a:endParaRPr kumimoji="1" lang="zh-CN" altLang="en-US"/>
          </a:p>
        </p:txBody>
      </p:sp>
    </p:spTree>
    <p:extLst>
      <p:ext uri="{BB962C8B-B14F-4D97-AF65-F5344CB8AC3E}">
        <p14:creationId xmlns:p14="http://schemas.microsoft.com/office/powerpoint/2010/main" val="306285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3E9074A-6B0A-F24D-9864-D17653F9C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10" name="标题 9">
            <a:extLst>
              <a:ext uri="{FF2B5EF4-FFF2-40B4-BE49-F238E27FC236}">
                <a16:creationId xmlns:a16="http://schemas.microsoft.com/office/drawing/2014/main" id="{0BC8CBCC-EDC8-034A-9BD5-6203339BEFEE}"/>
              </a:ext>
            </a:extLst>
          </p:cNvPr>
          <p:cNvSpPr>
            <a:spLocks noGrp="1"/>
          </p:cNvSpPr>
          <p:nvPr>
            <p:ph type="title"/>
          </p:nvPr>
        </p:nvSpPr>
        <p:spPr/>
        <p:txBody>
          <a:bodyPr>
            <a:normAutofit/>
          </a:bodyPr>
          <a:lstStyle>
            <a:lvl1pPr algn="ctr">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26" name="日期占位符 25">
            <a:extLst>
              <a:ext uri="{FF2B5EF4-FFF2-40B4-BE49-F238E27FC236}">
                <a16:creationId xmlns:a16="http://schemas.microsoft.com/office/drawing/2014/main" id="{77F4E904-0E79-134B-ABAF-47765B8F2B3B}"/>
              </a:ext>
            </a:extLst>
          </p:cNvPr>
          <p:cNvSpPr>
            <a:spLocks noGrp="1"/>
          </p:cNvSpPr>
          <p:nvPr>
            <p:ph type="dt" sz="half" idx="10"/>
          </p:nvPr>
        </p:nvSpPr>
        <p:spPr/>
        <p:txBody>
          <a:bodyPr/>
          <a:lstStyle/>
          <a:p>
            <a:fld id="{17775C79-7EE0-C942-B81C-050374D4A1F9}" type="datetime1">
              <a:rPr kumimoji="1" lang="zh-CN" altLang="en-US" smtClean="0"/>
              <a:t>2021/12/20</a:t>
            </a:fld>
            <a:endParaRPr kumimoji="1" lang="zh-CN" altLang="en-US" dirty="0"/>
          </a:p>
        </p:txBody>
      </p:sp>
      <p:sp>
        <p:nvSpPr>
          <p:cNvPr id="27" name="页脚占位符 26">
            <a:extLst>
              <a:ext uri="{FF2B5EF4-FFF2-40B4-BE49-F238E27FC236}">
                <a16:creationId xmlns:a16="http://schemas.microsoft.com/office/drawing/2014/main" id="{F0F8FF59-BAB4-1C4F-ACBE-C1B25B7AC626}"/>
              </a:ext>
            </a:extLst>
          </p:cNvPr>
          <p:cNvSpPr>
            <a:spLocks noGrp="1"/>
          </p:cNvSpPr>
          <p:nvPr>
            <p:ph type="ftr" sz="quarter" idx="11"/>
          </p:nvPr>
        </p:nvSpPr>
        <p:spPr/>
        <p:txBody>
          <a:bodyPr/>
          <a:lstStyle/>
          <a:p>
            <a:endParaRPr kumimoji="1" lang="zh-CN" altLang="en-US" dirty="0"/>
          </a:p>
        </p:txBody>
      </p:sp>
      <p:sp>
        <p:nvSpPr>
          <p:cNvPr id="28" name="灯片编号占位符 27">
            <a:extLst>
              <a:ext uri="{FF2B5EF4-FFF2-40B4-BE49-F238E27FC236}">
                <a16:creationId xmlns:a16="http://schemas.microsoft.com/office/drawing/2014/main" id="{8E59DA3C-A6E9-FE46-908A-350BCAEF7929}"/>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334296311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67794-B35E-4142-A1AB-5892BF9EB179}"/>
              </a:ext>
            </a:extLst>
          </p:cNvPr>
          <p:cNvSpPr>
            <a:spLocks noGrp="1"/>
          </p:cNvSpPr>
          <p:nvPr>
            <p:ph type="title"/>
          </p:nvPr>
        </p:nvSpPr>
        <p:spPr>
          <a:xfrm>
            <a:off x="108856" y="11795"/>
            <a:ext cx="10515600" cy="1005002"/>
          </a:xfrm>
        </p:spPr>
        <p:txBody>
          <a:bodyPr>
            <a:normAutofit/>
          </a:bodyPr>
          <a:lstStyle>
            <a:lvl1pPr>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990E3C9F-E6A0-CA47-BE50-FFCD483A345C}"/>
              </a:ext>
            </a:extLst>
          </p:cNvPr>
          <p:cNvSpPr>
            <a:spLocks noGrp="1"/>
          </p:cNvSpPr>
          <p:nvPr>
            <p:ph idx="1"/>
          </p:nvPr>
        </p:nvSpPr>
        <p:spPr>
          <a:xfrm>
            <a:off x="108856" y="1665406"/>
            <a:ext cx="10515600" cy="4351338"/>
          </a:xfrm>
        </p:spPr>
        <p:txBody>
          <a:bodyPr/>
          <a:lstStyle>
            <a:lvl1pPr>
              <a:defRPr b="0" i="0">
                <a:latin typeface="Helvetica" pitchFamily="2" charset="0"/>
              </a:defRPr>
            </a:lvl1pPr>
            <a:lvl2pPr>
              <a:defRPr b="0" i="0">
                <a:latin typeface="Helvetica" pitchFamily="2" charset="0"/>
              </a:defRPr>
            </a:lvl2pPr>
            <a:lvl3pPr>
              <a:defRPr b="0" i="0">
                <a:latin typeface="Helvetica" pitchFamily="2" charset="0"/>
              </a:defRPr>
            </a:lvl3pPr>
            <a:lvl4pPr>
              <a:defRPr b="0" i="0">
                <a:latin typeface="Helvetica" pitchFamily="2" charset="0"/>
              </a:defRPr>
            </a:lvl4pPr>
            <a:lvl5pPr>
              <a:defRPr b="0" i="0">
                <a:latin typeface="Helvetica" pitchFamily="2" charset="0"/>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5" name="日期占位符 24">
            <a:extLst>
              <a:ext uri="{FF2B5EF4-FFF2-40B4-BE49-F238E27FC236}">
                <a16:creationId xmlns:a16="http://schemas.microsoft.com/office/drawing/2014/main" id="{E3DC31B4-046D-F64C-B1C3-EBD1D4DA5144}"/>
              </a:ext>
            </a:extLst>
          </p:cNvPr>
          <p:cNvSpPr>
            <a:spLocks noGrp="1"/>
          </p:cNvSpPr>
          <p:nvPr>
            <p:ph type="dt" sz="half" idx="10"/>
          </p:nvPr>
        </p:nvSpPr>
        <p:spPr/>
        <p:txBody>
          <a:bodyPr/>
          <a:lstStyle/>
          <a:p>
            <a:fld id="{7DB6AE44-1996-0C4B-91FC-9B9D2DDEC418}" type="datetime1">
              <a:rPr kumimoji="1" lang="zh-CN" altLang="en-US" smtClean="0"/>
              <a:t>2021/12/20</a:t>
            </a:fld>
            <a:endParaRPr kumimoji="1" lang="zh-CN" altLang="en-US" dirty="0"/>
          </a:p>
        </p:txBody>
      </p:sp>
      <p:sp>
        <p:nvSpPr>
          <p:cNvPr id="26" name="页脚占位符 25">
            <a:extLst>
              <a:ext uri="{FF2B5EF4-FFF2-40B4-BE49-F238E27FC236}">
                <a16:creationId xmlns:a16="http://schemas.microsoft.com/office/drawing/2014/main" id="{FAA4E9D0-DCF8-2544-8C75-F94F38A55AAA}"/>
              </a:ext>
            </a:extLst>
          </p:cNvPr>
          <p:cNvSpPr>
            <a:spLocks noGrp="1"/>
          </p:cNvSpPr>
          <p:nvPr>
            <p:ph type="ftr" sz="quarter" idx="11"/>
          </p:nvPr>
        </p:nvSpPr>
        <p:spPr/>
        <p:txBody>
          <a:bodyPr/>
          <a:lstStyle/>
          <a:p>
            <a:endParaRPr kumimoji="1" lang="zh-CN" altLang="en-US" dirty="0"/>
          </a:p>
        </p:txBody>
      </p:sp>
      <p:sp>
        <p:nvSpPr>
          <p:cNvPr id="27" name="灯片编号占位符 26">
            <a:extLst>
              <a:ext uri="{FF2B5EF4-FFF2-40B4-BE49-F238E27FC236}">
                <a16:creationId xmlns:a16="http://schemas.microsoft.com/office/drawing/2014/main" id="{5B7659A4-D1B9-E148-AD4A-04F8BBD70F29}"/>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34088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C4845-91FC-4A4C-9133-A0D65D6E06E4}"/>
              </a:ext>
            </a:extLst>
          </p:cNvPr>
          <p:cNvSpPr>
            <a:spLocks noGrp="1"/>
          </p:cNvSpPr>
          <p:nvPr>
            <p:ph type="title"/>
          </p:nvPr>
        </p:nvSpPr>
        <p:spPr>
          <a:xfrm>
            <a:off x="831850" y="1709738"/>
            <a:ext cx="10515600" cy="2852737"/>
          </a:xfrm>
        </p:spPr>
        <p:txBody>
          <a:bodyPr anchor="b">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06C51B88-5132-FB46-A826-18E9E9344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16" name="日期占位符 15">
            <a:extLst>
              <a:ext uri="{FF2B5EF4-FFF2-40B4-BE49-F238E27FC236}">
                <a16:creationId xmlns:a16="http://schemas.microsoft.com/office/drawing/2014/main" id="{8E5550BC-ADFB-7C4E-AA1B-6346167DEFDF}"/>
              </a:ext>
            </a:extLst>
          </p:cNvPr>
          <p:cNvSpPr>
            <a:spLocks noGrp="1"/>
          </p:cNvSpPr>
          <p:nvPr>
            <p:ph type="dt" sz="half" idx="10"/>
          </p:nvPr>
        </p:nvSpPr>
        <p:spPr/>
        <p:txBody>
          <a:bodyPr/>
          <a:lstStyle/>
          <a:p>
            <a:fld id="{8A940905-A33C-3740-9BC4-95D83B31781F}" type="datetime1">
              <a:rPr kumimoji="1" lang="zh-CN" altLang="en-US" smtClean="0"/>
              <a:t>2021/12/20</a:t>
            </a:fld>
            <a:endParaRPr kumimoji="1" lang="zh-CN" altLang="en-US" dirty="0"/>
          </a:p>
        </p:txBody>
      </p:sp>
      <p:sp>
        <p:nvSpPr>
          <p:cNvPr id="17" name="页脚占位符 16">
            <a:extLst>
              <a:ext uri="{FF2B5EF4-FFF2-40B4-BE49-F238E27FC236}">
                <a16:creationId xmlns:a16="http://schemas.microsoft.com/office/drawing/2014/main" id="{C0CA1090-E1A1-E046-A661-60D5214261D2}"/>
              </a:ext>
            </a:extLst>
          </p:cNvPr>
          <p:cNvSpPr>
            <a:spLocks noGrp="1"/>
          </p:cNvSpPr>
          <p:nvPr>
            <p:ph type="ftr" sz="quarter" idx="11"/>
          </p:nvPr>
        </p:nvSpPr>
        <p:spPr/>
        <p:txBody>
          <a:bodyPr/>
          <a:lstStyle/>
          <a:p>
            <a:endParaRPr kumimoji="1" lang="zh-CN" altLang="en-US" dirty="0"/>
          </a:p>
        </p:txBody>
      </p:sp>
      <p:sp>
        <p:nvSpPr>
          <p:cNvPr id="18" name="灯片编号占位符 17">
            <a:extLst>
              <a:ext uri="{FF2B5EF4-FFF2-40B4-BE49-F238E27FC236}">
                <a16:creationId xmlns:a16="http://schemas.microsoft.com/office/drawing/2014/main" id="{26E4856B-5631-CF45-BB30-63572E1EBA5E}"/>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38498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6EE3A-B1AB-BA46-8B51-FB10F02FD706}"/>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E5FAEE50-EC68-C64E-A1EB-353B388BE35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B56D387-4886-5B4C-A58C-E8D8DAFDEAA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20" name="日期占位符 19">
            <a:extLst>
              <a:ext uri="{FF2B5EF4-FFF2-40B4-BE49-F238E27FC236}">
                <a16:creationId xmlns:a16="http://schemas.microsoft.com/office/drawing/2014/main" id="{C57310E1-872B-F347-A2EC-A0E6FF745448}"/>
              </a:ext>
            </a:extLst>
          </p:cNvPr>
          <p:cNvSpPr>
            <a:spLocks noGrp="1"/>
          </p:cNvSpPr>
          <p:nvPr>
            <p:ph type="dt" sz="half" idx="10"/>
          </p:nvPr>
        </p:nvSpPr>
        <p:spPr/>
        <p:txBody>
          <a:bodyPr/>
          <a:lstStyle/>
          <a:p>
            <a:fld id="{C601B4D0-66F6-444C-892F-B87F393CE7A5}" type="datetime1">
              <a:rPr kumimoji="1" lang="zh-CN" altLang="en-US" smtClean="0"/>
              <a:t>2021/12/20</a:t>
            </a:fld>
            <a:endParaRPr kumimoji="1" lang="zh-CN" altLang="en-US" dirty="0"/>
          </a:p>
        </p:txBody>
      </p:sp>
      <p:sp>
        <p:nvSpPr>
          <p:cNvPr id="21" name="页脚占位符 20">
            <a:extLst>
              <a:ext uri="{FF2B5EF4-FFF2-40B4-BE49-F238E27FC236}">
                <a16:creationId xmlns:a16="http://schemas.microsoft.com/office/drawing/2014/main" id="{84933CFF-1B0E-5745-B302-3915BE426E18}"/>
              </a:ext>
            </a:extLst>
          </p:cNvPr>
          <p:cNvSpPr>
            <a:spLocks noGrp="1"/>
          </p:cNvSpPr>
          <p:nvPr>
            <p:ph type="ftr" sz="quarter" idx="11"/>
          </p:nvPr>
        </p:nvSpPr>
        <p:spPr/>
        <p:txBody>
          <a:bodyPr/>
          <a:lstStyle/>
          <a:p>
            <a:endParaRPr kumimoji="1" lang="zh-CN" altLang="en-US" dirty="0"/>
          </a:p>
        </p:txBody>
      </p:sp>
      <p:sp>
        <p:nvSpPr>
          <p:cNvPr id="22" name="灯片编号占位符 21">
            <a:extLst>
              <a:ext uri="{FF2B5EF4-FFF2-40B4-BE49-F238E27FC236}">
                <a16:creationId xmlns:a16="http://schemas.microsoft.com/office/drawing/2014/main" id="{27ECCBE3-69B9-1248-905C-417BBCDF3BF9}"/>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332460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56B90-9C7B-3244-BC73-277C9E3CBEF7}"/>
              </a:ext>
            </a:extLst>
          </p:cNvPr>
          <p:cNvSpPr>
            <a:spLocks noGrp="1"/>
          </p:cNvSpPr>
          <p:nvPr>
            <p:ph type="title"/>
          </p:nvPr>
        </p:nvSpPr>
        <p:spPr>
          <a:xfrm>
            <a:off x="839788" y="365125"/>
            <a:ext cx="10515600" cy="1325563"/>
          </a:xfrm>
        </p:spPr>
        <p:txBody>
          <a:bodyPr>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9F3E77E-4E50-E74B-84A8-ED465D827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FEB972F-7A60-6744-A2B7-BA95A0502A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DE783A0-8CA1-6A4B-BB16-143EAF757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B8DB8B9-7118-A447-9361-64B7FA61E02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9" name="日期占位符 18">
            <a:extLst>
              <a:ext uri="{FF2B5EF4-FFF2-40B4-BE49-F238E27FC236}">
                <a16:creationId xmlns:a16="http://schemas.microsoft.com/office/drawing/2014/main" id="{0106C54F-9D56-FB46-A877-6BAB2BACB973}"/>
              </a:ext>
            </a:extLst>
          </p:cNvPr>
          <p:cNvSpPr>
            <a:spLocks noGrp="1"/>
          </p:cNvSpPr>
          <p:nvPr>
            <p:ph type="dt" sz="half" idx="10"/>
          </p:nvPr>
        </p:nvSpPr>
        <p:spPr/>
        <p:txBody>
          <a:bodyPr/>
          <a:lstStyle/>
          <a:p>
            <a:fld id="{406399D9-2984-5145-94E6-29B5F80769E0}" type="datetime1">
              <a:rPr kumimoji="1" lang="zh-CN" altLang="en-US" smtClean="0"/>
              <a:t>2021/12/20</a:t>
            </a:fld>
            <a:endParaRPr kumimoji="1" lang="zh-CN" altLang="en-US" dirty="0"/>
          </a:p>
        </p:txBody>
      </p:sp>
      <p:sp>
        <p:nvSpPr>
          <p:cNvPr id="20" name="页脚占位符 19">
            <a:extLst>
              <a:ext uri="{FF2B5EF4-FFF2-40B4-BE49-F238E27FC236}">
                <a16:creationId xmlns:a16="http://schemas.microsoft.com/office/drawing/2014/main" id="{639B6D7B-200A-5848-B9E2-4FF8900E076D}"/>
              </a:ext>
            </a:extLst>
          </p:cNvPr>
          <p:cNvSpPr>
            <a:spLocks noGrp="1"/>
          </p:cNvSpPr>
          <p:nvPr>
            <p:ph type="ftr" sz="quarter" idx="11"/>
          </p:nvPr>
        </p:nvSpPr>
        <p:spPr/>
        <p:txBody>
          <a:bodyPr/>
          <a:lstStyle/>
          <a:p>
            <a:endParaRPr kumimoji="1" lang="zh-CN" altLang="en-US" dirty="0"/>
          </a:p>
        </p:txBody>
      </p:sp>
      <p:sp>
        <p:nvSpPr>
          <p:cNvPr id="21" name="灯片编号占位符 20">
            <a:extLst>
              <a:ext uri="{FF2B5EF4-FFF2-40B4-BE49-F238E27FC236}">
                <a16:creationId xmlns:a16="http://schemas.microsoft.com/office/drawing/2014/main" id="{E7E1A969-143A-9343-B19C-FB02B32AA21B}"/>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9334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3827C-97B4-4242-BDA8-2C98DF2C59C5}"/>
              </a:ext>
            </a:extLst>
          </p:cNvPr>
          <p:cNvSpPr>
            <a:spLocks noGrp="1"/>
          </p:cNvSpPr>
          <p:nvPr>
            <p:ph type="title"/>
          </p:nvPr>
        </p:nvSpPr>
        <p:spPr>
          <a:xfrm>
            <a:off x="108856" y="11796"/>
            <a:ext cx="10515600" cy="1005002"/>
          </a:xfrm>
        </p:spPr>
        <p:txBody>
          <a:bodyPr>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16" name="日期占位符 15">
            <a:extLst>
              <a:ext uri="{FF2B5EF4-FFF2-40B4-BE49-F238E27FC236}">
                <a16:creationId xmlns:a16="http://schemas.microsoft.com/office/drawing/2014/main" id="{10455B93-89C3-7C41-BC4C-C2D84140EE27}"/>
              </a:ext>
            </a:extLst>
          </p:cNvPr>
          <p:cNvSpPr>
            <a:spLocks noGrp="1"/>
          </p:cNvSpPr>
          <p:nvPr>
            <p:ph type="dt" sz="half" idx="10"/>
          </p:nvPr>
        </p:nvSpPr>
        <p:spPr/>
        <p:txBody>
          <a:bodyPr/>
          <a:lstStyle/>
          <a:p>
            <a:fld id="{6B92C2EF-D672-A143-98F4-E9A5D23A3BC3}" type="datetime1">
              <a:rPr kumimoji="1" lang="zh-CN" altLang="en-US" smtClean="0"/>
              <a:t>2021/12/20</a:t>
            </a:fld>
            <a:endParaRPr kumimoji="1" lang="zh-CN" altLang="en-US" dirty="0"/>
          </a:p>
        </p:txBody>
      </p:sp>
      <p:sp>
        <p:nvSpPr>
          <p:cNvPr id="17" name="页脚占位符 16">
            <a:extLst>
              <a:ext uri="{FF2B5EF4-FFF2-40B4-BE49-F238E27FC236}">
                <a16:creationId xmlns:a16="http://schemas.microsoft.com/office/drawing/2014/main" id="{0E32B42C-2D26-BB40-9DF4-B4684E3EE612}"/>
              </a:ext>
            </a:extLst>
          </p:cNvPr>
          <p:cNvSpPr>
            <a:spLocks noGrp="1"/>
          </p:cNvSpPr>
          <p:nvPr>
            <p:ph type="ftr" sz="quarter" idx="11"/>
          </p:nvPr>
        </p:nvSpPr>
        <p:spPr/>
        <p:txBody>
          <a:bodyPr/>
          <a:lstStyle/>
          <a:p>
            <a:endParaRPr kumimoji="1" lang="zh-CN" altLang="en-US" dirty="0"/>
          </a:p>
        </p:txBody>
      </p:sp>
      <p:sp>
        <p:nvSpPr>
          <p:cNvPr id="18" name="灯片编号占位符 17">
            <a:extLst>
              <a:ext uri="{FF2B5EF4-FFF2-40B4-BE49-F238E27FC236}">
                <a16:creationId xmlns:a16="http://schemas.microsoft.com/office/drawing/2014/main" id="{681D1C57-5116-D146-80D4-AEE0643D0577}"/>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357979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4" name="日期占位符 13">
            <a:extLst>
              <a:ext uri="{FF2B5EF4-FFF2-40B4-BE49-F238E27FC236}">
                <a16:creationId xmlns:a16="http://schemas.microsoft.com/office/drawing/2014/main" id="{B5722F00-CC98-5240-BDC7-1B534A0B04DF}"/>
              </a:ext>
            </a:extLst>
          </p:cNvPr>
          <p:cNvSpPr>
            <a:spLocks noGrp="1"/>
          </p:cNvSpPr>
          <p:nvPr>
            <p:ph type="dt" sz="half" idx="10"/>
          </p:nvPr>
        </p:nvSpPr>
        <p:spPr/>
        <p:txBody>
          <a:bodyPr/>
          <a:lstStyle/>
          <a:p>
            <a:fld id="{3860F113-1604-AF4F-81AF-6BECE5294541}" type="datetime1">
              <a:rPr kumimoji="1" lang="zh-CN" altLang="en-US" smtClean="0"/>
              <a:t>2021/12/20</a:t>
            </a:fld>
            <a:endParaRPr kumimoji="1" lang="zh-CN" altLang="en-US" dirty="0"/>
          </a:p>
        </p:txBody>
      </p:sp>
      <p:sp>
        <p:nvSpPr>
          <p:cNvPr id="15" name="页脚占位符 14">
            <a:extLst>
              <a:ext uri="{FF2B5EF4-FFF2-40B4-BE49-F238E27FC236}">
                <a16:creationId xmlns:a16="http://schemas.microsoft.com/office/drawing/2014/main" id="{8CDC7CCC-195C-5F45-94AF-C38A44345BCF}"/>
              </a:ext>
            </a:extLst>
          </p:cNvPr>
          <p:cNvSpPr>
            <a:spLocks noGrp="1"/>
          </p:cNvSpPr>
          <p:nvPr>
            <p:ph type="ftr" sz="quarter" idx="11"/>
          </p:nvPr>
        </p:nvSpPr>
        <p:spPr/>
        <p:txBody>
          <a:bodyPr/>
          <a:lstStyle/>
          <a:p>
            <a:endParaRPr kumimoji="1" lang="zh-CN" altLang="en-US" dirty="0"/>
          </a:p>
        </p:txBody>
      </p:sp>
      <p:sp>
        <p:nvSpPr>
          <p:cNvPr id="16" name="灯片编号占位符 15">
            <a:extLst>
              <a:ext uri="{FF2B5EF4-FFF2-40B4-BE49-F238E27FC236}">
                <a16:creationId xmlns:a16="http://schemas.microsoft.com/office/drawing/2014/main" id="{7E928077-A02F-B543-9AF9-6A682F6EDFEA}"/>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208168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4675-2DCB-0D4B-8F8B-132A53CFDD87}"/>
              </a:ext>
            </a:extLst>
          </p:cNvPr>
          <p:cNvSpPr>
            <a:spLocks noGrp="1"/>
          </p:cNvSpPr>
          <p:nvPr>
            <p:ph type="title"/>
          </p:nvPr>
        </p:nvSpPr>
        <p:spPr>
          <a:xfrm>
            <a:off x="839788" y="457200"/>
            <a:ext cx="3932237" cy="1600200"/>
          </a:xfrm>
        </p:spPr>
        <p:txBody>
          <a:bodyPr anchor="b">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3399DD9F-5BD6-F844-AEAD-80B88A1D1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A268DE2-B728-B945-BE28-6A5D5A8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17" name="日期占位符 16">
            <a:extLst>
              <a:ext uri="{FF2B5EF4-FFF2-40B4-BE49-F238E27FC236}">
                <a16:creationId xmlns:a16="http://schemas.microsoft.com/office/drawing/2014/main" id="{B094D8D8-A54E-6740-8997-F531327D5EC1}"/>
              </a:ext>
            </a:extLst>
          </p:cNvPr>
          <p:cNvSpPr>
            <a:spLocks noGrp="1"/>
          </p:cNvSpPr>
          <p:nvPr>
            <p:ph type="dt" sz="half" idx="10"/>
          </p:nvPr>
        </p:nvSpPr>
        <p:spPr/>
        <p:txBody>
          <a:bodyPr/>
          <a:lstStyle/>
          <a:p>
            <a:fld id="{340E79CE-CA95-F744-9322-DEAA8C004D80}" type="datetime1">
              <a:rPr kumimoji="1" lang="zh-CN" altLang="en-US" smtClean="0"/>
              <a:t>2021/12/20</a:t>
            </a:fld>
            <a:endParaRPr kumimoji="1" lang="zh-CN" altLang="en-US" dirty="0"/>
          </a:p>
        </p:txBody>
      </p:sp>
      <p:sp>
        <p:nvSpPr>
          <p:cNvPr id="18" name="页脚占位符 17">
            <a:extLst>
              <a:ext uri="{FF2B5EF4-FFF2-40B4-BE49-F238E27FC236}">
                <a16:creationId xmlns:a16="http://schemas.microsoft.com/office/drawing/2014/main" id="{872F406F-D24C-9F42-9441-AD93EAD24F41}"/>
              </a:ext>
            </a:extLst>
          </p:cNvPr>
          <p:cNvSpPr>
            <a:spLocks noGrp="1"/>
          </p:cNvSpPr>
          <p:nvPr>
            <p:ph type="ftr" sz="quarter" idx="11"/>
          </p:nvPr>
        </p:nvSpPr>
        <p:spPr/>
        <p:txBody>
          <a:bodyPr/>
          <a:lstStyle/>
          <a:p>
            <a:endParaRPr kumimoji="1" lang="zh-CN" altLang="en-US" dirty="0"/>
          </a:p>
        </p:txBody>
      </p:sp>
      <p:sp>
        <p:nvSpPr>
          <p:cNvPr id="19" name="灯片编号占位符 18">
            <a:extLst>
              <a:ext uri="{FF2B5EF4-FFF2-40B4-BE49-F238E27FC236}">
                <a16:creationId xmlns:a16="http://schemas.microsoft.com/office/drawing/2014/main" id="{137FD1C7-0A77-F340-A15B-9E41ABF01000}"/>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19375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FD936-5EC4-A340-BEFA-ADD54C98C7E1}"/>
              </a:ext>
            </a:extLst>
          </p:cNvPr>
          <p:cNvSpPr>
            <a:spLocks noGrp="1"/>
          </p:cNvSpPr>
          <p:nvPr>
            <p:ph type="title"/>
          </p:nvPr>
        </p:nvSpPr>
        <p:spPr>
          <a:xfrm>
            <a:off x="839788" y="457200"/>
            <a:ext cx="3932237" cy="1600200"/>
          </a:xfrm>
        </p:spPr>
        <p:txBody>
          <a:bodyPr anchor="b">
            <a:normAutofit/>
          </a:bodyPr>
          <a:lstStyle>
            <a:lvl1pPr algn="l" defTabSz="914400" rtl="0" eaLnBrk="1" latinLnBrk="0" hangingPunct="1">
              <a:lnSpc>
                <a:spcPct val="90000"/>
              </a:lnSpc>
              <a:spcBef>
                <a:spcPct val="0"/>
              </a:spcBef>
              <a:buNone/>
              <a:defRPr kumimoji="1" lang="zh-CN" altLang="en-US" sz="4400" b="1" i="0" kern="1200" dirty="0">
                <a:solidFill>
                  <a:srgbClr val="7030A0"/>
                </a:solidFill>
                <a:effectLst/>
                <a:latin typeface="Microsoft YaHei" panose="020B0503020204020204" pitchFamily="34" charset="-122"/>
                <a:ea typeface="Microsoft YaHei" panose="020B0503020204020204" pitchFamily="34" charset="-122"/>
                <a:cs typeface="+mj-cs"/>
              </a:defRPr>
            </a:lvl1pPr>
          </a:lstStyle>
          <a:p>
            <a:r>
              <a:rPr kumimoji="1" lang="zh-CN" altLang="en-US" dirty="0"/>
              <a:t>单击此处编辑母版标题样式</a:t>
            </a:r>
          </a:p>
        </p:txBody>
      </p:sp>
      <p:sp>
        <p:nvSpPr>
          <p:cNvPr id="3" name="图片占位符 2">
            <a:extLst>
              <a:ext uri="{FF2B5EF4-FFF2-40B4-BE49-F238E27FC236}">
                <a16:creationId xmlns:a16="http://schemas.microsoft.com/office/drawing/2014/main" id="{A98AFB92-C6FF-204D-9BB8-8BFDFE964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2E5B4BD-999A-9D41-8ADE-8D0813A5A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17" name="日期占位符 16">
            <a:extLst>
              <a:ext uri="{FF2B5EF4-FFF2-40B4-BE49-F238E27FC236}">
                <a16:creationId xmlns:a16="http://schemas.microsoft.com/office/drawing/2014/main" id="{6394DBFA-C8C1-2842-948F-02A1F4BA1AB8}"/>
              </a:ext>
            </a:extLst>
          </p:cNvPr>
          <p:cNvSpPr>
            <a:spLocks noGrp="1"/>
          </p:cNvSpPr>
          <p:nvPr>
            <p:ph type="dt" sz="half" idx="10"/>
          </p:nvPr>
        </p:nvSpPr>
        <p:spPr/>
        <p:txBody>
          <a:bodyPr/>
          <a:lstStyle/>
          <a:p>
            <a:fld id="{C755C873-6843-574C-9058-D2440FA32BF2}" type="datetime1">
              <a:rPr kumimoji="1" lang="zh-CN" altLang="en-US" smtClean="0"/>
              <a:t>2021/12/20</a:t>
            </a:fld>
            <a:endParaRPr kumimoji="1" lang="zh-CN" altLang="en-US" dirty="0"/>
          </a:p>
        </p:txBody>
      </p:sp>
      <p:sp>
        <p:nvSpPr>
          <p:cNvPr id="18" name="页脚占位符 17">
            <a:extLst>
              <a:ext uri="{FF2B5EF4-FFF2-40B4-BE49-F238E27FC236}">
                <a16:creationId xmlns:a16="http://schemas.microsoft.com/office/drawing/2014/main" id="{7CB54B57-F17A-8D41-8149-1B7C9BB54CCB}"/>
              </a:ext>
            </a:extLst>
          </p:cNvPr>
          <p:cNvSpPr>
            <a:spLocks noGrp="1"/>
          </p:cNvSpPr>
          <p:nvPr>
            <p:ph type="ftr" sz="quarter" idx="11"/>
          </p:nvPr>
        </p:nvSpPr>
        <p:spPr/>
        <p:txBody>
          <a:bodyPr/>
          <a:lstStyle/>
          <a:p>
            <a:endParaRPr kumimoji="1" lang="zh-CN" altLang="en-US" dirty="0"/>
          </a:p>
        </p:txBody>
      </p:sp>
      <p:sp>
        <p:nvSpPr>
          <p:cNvPr id="19" name="灯片编号占位符 18">
            <a:extLst>
              <a:ext uri="{FF2B5EF4-FFF2-40B4-BE49-F238E27FC236}">
                <a16:creationId xmlns:a16="http://schemas.microsoft.com/office/drawing/2014/main" id="{B893C65F-9FAB-C54F-B26E-9C9C812C2037}"/>
              </a:ext>
            </a:extLst>
          </p:cNvPr>
          <p:cNvSpPr>
            <a:spLocks noGrp="1"/>
          </p:cNvSpPr>
          <p:nvPr>
            <p:ph type="sldNum" sz="quarter" idx="12"/>
          </p:nvPr>
        </p:nvSpPr>
        <p:spPr/>
        <p:txBody>
          <a:bodyPr/>
          <a:lstStyle/>
          <a:p>
            <a:fld id="{C0F5F438-CBDC-544F-B044-503A42478F0C}" type="slidenum">
              <a:rPr kumimoji="1" lang="en-US" altLang="zh-CN" smtClean="0"/>
              <a:pPr/>
              <a:t>‹#›</a:t>
            </a:fld>
            <a:endParaRPr kumimoji="1" lang="zh-CN" altLang="en-US" dirty="0"/>
          </a:p>
        </p:txBody>
      </p:sp>
    </p:spTree>
    <p:extLst>
      <p:ext uri="{BB962C8B-B14F-4D97-AF65-F5344CB8AC3E}">
        <p14:creationId xmlns:p14="http://schemas.microsoft.com/office/powerpoint/2010/main" val="263271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75478C-39C6-4445-B4D1-192481DC521F}"/>
              </a:ext>
            </a:extLst>
          </p:cNvPr>
          <p:cNvSpPr/>
          <p:nvPr userDrawn="1"/>
        </p:nvSpPr>
        <p:spPr>
          <a:xfrm>
            <a:off x="0" y="6508800"/>
            <a:ext cx="12192000" cy="36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 name="标题占位符 1">
            <a:extLst>
              <a:ext uri="{FF2B5EF4-FFF2-40B4-BE49-F238E27FC236}">
                <a16:creationId xmlns:a16="http://schemas.microsoft.com/office/drawing/2014/main" id="{FDEDCACA-DF1D-C445-9DC9-250C19A05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508EA87-7815-0645-9429-40606CE10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ACCFBF8-2C87-2A49-AF7B-BAA5A96A31DF}"/>
              </a:ext>
            </a:extLst>
          </p:cNvPr>
          <p:cNvSpPr>
            <a:spLocks noGrp="1"/>
          </p:cNvSpPr>
          <p:nvPr>
            <p:ph type="dt" sz="half" idx="2"/>
          </p:nvPr>
        </p:nvSpPr>
        <p:spPr>
          <a:xfrm>
            <a:off x="10374087" y="6508800"/>
            <a:ext cx="979713" cy="360000"/>
          </a:xfrm>
          <a:prstGeom prst="rect">
            <a:avLst/>
          </a:prstGeom>
        </p:spPr>
        <p:txBody>
          <a:bodyPr vert="horz" lIns="91440" tIns="45720" rIns="91440" bIns="45720" rtlCol="0" anchor="ctr"/>
          <a:lstStyle>
            <a:lvl1pPr algn="l">
              <a:defRPr sz="1200" b="0" i="0">
                <a:solidFill>
                  <a:schemeClr val="bg1"/>
                </a:solidFill>
                <a:latin typeface="Helvetica" panose="020B0604020202020204" pitchFamily="34" charset="0"/>
                <a:cs typeface="Helvetica" panose="020B0604020202020204" pitchFamily="34" charset="0"/>
              </a:defRPr>
            </a:lvl1pPr>
          </a:lstStyle>
          <a:p>
            <a:fld id="{551EF38B-4396-9841-9807-7DD85BC5E65E}" type="datetime1">
              <a:rPr kumimoji="1" lang="zh-CN" altLang="en-US" smtClean="0"/>
              <a:t>2021/12/20</a:t>
            </a:fld>
            <a:endParaRPr kumimoji="1" lang="zh-CN" altLang="en-US" dirty="0"/>
          </a:p>
        </p:txBody>
      </p:sp>
      <p:sp>
        <p:nvSpPr>
          <p:cNvPr id="5" name="页脚占位符 4">
            <a:extLst>
              <a:ext uri="{FF2B5EF4-FFF2-40B4-BE49-F238E27FC236}">
                <a16:creationId xmlns:a16="http://schemas.microsoft.com/office/drawing/2014/main" id="{1DA909B8-F98D-DC41-BB5F-3C962F3E9ED9}"/>
              </a:ext>
            </a:extLst>
          </p:cNvPr>
          <p:cNvSpPr>
            <a:spLocks noGrp="1"/>
          </p:cNvSpPr>
          <p:nvPr>
            <p:ph type="ftr" sz="quarter" idx="3"/>
          </p:nvPr>
        </p:nvSpPr>
        <p:spPr>
          <a:xfrm>
            <a:off x="2873827" y="7153130"/>
            <a:ext cx="643345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灯片编号占位符 5">
            <a:extLst>
              <a:ext uri="{FF2B5EF4-FFF2-40B4-BE49-F238E27FC236}">
                <a16:creationId xmlns:a16="http://schemas.microsoft.com/office/drawing/2014/main" id="{F7E551F8-ECD7-7B4D-88E4-42B2E7BF61F7}"/>
              </a:ext>
            </a:extLst>
          </p:cNvPr>
          <p:cNvSpPr>
            <a:spLocks noGrp="1"/>
          </p:cNvSpPr>
          <p:nvPr>
            <p:ph type="sldNum" sz="quarter" idx="4"/>
          </p:nvPr>
        </p:nvSpPr>
        <p:spPr>
          <a:xfrm>
            <a:off x="11337469" y="6508800"/>
            <a:ext cx="411945" cy="360000"/>
          </a:xfrm>
          <a:prstGeom prst="rect">
            <a:avLst/>
          </a:prstGeom>
        </p:spPr>
        <p:txBody>
          <a:bodyPr vert="horz" lIns="91440" tIns="45720" rIns="91440" bIns="45720" rtlCol="0" anchor="ctr"/>
          <a:lstStyle>
            <a:lvl1pPr algn="r">
              <a:defRPr sz="1200" b="0" i="0">
                <a:solidFill>
                  <a:schemeClr val="bg1"/>
                </a:solidFill>
                <a:latin typeface="Helvetica" pitchFamily="2" charset="0"/>
              </a:defRPr>
            </a:lvl1pPr>
          </a:lstStyle>
          <a:p>
            <a:fld id="{C0F5F438-CBDC-544F-B044-503A42478F0C}" type="slidenum">
              <a:rPr kumimoji="1" lang="en-US" altLang="zh-CN" smtClean="0"/>
              <a:pPr/>
              <a:t>‹#›</a:t>
            </a:fld>
            <a:endParaRPr kumimoji="1" lang="zh-CN" altLang="en-US" dirty="0"/>
          </a:p>
        </p:txBody>
      </p:sp>
      <p:sp>
        <p:nvSpPr>
          <p:cNvPr id="8" name="文本框 7">
            <a:extLst>
              <a:ext uri="{FF2B5EF4-FFF2-40B4-BE49-F238E27FC236}">
                <a16:creationId xmlns:a16="http://schemas.microsoft.com/office/drawing/2014/main" id="{CBFEB397-9E9F-0143-9A21-505D8A479525}"/>
              </a:ext>
            </a:extLst>
          </p:cNvPr>
          <p:cNvSpPr txBox="1"/>
          <p:nvPr userDrawn="1"/>
        </p:nvSpPr>
        <p:spPr>
          <a:xfrm>
            <a:off x="5444" y="6508800"/>
            <a:ext cx="2879271" cy="360000"/>
          </a:xfrm>
          <a:prstGeom prst="rect">
            <a:avLst/>
          </a:prstGeom>
          <a:noFill/>
        </p:spPr>
        <p:txBody>
          <a:bodyPr wrap="square" rtlCol="0" anchor="ctr" anchorCtr="0">
            <a:spAutoFit/>
          </a:bodyPr>
          <a:lstStyle/>
          <a:p>
            <a:r>
              <a:rPr kumimoji="1" lang="zh-CN" altLang="en-US" sz="1200" b="0" i="0" dirty="0">
                <a:solidFill>
                  <a:schemeClr val="bg1"/>
                </a:solidFill>
                <a:latin typeface="Helvetica" pitchFamily="2" charset="0"/>
              </a:rPr>
              <a:t>宁宸辉 </a:t>
            </a:r>
            <a:r>
              <a:rPr kumimoji="1" lang="en-US" altLang="zh-CN" sz="1200" b="0" i="0" dirty="0">
                <a:solidFill>
                  <a:schemeClr val="bg1"/>
                </a:solidFill>
                <a:latin typeface="Helvetica" pitchFamily="2" charset="0"/>
              </a:rPr>
              <a:t>2021311714</a:t>
            </a:r>
            <a:endParaRPr kumimoji="1" lang="zh-CN" altLang="en-US" sz="1200" b="0" i="0" dirty="0">
              <a:solidFill>
                <a:schemeClr val="bg1"/>
              </a:solidFill>
              <a:latin typeface="Helvetica" pitchFamily="2" charset="0"/>
            </a:endParaRPr>
          </a:p>
        </p:txBody>
      </p:sp>
      <p:sp>
        <p:nvSpPr>
          <p:cNvPr id="9" name="文本框 8">
            <a:extLst>
              <a:ext uri="{FF2B5EF4-FFF2-40B4-BE49-F238E27FC236}">
                <a16:creationId xmlns:a16="http://schemas.microsoft.com/office/drawing/2014/main" id="{C1F6820F-D6C9-DE43-9A4A-7E4871DB27DA}"/>
              </a:ext>
            </a:extLst>
          </p:cNvPr>
          <p:cNvSpPr txBox="1"/>
          <p:nvPr userDrawn="1"/>
        </p:nvSpPr>
        <p:spPr>
          <a:xfrm>
            <a:off x="2873828" y="6508800"/>
            <a:ext cx="6433457" cy="360000"/>
          </a:xfrm>
          <a:prstGeom prst="rect">
            <a:avLst/>
          </a:prstGeom>
          <a:solidFill>
            <a:schemeClr val="accent1">
              <a:lumMod val="60000"/>
              <a:lumOff val="40000"/>
            </a:schemeClr>
          </a:solidFill>
        </p:spPr>
        <p:txBody>
          <a:bodyPr wrap="square" rtlCol="0" anchor="ctr" anchorCtr="0">
            <a:spAutoFit/>
          </a:bodyPr>
          <a:lstStyle/>
          <a:p>
            <a:pPr algn="ctr"/>
            <a:r>
              <a:rPr kumimoji="1" lang="en-US" altLang="zh-CN" sz="1200" b="0" i="0" dirty="0">
                <a:solidFill>
                  <a:schemeClr val="bg1"/>
                </a:solidFill>
                <a:latin typeface="Helvetica" pitchFamily="2" charset="0"/>
              </a:rPr>
              <a:t>Arctic Sea Ice in Community Earth System Model Version 2 (CESM2) and CESM2-WACCM</a:t>
            </a:r>
          </a:p>
        </p:txBody>
      </p:sp>
      <p:sp>
        <p:nvSpPr>
          <p:cNvPr id="10" name="文本框 9">
            <a:extLst>
              <a:ext uri="{FF2B5EF4-FFF2-40B4-BE49-F238E27FC236}">
                <a16:creationId xmlns:a16="http://schemas.microsoft.com/office/drawing/2014/main" id="{4FC26420-F830-D144-A95C-FC1CB104751E}"/>
              </a:ext>
            </a:extLst>
          </p:cNvPr>
          <p:cNvSpPr txBox="1"/>
          <p:nvPr userDrawn="1"/>
        </p:nvSpPr>
        <p:spPr>
          <a:xfrm>
            <a:off x="11622778" y="6550300"/>
            <a:ext cx="587616" cy="276999"/>
          </a:xfrm>
          <a:prstGeom prst="rect">
            <a:avLst/>
          </a:prstGeom>
          <a:noFill/>
        </p:spPr>
        <p:txBody>
          <a:bodyPr wrap="square" rtlCol="0" anchor="ctr" anchorCtr="0">
            <a:spAutoFit/>
          </a:bodyPr>
          <a:lstStyle>
            <a:defPPr>
              <a:defRPr lang="zh-CN"/>
            </a:defPPr>
            <a:lvl1pPr>
              <a:defRPr kumimoji="1" sz="1200">
                <a:solidFill>
                  <a:schemeClr val="bg1"/>
                </a:solidFill>
              </a:defRPr>
            </a:lvl1pPr>
          </a:lstStyle>
          <a:p>
            <a:pPr lvl="0"/>
            <a:r>
              <a:rPr lang="en-US" altLang="zh-CN" b="0" i="0" dirty="0">
                <a:latin typeface="Helvetica" pitchFamily="2" charset="0"/>
              </a:rPr>
              <a:t>of 10</a:t>
            </a:r>
            <a:endParaRPr lang="zh-CN" altLang="en-US" b="0" i="0" dirty="0">
              <a:latin typeface="Helvetica" pitchFamily="2" charset="0"/>
            </a:endParaRPr>
          </a:p>
        </p:txBody>
      </p:sp>
    </p:spTree>
    <p:extLst>
      <p:ext uri="{BB962C8B-B14F-4D97-AF65-F5344CB8AC3E}">
        <p14:creationId xmlns:p14="http://schemas.microsoft.com/office/powerpoint/2010/main" val="283213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h21@mails.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nsidc.org/arcticseaicenews/"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09BFABFF-41BB-FC43-9F75-9CEDD3C734C3}"/>
              </a:ext>
            </a:extLst>
          </p:cNvPr>
          <p:cNvSpPr>
            <a:spLocks noGrp="1"/>
          </p:cNvSpPr>
          <p:nvPr>
            <p:ph type="subTitle" idx="1"/>
          </p:nvPr>
        </p:nvSpPr>
        <p:spPr>
          <a:xfrm>
            <a:off x="1524000" y="4149403"/>
            <a:ext cx="9144000" cy="1655762"/>
          </a:xfrm>
        </p:spPr>
        <p:txBody>
          <a:bodyPr>
            <a:normAutofit lnSpcReduction="10000"/>
          </a:bodyPr>
          <a:lstStyle/>
          <a:p>
            <a:r>
              <a:rPr kumimoji="1" lang="en-US" altLang="zh-CN" dirty="0">
                <a:latin typeface="Helvetica" pitchFamily="2" charset="0"/>
              </a:rPr>
              <a:t>Ning,</a:t>
            </a:r>
            <a:r>
              <a:rPr kumimoji="1" lang="zh-CN" altLang="en-US" dirty="0">
                <a:latin typeface="Helvetica" pitchFamily="2" charset="0"/>
              </a:rPr>
              <a:t> </a:t>
            </a:r>
            <a:r>
              <a:rPr kumimoji="1" lang="en-US" altLang="zh-CN" dirty="0">
                <a:latin typeface="Helvetica" pitchFamily="2" charset="0"/>
              </a:rPr>
              <a:t>Chenhui</a:t>
            </a:r>
          </a:p>
          <a:p>
            <a:endParaRPr kumimoji="1" lang="en-US" altLang="zh-CN" dirty="0">
              <a:latin typeface="Helvetica" pitchFamily="2" charset="0"/>
            </a:endParaRPr>
          </a:p>
          <a:p>
            <a:r>
              <a:rPr lang="en-US" altLang="zh-CN" sz="2000" dirty="0">
                <a:latin typeface="Helvetica" pitchFamily="2" charset="0"/>
              </a:rPr>
              <a:t>Department of Earth System Science, Tsinghua University, Beijing, China</a:t>
            </a:r>
          </a:p>
          <a:p>
            <a:r>
              <a:rPr lang="en-US" altLang="zh-CN" sz="2000" dirty="0">
                <a:latin typeface="Helvetica" pitchFamily="2" charset="0"/>
              </a:rPr>
              <a:t>Contact:</a:t>
            </a:r>
            <a:r>
              <a:rPr lang="zh-CN" altLang="en-US" sz="2000" dirty="0">
                <a:latin typeface="Helvetica" pitchFamily="2" charset="0"/>
              </a:rPr>
              <a:t> </a:t>
            </a:r>
            <a:r>
              <a:rPr lang="en-US" altLang="zh-CN" sz="2000" dirty="0">
                <a:latin typeface="Helvetica" pitchFamily="2" charset="0"/>
                <a:hlinkClick r:id="rId3"/>
              </a:rPr>
              <a:t>nch21@mails.tsinghua.edu.cn</a:t>
            </a:r>
            <a:endParaRPr lang="en-US" altLang="zh-CN" sz="2000" dirty="0">
              <a:latin typeface="Helvetica" pitchFamily="2" charset="0"/>
            </a:endParaRPr>
          </a:p>
          <a:p>
            <a:endParaRPr kumimoji="1" lang="zh-CN" altLang="en-US" dirty="0">
              <a:latin typeface="Helvetica" pitchFamily="2" charset="0"/>
            </a:endParaRPr>
          </a:p>
        </p:txBody>
      </p:sp>
      <p:sp>
        <p:nvSpPr>
          <p:cNvPr id="3" name="标题 2">
            <a:extLst>
              <a:ext uri="{FF2B5EF4-FFF2-40B4-BE49-F238E27FC236}">
                <a16:creationId xmlns:a16="http://schemas.microsoft.com/office/drawing/2014/main" id="{D0B9AD64-F272-5744-8E7B-B8C53EC3E737}"/>
              </a:ext>
            </a:extLst>
          </p:cNvPr>
          <p:cNvSpPr>
            <a:spLocks noGrp="1"/>
          </p:cNvSpPr>
          <p:nvPr>
            <p:ph type="title"/>
          </p:nvPr>
        </p:nvSpPr>
        <p:spPr>
          <a:xfrm>
            <a:off x="838200" y="1357329"/>
            <a:ext cx="10515600" cy="2693761"/>
          </a:xfrm>
        </p:spPr>
        <p:txBody>
          <a:bodyPr>
            <a:normAutofit/>
          </a:bodyPr>
          <a:lstStyle/>
          <a:p>
            <a:r>
              <a:rPr lang="en-US" altLang="zh-CN" dirty="0"/>
              <a:t>Arctic Sea Ice in Community Earth System Model Version 2 (CESM2) and CESM2-WACCM</a:t>
            </a:r>
            <a:endParaRPr kumimoji="1" lang="zh-CN" altLang="en-US" dirty="0"/>
          </a:p>
        </p:txBody>
      </p:sp>
      <p:pic>
        <p:nvPicPr>
          <p:cNvPr id="8" name="图片 7">
            <a:extLst>
              <a:ext uri="{FF2B5EF4-FFF2-40B4-BE49-F238E27FC236}">
                <a16:creationId xmlns:a16="http://schemas.microsoft.com/office/drawing/2014/main" id="{D7217FD3-26CD-E343-AD17-21CCE9A2BDD6}"/>
              </a:ext>
            </a:extLst>
          </p:cNvPr>
          <p:cNvPicPr>
            <a:picLocks noChangeAspect="1"/>
          </p:cNvPicPr>
          <p:nvPr/>
        </p:nvPicPr>
        <p:blipFill>
          <a:blip r:embed="rId4"/>
          <a:stretch>
            <a:fillRect/>
          </a:stretch>
        </p:blipFill>
        <p:spPr>
          <a:xfrm>
            <a:off x="6863769" y="230487"/>
            <a:ext cx="5080242" cy="697981"/>
          </a:xfrm>
          <a:prstGeom prst="rect">
            <a:avLst/>
          </a:prstGeom>
        </p:spPr>
      </p:pic>
      <p:sp>
        <p:nvSpPr>
          <p:cNvPr id="5" name="日期占位符 4">
            <a:extLst>
              <a:ext uri="{FF2B5EF4-FFF2-40B4-BE49-F238E27FC236}">
                <a16:creationId xmlns:a16="http://schemas.microsoft.com/office/drawing/2014/main" id="{ED8AA896-4879-9942-B2B5-FAA321018F1C}"/>
              </a:ext>
            </a:extLst>
          </p:cNvPr>
          <p:cNvSpPr>
            <a:spLocks noGrp="1"/>
          </p:cNvSpPr>
          <p:nvPr>
            <p:ph type="dt" sz="half" idx="10"/>
          </p:nvPr>
        </p:nvSpPr>
        <p:spPr/>
        <p:txBody>
          <a:bodyPr/>
          <a:lstStyle/>
          <a:p>
            <a:fld id="{2C605BA4-48C4-4849-90DF-20BE7E16EE96}" type="datetime1">
              <a:rPr kumimoji="1" lang="zh-CN" altLang="en-US" smtClean="0"/>
              <a:t>2021/12/20</a:t>
            </a:fld>
            <a:endParaRPr kumimoji="1" lang="zh-CN" altLang="en-US" dirty="0"/>
          </a:p>
        </p:txBody>
      </p:sp>
      <p:sp>
        <p:nvSpPr>
          <p:cNvPr id="6" name="灯片编号占位符 5">
            <a:extLst>
              <a:ext uri="{FF2B5EF4-FFF2-40B4-BE49-F238E27FC236}">
                <a16:creationId xmlns:a16="http://schemas.microsoft.com/office/drawing/2014/main" id="{9FBE92EC-0F02-5B46-8FEA-2D6F685FC665}"/>
              </a:ext>
            </a:extLst>
          </p:cNvPr>
          <p:cNvSpPr>
            <a:spLocks noGrp="1"/>
          </p:cNvSpPr>
          <p:nvPr>
            <p:ph type="sldNum" sz="quarter" idx="12"/>
          </p:nvPr>
        </p:nvSpPr>
        <p:spPr/>
        <p:txBody>
          <a:bodyPr/>
          <a:lstStyle/>
          <a:p>
            <a:fld id="{C0F5F438-CBDC-544F-B044-503A42478F0C}" type="slidenum">
              <a:rPr kumimoji="1" lang="en-US" altLang="zh-CN" smtClean="0"/>
              <a:pPr/>
              <a:t>1</a:t>
            </a:fld>
            <a:endParaRPr kumimoji="1" lang="zh-CN" altLang="en-US" dirty="0"/>
          </a:p>
        </p:txBody>
      </p:sp>
    </p:spTree>
    <p:extLst>
      <p:ext uri="{BB962C8B-B14F-4D97-AF65-F5344CB8AC3E}">
        <p14:creationId xmlns:p14="http://schemas.microsoft.com/office/powerpoint/2010/main" val="15769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09C74-38D9-3F4E-A360-A16EFAFA75AB}"/>
              </a:ext>
            </a:extLst>
          </p:cNvPr>
          <p:cNvSpPr>
            <a:spLocks noGrp="1"/>
          </p:cNvSpPr>
          <p:nvPr>
            <p:ph type="title"/>
          </p:nvPr>
        </p:nvSpPr>
        <p:spPr/>
        <p:txBody>
          <a:bodyPr/>
          <a:lstStyle/>
          <a:p>
            <a:r>
              <a:rPr kumimoji="1" lang="en-US" altLang="zh-CN" dirty="0"/>
              <a:t>Summary</a:t>
            </a:r>
            <a:endParaRPr kumimoji="1" lang="zh-CN" altLang="en-US" dirty="0"/>
          </a:p>
        </p:txBody>
      </p:sp>
      <mc:AlternateContent xmlns:mc="http://schemas.openxmlformats.org/markup-compatibility/2006">
        <mc:Choice xmlns:a14="http://schemas.microsoft.com/office/drawing/2010/main" Requires="a14">
          <p:graphicFrame>
            <p:nvGraphicFramePr>
              <p:cNvPr id="7" name="内容占位符 6">
                <a:extLst>
                  <a:ext uri="{FF2B5EF4-FFF2-40B4-BE49-F238E27FC236}">
                    <a16:creationId xmlns:a16="http://schemas.microsoft.com/office/drawing/2014/main" id="{54762C4F-A74D-EF49-B3A0-6D08236FDC5F}"/>
                  </a:ext>
                </a:extLst>
              </p:cNvPr>
              <p:cNvGraphicFramePr>
                <a:graphicFrameLocks noGrp="1"/>
              </p:cNvGraphicFramePr>
              <p:nvPr>
                <p:ph idx="1"/>
                <p:extLst>
                  <p:ext uri="{D42A27DB-BD31-4B8C-83A1-F6EECF244321}">
                    <p14:modId xmlns:p14="http://schemas.microsoft.com/office/powerpoint/2010/main" val="3382364314"/>
                  </p:ext>
                </p:extLst>
              </p:nvPr>
            </p:nvGraphicFramePr>
            <p:xfrm>
              <a:off x="430864" y="1020720"/>
              <a:ext cx="11318550" cy="529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7" name="内容占位符 6">
                <a:extLst>
                  <a:ext uri="{FF2B5EF4-FFF2-40B4-BE49-F238E27FC236}">
                    <a16:creationId xmlns:a16="http://schemas.microsoft.com/office/drawing/2014/main" id="{54762C4F-A74D-EF49-B3A0-6D08236FDC5F}"/>
                  </a:ext>
                </a:extLst>
              </p:cNvPr>
              <p:cNvGraphicFramePr>
                <a:graphicFrameLocks noGrp="1"/>
              </p:cNvGraphicFramePr>
              <p:nvPr>
                <p:ph idx="1"/>
                <p:extLst>
                  <p:ext uri="{D42A27DB-BD31-4B8C-83A1-F6EECF244321}">
                    <p14:modId xmlns:p14="http://schemas.microsoft.com/office/powerpoint/2010/main" val="3382364314"/>
                  </p:ext>
                </p:extLst>
              </p:nvPr>
            </p:nvGraphicFramePr>
            <p:xfrm>
              <a:off x="430864" y="1020720"/>
              <a:ext cx="11318550" cy="5295674"/>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8" name="内容占位符 2">
            <a:extLst>
              <a:ext uri="{FF2B5EF4-FFF2-40B4-BE49-F238E27FC236}">
                <a16:creationId xmlns:a16="http://schemas.microsoft.com/office/drawing/2014/main" id="{6B4BD888-1180-124C-9850-D42AAB8BC54E}"/>
              </a:ext>
            </a:extLst>
          </p:cNvPr>
          <p:cNvSpPr txBox="1">
            <a:spLocks/>
          </p:cNvSpPr>
          <p:nvPr/>
        </p:nvSpPr>
        <p:spPr>
          <a:xfrm>
            <a:off x="9103658" y="274897"/>
            <a:ext cx="2645755" cy="65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zh-CN" sz="3600" b="1" dirty="0"/>
              <a:t>Thank</a:t>
            </a:r>
            <a:r>
              <a:rPr kumimoji="1" lang="zh-CN" altLang="en-US" sz="3600" b="1" dirty="0"/>
              <a:t> </a:t>
            </a:r>
            <a:r>
              <a:rPr kumimoji="1" lang="en-US" altLang="zh-CN" sz="3600" b="1" dirty="0"/>
              <a:t>you!</a:t>
            </a:r>
          </a:p>
        </p:txBody>
      </p:sp>
      <p:sp>
        <p:nvSpPr>
          <p:cNvPr id="3" name="日期占位符 2">
            <a:extLst>
              <a:ext uri="{FF2B5EF4-FFF2-40B4-BE49-F238E27FC236}">
                <a16:creationId xmlns:a16="http://schemas.microsoft.com/office/drawing/2014/main" id="{854FCD42-1258-DB4C-ABC8-F5D3FE1C22DA}"/>
              </a:ext>
            </a:extLst>
          </p:cNvPr>
          <p:cNvSpPr>
            <a:spLocks noGrp="1"/>
          </p:cNvSpPr>
          <p:nvPr>
            <p:ph type="dt" sz="half" idx="10"/>
          </p:nvPr>
        </p:nvSpPr>
        <p:spPr/>
        <p:txBody>
          <a:bodyPr/>
          <a:lstStyle/>
          <a:p>
            <a:fld id="{6FEF490E-572B-5742-AED7-619B1BA9F6EC}" type="datetime1">
              <a:rPr kumimoji="1" lang="zh-CN" altLang="en-US" smtClean="0"/>
              <a:t>2021/12/20</a:t>
            </a:fld>
            <a:endParaRPr kumimoji="1" lang="zh-CN" altLang="en-US" dirty="0"/>
          </a:p>
        </p:txBody>
      </p:sp>
      <p:sp>
        <p:nvSpPr>
          <p:cNvPr id="6" name="灯片编号占位符 5">
            <a:extLst>
              <a:ext uri="{FF2B5EF4-FFF2-40B4-BE49-F238E27FC236}">
                <a16:creationId xmlns:a16="http://schemas.microsoft.com/office/drawing/2014/main" id="{84EDDE50-4E4A-4840-AD72-647E9ECCC70E}"/>
              </a:ext>
            </a:extLst>
          </p:cNvPr>
          <p:cNvSpPr>
            <a:spLocks noGrp="1"/>
          </p:cNvSpPr>
          <p:nvPr>
            <p:ph type="sldNum" sz="quarter" idx="12"/>
          </p:nvPr>
        </p:nvSpPr>
        <p:spPr/>
        <p:txBody>
          <a:bodyPr/>
          <a:lstStyle/>
          <a:p>
            <a:fld id="{C0F5F438-CBDC-544F-B044-503A42478F0C}" type="slidenum">
              <a:rPr kumimoji="1" lang="en-US" altLang="zh-CN" smtClean="0"/>
              <a:pPr/>
              <a:t>10</a:t>
            </a:fld>
            <a:endParaRPr kumimoji="1" lang="zh-CN" altLang="en-US" dirty="0"/>
          </a:p>
        </p:txBody>
      </p:sp>
    </p:spTree>
    <p:extLst>
      <p:ext uri="{BB962C8B-B14F-4D97-AF65-F5344CB8AC3E}">
        <p14:creationId xmlns:p14="http://schemas.microsoft.com/office/powerpoint/2010/main" val="279691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3054B-8C02-084C-A046-C67993F0EA63}"/>
              </a:ext>
            </a:extLst>
          </p:cNvPr>
          <p:cNvSpPr>
            <a:spLocks noGrp="1"/>
          </p:cNvSpPr>
          <p:nvPr>
            <p:ph type="title"/>
          </p:nvPr>
        </p:nvSpPr>
        <p:spPr/>
        <p:txBody>
          <a:bodyPr/>
          <a:lstStyle/>
          <a:p>
            <a:r>
              <a:rPr kumimoji="1" lang="en-US" altLang="zh-CN" dirty="0"/>
              <a:t>Introduction</a:t>
            </a:r>
            <a:r>
              <a:rPr kumimoji="1" lang="zh-CN" altLang="en-US" dirty="0"/>
              <a:t> </a:t>
            </a:r>
          </a:p>
        </p:txBody>
      </p:sp>
      <p:sp>
        <p:nvSpPr>
          <p:cNvPr id="3" name="内容占位符 2">
            <a:extLst>
              <a:ext uri="{FF2B5EF4-FFF2-40B4-BE49-F238E27FC236}">
                <a16:creationId xmlns:a16="http://schemas.microsoft.com/office/drawing/2014/main" id="{A58952E7-9339-6347-907F-CDEFB5FDF1E8}"/>
              </a:ext>
            </a:extLst>
          </p:cNvPr>
          <p:cNvSpPr>
            <a:spLocks noGrp="1"/>
          </p:cNvSpPr>
          <p:nvPr>
            <p:ph idx="1"/>
          </p:nvPr>
        </p:nvSpPr>
        <p:spPr>
          <a:xfrm>
            <a:off x="198457" y="1016797"/>
            <a:ext cx="5897543" cy="3203511"/>
          </a:xfrm>
        </p:spPr>
        <p:txBody>
          <a:bodyPr>
            <a:normAutofit/>
          </a:bodyPr>
          <a:lstStyle/>
          <a:p>
            <a:pPr marL="0" indent="0">
              <a:buNone/>
            </a:pPr>
            <a:r>
              <a:rPr kumimoji="1" lang="en-US" altLang="zh-CN" sz="3600" b="1" dirty="0">
                <a:latin typeface="Helvetica" pitchFamily="2" charset="0"/>
              </a:rPr>
              <a:t>Global</a:t>
            </a:r>
            <a:r>
              <a:rPr kumimoji="1" lang="zh-CN" altLang="en-US" sz="3600" b="1" dirty="0">
                <a:latin typeface="Helvetica" pitchFamily="2" charset="0"/>
              </a:rPr>
              <a:t> </a:t>
            </a:r>
            <a:r>
              <a:rPr kumimoji="1" lang="en-US" altLang="zh-CN" sz="3600" b="1" dirty="0">
                <a:latin typeface="Helvetica" pitchFamily="2" charset="0"/>
              </a:rPr>
              <a:t>warming</a:t>
            </a:r>
            <a:r>
              <a:rPr kumimoji="1" lang="zh-CN" altLang="en-US" sz="3600" b="1" dirty="0">
                <a:latin typeface="Helvetica" pitchFamily="2" charset="0"/>
              </a:rPr>
              <a:t> </a:t>
            </a:r>
            <a:endParaRPr kumimoji="1" lang="en-US" altLang="zh-CN" sz="3600" b="1" dirty="0">
              <a:latin typeface="Helvetica" pitchFamily="2" charset="0"/>
            </a:endParaRPr>
          </a:p>
          <a:p>
            <a:pPr lvl="1">
              <a:buFont typeface="系统字体常规体"/>
              <a:buChar char="-"/>
            </a:pPr>
            <a:r>
              <a:rPr kumimoji="1" lang="en-US" altLang="zh-CN" sz="2800" dirty="0"/>
              <a:t>C</a:t>
            </a:r>
            <a:r>
              <a:rPr kumimoji="1" lang="en-US" altLang="zh-CN" sz="2800" dirty="0">
                <a:latin typeface="Helvetica" pitchFamily="2" charset="0"/>
              </a:rPr>
              <a:t>hanging</a:t>
            </a:r>
            <a:r>
              <a:rPr kumimoji="1" lang="zh-CN" altLang="en-US" sz="2800" dirty="0">
                <a:latin typeface="Helvetica" pitchFamily="2" charset="0"/>
              </a:rPr>
              <a:t> </a:t>
            </a:r>
            <a:r>
              <a:rPr kumimoji="1" lang="en-US" altLang="zh-CN" sz="2800" dirty="0">
                <a:latin typeface="Helvetica" pitchFamily="2" charset="0"/>
              </a:rPr>
              <a:t>earth</a:t>
            </a:r>
          </a:p>
          <a:p>
            <a:pPr lvl="1">
              <a:buFont typeface="系统字体常规体"/>
              <a:buChar char="-"/>
            </a:pPr>
            <a:r>
              <a:rPr kumimoji="1" lang="en-US" altLang="zh-CN" sz="2800" dirty="0"/>
              <a:t>Affecting</a:t>
            </a:r>
            <a:r>
              <a:rPr kumimoji="1" lang="zh-CN" altLang="en-US" sz="2800" dirty="0"/>
              <a:t> </a:t>
            </a:r>
            <a:r>
              <a:rPr kumimoji="1" lang="en-US" altLang="zh-CN" sz="2800" dirty="0"/>
              <a:t>human</a:t>
            </a:r>
            <a:r>
              <a:rPr kumimoji="1" lang="zh-CN" altLang="en-US" sz="2800" dirty="0"/>
              <a:t> </a:t>
            </a:r>
            <a:r>
              <a:rPr kumimoji="1" lang="en-US" altLang="zh-CN" sz="2800" dirty="0"/>
              <a:t>beings</a:t>
            </a:r>
            <a:endParaRPr kumimoji="1" lang="en-US" altLang="zh-CN" dirty="0"/>
          </a:p>
          <a:p>
            <a:pPr marL="0" indent="0">
              <a:buNone/>
            </a:pPr>
            <a:r>
              <a:rPr kumimoji="1" lang="en-US" altLang="zh-CN" sz="3600" b="1" dirty="0"/>
              <a:t>Arctic</a:t>
            </a:r>
            <a:r>
              <a:rPr kumimoji="1" lang="zh-CN" altLang="en-US" sz="3600" b="1" dirty="0"/>
              <a:t> </a:t>
            </a:r>
            <a:r>
              <a:rPr kumimoji="1" lang="en-US" altLang="zh-CN" sz="3600" b="1" dirty="0"/>
              <a:t>sea</a:t>
            </a:r>
            <a:r>
              <a:rPr kumimoji="1" lang="zh-CN" altLang="en-US" sz="3600" b="1" dirty="0"/>
              <a:t> </a:t>
            </a:r>
            <a:r>
              <a:rPr kumimoji="1" lang="en-US" altLang="zh-CN" sz="3600" b="1" dirty="0"/>
              <a:t>ice</a:t>
            </a:r>
          </a:p>
          <a:p>
            <a:pPr lvl="1">
              <a:buFont typeface="系统字体常规体"/>
              <a:buChar char="-"/>
            </a:pPr>
            <a:r>
              <a:rPr lang="en-US" altLang="zh-CN" sz="2800" dirty="0"/>
              <a:t>Important part of earth's system</a:t>
            </a:r>
          </a:p>
          <a:p>
            <a:pPr lvl="1">
              <a:buFont typeface="系统字体常规体"/>
              <a:buChar char="-"/>
            </a:pPr>
            <a:r>
              <a:rPr kumimoji="1" lang="en-US" altLang="zh-CN" sz="2800" dirty="0"/>
              <a:t>Affected</a:t>
            </a:r>
            <a:r>
              <a:rPr kumimoji="1" lang="zh-CN" altLang="en-US" sz="2800" dirty="0"/>
              <a:t> </a:t>
            </a:r>
            <a:r>
              <a:rPr kumimoji="1" lang="en-US" altLang="zh-CN" sz="2800" dirty="0"/>
              <a:t>by</a:t>
            </a:r>
            <a:r>
              <a:rPr kumimoji="1" lang="zh-CN" altLang="en-US" sz="2800" dirty="0"/>
              <a:t> </a:t>
            </a:r>
            <a:r>
              <a:rPr kumimoji="1" lang="en-US" altLang="zh-CN" sz="2800" dirty="0"/>
              <a:t>global</a:t>
            </a:r>
            <a:r>
              <a:rPr kumimoji="1" lang="zh-CN" altLang="en-US" sz="2800" dirty="0"/>
              <a:t> </a:t>
            </a:r>
            <a:r>
              <a:rPr kumimoji="1" lang="en-US" altLang="zh-CN" sz="2800" dirty="0"/>
              <a:t>warming</a:t>
            </a:r>
          </a:p>
        </p:txBody>
      </p:sp>
      <p:pic>
        <p:nvPicPr>
          <p:cNvPr id="6" name="图片 5">
            <a:extLst>
              <a:ext uri="{FF2B5EF4-FFF2-40B4-BE49-F238E27FC236}">
                <a16:creationId xmlns:a16="http://schemas.microsoft.com/office/drawing/2014/main" id="{F6CE702E-715D-1B4B-BE3A-A0B100B5DA3A}"/>
              </a:ext>
            </a:extLst>
          </p:cNvPr>
          <p:cNvPicPr>
            <a:picLocks noChangeAspect="1"/>
          </p:cNvPicPr>
          <p:nvPr/>
        </p:nvPicPr>
        <p:blipFill>
          <a:blip r:embed="rId3"/>
          <a:stretch>
            <a:fillRect/>
          </a:stretch>
        </p:blipFill>
        <p:spPr>
          <a:xfrm>
            <a:off x="1210684" y="4220308"/>
            <a:ext cx="3733659" cy="2094276"/>
          </a:xfrm>
          <a:prstGeom prst="rect">
            <a:avLst/>
          </a:prstGeom>
        </p:spPr>
      </p:pic>
      <p:pic>
        <p:nvPicPr>
          <p:cNvPr id="1026" name="Picture 2">
            <a:extLst>
              <a:ext uri="{FF2B5EF4-FFF2-40B4-BE49-F238E27FC236}">
                <a16:creationId xmlns:a16="http://schemas.microsoft.com/office/drawing/2014/main" id="{E7D75890-88A3-2340-8FE7-12095EDC17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267"/>
          <a:stretch/>
        </p:blipFill>
        <p:spPr bwMode="auto">
          <a:xfrm>
            <a:off x="6046171" y="539262"/>
            <a:ext cx="6145829" cy="530194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D075E90-91E9-CA41-87C1-DD9AB6EC3141}"/>
              </a:ext>
            </a:extLst>
          </p:cNvPr>
          <p:cNvSpPr txBox="1"/>
          <p:nvPr/>
        </p:nvSpPr>
        <p:spPr>
          <a:xfrm>
            <a:off x="7898147" y="6093122"/>
            <a:ext cx="6166338" cy="369332"/>
          </a:xfrm>
          <a:prstGeom prst="rect">
            <a:avLst/>
          </a:prstGeom>
          <a:noFill/>
        </p:spPr>
        <p:txBody>
          <a:bodyPr wrap="square">
            <a:spAutoFit/>
          </a:bodyPr>
          <a:lstStyle/>
          <a:p>
            <a:r>
              <a:rPr lang="en-US" altLang="zh-CN" dirty="0"/>
              <a:t>NASA</a:t>
            </a:r>
            <a:r>
              <a:rPr lang="zh-CN" altLang="en-US" dirty="0"/>
              <a:t> </a:t>
            </a:r>
            <a:r>
              <a:rPr lang="zh-CN" altLang="en-US" dirty="0">
                <a:hlinkClick r:id="rId5"/>
              </a:rPr>
              <a:t>https://nsidc.org/arcticseaicenews/</a:t>
            </a:r>
            <a:endParaRPr lang="en-US" altLang="zh-CN" dirty="0"/>
          </a:p>
        </p:txBody>
      </p:sp>
      <p:cxnSp>
        <p:nvCxnSpPr>
          <p:cNvPr id="11" name="直线连接符 10">
            <a:extLst>
              <a:ext uri="{FF2B5EF4-FFF2-40B4-BE49-F238E27FC236}">
                <a16:creationId xmlns:a16="http://schemas.microsoft.com/office/drawing/2014/main" id="{316DA630-AE64-6049-851E-3863E4993248}"/>
              </a:ext>
            </a:extLst>
          </p:cNvPr>
          <p:cNvCxnSpPr>
            <a:cxnSpLocks/>
          </p:cNvCxnSpPr>
          <p:nvPr/>
        </p:nvCxnSpPr>
        <p:spPr>
          <a:xfrm>
            <a:off x="7554686" y="6093122"/>
            <a:ext cx="448491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D0A1F582-D418-464B-ADD1-FE9AFD72C00B}"/>
              </a:ext>
            </a:extLst>
          </p:cNvPr>
          <p:cNvSpPr>
            <a:spLocks noGrp="1"/>
          </p:cNvSpPr>
          <p:nvPr>
            <p:ph type="dt" sz="half" idx="10"/>
          </p:nvPr>
        </p:nvSpPr>
        <p:spPr/>
        <p:txBody>
          <a:bodyPr/>
          <a:lstStyle/>
          <a:p>
            <a:fld id="{FE0A3C76-C71C-3741-BDBB-BEE1A57AF712}" type="datetime1">
              <a:rPr kumimoji="1" lang="zh-CN" altLang="en-US" smtClean="0"/>
              <a:t>2021/12/20</a:t>
            </a:fld>
            <a:endParaRPr kumimoji="1" lang="zh-CN" altLang="en-US" dirty="0"/>
          </a:p>
        </p:txBody>
      </p:sp>
      <p:sp>
        <p:nvSpPr>
          <p:cNvPr id="5" name="灯片编号占位符 4">
            <a:extLst>
              <a:ext uri="{FF2B5EF4-FFF2-40B4-BE49-F238E27FC236}">
                <a16:creationId xmlns:a16="http://schemas.microsoft.com/office/drawing/2014/main" id="{E58CDD8B-E12E-ED4D-B3EF-7FC9AE8D95C2}"/>
              </a:ext>
            </a:extLst>
          </p:cNvPr>
          <p:cNvSpPr>
            <a:spLocks noGrp="1"/>
          </p:cNvSpPr>
          <p:nvPr>
            <p:ph type="sldNum" sz="quarter" idx="12"/>
          </p:nvPr>
        </p:nvSpPr>
        <p:spPr/>
        <p:txBody>
          <a:bodyPr/>
          <a:lstStyle/>
          <a:p>
            <a:fld id="{C0F5F438-CBDC-544F-B044-503A42478F0C}" type="slidenum">
              <a:rPr kumimoji="1" lang="en-US" altLang="zh-CN" smtClean="0"/>
              <a:pPr/>
              <a:t>2</a:t>
            </a:fld>
            <a:endParaRPr kumimoji="1" lang="zh-CN" altLang="en-US" dirty="0"/>
          </a:p>
        </p:txBody>
      </p:sp>
      <p:sp>
        <p:nvSpPr>
          <p:cNvPr id="12" name="文本框 11">
            <a:extLst>
              <a:ext uri="{FF2B5EF4-FFF2-40B4-BE49-F238E27FC236}">
                <a16:creationId xmlns:a16="http://schemas.microsoft.com/office/drawing/2014/main" id="{D61B59D7-2479-5B49-9CD5-0F5301A0D7E8}"/>
              </a:ext>
            </a:extLst>
          </p:cNvPr>
          <p:cNvSpPr txBox="1"/>
          <p:nvPr/>
        </p:nvSpPr>
        <p:spPr>
          <a:xfrm>
            <a:off x="7076804" y="1544264"/>
            <a:ext cx="2067196" cy="455280"/>
          </a:xfrm>
          <a:prstGeom prst="rect">
            <a:avLst/>
          </a:prstGeom>
          <a:noFill/>
          <a:ln w="38100">
            <a:solidFill>
              <a:srgbClr val="7030A0"/>
            </a:solidFill>
            <a:prstDash val="dash"/>
          </a:ln>
        </p:spPr>
        <p:txBody>
          <a:bodyPr wrap="square" rtlCol="0" anchor="ctr" anchorCtr="0">
            <a:noAutofit/>
          </a:bodyPr>
          <a:lstStyle/>
          <a:p>
            <a:r>
              <a:rPr lang="en-US" altLang="zh-CN" sz="2000" dirty="0">
                <a:latin typeface="Helvetica" pitchFamily="2" charset="0"/>
              </a:rPr>
              <a:t>Downward</a:t>
            </a:r>
            <a:r>
              <a:rPr lang="zh-CN" altLang="en-US" sz="2000" dirty="0">
                <a:latin typeface="Helvetica" pitchFamily="2" charset="0"/>
              </a:rPr>
              <a:t> </a:t>
            </a:r>
            <a:r>
              <a:rPr lang="en-US" altLang="zh-CN" sz="2000" dirty="0">
                <a:latin typeface="Helvetica" pitchFamily="2" charset="0"/>
              </a:rPr>
              <a:t>trend</a:t>
            </a:r>
          </a:p>
        </p:txBody>
      </p:sp>
      <p:sp>
        <p:nvSpPr>
          <p:cNvPr id="14" name="文本框 13">
            <a:extLst>
              <a:ext uri="{FF2B5EF4-FFF2-40B4-BE49-F238E27FC236}">
                <a16:creationId xmlns:a16="http://schemas.microsoft.com/office/drawing/2014/main" id="{E0B5D218-E396-5949-8C50-17BA1466745B}"/>
              </a:ext>
            </a:extLst>
          </p:cNvPr>
          <p:cNvSpPr txBox="1"/>
          <p:nvPr/>
        </p:nvSpPr>
        <p:spPr>
          <a:xfrm>
            <a:off x="7076804" y="2280295"/>
            <a:ext cx="2806785" cy="694048"/>
          </a:xfrm>
          <a:prstGeom prst="rect">
            <a:avLst/>
          </a:prstGeom>
          <a:noFill/>
          <a:ln w="38100">
            <a:solidFill>
              <a:srgbClr val="7030A0"/>
            </a:solidFill>
            <a:prstDash val="dash"/>
          </a:ln>
        </p:spPr>
        <p:txBody>
          <a:bodyPr wrap="square" rtlCol="0" anchor="ctr" anchorCtr="0">
            <a:noAutofit/>
          </a:bodyPr>
          <a:lstStyle/>
          <a:p>
            <a:r>
              <a:rPr lang="en-US" altLang="zh-CN" sz="2400" dirty="0">
                <a:solidFill>
                  <a:srgbClr val="C00000"/>
                </a:solidFill>
                <a:latin typeface="Helvetica" pitchFamily="2" charset="0"/>
              </a:rPr>
              <a:t>Will it disappear in the future?</a:t>
            </a:r>
          </a:p>
        </p:txBody>
      </p:sp>
    </p:spTree>
    <p:extLst>
      <p:ext uri="{BB962C8B-B14F-4D97-AF65-F5344CB8AC3E}">
        <p14:creationId xmlns:p14="http://schemas.microsoft.com/office/powerpoint/2010/main" val="193769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7CDFD-1A8A-1145-9F30-BF069EB1832E}"/>
              </a:ext>
            </a:extLst>
          </p:cNvPr>
          <p:cNvSpPr>
            <a:spLocks noGrp="1"/>
          </p:cNvSpPr>
          <p:nvPr>
            <p:ph type="title"/>
          </p:nvPr>
        </p:nvSpPr>
        <p:spPr/>
        <p:txBody>
          <a:bodyPr/>
          <a:lstStyle/>
          <a:p>
            <a:r>
              <a:rPr kumimoji="1" lang="en-US" altLang="zh-CN" dirty="0"/>
              <a:t>CESM2</a:t>
            </a:r>
            <a:endParaRPr kumimoji="1" lang="zh-CN" altLang="en-US" dirty="0"/>
          </a:p>
        </p:txBody>
      </p:sp>
      <p:sp>
        <p:nvSpPr>
          <p:cNvPr id="3" name="内容占位符 2">
            <a:extLst>
              <a:ext uri="{FF2B5EF4-FFF2-40B4-BE49-F238E27FC236}">
                <a16:creationId xmlns:a16="http://schemas.microsoft.com/office/drawing/2014/main" id="{822B6177-3EC3-B942-AED5-91A6644C78A2}"/>
              </a:ext>
            </a:extLst>
          </p:cNvPr>
          <p:cNvSpPr>
            <a:spLocks noGrp="1"/>
          </p:cNvSpPr>
          <p:nvPr>
            <p:ph idx="1"/>
          </p:nvPr>
        </p:nvSpPr>
        <p:spPr>
          <a:xfrm>
            <a:off x="108855" y="1016798"/>
            <a:ext cx="12301695" cy="2582334"/>
          </a:xfrm>
        </p:spPr>
        <p:txBody>
          <a:bodyPr>
            <a:noAutofit/>
          </a:bodyPr>
          <a:lstStyle/>
          <a:p>
            <a:pPr marL="0" indent="0">
              <a:buNone/>
            </a:pPr>
            <a:r>
              <a:rPr lang="en-US" altLang="zh-CN" dirty="0"/>
              <a:t>Community Earth System Model,</a:t>
            </a:r>
            <a:r>
              <a:rPr lang="zh-CN" altLang="en-US" dirty="0"/>
              <a:t> </a:t>
            </a:r>
            <a:r>
              <a:rPr lang="en-US" altLang="zh-CN" dirty="0"/>
              <a:t>version</a:t>
            </a:r>
            <a:r>
              <a:rPr lang="zh-CN" altLang="en-US" dirty="0"/>
              <a:t> </a:t>
            </a:r>
            <a:r>
              <a:rPr lang="en-US" altLang="zh-CN" dirty="0"/>
              <a:t>2</a:t>
            </a:r>
          </a:p>
          <a:p>
            <a:pPr marL="0" indent="0">
              <a:buNone/>
            </a:pPr>
            <a:r>
              <a:rPr lang="en-US" altLang="zh-CN" dirty="0">
                <a:solidFill>
                  <a:srgbClr val="7030A0"/>
                </a:solidFill>
              </a:rPr>
              <a:t>CESM</a:t>
            </a:r>
            <a:r>
              <a:rPr lang="en-US" altLang="zh-CN" dirty="0"/>
              <a:t>:</a:t>
            </a:r>
            <a:r>
              <a:rPr lang="zh-CN" altLang="en-US" dirty="0"/>
              <a:t> </a:t>
            </a:r>
            <a:r>
              <a:rPr lang="en-US" altLang="zh-CN" dirty="0"/>
              <a:t>“low‐top” </a:t>
            </a:r>
            <a:r>
              <a:rPr lang="zh-CN" altLang="en-US" dirty="0"/>
              <a:t> </a:t>
            </a:r>
            <a:r>
              <a:rPr lang="en-US" altLang="zh-CN" dirty="0"/>
              <a:t>limited chemistry </a:t>
            </a:r>
          </a:p>
          <a:p>
            <a:pPr marL="0" indent="0">
              <a:buNone/>
            </a:pPr>
            <a:r>
              <a:rPr lang="en-US" altLang="zh-CN" dirty="0">
                <a:solidFill>
                  <a:srgbClr val="7030A0"/>
                </a:solidFill>
              </a:rPr>
              <a:t>WACCM</a:t>
            </a:r>
            <a:r>
              <a:rPr lang="en-US" altLang="zh-CN" dirty="0"/>
              <a:t>:</a:t>
            </a:r>
            <a:r>
              <a:rPr lang="zh-CN" altLang="en-US" dirty="0"/>
              <a:t> </a:t>
            </a:r>
            <a:r>
              <a:rPr lang="en-US" altLang="zh-CN" dirty="0"/>
              <a:t>“high‐top”</a:t>
            </a:r>
            <a:r>
              <a:rPr lang="zh-CN" altLang="en-US" dirty="0"/>
              <a:t> </a:t>
            </a:r>
            <a:r>
              <a:rPr lang="en-US" altLang="zh-CN" dirty="0"/>
              <a:t>Higher atmospheric altitude, comprehensive chemistry</a:t>
            </a:r>
            <a:endParaRPr lang="en-US" altLang="zh-CN" sz="3600" dirty="0"/>
          </a:p>
        </p:txBody>
      </p:sp>
      <p:pic>
        <p:nvPicPr>
          <p:cNvPr id="6" name="图片 5">
            <a:extLst>
              <a:ext uri="{FF2B5EF4-FFF2-40B4-BE49-F238E27FC236}">
                <a16:creationId xmlns:a16="http://schemas.microsoft.com/office/drawing/2014/main" id="{95D6F8FA-E391-6045-853E-0F9892F6EA1F}"/>
              </a:ext>
            </a:extLst>
          </p:cNvPr>
          <p:cNvPicPr>
            <a:picLocks noChangeAspect="1"/>
          </p:cNvPicPr>
          <p:nvPr/>
        </p:nvPicPr>
        <p:blipFill rotWithShape="1">
          <a:blip r:embed="rId3"/>
          <a:srcRect l="3155" t="4108" r="2367" b="3441"/>
          <a:stretch/>
        </p:blipFill>
        <p:spPr>
          <a:xfrm>
            <a:off x="1905000" y="2674286"/>
            <a:ext cx="7892143" cy="3421450"/>
          </a:xfrm>
          <a:prstGeom prst="rect">
            <a:avLst/>
          </a:prstGeom>
        </p:spPr>
      </p:pic>
      <p:sp>
        <p:nvSpPr>
          <p:cNvPr id="8" name="文本框 7">
            <a:extLst>
              <a:ext uri="{FF2B5EF4-FFF2-40B4-BE49-F238E27FC236}">
                <a16:creationId xmlns:a16="http://schemas.microsoft.com/office/drawing/2014/main" id="{8558D667-D28C-4046-8EA9-FC87F62646CC}"/>
              </a:ext>
            </a:extLst>
          </p:cNvPr>
          <p:cNvSpPr txBox="1"/>
          <p:nvPr/>
        </p:nvSpPr>
        <p:spPr>
          <a:xfrm>
            <a:off x="5230587" y="6098300"/>
            <a:ext cx="6858000" cy="338554"/>
          </a:xfrm>
          <a:prstGeom prst="rect">
            <a:avLst/>
          </a:prstGeom>
          <a:noFill/>
        </p:spPr>
        <p:txBody>
          <a:bodyPr wrap="square">
            <a:spAutoFit/>
          </a:bodyPr>
          <a:lstStyle/>
          <a:p>
            <a:pPr marL="457200" indent="-457200" algn="r"/>
            <a:r>
              <a:rPr lang="en-US" altLang="zh-CN" sz="1600" kern="100" dirty="0" err="1">
                <a:effectLst/>
                <a:latin typeface="DengXian" panose="02010600030101010101" pitchFamily="2" charset="-122"/>
                <a:ea typeface="DengXian" panose="02010600030101010101" pitchFamily="2" charset="-122"/>
                <a:cs typeface="Times New Roman" panose="02020603050405020304" pitchFamily="18" charset="0"/>
              </a:rPr>
              <a:t>Danabasoglu</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 G., </a:t>
            </a:r>
            <a:r>
              <a:rPr lang="en-US" altLang="zh-CN" sz="1600" kern="100" dirty="0" err="1">
                <a:effectLst/>
                <a:latin typeface="DengXian" panose="02010600030101010101" pitchFamily="2" charset="-122"/>
                <a:ea typeface="DengXian" panose="02010600030101010101" pitchFamily="2" charset="-122"/>
                <a:cs typeface="Times New Roman" panose="02020603050405020304" pitchFamily="18" charset="0"/>
              </a:rPr>
              <a:t>Lamarque</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 J. F.,</a:t>
            </a:r>
            <a:r>
              <a:rPr lang="zh-CN" altLang="en-US" sz="16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et</a:t>
            </a:r>
            <a:r>
              <a:rPr lang="zh-CN" altLang="en-US" sz="16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al (2020). </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cxnSp>
        <p:nvCxnSpPr>
          <p:cNvPr id="9" name="直线连接符 8">
            <a:extLst>
              <a:ext uri="{FF2B5EF4-FFF2-40B4-BE49-F238E27FC236}">
                <a16:creationId xmlns:a16="http://schemas.microsoft.com/office/drawing/2014/main" id="{8A0CD271-6BAA-2F40-BCFB-828EF9F98857}"/>
              </a:ext>
            </a:extLst>
          </p:cNvPr>
          <p:cNvCxnSpPr>
            <a:cxnSpLocks/>
          </p:cNvCxnSpPr>
          <p:nvPr/>
        </p:nvCxnSpPr>
        <p:spPr>
          <a:xfrm>
            <a:off x="7554686" y="6093122"/>
            <a:ext cx="448491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1E7B66F1-407B-CE47-8C77-09F638B5D5B2}"/>
              </a:ext>
            </a:extLst>
          </p:cNvPr>
          <p:cNvSpPr>
            <a:spLocks noGrp="1"/>
          </p:cNvSpPr>
          <p:nvPr>
            <p:ph type="dt" sz="half" idx="10"/>
          </p:nvPr>
        </p:nvSpPr>
        <p:spPr/>
        <p:txBody>
          <a:bodyPr/>
          <a:lstStyle/>
          <a:p>
            <a:fld id="{F732BD53-DC0D-A44E-8DB9-689DD77064A4}" type="datetime1">
              <a:rPr kumimoji="1" lang="zh-CN" altLang="en-US" smtClean="0"/>
              <a:t>2021/12/20</a:t>
            </a:fld>
            <a:endParaRPr kumimoji="1" lang="zh-CN" altLang="en-US" dirty="0"/>
          </a:p>
        </p:txBody>
      </p:sp>
      <p:sp>
        <p:nvSpPr>
          <p:cNvPr id="11" name="灯片编号占位符 10">
            <a:extLst>
              <a:ext uri="{FF2B5EF4-FFF2-40B4-BE49-F238E27FC236}">
                <a16:creationId xmlns:a16="http://schemas.microsoft.com/office/drawing/2014/main" id="{B0DD7CE5-2742-854A-9934-9252901501D8}"/>
              </a:ext>
            </a:extLst>
          </p:cNvPr>
          <p:cNvSpPr>
            <a:spLocks noGrp="1"/>
          </p:cNvSpPr>
          <p:nvPr>
            <p:ph type="sldNum" sz="quarter" idx="12"/>
          </p:nvPr>
        </p:nvSpPr>
        <p:spPr/>
        <p:txBody>
          <a:bodyPr/>
          <a:lstStyle/>
          <a:p>
            <a:fld id="{C0F5F438-CBDC-544F-B044-503A42478F0C}" type="slidenum">
              <a:rPr kumimoji="1" lang="en-US" altLang="zh-CN" smtClean="0"/>
              <a:pPr/>
              <a:t>3</a:t>
            </a:fld>
            <a:endParaRPr kumimoji="1" lang="zh-CN" altLang="en-US" dirty="0"/>
          </a:p>
        </p:txBody>
      </p:sp>
    </p:spTree>
    <p:extLst>
      <p:ext uri="{BB962C8B-B14F-4D97-AF65-F5344CB8AC3E}">
        <p14:creationId xmlns:p14="http://schemas.microsoft.com/office/powerpoint/2010/main" val="4051349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D14D4-BD8D-F245-AF99-345A86FB74A7}"/>
              </a:ext>
            </a:extLst>
          </p:cNvPr>
          <p:cNvSpPr>
            <a:spLocks noGrp="1"/>
          </p:cNvSpPr>
          <p:nvPr>
            <p:ph type="title"/>
          </p:nvPr>
        </p:nvSpPr>
        <p:spPr/>
        <p:txBody>
          <a:bodyPr/>
          <a:lstStyle/>
          <a:p>
            <a:r>
              <a:rPr kumimoji="1" lang="en-US" altLang="zh-CN" dirty="0"/>
              <a:t>Questions</a:t>
            </a:r>
            <a:endParaRPr kumimoji="1" lang="zh-CN" altLang="en-US" dirty="0"/>
          </a:p>
        </p:txBody>
      </p:sp>
      <p:sp>
        <p:nvSpPr>
          <p:cNvPr id="3" name="内容占位符 2">
            <a:extLst>
              <a:ext uri="{FF2B5EF4-FFF2-40B4-BE49-F238E27FC236}">
                <a16:creationId xmlns:a16="http://schemas.microsoft.com/office/drawing/2014/main" id="{67E252AF-E209-C341-A3D4-82D11A407DDC}"/>
              </a:ext>
            </a:extLst>
          </p:cNvPr>
          <p:cNvSpPr>
            <a:spLocks noGrp="1"/>
          </p:cNvSpPr>
          <p:nvPr>
            <p:ph idx="1"/>
          </p:nvPr>
        </p:nvSpPr>
        <p:spPr>
          <a:xfrm>
            <a:off x="507063" y="1253331"/>
            <a:ext cx="10515600" cy="4970488"/>
          </a:xfrm>
        </p:spPr>
        <p:txBody>
          <a:bodyPr>
            <a:normAutofit/>
          </a:bodyPr>
          <a:lstStyle/>
          <a:p>
            <a:pPr>
              <a:lnSpc>
                <a:spcPct val="110000"/>
              </a:lnSpc>
            </a:pPr>
            <a:r>
              <a:rPr kumimoji="1" lang="en-US" altLang="zh-CN" sz="3600" dirty="0"/>
              <a:t>Can the CESM simulate realistic Arctic</a:t>
            </a:r>
            <a:r>
              <a:rPr kumimoji="1" lang="zh-CN" altLang="en-US" sz="3600" dirty="0"/>
              <a:t> </a:t>
            </a:r>
            <a:r>
              <a:rPr kumimoji="1" lang="en-US" altLang="zh-CN" sz="3600" dirty="0"/>
              <a:t>sea</a:t>
            </a:r>
            <a:r>
              <a:rPr kumimoji="1" lang="zh-CN" altLang="en-US" sz="3600" dirty="0"/>
              <a:t> </a:t>
            </a:r>
            <a:r>
              <a:rPr kumimoji="1" lang="en-US" altLang="zh-CN" sz="3600" dirty="0"/>
              <a:t>ice?</a:t>
            </a:r>
          </a:p>
          <a:p>
            <a:pPr>
              <a:lnSpc>
                <a:spcPct val="110000"/>
              </a:lnSpc>
              <a:spcBef>
                <a:spcPts val="2000"/>
              </a:spcBef>
            </a:pPr>
            <a:r>
              <a:rPr kumimoji="1" lang="en-US" altLang="zh-CN" sz="3600" dirty="0"/>
              <a:t>How does the WACCM configuration change from the default for Arctic</a:t>
            </a:r>
            <a:r>
              <a:rPr kumimoji="1" lang="zh-CN" altLang="en-US" sz="3600" dirty="0"/>
              <a:t> </a:t>
            </a:r>
            <a:r>
              <a:rPr kumimoji="1" lang="en-US" altLang="zh-CN" sz="3600" dirty="0"/>
              <a:t>sea ice?</a:t>
            </a:r>
            <a:r>
              <a:rPr kumimoji="1" lang="zh-CN" altLang="en-US" sz="3600" dirty="0"/>
              <a:t> </a:t>
            </a:r>
            <a:r>
              <a:rPr kumimoji="1" lang="en-US" altLang="zh-CN" sz="3600" dirty="0"/>
              <a:t>Which</a:t>
            </a:r>
            <a:r>
              <a:rPr kumimoji="1" lang="zh-CN" altLang="en-US" sz="3600" dirty="0"/>
              <a:t> </a:t>
            </a:r>
            <a:r>
              <a:rPr kumimoji="1" lang="en-US" altLang="zh-CN" sz="3600" dirty="0"/>
              <a:t>one</a:t>
            </a:r>
            <a:r>
              <a:rPr kumimoji="1" lang="zh-CN" altLang="en-US" sz="3600" dirty="0"/>
              <a:t> </a:t>
            </a:r>
            <a:r>
              <a:rPr kumimoji="1" lang="en-US" altLang="zh-CN" sz="3600" dirty="0"/>
              <a:t>is</a:t>
            </a:r>
            <a:r>
              <a:rPr kumimoji="1" lang="zh-CN" altLang="en-US" sz="3600" dirty="0"/>
              <a:t> </a:t>
            </a:r>
            <a:r>
              <a:rPr kumimoji="1" lang="en-US" altLang="zh-CN" sz="3600" dirty="0"/>
              <a:t>better?</a:t>
            </a:r>
          </a:p>
          <a:p>
            <a:pPr>
              <a:lnSpc>
                <a:spcPct val="110000"/>
              </a:lnSpc>
              <a:spcBef>
                <a:spcPts val="2000"/>
              </a:spcBef>
            </a:pPr>
            <a:r>
              <a:rPr kumimoji="1" lang="en-US" altLang="zh-CN" sz="3600" dirty="0"/>
              <a:t>Whether the CESM can predict the future</a:t>
            </a:r>
            <a:r>
              <a:rPr kumimoji="1" lang="zh-CN" altLang="en-US" sz="3600" dirty="0"/>
              <a:t> </a:t>
            </a:r>
            <a:r>
              <a:rPr kumimoji="1" lang="en-US" altLang="zh-CN" sz="3600" dirty="0"/>
              <a:t>Arctic</a:t>
            </a:r>
            <a:r>
              <a:rPr kumimoji="1" lang="zh-CN" altLang="en-US" sz="3600" dirty="0"/>
              <a:t> </a:t>
            </a:r>
            <a:r>
              <a:rPr kumimoji="1" lang="en-US" altLang="zh-CN" sz="3600" dirty="0"/>
              <a:t>sea-ice</a:t>
            </a:r>
            <a:r>
              <a:rPr kumimoji="1" lang="zh-CN" altLang="en-US" sz="3600" dirty="0"/>
              <a:t> </a:t>
            </a:r>
            <a:r>
              <a:rPr kumimoji="1" lang="en-US" altLang="zh-CN" sz="3600" dirty="0"/>
              <a:t>free?</a:t>
            </a:r>
            <a:r>
              <a:rPr kumimoji="1" lang="zh-CN" altLang="en-US" sz="3600" dirty="0"/>
              <a:t> </a:t>
            </a:r>
            <a:r>
              <a:rPr kumimoji="1" lang="en-US" altLang="zh-CN" sz="3600" dirty="0"/>
              <a:t>How much will the global</a:t>
            </a:r>
            <a:r>
              <a:rPr kumimoji="1" lang="zh-CN" altLang="en-US" sz="3600" dirty="0"/>
              <a:t> </a:t>
            </a:r>
            <a:r>
              <a:rPr kumimoji="1" lang="en-US" altLang="zh-CN" sz="3600" dirty="0"/>
              <a:t>temperature increase</a:t>
            </a:r>
            <a:r>
              <a:rPr kumimoji="1" lang="zh-CN" altLang="en-US" sz="3600" dirty="0"/>
              <a:t> </a:t>
            </a:r>
            <a:r>
              <a:rPr kumimoji="1" lang="en-US" altLang="zh-CN" sz="3600" dirty="0"/>
              <a:t>by</a:t>
            </a:r>
            <a:r>
              <a:rPr kumimoji="1" lang="zh-CN" altLang="en-US" sz="3600" dirty="0"/>
              <a:t> </a:t>
            </a:r>
            <a:r>
              <a:rPr kumimoji="1" lang="en-US" altLang="zh-CN" sz="3600" dirty="0"/>
              <a:t>then?</a:t>
            </a:r>
          </a:p>
          <a:p>
            <a:pPr>
              <a:lnSpc>
                <a:spcPct val="110000"/>
              </a:lnSpc>
            </a:pPr>
            <a:endParaRPr kumimoji="1" lang="en-US" altLang="zh-CN" sz="3600" dirty="0"/>
          </a:p>
          <a:p>
            <a:pPr>
              <a:lnSpc>
                <a:spcPct val="110000"/>
              </a:lnSpc>
            </a:pPr>
            <a:endParaRPr kumimoji="1" lang="zh-CN" altLang="en-US" sz="3600" dirty="0"/>
          </a:p>
        </p:txBody>
      </p:sp>
      <p:sp>
        <p:nvSpPr>
          <p:cNvPr id="4" name="日期占位符 3">
            <a:extLst>
              <a:ext uri="{FF2B5EF4-FFF2-40B4-BE49-F238E27FC236}">
                <a16:creationId xmlns:a16="http://schemas.microsoft.com/office/drawing/2014/main" id="{C6DF2F42-AFA5-C941-A647-1FF29CD10CD9}"/>
              </a:ext>
            </a:extLst>
          </p:cNvPr>
          <p:cNvSpPr>
            <a:spLocks noGrp="1"/>
          </p:cNvSpPr>
          <p:nvPr>
            <p:ph type="dt" sz="half" idx="10"/>
          </p:nvPr>
        </p:nvSpPr>
        <p:spPr/>
        <p:txBody>
          <a:bodyPr/>
          <a:lstStyle/>
          <a:p>
            <a:fld id="{C24D6E6C-FBCA-1940-AC82-435F4B217E5C}" type="datetime1">
              <a:rPr kumimoji="1" lang="zh-CN" altLang="en-US" smtClean="0"/>
              <a:t>2021/12/20</a:t>
            </a:fld>
            <a:endParaRPr kumimoji="1" lang="zh-CN" altLang="en-US" dirty="0"/>
          </a:p>
        </p:txBody>
      </p:sp>
      <p:sp>
        <p:nvSpPr>
          <p:cNvPr id="5" name="灯片编号占位符 4">
            <a:extLst>
              <a:ext uri="{FF2B5EF4-FFF2-40B4-BE49-F238E27FC236}">
                <a16:creationId xmlns:a16="http://schemas.microsoft.com/office/drawing/2014/main" id="{D193A13F-E078-8848-8969-CC2CF7CD93BA}"/>
              </a:ext>
            </a:extLst>
          </p:cNvPr>
          <p:cNvSpPr>
            <a:spLocks noGrp="1"/>
          </p:cNvSpPr>
          <p:nvPr>
            <p:ph type="sldNum" sz="quarter" idx="12"/>
          </p:nvPr>
        </p:nvSpPr>
        <p:spPr/>
        <p:txBody>
          <a:bodyPr/>
          <a:lstStyle/>
          <a:p>
            <a:fld id="{C0F5F438-CBDC-544F-B044-503A42478F0C}" type="slidenum">
              <a:rPr kumimoji="1" lang="en-US" altLang="zh-CN" smtClean="0"/>
              <a:pPr/>
              <a:t>4</a:t>
            </a:fld>
            <a:endParaRPr kumimoji="1" lang="zh-CN" altLang="en-US" dirty="0"/>
          </a:p>
        </p:txBody>
      </p:sp>
    </p:spTree>
    <p:extLst>
      <p:ext uri="{BB962C8B-B14F-4D97-AF65-F5344CB8AC3E}">
        <p14:creationId xmlns:p14="http://schemas.microsoft.com/office/powerpoint/2010/main" val="424863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639A8-1683-FB4C-8ED7-AC5A4EEA1B50}"/>
              </a:ext>
            </a:extLst>
          </p:cNvPr>
          <p:cNvSpPr>
            <a:spLocks noGrp="1"/>
          </p:cNvSpPr>
          <p:nvPr>
            <p:ph type="title"/>
          </p:nvPr>
        </p:nvSpPr>
        <p:spPr/>
        <p:txBody>
          <a:bodyPr/>
          <a:lstStyle/>
          <a:p>
            <a:r>
              <a:rPr kumimoji="1" lang="en-US" altLang="zh-CN" dirty="0"/>
              <a:t>Method:</a:t>
            </a:r>
            <a:r>
              <a:rPr kumimoji="1" lang="zh-CN" altLang="en-US" dirty="0"/>
              <a:t> </a:t>
            </a:r>
            <a:r>
              <a:rPr kumimoji="1" lang="en-US" altLang="zh-CN" dirty="0"/>
              <a:t>Evaluation</a:t>
            </a:r>
            <a:endParaRPr kumimoji="1" lang="zh-CN" altLang="en-US" dirty="0"/>
          </a:p>
        </p:txBody>
      </p:sp>
      <p:sp>
        <p:nvSpPr>
          <p:cNvPr id="3" name="内容占位符 2">
            <a:extLst>
              <a:ext uri="{FF2B5EF4-FFF2-40B4-BE49-F238E27FC236}">
                <a16:creationId xmlns:a16="http://schemas.microsoft.com/office/drawing/2014/main" id="{9DC172B1-6211-5240-9D2B-EB3F66C5EB34}"/>
              </a:ext>
            </a:extLst>
          </p:cNvPr>
          <p:cNvSpPr>
            <a:spLocks noGrp="1"/>
          </p:cNvSpPr>
          <p:nvPr>
            <p:ph idx="1"/>
          </p:nvPr>
        </p:nvSpPr>
        <p:spPr>
          <a:xfrm>
            <a:off x="171904" y="1026474"/>
            <a:ext cx="10515600" cy="750281"/>
          </a:xfrm>
        </p:spPr>
        <p:txBody>
          <a:bodyPr/>
          <a:lstStyle/>
          <a:p>
            <a:pPr marL="0" indent="0">
              <a:buNone/>
            </a:pPr>
            <a:r>
              <a:rPr kumimoji="1" lang="en-US" altLang="zh-CN" b="1" dirty="0"/>
              <a:t>Arctic,</a:t>
            </a:r>
            <a:r>
              <a:rPr kumimoji="1" lang="zh-CN" altLang="en-US" b="1" dirty="0"/>
              <a:t> </a:t>
            </a:r>
            <a:r>
              <a:rPr kumimoji="1" lang="en-US" altLang="zh-CN" b="1" dirty="0"/>
              <a:t>March</a:t>
            </a:r>
            <a:r>
              <a:rPr kumimoji="1" lang="zh-CN" altLang="en-US" b="1" dirty="0"/>
              <a:t> </a:t>
            </a:r>
            <a:r>
              <a:rPr kumimoji="1" lang="en-US" altLang="zh-CN" b="1" dirty="0"/>
              <a:t>&amp;</a:t>
            </a:r>
            <a:r>
              <a:rPr kumimoji="1" lang="zh-CN" altLang="en-US" b="1" dirty="0"/>
              <a:t> </a:t>
            </a:r>
            <a:r>
              <a:rPr kumimoji="1" lang="en-US" altLang="zh-CN" b="1" dirty="0"/>
              <a:t>September</a:t>
            </a:r>
          </a:p>
        </p:txBody>
      </p:sp>
      <mc:AlternateContent xmlns:mc="http://schemas.openxmlformats.org/markup-compatibility/2006">
        <mc:Choice xmlns:a14="http://schemas.microsoft.com/office/drawing/2010/main" Requires="a14">
          <p:graphicFrame>
            <p:nvGraphicFramePr>
              <p:cNvPr id="6" name="图示 5">
                <a:extLst>
                  <a:ext uri="{FF2B5EF4-FFF2-40B4-BE49-F238E27FC236}">
                    <a16:creationId xmlns:a16="http://schemas.microsoft.com/office/drawing/2014/main" id="{DC5CAAB8-619B-EC4C-8765-7EB8EA0CE193}"/>
                  </a:ext>
                </a:extLst>
              </p:cNvPr>
              <p:cNvGraphicFramePr/>
              <p:nvPr>
                <p:extLst>
                  <p:ext uri="{D42A27DB-BD31-4B8C-83A1-F6EECF244321}">
                    <p14:modId xmlns:p14="http://schemas.microsoft.com/office/powerpoint/2010/main" val="3528397067"/>
                  </p:ext>
                </p:extLst>
              </p:nvPr>
            </p:nvGraphicFramePr>
            <p:xfrm>
              <a:off x="442586" y="1959542"/>
              <a:ext cx="11479852" cy="4909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图示 5">
                <a:extLst>
                  <a:ext uri="{FF2B5EF4-FFF2-40B4-BE49-F238E27FC236}">
                    <a16:creationId xmlns:a16="http://schemas.microsoft.com/office/drawing/2014/main" id="{DC5CAAB8-619B-EC4C-8765-7EB8EA0CE193}"/>
                  </a:ext>
                </a:extLst>
              </p:cNvPr>
              <p:cNvGraphicFramePr/>
              <p:nvPr>
                <p:extLst>
                  <p:ext uri="{D42A27DB-BD31-4B8C-83A1-F6EECF244321}">
                    <p14:modId xmlns:p14="http://schemas.microsoft.com/office/powerpoint/2010/main" val="3528397067"/>
                  </p:ext>
                </p:extLst>
              </p:nvPr>
            </p:nvGraphicFramePr>
            <p:xfrm>
              <a:off x="442586" y="1959542"/>
              <a:ext cx="11479852" cy="490925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7" name="日期占位符 6">
            <a:extLst>
              <a:ext uri="{FF2B5EF4-FFF2-40B4-BE49-F238E27FC236}">
                <a16:creationId xmlns:a16="http://schemas.microsoft.com/office/drawing/2014/main" id="{172720D1-7307-E544-94F9-78256F330CBA}"/>
              </a:ext>
            </a:extLst>
          </p:cNvPr>
          <p:cNvSpPr>
            <a:spLocks noGrp="1"/>
          </p:cNvSpPr>
          <p:nvPr>
            <p:ph type="dt" sz="half" idx="10"/>
          </p:nvPr>
        </p:nvSpPr>
        <p:spPr/>
        <p:txBody>
          <a:bodyPr/>
          <a:lstStyle/>
          <a:p>
            <a:fld id="{1A2F9DC3-A03B-7E4D-8BC7-28E74CF10BF2}" type="datetime1">
              <a:rPr kumimoji="1" lang="zh-CN" altLang="en-US" smtClean="0"/>
              <a:t>2021/12/20</a:t>
            </a:fld>
            <a:endParaRPr kumimoji="1" lang="zh-CN" altLang="en-US" dirty="0"/>
          </a:p>
        </p:txBody>
      </p:sp>
      <p:sp>
        <p:nvSpPr>
          <p:cNvPr id="8" name="灯片编号占位符 7">
            <a:extLst>
              <a:ext uri="{FF2B5EF4-FFF2-40B4-BE49-F238E27FC236}">
                <a16:creationId xmlns:a16="http://schemas.microsoft.com/office/drawing/2014/main" id="{F3C37E9E-2647-9949-8241-43E00271C23D}"/>
              </a:ext>
            </a:extLst>
          </p:cNvPr>
          <p:cNvSpPr>
            <a:spLocks noGrp="1"/>
          </p:cNvSpPr>
          <p:nvPr>
            <p:ph type="sldNum" sz="quarter" idx="12"/>
          </p:nvPr>
        </p:nvSpPr>
        <p:spPr/>
        <p:txBody>
          <a:bodyPr/>
          <a:lstStyle/>
          <a:p>
            <a:fld id="{C0F5F438-CBDC-544F-B044-503A42478F0C}" type="slidenum">
              <a:rPr kumimoji="1" lang="en-US" altLang="zh-CN" smtClean="0"/>
              <a:pPr/>
              <a:t>5</a:t>
            </a:fld>
            <a:endParaRPr kumimoji="1" lang="zh-CN" altLang="en-US" dirty="0"/>
          </a:p>
        </p:txBody>
      </p:sp>
    </p:spTree>
    <p:extLst>
      <p:ext uri="{BB962C8B-B14F-4D97-AF65-F5344CB8AC3E}">
        <p14:creationId xmlns:p14="http://schemas.microsoft.com/office/powerpoint/2010/main" val="170419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7AF73-AD91-D840-B3BC-1CC584C59ED6}"/>
              </a:ext>
            </a:extLst>
          </p:cNvPr>
          <p:cNvSpPr>
            <a:spLocks noGrp="1"/>
          </p:cNvSpPr>
          <p:nvPr>
            <p:ph type="title"/>
          </p:nvPr>
        </p:nvSpPr>
        <p:spPr/>
        <p:txBody>
          <a:bodyPr/>
          <a:lstStyle/>
          <a:p>
            <a:r>
              <a:rPr kumimoji="1" lang="en-US" altLang="zh-CN" dirty="0"/>
              <a:t>Results:</a:t>
            </a:r>
            <a:r>
              <a:rPr kumimoji="1" lang="zh-CN" altLang="en-US" dirty="0"/>
              <a:t> </a:t>
            </a:r>
            <a:r>
              <a:rPr kumimoji="1" lang="en-US" altLang="zh-CN" dirty="0"/>
              <a:t>Spatial</a:t>
            </a:r>
            <a:endParaRPr kumimoji="1" lang="zh-CN" altLang="en-US" dirty="0"/>
          </a:p>
        </p:txBody>
      </p:sp>
      <p:pic>
        <p:nvPicPr>
          <p:cNvPr id="6" name="图片 5">
            <a:extLst>
              <a:ext uri="{FF2B5EF4-FFF2-40B4-BE49-F238E27FC236}">
                <a16:creationId xmlns:a16="http://schemas.microsoft.com/office/drawing/2014/main" id="{A0F5D706-86AA-5C4C-B49E-C9067F0BA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650" y="1"/>
            <a:ext cx="6503894" cy="6503894"/>
          </a:xfrm>
          <a:prstGeom prst="rect">
            <a:avLst/>
          </a:prstGeom>
        </p:spPr>
      </p:pic>
      <p:sp>
        <p:nvSpPr>
          <p:cNvPr id="7" name="线形标注 2 6">
            <a:extLst>
              <a:ext uri="{FF2B5EF4-FFF2-40B4-BE49-F238E27FC236}">
                <a16:creationId xmlns:a16="http://schemas.microsoft.com/office/drawing/2014/main" id="{D8FFBCED-9C5F-5C43-A190-202907EC7944}"/>
              </a:ext>
            </a:extLst>
          </p:cNvPr>
          <p:cNvSpPr/>
          <p:nvPr/>
        </p:nvSpPr>
        <p:spPr>
          <a:xfrm>
            <a:off x="336818" y="943926"/>
            <a:ext cx="4047565" cy="1671049"/>
          </a:xfrm>
          <a:prstGeom prst="borderCallout2">
            <a:avLst>
              <a:gd name="adj1" fmla="val 29212"/>
              <a:gd name="adj2" fmla="val 161767"/>
              <a:gd name="adj3" fmla="val 48524"/>
              <a:gd name="adj4" fmla="val 119878"/>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CESM significantly underestimates sea-ice extent in September</a:t>
            </a:r>
            <a:endParaRPr kumimoji="1" lang="zh-CN" altLang="en-US" sz="2800" dirty="0">
              <a:solidFill>
                <a:schemeClr val="tx1"/>
              </a:solidFill>
              <a:latin typeface="Helvetica" pitchFamily="2" charset="0"/>
            </a:endParaRPr>
          </a:p>
        </p:txBody>
      </p:sp>
      <p:sp>
        <p:nvSpPr>
          <p:cNvPr id="8" name="线形标注 2 7">
            <a:extLst>
              <a:ext uri="{FF2B5EF4-FFF2-40B4-BE49-F238E27FC236}">
                <a16:creationId xmlns:a16="http://schemas.microsoft.com/office/drawing/2014/main" id="{F6B9DB30-50CA-6D40-9018-4E3D376EF995}"/>
              </a:ext>
            </a:extLst>
          </p:cNvPr>
          <p:cNvSpPr/>
          <p:nvPr/>
        </p:nvSpPr>
        <p:spPr>
          <a:xfrm>
            <a:off x="333665" y="2810549"/>
            <a:ext cx="4047565" cy="1671049"/>
          </a:xfrm>
          <a:prstGeom prst="borderCallout2">
            <a:avLst>
              <a:gd name="adj1" fmla="val -75162"/>
              <a:gd name="adj2" fmla="val 238327"/>
              <a:gd name="adj3" fmla="val 19137"/>
              <a:gd name="adj4" fmla="val 120296"/>
              <a:gd name="adj5" fmla="val 19541"/>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WACCM is in good agreement with the observed data </a:t>
            </a:r>
            <a:endParaRPr kumimoji="1" lang="zh-CN" altLang="en-US" sz="2800" dirty="0">
              <a:solidFill>
                <a:schemeClr val="tx1"/>
              </a:solidFill>
              <a:latin typeface="Helvetica" pitchFamily="2" charset="0"/>
            </a:endParaRPr>
          </a:p>
        </p:txBody>
      </p:sp>
      <p:sp>
        <p:nvSpPr>
          <p:cNvPr id="9" name="线形标注 2 8">
            <a:extLst>
              <a:ext uri="{FF2B5EF4-FFF2-40B4-BE49-F238E27FC236}">
                <a16:creationId xmlns:a16="http://schemas.microsoft.com/office/drawing/2014/main" id="{69916979-4283-0842-AED7-30B6643C35C8}"/>
              </a:ext>
            </a:extLst>
          </p:cNvPr>
          <p:cNvSpPr/>
          <p:nvPr/>
        </p:nvSpPr>
        <p:spPr>
          <a:xfrm>
            <a:off x="336818" y="4687724"/>
            <a:ext cx="4047565" cy="1671049"/>
          </a:xfrm>
          <a:prstGeom prst="borderCallout2">
            <a:avLst>
              <a:gd name="adj1" fmla="val -14362"/>
              <a:gd name="adj2" fmla="val 198952"/>
              <a:gd name="adj3" fmla="val 48524"/>
              <a:gd name="adj4" fmla="val 119878"/>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Helvetica" pitchFamily="2" charset="0"/>
              </a:rPr>
              <a:t>WACCM can simulate thicker sea ice than CESM2 </a:t>
            </a:r>
            <a:endParaRPr kumimoji="1" lang="zh-CN" altLang="en-US" sz="2800" dirty="0">
              <a:solidFill>
                <a:schemeClr val="tx1"/>
              </a:solidFill>
              <a:latin typeface="Helvetica" pitchFamily="2" charset="0"/>
            </a:endParaRPr>
          </a:p>
        </p:txBody>
      </p:sp>
      <p:cxnSp>
        <p:nvCxnSpPr>
          <p:cNvPr id="12" name="直线箭头连接符 11">
            <a:extLst>
              <a:ext uri="{FF2B5EF4-FFF2-40B4-BE49-F238E27FC236}">
                <a16:creationId xmlns:a16="http://schemas.microsoft.com/office/drawing/2014/main" id="{AC8963A3-626B-6048-BD07-060E3E3F7C7B}"/>
              </a:ext>
            </a:extLst>
          </p:cNvPr>
          <p:cNvCxnSpPr>
            <a:cxnSpLocks/>
          </p:cNvCxnSpPr>
          <p:nvPr/>
        </p:nvCxnSpPr>
        <p:spPr>
          <a:xfrm>
            <a:off x="6777318" y="4356847"/>
            <a:ext cx="3173506" cy="0"/>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日期占位符 2">
            <a:extLst>
              <a:ext uri="{FF2B5EF4-FFF2-40B4-BE49-F238E27FC236}">
                <a16:creationId xmlns:a16="http://schemas.microsoft.com/office/drawing/2014/main" id="{C4201FDA-292E-FE44-A5AB-4E4CF33973CD}"/>
              </a:ext>
            </a:extLst>
          </p:cNvPr>
          <p:cNvSpPr>
            <a:spLocks noGrp="1"/>
          </p:cNvSpPr>
          <p:nvPr>
            <p:ph type="dt" sz="half" idx="10"/>
          </p:nvPr>
        </p:nvSpPr>
        <p:spPr/>
        <p:txBody>
          <a:bodyPr/>
          <a:lstStyle/>
          <a:p>
            <a:fld id="{49EAC680-6141-CE4F-A589-93EA1530ABFB}" type="datetime1">
              <a:rPr kumimoji="1" lang="zh-CN" altLang="en-US" smtClean="0"/>
              <a:t>2021/12/20</a:t>
            </a:fld>
            <a:endParaRPr kumimoji="1" lang="zh-CN" altLang="en-US" dirty="0"/>
          </a:p>
        </p:txBody>
      </p:sp>
      <p:sp>
        <p:nvSpPr>
          <p:cNvPr id="10" name="灯片编号占位符 9">
            <a:extLst>
              <a:ext uri="{FF2B5EF4-FFF2-40B4-BE49-F238E27FC236}">
                <a16:creationId xmlns:a16="http://schemas.microsoft.com/office/drawing/2014/main" id="{8187973F-9A0A-7644-A265-9A653974FF3E}"/>
              </a:ext>
            </a:extLst>
          </p:cNvPr>
          <p:cNvSpPr>
            <a:spLocks noGrp="1"/>
          </p:cNvSpPr>
          <p:nvPr>
            <p:ph type="sldNum" sz="quarter" idx="12"/>
          </p:nvPr>
        </p:nvSpPr>
        <p:spPr/>
        <p:txBody>
          <a:bodyPr/>
          <a:lstStyle/>
          <a:p>
            <a:fld id="{C0F5F438-CBDC-544F-B044-503A42478F0C}" type="slidenum">
              <a:rPr kumimoji="1" lang="en-US" altLang="zh-CN" smtClean="0"/>
              <a:pPr/>
              <a:t>6</a:t>
            </a:fld>
            <a:endParaRPr kumimoji="1" lang="zh-CN" altLang="en-US" dirty="0"/>
          </a:p>
        </p:txBody>
      </p:sp>
    </p:spTree>
    <p:extLst>
      <p:ext uri="{BB962C8B-B14F-4D97-AF65-F5344CB8AC3E}">
        <p14:creationId xmlns:p14="http://schemas.microsoft.com/office/powerpoint/2010/main" val="41134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D392C7-B9D6-7245-A32B-A85291D08562}"/>
              </a:ext>
            </a:extLst>
          </p:cNvPr>
          <p:cNvPicPr>
            <a:picLocks noChangeAspect="1"/>
          </p:cNvPicPr>
          <p:nvPr/>
        </p:nvPicPr>
        <p:blipFill>
          <a:blip r:embed="rId3"/>
          <a:stretch>
            <a:fillRect/>
          </a:stretch>
        </p:blipFill>
        <p:spPr>
          <a:xfrm>
            <a:off x="5517612" y="288645"/>
            <a:ext cx="4294308" cy="6149873"/>
          </a:xfrm>
          <a:prstGeom prst="rect">
            <a:avLst/>
          </a:prstGeom>
        </p:spPr>
      </p:pic>
      <p:sp>
        <p:nvSpPr>
          <p:cNvPr id="2" name="标题 1">
            <a:extLst>
              <a:ext uri="{FF2B5EF4-FFF2-40B4-BE49-F238E27FC236}">
                <a16:creationId xmlns:a16="http://schemas.microsoft.com/office/drawing/2014/main" id="{A657AF73-AD91-D840-B3BC-1CC584C59ED6}"/>
              </a:ext>
            </a:extLst>
          </p:cNvPr>
          <p:cNvSpPr>
            <a:spLocks noGrp="1"/>
          </p:cNvSpPr>
          <p:nvPr>
            <p:ph type="title"/>
          </p:nvPr>
        </p:nvSpPr>
        <p:spPr/>
        <p:txBody>
          <a:bodyPr/>
          <a:lstStyle/>
          <a:p>
            <a:r>
              <a:rPr kumimoji="1" lang="en-US" altLang="zh-CN" dirty="0"/>
              <a:t>Results:</a:t>
            </a:r>
            <a:r>
              <a:rPr kumimoji="1" lang="zh-CN" altLang="en-US" dirty="0"/>
              <a:t> </a:t>
            </a:r>
            <a:r>
              <a:rPr kumimoji="1" lang="en-US" altLang="zh-CN" dirty="0"/>
              <a:t>SIA</a:t>
            </a:r>
            <a:r>
              <a:rPr kumimoji="1" lang="zh-CN" altLang="en-US" dirty="0"/>
              <a:t> </a:t>
            </a:r>
            <a:r>
              <a:rPr kumimoji="1" lang="en-US" altLang="zh-CN" dirty="0"/>
              <a:t>&amp;</a:t>
            </a:r>
            <a:r>
              <a:rPr kumimoji="1" lang="zh-CN" altLang="en-US" dirty="0"/>
              <a:t> </a:t>
            </a:r>
            <a:r>
              <a:rPr kumimoji="1" lang="en-US" altLang="zh-CN" dirty="0"/>
              <a:t>SIV</a:t>
            </a:r>
            <a:endParaRPr kumimoji="1" lang="zh-CN" altLang="en-US" dirty="0"/>
          </a:p>
        </p:txBody>
      </p:sp>
      <p:sp>
        <p:nvSpPr>
          <p:cNvPr id="7" name="线形标注 2 6">
            <a:extLst>
              <a:ext uri="{FF2B5EF4-FFF2-40B4-BE49-F238E27FC236}">
                <a16:creationId xmlns:a16="http://schemas.microsoft.com/office/drawing/2014/main" id="{D8FFBCED-9C5F-5C43-A190-202907EC7944}"/>
              </a:ext>
            </a:extLst>
          </p:cNvPr>
          <p:cNvSpPr/>
          <p:nvPr/>
        </p:nvSpPr>
        <p:spPr>
          <a:xfrm>
            <a:off x="336818" y="943926"/>
            <a:ext cx="4047565" cy="1671049"/>
          </a:xfrm>
          <a:prstGeom prst="borderCallout2">
            <a:avLst>
              <a:gd name="adj1" fmla="val 58311"/>
              <a:gd name="adj2" fmla="val 156934"/>
              <a:gd name="adj3" fmla="val 48524"/>
              <a:gd name="adj4" fmla="val 119878"/>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SIA</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in</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March</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is</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very close to the observational estimate </a:t>
            </a:r>
            <a:endParaRPr kumimoji="1" lang="zh-CN" altLang="en-US" sz="2800" dirty="0">
              <a:solidFill>
                <a:schemeClr val="tx1"/>
              </a:solidFill>
              <a:latin typeface="Helvetica" pitchFamily="2" charset="0"/>
            </a:endParaRPr>
          </a:p>
        </p:txBody>
      </p:sp>
      <p:sp>
        <p:nvSpPr>
          <p:cNvPr id="8" name="线形标注 2 7">
            <a:extLst>
              <a:ext uri="{FF2B5EF4-FFF2-40B4-BE49-F238E27FC236}">
                <a16:creationId xmlns:a16="http://schemas.microsoft.com/office/drawing/2014/main" id="{F6B9DB30-50CA-6D40-9018-4E3D376EF995}"/>
              </a:ext>
            </a:extLst>
          </p:cNvPr>
          <p:cNvSpPr/>
          <p:nvPr/>
        </p:nvSpPr>
        <p:spPr>
          <a:xfrm>
            <a:off x="333665" y="2810549"/>
            <a:ext cx="4047565" cy="1671049"/>
          </a:xfrm>
          <a:prstGeom prst="borderCallout2">
            <a:avLst>
              <a:gd name="adj1" fmla="val -18495"/>
              <a:gd name="adj2" fmla="val 199189"/>
              <a:gd name="adj3" fmla="val 19137"/>
              <a:gd name="adj4" fmla="val 120296"/>
              <a:gd name="adj5" fmla="val 19541"/>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A large spread across CESM simulations,</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underestimated</a:t>
            </a:r>
            <a:endParaRPr kumimoji="1" lang="zh-CN" altLang="en-US" sz="2800" dirty="0">
              <a:solidFill>
                <a:schemeClr val="tx1"/>
              </a:solidFill>
              <a:latin typeface="Helvetica" pitchFamily="2" charset="0"/>
            </a:endParaRPr>
          </a:p>
        </p:txBody>
      </p:sp>
      <p:sp>
        <p:nvSpPr>
          <p:cNvPr id="9" name="线形标注 2 8">
            <a:extLst>
              <a:ext uri="{FF2B5EF4-FFF2-40B4-BE49-F238E27FC236}">
                <a16:creationId xmlns:a16="http://schemas.microsoft.com/office/drawing/2014/main" id="{69916979-4283-0842-AED7-30B6643C35C8}"/>
              </a:ext>
            </a:extLst>
          </p:cNvPr>
          <p:cNvSpPr/>
          <p:nvPr/>
        </p:nvSpPr>
        <p:spPr>
          <a:xfrm>
            <a:off x="336818" y="4677172"/>
            <a:ext cx="4047565" cy="1671049"/>
          </a:xfrm>
          <a:prstGeom prst="borderCallout2">
            <a:avLst>
              <a:gd name="adj1" fmla="val 16581"/>
              <a:gd name="adj2" fmla="val 178878"/>
              <a:gd name="adj3" fmla="val 48524"/>
              <a:gd name="adj4" fmla="val 119878"/>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Helvetica" pitchFamily="2" charset="0"/>
              </a:rPr>
              <a:t>WACCM can simulate more sea ice than CESM </a:t>
            </a:r>
            <a:endParaRPr kumimoji="1" lang="zh-CN" altLang="en-US" sz="2800" dirty="0">
              <a:solidFill>
                <a:schemeClr val="tx1"/>
              </a:solidFill>
              <a:latin typeface="Helvetica" pitchFamily="2" charset="0"/>
            </a:endParaRPr>
          </a:p>
        </p:txBody>
      </p:sp>
      <p:sp>
        <p:nvSpPr>
          <p:cNvPr id="11" name="线形标注 2 10">
            <a:extLst>
              <a:ext uri="{FF2B5EF4-FFF2-40B4-BE49-F238E27FC236}">
                <a16:creationId xmlns:a16="http://schemas.microsoft.com/office/drawing/2014/main" id="{B2A97BC2-DB2B-CB4A-9532-6D2425E0A7DA}"/>
              </a:ext>
            </a:extLst>
          </p:cNvPr>
          <p:cNvSpPr/>
          <p:nvPr/>
        </p:nvSpPr>
        <p:spPr>
          <a:xfrm>
            <a:off x="9912588" y="662925"/>
            <a:ext cx="2170555" cy="1559973"/>
          </a:xfrm>
          <a:prstGeom prst="borderCallout2">
            <a:avLst>
              <a:gd name="adj1" fmla="val 37955"/>
              <a:gd name="adj2" fmla="val -7369"/>
              <a:gd name="adj3" fmla="val 37893"/>
              <a:gd name="adj4" fmla="val -31782"/>
              <a:gd name="adj5" fmla="val 64634"/>
              <a:gd name="adj6" fmla="val -42114"/>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Still</a:t>
            </a:r>
            <a:r>
              <a:rPr lang="zh-CN" altLang="en-US" sz="2800" dirty="0">
                <a:solidFill>
                  <a:schemeClr val="tx1"/>
                </a:solidFill>
                <a:latin typeface="Helvetica" pitchFamily="2" charset="0"/>
              </a:rPr>
              <a:t> </a:t>
            </a:r>
            <a:r>
              <a:rPr lang="en-US" altLang="zh-CN" sz="2800" dirty="0">
                <a:solidFill>
                  <a:schemeClr val="tx1"/>
                </a:solidFill>
                <a:latin typeface="Helvetica" pitchFamily="2" charset="0"/>
              </a:rPr>
              <a:t>realistic</a:t>
            </a:r>
            <a:endParaRPr kumimoji="1" lang="zh-CN" altLang="en-US" sz="2800" dirty="0">
              <a:solidFill>
                <a:schemeClr val="tx1"/>
              </a:solidFill>
              <a:latin typeface="Helvetica" pitchFamily="2" charset="0"/>
            </a:endParaRPr>
          </a:p>
        </p:txBody>
      </p:sp>
      <p:sp>
        <p:nvSpPr>
          <p:cNvPr id="3" name="文本框 2">
            <a:extLst>
              <a:ext uri="{FF2B5EF4-FFF2-40B4-BE49-F238E27FC236}">
                <a16:creationId xmlns:a16="http://schemas.microsoft.com/office/drawing/2014/main" id="{904100C8-6120-D64A-944F-5AC786C1C4FE}"/>
              </a:ext>
            </a:extLst>
          </p:cNvPr>
          <p:cNvSpPr txBox="1"/>
          <p:nvPr/>
        </p:nvSpPr>
        <p:spPr>
          <a:xfrm>
            <a:off x="8232145" y="288645"/>
            <a:ext cx="1031051" cy="307777"/>
          </a:xfrm>
          <a:prstGeom prst="rect">
            <a:avLst/>
          </a:prstGeom>
          <a:noFill/>
        </p:spPr>
        <p:txBody>
          <a:bodyPr wrap="none" rtlCol="0">
            <a:spAutoFit/>
          </a:bodyPr>
          <a:lstStyle/>
          <a:p>
            <a:r>
              <a:rPr kumimoji="1" lang="en-US" altLang="zh-CN" sz="1400" dirty="0"/>
              <a:t>September</a:t>
            </a:r>
            <a:endParaRPr kumimoji="1" lang="zh-CN" altLang="en-US" sz="1400" dirty="0"/>
          </a:p>
        </p:txBody>
      </p:sp>
      <p:sp>
        <p:nvSpPr>
          <p:cNvPr id="18" name="文本框 17">
            <a:extLst>
              <a:ext uri="{FF2B5EF4-FFF2-40B4-BE49-F238E27FC236}">
                <a16:creationId xmlns:a16="http://schemas.microsoft.com/office/drawing/2014/main" id="{BB80A016-A781-4C4A-9DF1-32E935237ADD}"/>
              </a:ext>
            </a:extLst>
          </p:cNvPr>
          <p:cNvSpPr txBox="1"/>
          <p:nvPr/>
        </p:nvSpPr>
        <p:spPr>
          <a:xfrm>
            <a:off x="9789552" y="3646073"/>
            <a:ext cx="2297470" cy="1875953"/>
          </a:xfrm>
          <a:prstGeom prst="rect">
            <a:avLst/>
          </a:prstGeom>
          <a:noFill/>
          <a:ln w="38100">
            <a:solidFill>
              <a:srgbClr val="7030A0"/>
            </a:solidFill>
            <a:prstDash val="dash"/>
          </a:ln>
        </p:spPr>
        <p:txBody>
          <a:bodyPr wrap="square" rtlCol="0" anchor="ctr" anchorCtr="0">
            <a:noAutofit/>
          </a:bodyPr>
          <a:lstStyle/>
          <a:p>
            <a:r>
              <a:rPr lang="en-US" altLang="zh-CN" sz="2000" dirty="0"/>
              <a:t>Substantial uncertainties</a:t>
            </a:r>
          </a:p>
          <a:p>
            <a:r>
              <a:rPr lang="en-US" altLang="zh-CN" sz="2000" dirty="0"/>
              <a:t>for reanalyzed and observed estimates of Arctic SIV</a:t>
            </a:r>
          </a:p>
        </p:txBody>
      </p:sp>
      <p:sp>
        <p:nvSpPr>
          <p:cNvPr id="6" name="日期占位符 5">
            <a:extLst>
              <a:ext uri="{FF2B5EF4-FFF2-40B4-BE49-F238E27FC236}">
                <a16:creationId xmlns:a16="http://schemas.microsoft.com/office/drawing/2014/main" id="{72D4D328-7E06-5847-B027-352071C96560}"/>
              </a:ext>
            </a:extLst>
          </p:cNvPr>
          <p:cNvSpPr>
            <a:spLocks noGrp="1"/>
          </p:cNvSpPr>
          <p:nvPr>
            <p:ph type="dt" sz="half" idx="10"/>
          </p:nvPr>
        </p:nvSpPr>
        <p:spPr/>
        <p:txBody>
          <a:bodyPr/>
          <a:lstStyle/>
          <a:p>
            <a:fld id="{7E5BF536-E929-6747-A2D6-1C6377341161}" type="datetime1">
              <a:rPr kumimoji="1" lang="zh-CN" altLang="en-US" smtClean="0"/>
              <a:t>2021/12/20</a:t>
            </a:fld>
            <a:endParaRPr kumimoji="1" lang="zh-CN" altLang="en-US" dirty="0"/>
          </a:p>
        </p:txBody>
      </p:sp>
      <p:sp>
        <p:nvSpPr>
          <p:cNvPr id="12" name="灯片编号占位符 11">
            <a:extLst>
              <a:ext uri="{FF2B5EF4-FFF2-40B4-BE49-F238E27FC236}">
                <a16:creationId xmlns:a16="http://schemas.microsoft.com/office/drawing/2014/main" id="{EAEC1F88-92F0-FC45-ADB1-D1070A617AFF}"/>
              </a:ext>
            </a:extLst>
          </p:cNvPr>
          <p:cNvSpPr>
            <a:spLocks noGrp="1"/>
          </p:cNvSpPr>
          <p:nvPr>
            <p:ph type="sldNum" sz="quarter" idx="12"/>
          </p:nvPr>
        </p:nvSpPr>
        <p:spPr/>
        <p:txBody>
          <a:bodyPr/>
          <a:lstStyle/>
          <a:p>
            <a:fld id="{C0F5F438-CBDC-544F-B044-503A42478F0C}" type="slidenum">
              <a:rPr kumimoji="1" lang="en-US" altLang="zh-CN" smtClean="0"/>
              <a:pPr/>
              <a:t>7</a:t>
            </a:fld>
            <a:endParaRPr kumimoji="1" lang="zh-CN" altLang="en-US" dirty="0"/>
          </a:p>
        </p:txBody>
      </p:sp>
    </p:spTree>
    <p:extLst>
      <p:ext uri="{BB962C8B-B14F-4D97-AF65-F5344CB8AC3E}">
        <p14:creationId xmlns:p14="http://schemas.microsoft.com/office/powerpoint/2010/main" val="316774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0A0950D-2A42-554C-AE6D-2CE53118EF9D}"/>
              </a:ext>
            </a:extLst>
          </p:cNvPr>
          <p:cNvPicPr>
            <a:picLocks noChangeAspect="1"/>
          </p:cNvPicPr>
          <p:nvPr/>
        </p:nvPicPr>
        <p:blipFill rotWithShape="1">
          <a:blip r:embed="rId3">
            <a:extLst>
              <a:ext uri="{28A0092B-C50C-407E-A947-70E740481C1C}">
                <a14:useLocalDpi xmlns:a14="http://schemas.microsoft.com/office/drawing/2010/main" val="0"/>
              </a:ext>
            </a:extLst>
          </a:blip>
          <a:srcRect l="49633" t="4967" b="46775"/>
          <a:stretch/>
        </p:blipFill>
        <p:spPr>
          <a:xfrm>
            <a:off x="4568851" y="1016797"/>
            <a:ext cx="7301927" cy="5088168"/>
          </a:xfrm>
          <a:prstGeom prst="rect">
            <a:avLst/>
          </a:prstGeom>
        </p:spPr>
      </p:pic>
      <p:sp>
        <p:nvSpPr>
          <p:cNvPr id="2" name="标题 1">
            <a:extLst>
              <a:ext uri="{FF2B5EF4-FFF2-40B4-BE49-F238E27FC236}">
                <a16:creationId xmlns:a16="http://schemas.microsoft.com/office/drawing/2014/main" id="{A657AF73-AD91-D840-B3BC-1CC584C59ED6}"/>
              </a:ext>
            </a:extLst>
          </p:cNvPr>
          <p:cNvSpPr>
            <a:spLocks noGrp="1"/>
          </p:cNvSpPr>
          <p:nvPr>
            <p:ph type="title"/>
          </p:nvPr>
        </p:nvSpPr>
        <p:spPr/>
        <p:txBody>
          <a:bodyPr>
            <a:normAutofit/>
          </a:bodyPr>
          <a:lstStyle/>
          <a:p>
            <a:r>
              <a:rPr kumimoji="1" lang="en-US" altLang="zh-CN" dirty="0"/>
              <a:t>Results:</a:t>
            </a:r>
            <a:r>
              <a:rPr kumimoji="1" lang="zh-CN" altLang="en-US" dirty="0"/>
              <a:t> </a:t>
            </a:r>
            <a:r>
              <a:rPr lang="en-US" altLang="zh-CN" dirty="0"/>
              <a:t>Sensitivity</a:t>
            </a:r>
            <a:endParaRPr kumimoji="1" lang="zh-CN" altLang="en-US" dirty="0"/>
          </a:p>
        </p:txBody>
      </p:sp>
      <p:sp>
        <p:nvSpPr>
          <p:cNvPr id="7" name="线形标注 2 6">
            <a:extLst>
              <a:ext uri="{FF2B5EF4-FFF2-40B4-BE49-F238E27FC236}">
                <a16:creationId xmlns:a16="http://schemas.microsoft.com/office/drawing/2014/main" id="{D8FFBCED-9C5F-5C43-A190-202907EC7944}"/>
              </a:ext>
            </a:extLst>
          </p:cNvPr>
          <p:cNvSpPr/>
          <p:nvPr/>
        </p:nvSpPr>
        <p:spPr>
          <a:xfrm>
            <a:off x="336818" y="943927"/>
            <a:ext cx="4047565" cy="1226350"/>
          </a:xfrm>
          <a:prstGeom prst="borderCallout2">
            <a:avLst>
              <a:gd name="adj1" fmla="val 56625"/>
              <a:gd name="adj2" fmla="val 149142"/>
              <a:gd name="adj3" fmla="val 48524"/>
              <a:gd name="adj4" fmla="val 117220"/>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Models are more sensitive than reality</a:t>
            </a:r>
            <a:endParaRPr kumimoji="1" lang="zh-CN" altLang="en-US" sz="2800" dirty="0">
              <a:solidFill>
                <a:schemeClr val="tx1"/>
              </a:solidFill>
              <a:latin typeface="Helvetica" pitchFamily="2" charset="0"/>
            </a:endParaRPr>
          </a:p>
        </p:txBody>
      </p:sp>
      <p:sp>
        <p:nvSpPr>
          <p:cNvPr id="8" name="线形标注 2 7">
            <a:extLst>
              <a:ext uri="{FF2B5EF4-FFF2-40B4-BE49-F238E27FC236}">
                <a16:creationId xmlns:a16="http://schemas.microsoft.com/office/drawing/2014/main" id="{F6B9DB30-50CA-6D40-9018-4E3D376EF995}"/>
              </a:ext>
            </a:extLst>
          </p:cNvPr>
          <p:cNvSpPr/>
          <p:nvPr/>
        </p:nvSpPr>
        <p:spPr>
          <a:xfrm>
            <a:off x="333665" y="2286001"/>
            <a:ext cx="4047565" cy="2195598"/>
          </a:xfrm>
          <a:prstGeom prst="borderCallout2">
            <a:avLst>
              <a:gd name="adj1" fmla="val 19156"/>
              <a:gd name="adj2" fmla="val 128360"/>
              <a:gd name="adj3" fmla="val 19137"/>
              <a:gd name="adj4" fmla="val 120296"/>
              <a:gd name="adj5" fmla="val 19541"/>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Helvetica" pitchFamily="2" charset="0"/>
              </a:rPr>
              <a:t>CESM ensemble has a larger spread and its ensemble mean is closer to the observational estimate</a:t>
            </a:r>
            <a:endParaRPr kumimoji="1" lang="zh-CN" altLang="en-US" sz="2800" dirty="0">
              <a:solidFill>
                <a:schemeClr val="tx1"/>
              </a:solidFill>
              <a:latin typeface="Helvetica" pitchFamily="2" charset="0"/>
            </a:endParaRPr>
          </a:p>
        </p:txBody>
      </p:sp>
      <p:sp>
        <p:nvSpPr>
          <p:cNvPr id="9" name="线形标注 2 8">
            <a:extLst>
              <a:ext uri="{FF2B5EF4-FFF2-40B4-BE49-F238E27FC236}">
                <a16:creationId xmlns:a16="http://schemas.microsoft.com/office/drawing/2014/main" id="{69916979-4283-0842-AED7-30B6643C35C8}"/>
              </a:ext>
            </a:extLst>
          </p:cNvPr>
          <p:cNvSpPr/>
          <p:nvPr/>
        </p:nvSpPr>
        <p:spPr>
          <a:xfrm>
            <a:off x="336818" y="4687724"/>
            <a:ext cx="4047565" cy="1671049"/>
          </a:xfrm>
          <a:prstGeom prst="borderCallout2">
            <a:avLst>
              <a:gd name="adj1" fmla="val 50015"/>
              <a:gd name="adj2" fmla="val 102939"/>
              <a:gd name="adj3" fmla="val 49329"/>
              <a:gd name="adj4" fmla="val 103267"/>
              <a:gd name="adj5" fmla="val 48928"/>
              <a:gd name="adj6" fmla="val 102182"/>
            </a:avLst>
          </a:prstGeom>
          <a:solidFill>
            <a:schemeClr val="bg1"/>
          </a:solidFill>
          <a:ln w="38100">
            <a:solidFill>
              <a:srgbClr val="7030A0"/>
            </a:solidFill>
            <a:headEnd type="oval" w="med" len="med"/>
            <a:tailEnd type="oval"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Helvetica" pitchFamily="2" charset="0"/>
              </a:rPr>
              <a:t>Might indicate CESM is better than WACCM on a process level </a:t>
            </a:r>
            <a:endParaRPr kumimoji="1" lang="zh-CN" altLang="en-US" sz="2800" dirty="0">
              <a:solidFill>
                <a:schemeClr val="tx1"/>
              </a:solidFill>
              <a:latin typeface="Helvetica" pitchFamily="2" charset="0"/>
            </a:endParaRPr>
          </a:p>
        </p:txBody>
      </p:sp>
      <p:sp>
        <p:nvSpPr>
          <p:cNvPr id="12" name="左大括号 11">
            <a:extLst>
              <a:ext uri="{FF2B5EF4-FFF2-40B4-BE49-F238E27FC236}">
                <a16:creationId xmlns:a16="http://schemas.microsoft.com/office/drawing/2014/main" id="{F30E0FCA-20BA-E34A-8D42-472F0B9B57F4}"/>
              </a:ext>
            </a:extLst>
          </p:cNvPr>
          <p:cNvSpPr/>
          <p:nvPr/>
        </p:nvSpPr>
        <p:spPr>
          <a:xfrm>
            <a:off x="5768788" y="1768870"/>
            <a:ext cx="434788" cy="3584021"/>
          </a:xfrm>
          <a:prstGeom prst="leftBrace">
            <a:avLst>
              <a:gd name="adj1" fmla="val 40073"/>
              <a:gd name="adj2" fmla="val 26738"/>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50BCC23F-485E-4340-9CF7-7DDC6BE2936F}"/>
              </a:ext>
            </a:extLst>
          </p:cNvPr>
          <p:cNvSpPr txBox="1"/>
          <p:nvPr/>
        </p:nvSpPr>
        <p:spPr>
          <a:xfrm>
            <a:off x="7986195" y="620374"/>
            <a:ext cx="1271502" cy="369332"/>
          </a:xfrm>
          <a:prstGeom prst="rect">
            <a:avLst/>
          </a:prstGeom>
          <a:noFill/>
        </p:spPr>
        <p:txBody>
          <a:bodyPr wrap="none" rtlCol="0">
            <a:spAutoFit/>
          </a:bodyPr>
          <a:lstStyle/>
          <a:p>
            <a:r>
              <a:rPr kumimoji="1" lang="en-US" altLang="zh-CN" dirty="0"/>
              <a:t>September</a:t>
            </a:r>
            <a:endParaRPr kumimoji="1" lang="zh-CN" altLang="en-US" dirty="0"/>
          </a:p>
        </p:txBody>
      </p:sp>
      <p:sp>
        <p:nvSpPr>
          <p:cNvPr id="3" name="日期占位符 2">
            <a:extLst>
              <a:ext uri="{FF2B5EF4-FFF2-40B4-BE49-F238E27FC236}">
                <a16:creationId xmlns:a16="http://schemas.microsoft.com/office/drawing/2014/main" id="{F96E8069-217A-E04B-90DB-D240CCD91B05}"/>
              </a:ext>
            </a:extLst>
          </p:cNvPr>
          <p:cNvSpPr>
            <a:spLocks noGrp="1"/>
          </p:cNvSpPr>
          <p:nvPr>
            <p:ph type="dt" sz="half" idx="10"/>
          </p:nvPr>
        </p:nvSpPr>
        <p:spPr/>
        <p:txBody>
          <a:bodyPr/>
          <a:lstStyle/>
          <a:p>
            <a:fld id="{E85D5AD0-26C6-9643-98AB-9D20AA212925}" type="datetime1">
              <a:rPr kumimoji="1" lang="zh-CN" altLang="en-US" smtClean="0"/>
              <a:t>2021/12/20</a:t>
            </a:fld>
            <a:endParaRPr kumimoji="1" lang="zh-CN" altLang="en-US" dirty="0"/>
          </a:p>
        </p:txBody>
      </p:sp>
      <p:sp>
        <p:nvSpPr>
          <p:cNvPr id="6" name="灯片编号占位符 5">
            <a:extLst>
              <a:ext uri="{FF2B5EF4-FFF2-40B4-BE49-F238E27FC236}">
                <a16:creationId xmlns:a16="http://schemas.microsoft.com/office/drawing/2014/main" id="{B82FC2CF-E51A-AC44-A0D6-98838ADC5565}"/>
              </a:ext>
            </a:extLst>
          </p:cNvPr>
          <p:cNvSpPr>
            <a:spLocks noGrp="1"/>
          </p:cNvSpPr>
          <p:nvPr>
            <p:ph type="sldNum" sz="quarter" idx="12"/>
          </p:nvPr>
        </p:nvSpPr>
        <p:spPr/>
        <p:txBody>
          <a:bodyPr/>
          <a:lstStyle/>
          <a:p>
            <a:fld id="{C0F5F438-CBDC-544F-B044-503A42478F0C}" type="slidenum">
              <a:rPr kumimoji="1" lang="en-US" altLang="zh-CN" smtClean="0"/>
              <a:pPr/>
              <a:t>8</a:t>
            </a:fld>
            <a:endParaRPr kumimoji="1" lang="zh-CN" altLang="en-US" dirty="0"/>
          </a:p>
        </p:txBody>
      </p:sp>
    </p:spTree>
    <p:extLst>
      <p:ext uri="{BB962C8B-B14F-4D97-AF65-F5344CB8AC3E}">
        <p14:creationId xmlns:p14="http://schemas.microsoft.com/office/powerpoint/2010/main" val="139408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2C2E91D-1384-BF45-8B22-AFA9AF834314}"/>
              </a:ext>
            </a:extLst>
          </p:cNvPr>
          <p:cNvPicPr>
            <a:picLocks noChangeAspect="1"/>
          </p:cNvPicPr>
          <p:nvPr/>
        </p:nvPicPr>
        <p:blipFill>
          <a:blip r:embed="rId3"/>
          <a:stretch>
            <a:fillRect/>
          </a:stretch>
        </p:blipFill>
        <p:spPr>
          <a:xfrm>
            <a:off x="210069" y="721837"/>
            <a:ext cx="11749414" cy="3848014"/>
          </a:xfrm>
          <a:prstGeom prst="rect">
            <a:avLst/>
          </a:prstGeom>
        </p:spPr>
      </p:pic>
      <p:sp>
        <p:nvSpPr>
          <p:cNvPr id="2" name="标题 1">
            <a:extLst>
              <a:ext uri="{FF2B5EF4-FFF2-40B4-BE49-F238E27FC236}">
                <a16:creationId xmlns:a16="http://schemas.microsoft.com/office/drawing/2014/main" id="{A657AF73-AD91-D840-B3BC-1CC584C59ED6}"/>
              </a:ext>
            </a:extLst>
          </p:cNvPr>
          <p:cNvSpPr>
            <a:spLocks noGrp="1"/>
          </p:cNvSpPr>
          <p:nvPr>
            <p:ph type="title"/>
          </p:nvPr>
        </p:nvSpPr>
        <p:spPr>
          <a:xfrm>
            <a:off x="108855" y="11795"/>
            <a:ext cx="11509403" cy="1005002"/>
          </a:xfrm>
        </p:spPr>
        <p:txBody>
          <a:bodyPr>
            <a:normAutofit/>
          </a:bodyPr>
          <a:lstStyle/>
          <a:p>
            <a:r>
              <a:rPr kumimoji="1" lang="en-US" altLang="zh-CN" dirty="0"/>
              <a:t>Results:</a:t>
            </a:r>
            <a:r>
              <a:rPr kumimoji="1" lang="zh-CN" altLang="en-US" dirty="0"/>
              <a:t> </a:t>
            </a:r>
            <a:r>
              <a:rPr lang="en-US" altLang="zh-CN" dirty="0"/>
              <a:t>When</a:t>
            </a:r>
            <a:r>
              <a:rPr lang="zh-CN" altLang="en-US" dirty="0"/>
              <a:t> </a:t>
            </a:r>
            <a:r>
              <a:rPr lang="en-US" altLang="zh-CN" dirty="0"/>
              <a:t>practically</a:t>
            </a:r>
            <a:r>
              <a:rPr lang="zh-CN" altLang="en-US" dirty="0"/>
              <a:t> </a:t>
            </a:r>
            <a:r>
              <a:rPr lang="en-US" altLang="zh-CN" dirty="0"/>
              <a:t>sea-ice</a:t>
            </a:r>
            <a:r>
              <a:rPr lang="zh-CN" altLang="en-US" dirty="0"/>
              <a:t> </a:t>
            </a:r>
            <a:r>
              <a:rPr lang="en-US" altLang="zh-CN" dirty="0"/>
              <a:t>free</a:t>
            </a:r>
            <a:r>
              <a:rPr lang="zh-CN" altLang="en-US" dirty="0"/>
              <a:t> </a:t>
            </a:r>
            <a:r>
              <a:rPr lang="en-US" altLang="zh-CN" dirty="0"/>
              <a:t>…</a:t>
            </a:r>
            <a:endParaRPr kumimoji="1" lang="zh-CN" altLang="en-US" dirty="0"/>
          </a:p>
        </p:txBody>
      </p:sp>
      <p:sp>
        <p:nvSpPr>
          <p:cNvPr id="13" name="文本框 12">
            <a:extLst>
              <a:ext uri="{FF2B5EF4-FFF2-40B4-BE49-F238E27FC236}">
                <a16:creationId xmlns:a16="http://schemas.microsoft.com/office/drawing/2014/main" id="{E9BB641C-241E-A843-9C0F-47C101189EFD}"/>
              </a:ext>
            </a:extLst>
          </p:cNvPr>
          <p:cNvSpPr txBox="1"/>
          <p:nvPr/>
        </p:nvSpPr>
        <p:spPr>
          <a:xfrm>
            <a:off x="0" y="4587395"/>
            <a:ext cx="12374880" cy="1384995"/>
          </a:xfrm>
          <a:prstGeom prst="rect">
            <a:avLst/>
          </a:prstGeom>
          <a:noFill/>
        </p:spPr>
        <p:txBody>
          <a:bodyPr wrap="square">
            <a:spAutoFit/>
          </a:bodyPr>
          <a:lstStyle/>
          <a:p>
            <a:pPr marL="342900" indent="-342900">
              <a:buFont typeface="Arial" panose="020B0604020202020204" pitchFamily="34" charset="0"/>
              <a:buChar char="•"/>
            </a:pPr>
            <a:r>
              <a:rPr lang="en-US" altLang="zh-CN" sz="2800" dirty="0">
                <a:latin typeface="Helvetica" pitchFamily="2" charset="0"/>
              </a:rPr>
              <a:t>WACCM needs more CO2 emissions and global warming than CESM (Also more realistic)</a:t>
            </a:r>
          </a:p>
          <a:p>
            <a:pPr marL="342900" indent="-342900">
              <a:buFont typeface="Arial" panose="020B0604020202020204" pitchFamily="34" charset="0"/>
              <a:buChar char="•"/>
            </a:pPr>
            <a:r>
              <a:rPr kumimoji="1" lang="en-US" altLang="zh-CN" sz="2800" dirty="0">
                <a:latin typeface="Helvetica" pitchFamily="2" charset="0"/>
              </a:rPr>
              <a:t>First year of practically sea ice-free ranges from 2030 to 2050 for WACCM</a:t>
            </a:r>
          </a:p>
        </p:txBody>
      </p:sp>
      <p:sp>
        <p:nvSpPr>
          <p:cNvPr id="3" name="日期占位符 2">
            <a:extLst>
              <a:ext uri="{FF2B5EF4-FFF2-40B4-BE49-F238E27FC236}">
                <a16:creationId xmlns:a16="http://schemas.microsoft.com/office/drawing/2014/main" id="{D6364D97-D328-D842-9DE9-A82233772EC1}"/>
              </a:ext>
            </a:extLst>
          </p:cNvPr>
          <p:cNvSpPr>
            <a:spLocks noGrp="1"/>
          </p:cNvSpPr>
          <p:nvPr>
            <p:ph type="dt" sz="half" idx="10"/>
          </p:nvPr>
        </p:nvSpPr>
        <p:spPr/>
        <p:txBody>
          <a:bodyPr/>
          <a:lstStyle/>
          <a:p>
            <a:fld id="{FBD817D9-15AB-BC40-8BBE-5A4F438C2CF2}" type="datetime1">
              <a:rPr kumimoji="1" lang="zh-CN" altLang="en-US" smtClean="0"/>
              <a:t>2021/12/20</a:t>
            </a:fld>
            <a:endParaRPr kumimoji="1" lang="zh-CN" altLang="en-US" dirty="0"/>
          </a:p>
        </p:txBody>
      </p:sp>
      <p:sp>
        <p:nvSpPr>
          <p:cNvPr id="6" name="灯片编号占位符 5">
            <a:extLst>
              <a:ext uri="{FF2B5EF4-FFF2-40B4-BE49-F238E27FC236}">
                <a16:creationId xmlns:a16="http://schemas.microsoft.com/office/drawing/2014/main" id="{85C2130A-2286-694E-9E3F-77D2DAAD459B}"/>
              </a:ext>
            </a:extLst>
          </p:cNvPr>
          <p:cNvSpPr>
            <a:spLocks noGrp="1"/>
          </p:cNvSpPr>
          <p:nvPr>
            <p:ph type="sldNum" sz="quarter" idx="12"/>
          </p:nvPr>
        </p:nvSpPr>
        <p:spPr/>
        <p:txBody>
          <a:bodyPr/>
          <a:lstStyle/>
          <a:p>
            <a:fld id="{C0F5F438-CBDC-544F-B044-503A42478F0C}" type="slidenum">
              <a:rPr kumimoji="1" lang="en-US" altLang="zh-CN" smtClean="0"/>
              <a:pPr/>
              <a:t>9</a:t>
            </a:fld>
            <a:endParaRPr kumimoji="1" lang="zh-CN" altLang="en-US" dirty="0"/>
          </a:p>
        </p:txBody>
      </p:sp>
    </p:spTree>
    <p:extLst>
      <p:ext uri="{BB962C8B-B14F-4D97-AF65-F5344CB8AC3E}">
        <p14:creationId xmlns:p14="http://schemas.microsoft.com/office/powerpoint/2010/main" val="2725450118"/>
      </p:ext>
    </p:extLst>
  </p:cSld>
  <p:clrMapOvr>
    <a:masterClrMapping/>
  </p:clrMapOvr>
</p:sld>
</file>

<file path=ppt/theme/theme1.xml><?xml version="1.0" encoding="utf-8"?>
<a:theme xmlns:a="http://schemas.openxmlformats.org/drawingml/2006/main" name="Office 主题​​">
  <a:themeElements>
    <a:clrScheme name="紫色">
      <a:dk1>
        <a:srgbClr val="000000"/>
      </a:dk1>
      <a:lt1>
        <a:srgbClr val="FFFFFF"/>
      </a:lt1>
      <a:dk2>
        <a:srgbClr val="702F9F"/>
      </a:dk2>
      <a:lt2>
        <a:srgbClr val="E7E6E6"/>
      </a:lt2>
      <a:accent1>
        <a:srgbClr val="521B9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7182</TotalTime>
  <Words>1265</Words>
  <Application>Microsoft Macintosh PowerPoint</Application>
  <PresentationFormat>宽屏</PresentationFormat>
  <Paragraphs>135</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DengXian</vt:lpstr>
      <vt:lpstr>DengXian</vt:lpstr>
      <vt:lpstr>等线 Light</vt:lpstr>
      <vt:lpstr>Microsoft YaHei</vt:lpstr>
      <vt:lpstr>系统字体常规体</vt:lpstr>
      <vt:lpstr>Arial</vt:lpstr>
      <vt:lpstr>Cambria Math</vt:lpstr>
      <vt:lpstr>Helvetica</vt:lpstr>
      <vt:lpstr>Office 主题​​</vt:lpstr>
      <vt:lpstr>Arctic Sea Ice in Community Earth System Model Version 2 (CESM2) and CESM2-WACCM</vt:lpstr>
      <vt:lpstr>Introduction </vt:lpstr>
      <vt:lpstr>CESM2</vt:lpstr>
      <vt:lpstr>Questions</vt:lpstr>
      <vt:lpstr>Method: Evaluation</vt:lpstr>
      <vt:lpstr>Results: Spatial</vt:lpstr>
      <vt:lpstr>Results: SIA &amp; SIV</vt:lpstr>
      <vt:lpstr>Results: Sensitivity</vt:lpstr>
      <vt:lpstr>Results: When practically sea-ice free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Ning Chenhui</dc:creator>
  <cp:lastModifiedBy>Ning Chenhui</cp:lastModifiedBy>
  <cp:revision>40</cp:revision>
  <dcterms:created xsi:type="dcterms:W3CDTF">2021-12-06T01:57:36Z</dcterms:created>
  <dcterms:modified xsi:type="dcterms:W3CDTF">2021-12-20T02:00:38Z</dcterms:modified>
</cp:coreProperties>
</file>