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sldIdLst>
    <p:sldId id="256" r:id="rId5"/>
    <p:sldId id="295" r:id="rId6"/>
    <p:sldId id="287" r:id="rId7"/>
    <p:sldId id="271" r:id="rId8"/>
    <p:sldId id="276" r:id="rId9"/>
    <p:sldId id="290" r:id="rId10"/>
    <p:sldId id="291" r:id="rId11"/>
    <p:sldId id="264" r:id="rId12"/>
    <p:sldId id="265" r:id="rId13"/>
    <p:sldId id="286" r:id="rId14"/>
    <p:sldId id="280" r:id="rId15"/>
    <p:sldId id="279" r:id="rId16"/>
    <p:sldId id="292" r:id="rId17"/>
    <p:sldId id="294" r:id="rId18"/>
    <p:sldId id="296" r:id="rId19"/>
    <p:sldId id="289" r:id="rId20"/>
    <p:sldId id="293" r:id="rId21"/>
    <p:sldId id="275"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931" autoAdjust="0"/>
    <p:restoredTop sz="96543"/>
  </p:normalViewPr>
  <p:slideViewPr>
    <p:cSldViewPr snapToGrid="0">
      <p:cViewPr varScale="1">
        <p:scale>
          <a:sx n="112" d="100"/>
          <a:sy n="112" d="100"/>
        </p:scale>
        <p:origin x="512" y="200"/>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ng, David" userId="6a26a089-b8b2-499f-8f8b-a447e07e546d" providerId="ADAL" clId="{BA51F845-2F6B-4482-A18F-C2A0AE445FBA}"/>
    <pc:docChg chg="undo custSel addSld delSld modSld sldOrd">
      <pc:chgData name="Wang, David" userId="6a26a089-b8b2-499f-8f8b-a447e07e546d" providerId="ADAL" clId="{BA51F845-2F6B-4482-A18F-C2A0AE445FBA}" dt="2022-12-05T21:08:42.916" v="3477" actId="2696"/>
      <pc:docMkLst>
        <pc:docMk/>
      </pc:docMkLst>
      <pc:sldChg chg="addSp modSp mod">
        <pc:chgData name="Wang, David" userId="6a26a089-b8b2-499f-8f8b-a447e07e546d" providerId="ADAL" clId="{BA51F845-2F6B-4482-A18F-C2A0AE445FBA}" dt="2022-12-05T19:04:26.349" v="59" actId="1076"/>
        <pc:sldMkLst>
          <pc:docMk/>
          <pc:sldMk cId="2259308896" sldId="256"/>
        </pc:sldMkLst>
        <pc:spChg chg="mod">
          <ac:chgData name="Wang, David" userId="6a26a089-b8b2-499f-8f8b-a447e07e546d" providerId="ADAL" clId="{BA51F845-2F6B-4482-A18F-C2A0AE445FBA}" dt="2022-12-05T19:02:11.895" v="33" actId="207"/>
          <ac:spMkLst>
            <pc:docMk/>
            <pc:sldMk cId="2259308896" sldId="256"/>
            <ac:spMk id="2" creationId="{51DF3D98-3C30-4CFC-8643-C81E829C8C25}"/>
          </ac:spMkLst>
        </pc:spChg>
        <pc:spChg chg="mod">
          <ac:chgData name="Wang, David" userId="6a26a089-b8b2-499f-8f8b-a447e07e546d" providerId="ADAL" clId="{BA51F845-2F6B-4482-A18F-C2A0AE445FBA}" dt="2022-12-05T19:01:06.652" v="5" actId="20577"/>
          <ac:spMkLst>
            <pc:docMk/>
            <pc:sldMk cId="2259308896" sldId="256"/>
            <ac:spMk id="3" creationId="{A068D447-28D3-4F5F-B2DC-FD67E9015868}"/>
          </ac:spMkLst>
        </pc:spChg>
        <pc:picChg chg="add mod">
          <ac:chgData name="Wang, David" userId="6a26a089-b8b2-499f-8f8b-a447e07e546d" providerId="ADAL" clId="{BA51F845-2F6B-4482-A18F-C2A0AE445FBA}" dt="2022-12-05T19:04:26.349" v="59" actId="1076"/>
          <ac:picMkLst>
            <pc:docMk/>
            <pc:sldMk cId="2259308896" sldId="256"/>
            <ac:picMk id="5" creationId="{15109F4C-49F3-4A7D-BEBE-F07C1CB4FEF6}"/>
          </ac:picMkLst>
        </pc:picChg>
        <pc:picChg chg="add mod">
          <ac:chgData name="Wang, David" userId="6a26a089-b8b2-499f-8f8b-a447e07e546d" providerId="ADAL" clId="{BA51F845-2F6B-4482-A18F-C2A0AE445FBA}" dt="2022-12-05T19:04:15.610" v="57" actId="1076"/>
          <ac:picMkLst>
            <pc:docMk/>
            <pc:sldMk cId="2259308896" sldId="256"/>
            <ac:picMk id="1026" creationId="{6B9EB852-068E-427C-90CF-109D0D795F19}"/>
          </ac:picMkLst>
        </pc:picChg>
      </pc:sldChg>
      <pc:sldChg chg="modSp mod">
        <pc:chgData name="Wang, David" userId="6a26a089-b8b2-499f-8f8b-a447e07e546d" providerId="ADAL" clId="{BA51F845-2F6B-4482-A18F-C2A0AE445FBA}" dt="2022-12-05T19:19:57.434" v="336" actId="20577"/>
        <pc:sldMkLst>
          <pc:docMk/>
          <pc:sldMk cId="1325608595" sldId="257"/>
        </pc:sldMkLst>
        <pc:spChg chg="mod">
          <ac:chgData name="Wang, David" userId="6a26a089-b8b2-499f-8f8b-a447e07e546d" providerId="ADAL" clId="{BA51F845-2F6B-4482-A18F-C2A0AE445FBA}" dt="2022-12-05T19:19:57.434" v="336" actId="20577"/>
          <ac:spMkLst>
            <pc:docMk/>
            <pc:sldMk cId="1325608595" sldId="257"/>
            <ac:spMk id="3" creationId="{22788C46-D0BC-4307-AE55-7601A139E7CB}"/>
          </ac:spMkLst>
        </pc:spChg>
        <pc:spChg chg="mod">
          <ac:chgData name="Wang, David" userId="6a26a089-b8b2-499f-8f8b-a447e07e546d" providerId="ADAL" clId="{BA51F845-2F6B-4482-A18F-C2A0AE445FBA}" dt="2022-12-05T19:01:47.354" v="22" actId="20577"/>
          <ac:spMkLst>
            <pc:docMk/>
            <pc:sldMk cId="1325608595" sldId="257"/>
            <ac:spMk id="5" creationId="{6209FEB4-4C5C-EB43-9696-7B42453DB79B}"/>
          </ac:spMkLst>
        </pc:spChg>
      </pc:sldChg>
      <pc:sldChg chg="modSp mod">
        <pc:chgData name="Wang, David" userId="6a26a089-b8b2-499f-8f8b-a447e07e546d" providerId="ADAL" clId="{BA51F845-2F6B-4482-A18F-C2A0AE445FBA}" dt="2022-12-05T19:56:15.265" v="2068" actId="20577"/>
        <pc:sldMkLst>
          <pc:docMk/>
          <pc:sldMk cId="1639799154" sldId="258"/>
        </pc:sldMkLst>
        <pc:spChg chg="mod">
          <ac:chgData name="Wang, David" userId="6a26a089-b8b2-499f-8f8b-a447e07e546d" providerId="ADAL" clId="{BA51F845-2F6B-4482-A18F-C2A0AE445FBA}" dt="2022-12-05T19:56:15.265" v="2068" actId="20577"/>
          <ac:spMkLst>
            <pc:docMk/>
            <pc:sldMk cId="1639799154" sldId="258"/>
            <ac:spMk id="3" creationId="{95B371F2-DBA5-415A-82C8-651F587B857A}"/>
          </ac:spMkLst>
        </pc:spChg>
      </pc:sldChg>
      <pc:sldChg chg="del">
        <pc:chgData name="Wang, David" userId="6a26a089-b8b2-499f-8f8b-a447e07e546d" providerId="ADAL" clId="{BA51F845-2F6B-4482-A18F-C2A0AE445FBA}" dt="2022-12-05T19:32:22.275" v="770" actId="2696"/>
        <pc:sldMkLst>
          <pc:docMk/>
          <pc:sldMk cId="3446797337" sldId="259"/>
        </pc:sldMkLst>
      </pc:sldChg>
      <pc:sldChg chg="del">
        <pc:chgData name="Wang, David" userId="6a26a089-b8b2-499f-8f8b-a447e07e546d" providerId="ADAL" clId="{BA51F845-2F6B-4482-A18F-C2A0AE445FBA}" dt="2022-12-05T19:38:25.642" v="1367" actId="2696"/>
        <pc:sldMkLst>
          <pc:docMk/>
          <pc:sldMk cId="4212917468" sldId="260"/>
        </pc:sldMkLst>
      </pc:sldChg>
      <pc:sldChg chg="del">
        <pc:chgData name="Wang, David" userId="6a26a089-b8b2-499f-8f8b-a447e07e546d" providerId="ADAL" clId="{BA51F845-2F6B-4482-A18F-C2A0AE445FBA}" dt="2022-12-05T19:38:31.200" v="1368" actId="2696"/>
        <pc:sldMkLst>
          <pc:docMk/>
          <pc:sldMk cId="1527386939" sldId="261"/>
        </pc:sldMkLst>
      </pc:sldChg>
      <pc:sldChg chg="modSp mod">
        <pc:chgData name="Wang, David" userId="6a26a089-b8b2-499f-8f8b-a447e07e546d" providerId="ADAL" clId="{BA51F845-2F6B-4482-A18F-C2A0AE445FBA}" dt="2022-12-05T20:45:13.932" v="3232" actId="20577"/>
        <pc:sldMkLst>
          <pc:docMk/>
          <pc:sldMk cId="700209266" sldId="264"/>
        </pc:sldMkLst>
        <pc:spChg chg="mod">
          <ac:chgData name="Wang, David" userId="6a26a089-b8b2-499f-8f8b-a447e07e546d" providerId="ADAL" clId="{BA51F845-2F6B-4482-A18F-C2A0AE445FBA}" dt="2022-12-05T19:33:01.409" v="782" actId="20577"/>
          <ac:spMkLst>
            <pc:docMk/>
            <pc:sldMk cId="700209266" sldId="264"/>
            <ac:spMk id="2" creationId="{DD0B6389-2374-4677-B8BB-59410CCC32FD}"/>
          </ac:spMkLst>
        </pc:spChg>
        <pc:graphicFrameChg chg="mod">
          <ac:chgData name="Wang, David" userId="6a26a089-b8b2-499f-8f8b-a447e07e546d" providerId="ADAL" clId="{BA51F845-2F6B-4482-A18F-C2A0AE445FBA}" dt="2022-12-05T20:45:13.932" v="3232" actId="20577"/>
          <ac:graphicFrameMkLst>
            <pc:docMk/>
            <pc:sldMk cId="700209266" sldId="264"/>
            <ac:graphicFrameMk id="6" creationId="{85168BDF-A0D9-4916-A9F9-41D8175A703C}"/>
          </ac:graphicFrameMkLst>
        </pc:graphicFrameChg>
      </pc:sldChg>
      <pc:sldChg chg="addSp delSp modSp mod">
        <pc:chgData name="Wang, David" userId="6a26a089-b8b2-499f-8f8b-a447e07e546d" providerId="ADAL" clId="{BA51F845-2F6B-4482-A18F-C2A0AE445FBA}" dt="2022-12-05T20:13:33.860" v="2907"/>
        <pc:sldMkLst>
          <pc:docMk/>
          <pc:sldMk cId="2563119616" sldId="265"/>
        </pc:sldMkLst>
        <pc:spChg chg="mod">
          <ac:chgData name="Wang, David" userId="6a26a089-b8b2-499f-8f8b-a447e07e546d" providerId="ADAL" clId="{BA51F845-2F6B-4482-A18F-C2A0AE445FBA}" dt="2022-12-05T20:12:43.435" v="2901" actId="20577"/>
          <ac:spMkLst>
            <pc:docMk/>
            <pc:sldMk cId="2563119616" sldId="265"/>
            <ac:spMk id="2" creationId="{19256B7E-1633-44AB-8584-82DF5B726834}"/>
          </ac:spMkLst>
        </pc:spChg>
        <pc:spChg chg="mod">
          <ac:chgData name="Wang, David" userId="6a26a089-b8b2-499f-8f8b-a447e07e546d" providerId="ADAL" clId="{BA51F845-2F6B-4482-A18F-C2A0AE445FBA}" dt="2022-12-05T20:02:37.775" v="2140" actId="207"/>
          <ac:spMkLst>
            <pc:docMk/>
            <pc:sldMk cId="2563119616" sldId="265"/>
            <ac:spMk id="3" creationId="{EFB90AB4-D228-4548-B072-726498212362}"/>
          </ac:spMkLst>
        </pc:spChg>
        <pc:spChg chg="mod">
          <ac:chgData name="Wang, David" userId="6a26a089-b8b2-499f-8f8b-a447e07e546d" providerId="ADAL" clId="{BA51F845-2F6B-4482-A18F-C2A0AE445FBA}" dt="2022-12-05T20:13:14.554" v="2904" actId="14100"/>
          <ac:spMkLst>
            <pc:docMk/>
            <pc:sldMk cId="2563119616" sldId="265"/>
            <ac:spMk id="4" creationId="{950677C9-3E42-427F-93B8-526692906471}"/>
          </ac:spMkLst>
        </pc:spChg>
        <pc:spChg chg="mod">
          <ac:chgData name="Wang, David" userId="6a26a089-b8b2-499f-8f8b-a447e07e546d" providerId="ADAL" clId="{BA51F845-2F6B-4482-A18F-C2A0AE445FBA}" dt="2022-12-05T20:10:00.586" v="2644" actId="20577"/>
          <ac:spMkLst>
            <pc:docMk/>
            <pc:sldMk cId="2563119616" sldId="265"/>
            <ac:spMk id="5" creationId="{BDB9D020-1E25-453D-83DF-1420ACD3968D}"/>
          </ac:spMkLst>
        </pc:spChg>
        <pc:spChg chg="mod">
          <ac:chgData name="Wang, David" userId="6a26a089-b8b2-499f-8f8b-a447e07e546d" providerId="ADAL" clId="{BA51F845-2F6B-4482-A18F-C2A0AE445FBA}" dt="2022-12-05T20:02:21.084" v="2124" actId="207"/>
          <ac:spMkLst>
            <pc:docMk/>
            <pc:sldMk cId="2563119616" sldId="265"/>
            <ac:spMk id="6" creationId="{F5018B6D-E395-49AD-92AD-AD69E3AB40C3}"/>
          </ac:spMkLst>
        </pc:spChg>
        <pc:spChg chg="add del mod">
          <ac:chgData name="Wang, David" userId="6a26a089-b8b2-499f-8f8b-a447e07e546d" providerId="ADAL" clId="{BA51F845-2F6B-4482-A18F-C2A0AE445FBA}" dt="2022-12-05T20:13:27.603" v="2906"/>
          <ac:spMkLst>
            <pc:docMk/>
            <pc:sldMk cId="2563119616" sldId="265"/>
            <ac:spMk id="10" creationId="{4A270788-2137-4925-8248-04A8E5D7853A}"/>
          </ac:spMkLst>
        </pc:spChg>
        <pc:spChg chg="del mod">
          <ac:chgData name="Wang, David" userId="6a26a089-b8b2-499f-8f8b-a447e07e546d" providerId="ADAL" clId="{BA51F845-2F6B-4482-A18F-C2A0AE445FBA}" dt="2022-12-05T20:13:33.860" v="2907"/>
          <ac:spMkLst>
            <pc:docMk/>
            <pc:sldMk cId="2563119616" sldId="265"/>
            <ac:spMk id="11" creationId="{657812F0-9791-4922-B0BE-97A80FED0EEE}"/>
          </ac:spMkLst>
        </pc:spChg>
      </pc:sldChg>
      <pc:sldChg chg="del">
        <pc:chgData name="Wang, David" userId="6a26a089-b8b2-499f-8f8b-a447e07e546d" providerId="ADAL" clId="{BA51F845-2F6B-4482-A18F-C2A0AE445FBA}" dt="2022-12-05T21:08:42.916" v="3477" actId="2696"/>
        <pc:sldMkLst>
          <pc:docMk/>
          <pc:sldMk cId="2721508595" sldId="266"/>
        </pc:sldMkLst>
      </pc:sldChg>
      <pc:sldChg chg="modSp mod">
        <pc:chgData name="Wang, David" userId="6a26a089-b8b2-499f-8f8b-a447e07e546d" providerId="ADAL" clId="{BA51F845-2F6B-4482-A18F-C2A0AE445FBA}" dt="2022-12-05T19:44:19.624" v="1863" actId="20577"/>
        <pc:sldMkLst>
          <pc:docMk/>
          <pc:sldMk cId="445070695" sldId="267"/>
        </pc:sldMkLst>
        <pc:spChg chg="mod">
          <ac:chgData name="Wang, David" userId="6a26a089-b8b2-499f-8f8b-a447e07e546d" providerId="ADAL" clId="{BA51F845-2F6B-4482-A18F-C2A0AE445FBA}" dt="2022-12-05T19:44:19.624" v="1863" actId="20577"/>
          <ac:spMkLst>
            <pc:docMk/>
            <pc:sldMk cId="445070695" sldId="267"/>
            <ac:spMk id="2" creationId="{42D1A202-23A3-4F3A-AA92-0172C8D2DA06}"/>
          </ac:spMkLst>
        </pc:spChg>
        <pc:spChg chg="mod">
          <ac:chgData name="Wang, David" userId="6a26a089-b8b2-499f-8f8b-a447e07e546d" providerId="ADAL" clId="{BA51F845-2F6B-4482-A18F-C2A0AE445FBA}" dt="2022-12-05T19:42:50.811" v="1818" actId="20577"/>
          <ac:spMkLst>
            <pc:docMk/>
            <pc:sldMk cId="445070695" sldId="267"/>
            <ac:spMk id="3" creationId="{7B943E7C-A74D-4CB3-844B-51917C88C95F}"/>
          </ac:spMkLst>
        </pc:spChg>
      </pc:sldChg>
      <pc:sldChg chg="del">
        <pc:chgData name="Wang, David" userId="6a26a089-b8b2-499f-8f8b-a447e07e546d" providerId="ADAL" clId="{BA51F845-2F6B-4482-A18F-C2A0AE445FBA}" dt="2022-12-05T19:08:02.377" v="125" actId="2696"/>
        <pc:sldMkLst>
          <pc:docMk/>
          <pc:sldMk cId="3396266754" sldId="269"/>
        </pc:sldMkLst>
      </pc:sldChg>
      <pc:sldChg chg="modSp mod">
        <pc:chgData name="Wang, David" userId="6a26a089-b8b2-499f-8f8b-a447e07e546d" providerId="ADAL" clId="{BA51F845-2F6B-4482-A18F-C2A0AE445FBA}" dt="2022-12-05T21:08:09.631" v="3476" actId="20577"/>
        <pc:sldMkLst>
          <pc:docMk/>
          <pc:sldMk cId="932498405" sldId="270"/>
        </pc:sldMkLst>
        <pc:spChg chg="mod">
          <ac:chgData name="Wang, David" userId="6a26a089-b8b2-499f-8f8b-a447e07e546d" providerId="ADAL" clId="{BA51F845-2F6B-4482-A18F-C2A0AE445FBA}" dt="2022-12-05T19:38:13.981" v="1366"/>
          <ac:spMkLst>
            <pc:docMk/>
            <pc:sldMk cId="932498405" sldId="270"/>
            <ac:spMk id="3" creationId="{C55E2E3E-148D-4BE4-88A4-447C4BC35E68}"/>
          </ac:spMkLst>
        </pc:spChg>
        <pc:graphicFrameChg chg="mod">
          <ac:chgData name="Wang, David" userId="6a26a089-b8b2-499f-8f8b-a447e07e546d" providerId="ADAL" clId="{BA51F845-2F6B-4482-A18F-C2A0AE445FBA}" dt="2022-12-05T21:08:09.631" v="3476" actId="20577"/>
          <ac:graphicFrameMkLst>
            <pc:docMk/>
            <pc:sldMk cId="932498405" sldId="270"/>
            <ac:graphicFrameMk id="2" creationId="{364D30CB-C02F-4FE1-9E72-11B75FF74851}"/>
          </ac:graphicFrameMkLst>
        </pc:graphicFrameChg>
      </pc:sldChg>
      <pc:sldChg chg="addSp delSp modSp mod ord">
        <pc:chgData name="Wang, David" userId="6a26a089-b8b2-499f-8f8b-a447e07e546d" providerId="ADAL" clId="{BA51F845-2F6B-4482-A18F-C2A0AE445FBA}" dt="2022-12-05T19:49:20.268" v="1880" actId="20577"/>
        <pc:sldMkLst>
          <pc:docMk/>
          <pc:sldMk cId="3335690284" sldId="271"/>
        </pc:sldMkLst>
        <pc:spChg chg="add del mod">
          <ac:chgData name="Wang, David" userId="6a26a089-b8b2-499f-8f8b-a447e07e546d" providerId="ADAL" clId="{BA51F845-2F6B-4482-A18F-C2A0AE445FBA}" dt="2022-12-05T19:48:37.790" v="1867"/>
          <ac:spMkLst>
            <pc:docMk/>
            <pc:sldMk cId="3335690284" sldId="271"/>
            <ac:spMk id="7" creationId="{A8B354EC-BF53-429F-A58A-8AEED64D9202}"/>
          </ac:spMkLst>
        </pc:spChg>
        <pc:spChg chg="add del mod">
          <ac:chgData name="Wang, David" userId="6a26a089-b8b2-499f-8f8b-a447e07e546d" providerId="ADAL" clId="{BA51F845-2F6B-4482-A18F-C2A0AE445FBA}" dt="2022-12-05T19:48:54.436" v="1872" actId="931"/>
          <ac:spMkLst>
            <pc:docMk/>
            <pc:sldMk cId="3335690284" sldId="271"/>
            <ac:spMk id="11" creationId="{3673BA2D-E615-4508-8105-F9D60C6632E8}"/>
          </ac:spMkLst>
        </pc:spChg>
        <pc:spChg chg="mod">
          <ac:chgData name="Wang, David" userId="6a26a089-b8b2-499f-8f8b-a447e07e546d" providerId="ADAL" clId="{BA51F845-2F6B-4482-A18F-C2A0AE445FBA}" dt="2022-12-05T19:08:17.850" v="138" actId="20577"/>
          <ac:spMkLst>
            <pc:docMk/>
            <pc:sldMk cId="3335690284" sldId="271"/>
            <ac:spMk id="34" creationId="{C1C92E27-D550-F44E-8491-927F819E72B8}"/>
          </ac:spMkLst>
        </pc:spChg>
        <pc:spChg chg="mod">
          <ac:chgData name="Wang, David" userId="6a26a089-b8b2-499f-8f8b-a447e07e546d" providerId="ADAL" clId="{BA51F845-2F6B-4482-A18F-C2A0AE445FBA}" dt="2022-12-05T19:49:20.268" v="1880" actId="20577"/>
          <ac:spMkLst>
            <pc:docMk/>
            <pc:sldMk cId="3335690284" sldId="271"/>
            <ac:spMk id="35" creationId="{7D722C50-45F7-D84B-B216-568F72D66349}"/>
          </ac:spMkLst>
        </pc:spChg>
        <pc:spChg chg="mod">
          <ac:chgData name="Wang, David" userId="6a26a089-b8b2-499f-8f8b-a447e07e546d" providerId="ADAL" clId="{BA51F845-2F6B-4482-A18F-C2A0AE445FBA}" dt="2022-12-05T19:16:08.095" v="166" actId="20577"/>
          <ac:spMkLst>
            <pc:docMk/>
            <pc:sldMk cId="3335690284" sldId="271"/>
            <ac:spMk id="36" creationId="{176187A9-3EBE-F64D-AE99-021BB3767F90}"/>
          </ac:spMkLst>
        </pc:spChg>
        <pc:spChg chg="mod">
          <ac:chgData name="Wang, David" userId="6a26a089-b8b2-499f-8f8b-a447e07e546d" providerId="ADAL" clId="{BA51F845-2F6B-4482-A18F-C2A0AE445FBA}" dt="2022-12-05T19:17:35.430" v="223" actId="20577"/>
          <ac:spMkLst>
            <pc:docMk/>
            <pc:sldMk cId="3335690284" sldId="271"/>
            <ac:spMk id="37" creationId="{7990731F-95DE-4F44-8EA0-E275CEAFD8A2}"/>
          </ac:spMkLst>
        </pc:spChg>
        <pc:spChg chg="mod">
          <ac:chgData name="Wang, David" userId="6a26a089-b8b2-499f-8f8b-a447e07e546d" providerId="ADAL" clId="{BA51F845-2F6B-4482-A18F-C2A0AE445FBA}" dt="2022-12-05T19:17:40.575" v="235" actId="20577"/>
          <ac:spMkLst>
            <pc:docMk/>
            <pc:sldMk cId="3335690284" sldId="271"/>
            <ac:spMk id="38" creationId="{5B19EE51-628F-CA4E-94B0-57E9ACA1446A}"/>
          </ac:spMkLst>
        </pc:spChg>
        <pc:spChg chg="mod">
          <ac:chgData name="Wang, David" userId="6a26a089-b8b2-499f-8f8b-a447e07e546d" providerId="ADAL" clId="{BA51F845-2F6B-4482-A18F-C2A0AE445FBA}" dt="2022-12-05T19:17:45.469" v="248" actId="20577"/>
          <ac:spMkLst>
            <pc:docMk/>
            <pc:sldMk cId="3335690284" sldId="271"/>
            <ac:spMk id="39" creationId="{2A6ACC78-74DF-604E-BD14-4BBE7B4EEF5B}"/>
          </ac:spMkLst>
        </pc:spChg>
        <pc:spChg chg="del mod">
          <ac:chgData name="Wang, David" userId="6a26a089-b8b2-499f-8f8b-a447e07e546d" providerId="ADAL" clId="{BA51F845-2F6B-4482-A18F-C2A0AE445FBA}" dt="2022-12-05T19:49:02.430" v="1875" actId="21"/>
          <ac:spMkLst>
            <pc:docMk/>
            <pc:sldMk cId="3335690284" sldId="271"/>
            <ac:spMk id="40" creationId="{9DC429C0-1DEB-1F4F-AE66-C503B31B7B48}"/>
          </ac:spMkLst>
        </pc:spChg>
        <pc:spChg chg="del mod">
          <ac:chgData name="Wang, David" userId="6a26a089-b8b2-499f-8f8b-a447e07e546d" providerId="ADAL" clId="{BA51F845-2F6B-4482-A18F-C2A0AE445FBA}" dt="2022-12-05T19:49:05.292" v="1876" actId="21"/>
          <ac:spMkLst>
            <pc:docMk/>
            <pc:sldMk cId="3335690284" sldId="271"/>
            <ac:spMk id="41" creationId="{31C0CCD4-2502-A14F-B520-7B57524EDF8E}"/>
          </ac:spMkLst>
        </pc:spChg>
        <pc:picChg chg="add mod">
          <ac:chgData name="Wang, David" userId="6a26a089-b8b2-499f-8f8b-a447e07e546d" providerId="ADAL" clId="{BA51F845-2F6B-4482-A18F-C2A0AE445FBA}" dt="2022-12-05T19:48:45.357" v="1871" actId="1076"/>
          <ac:picMkLst>
            <pc:docMk/>
            <pc:sldMk cId="3335690284" sldId="271"/>
            <ac:picMk id="9" creationId="{CC22CB26-D316-4E5B-8E11-051ADBFEEEA0}"/>
          </ac:picMkLst>
        </pc:picChg>
        <pc:picChg chg="add mod">
          <ac:chgData name="Wang, David" userId="6a26a089-b8b2-499f-8f8b-a447e07e546d" providerId="ADAL" clId="{BA51F845-2F6B-4482-A18F-C2A0AE445FBA}" dt="2022-12-05T19:48:57.237" v="1874" actId="962"/>
          <ac:picMkLst>
            <pc:docMk/>
            <pc:sldMk cId="3335690284" sldId="271"/>
            <ac:picMk id="13" creationId="{CDA504B4-AC09-4B9A-9635-04BC6ED1A2F6}"/>
          </ac:picMkLst>
        </pc:picChg>
        <pc:picChg chg="del mod">
          <ac:chgData name="Wang, David" userId="6a26a089-b8b2-499f-8f8b-a447e07e546d" providerId="ADAL" clId="{BA51F845-2F6B-4482-A18F-C2A0AE445FBA}" dt="2022-12-05T19:48:42.239" v="1870" actId="21"/>
          <ac:picMkLst>
            <pc:docMk/>
            <pc:sldMk cId="3335690284" sldId="271"/>
            <ac:picMk id="44" creationId="{C99B7845-619A-9F40-A5C3-4C122626044D}"/>
          </ac:picMkLst>
        </pc:picChg>
        <pc:picChg chg="del">
          <ac:chgData name="Wang, David" userId="6a26a089-b8b2-499f-8f8b-a447e07e546d" providerId="ADAL" clId="{BA51F845-2F6B-4482-A18F-C2A0AE445FBA}" dt="2022-12-05T19:08:37.891" v="149" actId="478"/>
          <ac:picMkLst>
            <pc:docMk/>
            <pc:sldMk cId="3335690284" sldId="271"/>
            <ac:picMk id="45" creationId="{647F7FB2-8714-6449-A700-2E1B81F9DFB7}"/>
          </ac:picMkLst>
        </pc:picChg>
      </pc:sldChg>
      <pc:sldChg chg="del">
        <pc:chgData name="Wang, David" userId="6a26a089-b8b2-499f-8f8b-a447e07e546d" providerId="ADAL" clId="{BA51F845-2F6B-4482-A18F-C2A0AE445FBA}" dt="2022-12-05T19:57:44.894" v="2070" actId="2696"/>
        <pc:sldMkLst>
          <pc:docMk/>
          <pc:sldMk cId="2639983765" sldId="273"/>
        </pc:sldMkLst>
      </pc:sldChg>
      <pc:sldChg chg="modSp mod">
        <pc:chgData name="Wang, David" userId="6a26a089-b8b2-499f-8f8b-a447e07e546d" providerId="ADAL" clId="{BA51F845-2F6B-4482-A18F-C2A0AE445FBA}" dt="2022-12-05T19:43:15.049" v="1820"/>
        <pc:sldMkLst>
          <pc:docMk/>
          <pc:sldMk cId="926184573" sldId="275"/>
        </pc:sldMkLst>
        <pc:spChg chg="mod">
          <ac:chgData name="Wang, David" userId="6a26a089-b8b2-499f-8f8b-a447e07e546d" providerId="ADAL" clId="{BA51F845-2F6B-4482-A18F-C2A0AE445FBA}" dt="2022-12-05T19:43:15.049" v="1820"/>
          <ac:spMkLst>
            <pc:docMk/>
            <pc:sldMk cId="926184573" sldId="275"/>
            <ac:spMk id="3" creationId="{BABC2CE0-8806-4B2A-A10A-32984D317434}"/>
          </ac:spMkLst>
        </pc:spChg>
      </pc:sldChg>
      <pc:sldChg chg="modSp mod ord">
        <pc:chgData name="Wang, David" userId="6a26a089-b8b2-499f-8f8b-a447e07e546d" providerId="ADAL" clId="{BA51F845-2F6B-4482-A18F-C2A0AE445FBA}" dt="2022-12-05T19:57:35.124" v="2069" actId="20577"/>
        <pc:sldMkLst>
          <pc:docMk/>
          <pc:sldMk cId="3944406058" sldId="276"/>
        </pc:sldMkLst>
        <pc:spChg chg="mod">
          <ac:chgData name="Wang, David" userId="6a26a089-b8b2-499f-8f8b-a447e07e546d" providerId="ADAL" clId="{BA51F845-2F6B-4482-A18F-C2A0AE445FBA}" dt="2022-12-05T19:57:35.124" v="2069" actId="20577"/>
          <ac:spMkLst>
            <pc:docMk/>
            <pc:sldMk cId="3944406058" sldId="276"/>
            <ac:spMk id="2" creationId="{912DF434-28DB-4621-A497-D62C41CE0419}"/>
          </ac:spMkLst>
        </pc:spChg>
        <pc:spChg chg="mod">
          <ac:chgData name="Wang, David" userId="6a26a089-b8b2-499f-8f8b-a447e07e546d" providerId="ADAL" clId="{BA51F845-2F6B-4482-A18F-C2A0AE445FBA}" dt="2022-12-05T19:38:41.353" v="1372" actId="20577"/>
          <ac:spMkLst>
            <pc:docMk/>
            <pc:sldMk cId="3944406058" sldId="276"/>
            <ac:spMk id="3" creationId="{22788C46-D0BC-4307-AE55-7601A139E7CB}"/>
          </ac:spMkLst>
        </pc:spChg>
      </pc:sldChg>
      <pc:sldChg chg="delSp modSp new mod">
        <pc:chgData name="Wang, David" userId="6a26a089-b8b2-499f-8f8b-a447e07e546d" providerId="ADAL" clId="{BA51F845-2F6B-4482-A18F-C2A0AE445FBA}" dt="2022-12-05T19:43:45.500" v="1847" actId="21"/>
        <pc:sldMkLst>
          <pc:docMk/>
          <pc:sldMk cId="1767239897" sldId="277"/>
        </pc:sldMkLst>
        <pc:spChg chg="mod">
          <ac:chgData name="Wang, David" userId="6a26a089-b8b2-499f-8f8b-a447e07e546d" providerId="ADAL" clId="{BA51F845-2F6B-4482-A18F-C2A0AE445FBA}" dt="2022-12-05T19:43:37.765" v="1846" actId="20577"/>
          <ac:spMkLst>
            <pc:docMk/>
            <pc:sldMk cId="1767239897" sldId="277"/>
            <ac:spMk id="2" creationId="{3A9CD624-DB90-43DE-9316-13BCD839CC81}"/>
          </ac:spMkLst>
        </pc:spChg>
        <pc:spChg chg="del">
          <ac:chgData name="Wang, David" userId="6a26a089-b8b2-499f-8f8b-a447e07e546d" providerId="ADAL" clId="{BA51F845-2F6B-4482-A18F-C2A0AE445FBA}" dt="2022-12-05T19:43:45.500" v="1847" actId="21"/>
          <ac:spMkLst>
            <pc:docMk/>
            <pc:sldMk cId="1767239897" sldId="277"/>
            <ac:spMk id="3" creationId="{CA2B5F0C-B10F-46C2-BC66-3FD6F08F30C6}"/>
          </ac:spMkLst>
        </pc:spChg>
      </pc:sldChg>
      <pc:sldChg chg="new del">
        <pc:chgData name="Wang, David" userId="6a26a089-b8b2-499f-8f8b-a447e07e546d" providerId="ADAL" clId="{BA51F845-2F6B-4482-A18F-C2A0AE445FBA}" dt="2022-12-05T19:46:51.355" v="1866" actId="2696"/>
        <pc:sldMkLst>
          <pc:docMk/>
          <pc:sldMk cId="3614967724" sldId="278"/>
        </pc:sldMkLst>
      </pc:sldChg>
      <pc:sldChg chg="add">
        <pc:chgData name="Wang, David" userId="6a26a089-b8b2-499f-8f8b-a447e07e546d" providerId="ADAL" clId="{BA51F845-2F6B-4482-A18F-C2A0AE445FBA}" dt="2022-12-05T19:46:48.631" v="1865"/>
        <pc:sldMkLst>
          <pc:docMk/>
          <pc:sldMk cId="2230349052" sldId="279"/>
        </pc:sldMkLst>
      </pc:sldChg>
      <pc:sldChg chg="modSp add mod">
        <pc:chgData name="Wang, David" userId="6a26a089-b8b2-499f-8f8b-a447e07e546d" providerId="ADAL" clId="{BA51F845-2F6B-4482-A18F-C2A0AE445FBA}" dt="2022-12-05T20:00:22.753" v="2090" actId="20577"/>
        <pc:sldMkLst>
          <pc:docMk/>
          <pc:sldMk cId="1007302684" sldId="280"/>
        </pc:sldMkLst>
        <pc:spChg chg="mod">
          <ac:chgData name="Wang, David" userId="6a26a089-b8b2-499f-8f8b-a447e07e546d" providerId="ADAL" clId="{BA51F845-2F6B-4482-A18F-C2A0AE445FBA}" dt="2022-12-05T20:00:08.382" v="2086" actId="20577"/>
          <ac:spMkLst>
            <pc:docMk/>
            <pc:sldMk cId="1007302684" sldId="280"/>
            <ac:spMk id="2" creationId="{19256B7E-1633-44AB-8584-82DF5B726834}"/>
          </ac:spMkLst>
        </pc:spChg>
        <pc:spChg chg="mod">
          <ac:chgData name="Wang, David" userId="6a26a089-b8b2-499f-8f8b-a447e07e546d" providerId="ADAL" clId="{BA51F845-2F6B-4482-A18F-C2A0AE445FBA}" dt="2022-12-05T20:00:16.605" v="2088" actId="20577"/>
          <ac:spMkLst>
            <pc:docMk/>
            <pc:sldMk cId="1007302684" sldId="280"/>
            <ac:spMk id="3" creationId="{EFB90AB4-D228-4548-B072-726498212362}"/>
          </ac:spMkLst>
        </pc:spChg>
        <pc:spChg chg="mod">
          <ac:chgData name="Wang, David" userId="6a26a089-b8b2-499f-8f8b-a447e07e546d" providerId="ADAL" clId="{BA51F845-2F6B-4482-A18F-C2A0AE445FBA}" dt="2022-12-05T20:00:15.170" v="2087" actId="20577"/>
          <ac:spMkLst>
            <pc:docMk/>
            <pc:sldMk cId="1007302684" sldId="280"/>
            <ac:spMk id="4" creationId="{950677C9-3E42-427F-93B8-526692906471}"/>
          </ac:spMkLst>
        </pc:spChg>
        <pc:spChg chg="mod">
          <ac:chgData name="Wang, David" userId="6a26a089-b8b2-499f-8f8b-a447e07e546d" providerId="ADAL" clId="{BA51F845-2F6B-4482-A18F-C2A0AE445FBA}" dt="2022-12-05T20:00:22.753" v="2090" actId="20577"/>
          <ac:spMkLst>
            <pc:docMk/>
            <pc:sldMk cId="1007302684" sldId="280"/>
            <ac:spMk id="5" creationId="{BDB9D020-1E25-453D-83DF-1420ACD3968D}"/>
          </ac:spMkLst>
        </pc:spChg>
        <pc:spChg chg="mod">
          <ac:chgData name="Wang, David" userId="6a26a089-b8b2-499f-8f8b-a447e07e546d" providerId="ADAL" clId="{BA51F845-2F6B-4482-A18F-C2A0AE445FBA}" dt="2022-12-05T20:00:18.247" v="2089" actId="20577"/>
          <ac:spMkLst>
            <pc:docMk/>
            <pc:sldMk cId="1007302684" sldId="280"/>
            <ac:spMk id="6" creationId="{F5018B6D-E395-49AD-92AD-AD69E3AB40C3}"/>
          </ac:spMkLst>
        </pc:spChg>
      </pc:sldChg>
      <pc:sldChg chg="new del">
        <pc:chgData name="Wang, David" userId="6a26a089-b8b2-499f-8f8b-a447e07e546d" providerId="ADAL" clId="{BA51F845-2F6B-4482-A18F-C2A0AE445FBA}" dt="2022-12-05T20:00:41.165" v="2093" actId="2696"/>
        <pc:sldMkLst>
          <pc:docMk/>
          <pc:sldMk cId="4240829960" sldId="281"/>
        </pc:sldMkLst>
      </pc:sldChg>
      <pc:sldChg chg="add">
        <pc:chgData name="Wang, David" userId="6a26a089-b8b2-499f-8f8b-a447e07e546d" providerId="ADAL" clId="{BA51F845-2F6B-4482-A18F-C2A0AE445FBA}" dt="2022-12-05T20:00:37.988" v="2092"/>
        <pc:sldMkLst>
          <pc:docMk/>
          <pc:sldMk cId="2380171972" sldId="282"/>
        </pc:sldMkLst>
      </pc:sldChg>
      <pc:sldChg chg="add">
        <pc:chgData name="Wang, David" userId="6a26a089-b8b2-499f-8f8b-a447e07e546d" providerId="ADAL" clId="{BA51F845-2F6B-4482-A18F-C2A0AE445FBA}" dt="2022-12-05T20:01:03.039" v="2094"/>
        <pc:sldMkLst>
          <pc:docMk/>
          <pc:sldMk cId="4187297801" sldId="283"/>
        </pc:sldMkLst>
      </pc:sldChg>
      <pc:sldChg chg="add">
        <pc:chgData name="Wang, David" userId="6a26a089-b8b2-499f-8f8b-a447e07e546d" providerId="ADAL" clId="{BA51F845-2F6B-4482-A18F-C2A0AE445FBA}" dt="2022-12-05T20:01:03.940" v="2095"/>
        <pc:sldMkLst>
          <pc:docMk/>
          <pc:sldMk cId="2970307987" sldId="284"/>
        </pc:sldMkLst>
      </pc:sldChg>
      <pc:sldChg chg="delSp modSp add mod">
        <pc:chgData name="Wang, David" userId="6a26a089-b8b2-499f-8f8b-a447e07e546d" providerId="ADAL" clId="{BA51F845-2F6B-4482-A18F-C2A0AE445FBA}" dt="2022-12-05T20:17:56.090" v="3217" actId="20577"/>
        <pc:sldMkLst>
          <pc:docMk/>
          <pc:sldMk cId="3504829325" sldId="285"/>
        </pc:sldMkLst>
        <pc:spChg chg="mod">
          <ac:chgData name="Wang, David" userId="6a26a089-b8b2-499f-8f8b-a447e07e546d" providerId="ADAL" clId="{BA51F845-2F6B-4482-A18F-C2A0AE445FBA}" dt="2022-12-05T20:16:29.479" v="3001" actId="207"/>
          <ac:spMkLst>
            <pc:docMk/>
            <pc:sldMk cId="3504829325" sldId="285"/>
            <ac:spMk id="3" creationId="{EFB90AB4-D228-4548-B072-726498212362}"/>
          </ac:spMkLst>
        </pc:spChg>
        <pc:spChg chg="mod">
          <ac:chgData name="Wang, David" userId="6a26a089-b8b2-499f-8f8b-a447e07e546d" providerId="ADAL" clId="{BA51F845-2F6B-4482-A18F-C2A0AE445FBA}" dt="2022-12-05T20:17:56.090" v="3217" actId="20577"/>
          <ac:spMkLst>
            <pc:docMk/>
            <pc:sldMk cId="3504829325" sldId="285"/>
            <ac:spMk id="4" creationId="{950677C9-3E42-427F-93B8-526692906471}"/>
          </ac:spMkLst>
        </pc:spChg>
        <pc:spChg chg="del mod">
          <ac:chgData name="Wang, David" userId="6a26a089-b8b2-499f-8f8b-a447e07e546d" providerId="ADAL" clId="{BA51F845-2F6B-4482-A18F-C2A0AE445FBA}" dt="2022-12-05T20:13:58.472" v="2912" actId="21"/>
          <ac:spMkLst>
            <pc:docMk/>
            <pc:sldMk cId="3504829325" sldId="285"/>
            <ac:spMk id="5" creationId="{BDB9D020-1E25-453D-83DF-1420ACD3968D}"/>
          </ac:spMkLst>
        </pc:spChg>
        <pc:spChg chg="del mod">
          <ac:chgData name="Wang, David" userId="6a26a089-b8b2-499f-8f8b-a447e07e546d" providerId="ADAL" clId="{BA51F845-2F6B-4482-A18F-C2A0AE445FBA}" dt="2022-12-05T20:13:56.022" v="2911" actId="21"/>
          <ac:spMkLst>
            <pc:docMk/>
            <pc:sldMk cId="3504829325" sldId="285"/>
            <ac:spMk id="6" creationId="{F5018B6D-E395-49AD-92AD-AD69E3AB40C3}"/>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1F81D2-5EE5-E644-95E3-75F183ABC9D6}" type="doc">
      <dgm:prSet loTypeId="urn:microsoft.com/office/officeart/2005/8/layout/radial4" loCatId="" qsTypeId="urn:microsoft.com/office/officeart/2005/8/quickstyle/simple1" qsCatId="simple" csTypeId="urn:microsoft.com/office/officeart/2005/8/colors/accent1_2" csCatId="accent1" phldr="1"/>
      <dgm:spPr/>
      <dgm:t>
        <a:bodyPr/>
        <a:lstStyle/>
        <a:p>
          <a:endParaRPr lang="en-US"/>
        </a:p>
      </dgm:t>
    </dgm:pt>
    <dgm:pt modelId="{DB00F3FA-0B61-AE49-A81B-631649BE6C93}">
      <dgm:prSet phldrT="[Text]"/>
      <dgm:spPr/>
      <dgm:t>
        <a:bodyPr/>
        <a:lstStyle/>
        <a:p>
          <a:r>
            <a:rPr lang="en-US" dirty="0"/>
            <a:t>US Stock Market</a:t>
          </a:r>
        </a:p>
      </dgm:t>
    </dgm:pt>
    <dgm:pt modelId="{938FB18C-6781-3741-B1CE-91F8D15FC1B0}" type="parTrans" cxnId="{5F64F95D-7F05-5746-8BED-AD66FB9DABC7}">
      <dgm:prSet/>
      <dgm:spPr/>
      <dgm:t>
        <a:bodyPr/>
        <a:lstStyle/>
        <a:p>
          <a:endParaRPr lang="en-US"/>
        </a:p>
      </dgm:t>
    </dgm:pt>
    <dgm:pt modelId="{BE7359ED-A65F-3B46-ADEA-38E553184141}" type="sibTrans" cxnId="{5F64F95D-7F05-5746-8BED-AD66FB9DABC7}">
      <dgm:prSet/>
      <dgm:spPr/>
      <dgm:t>
        <a:bodyPr/>
        <a:lstStyle/>
        <a:p>
          <a:endParaRPr lang="en-US"/>
        </a:p>
      </dgm:t>
    </dgm:pt>
    <dgm:pt modelId="{BDF63549-8818-074D-A265-889D885F271D}">
      <dgm:prSet phldrT="[Text]"/>
      <dgm:spPr/>
      <dgm:t>
        <a:bodyPr/>
        <a:lstStyle/>
        <a:p>
          <a:r>
            <a:rPr lang="en-US" dirty="0">
              <a:cs typeface="Al Bayan Plain" pitchFamily="2" charset="-78"/>
            </a:rPr>
            <a:t>Other Stock Markets</a:t>
          </a:r>
        </a:p>
      </dgm:t>
    </dgm:pt>
    <dgm:pt modelId="{96189D51-4047-3E4C-976D-F6F67E3487B8}" type="parTrans" cxnId="{AE13D518-28EE-5B40-885C-6027A18F9B89}">
      <dgm:prSet/>
      <dgm:spPr/>
      <dgm:t>
        <a:bodyPr/>
        <a:lstStyle/>
        <a:p>
          <a:endParaRPr lang="en-US"/>
        </a:p>
      </dgm:t>
    </dgm:pt>
    <dgm:pt modelId="{522F19BD-D69D-D94E-891D-A24FB4FBDAF5}" type="sibTrans" cxnId="{AE13D518-28EE-5B40-885C-6027A18F9B89}">
      <dgm:prSet/>
      <dgm:spPr/>
      <dgm:t>
        <a:bodyPr/>
        <a:lstStyle/>
        <a:p>
          <a:endParaRPr lang="en-US"/>
        </a:p>
      </dgm:t>
    </dgm:pt>
    <dgm:pt modelId="{5AEECA31-EA5E-1448-BF63-226ADA74E219}">
      <dgm:prSet phldrT="[Text]"/>
      <dgm:spPr/>
      <dgm:t>
        <a:bodyPr/>
        <a:lstStyle/>
        <a:p>
          <a:r>
            <a:rPr lang="en-US" dirty="0"/>
            <a:t>Twitter Sentiment Analysis</a:t>
          </a:r>
        </a:p>
      </dgm:t>
    </dgm:pt>
    <dgm:pt modelId="{08D34080-ECFB-744A-AA6D-77F4CEDD21FB}" type="parTrans" cxnId="{0CAEE291-44C0-5B42-BA4E-1B1450773C03}">
      <dgm:prSet/>
      <dgm:spPr/>
      <dgm:t>
        <a:bodyPr/>
        <a:lstStyle/>
        <a:p>
          <a:endParaRPr lang="en-US"/>
        </a:p>
      </dgm:t>
    </dgm:pt>
    <dgm:pt modelId="{E1E4B8DC-99B0-4D44-AF68-A4640E0175DB}" type="sibTrans" cxnId="{0CAEE291-44C0-5B42-BA4E-1B1450773C03}">
      <dgm:prSet/>
      <dgm:spPr/>
      <dgm:t>
        <a:bodyPr/>
        <a:lstStyle/>
        <a:p>
          <a:endParaRPr lang="en-US"/>
        </a:p>
      </dgm:t>
    </dgm:pt>
    <dgm:pt modelId="{DB386CE2-1CE7-3E49-B83A-23D8D9E99380}" type="pres">
      <dgm:prSet presAssocID="{0C1F81D2-5EE5-E644-95E3-75F183ABC9D6}" presName="cycle" presStyleCnt="0">
        <dgm:presLayoutVars>
          <dgm:chMax val="1"/>
          <dgm:dir/>
          <dgm:animLvl val="ctr"/>
          <dgm:resizeHandles val="exact"/>
        </dgm:presLayoutVars>
      </dgm:prSet>
      <dgm:spPr/>
    </dgm:pt>
    <dgm:pt modelId="{AC9A6B82-5142-B948-B1D6-63764593923B}" type="pres">
      <dgm:prSet presAssocID="{DB00F3FA-0B61-AE49-A81B-631649BE6C93}" presName="centerShape" presStyleLbl="node0" presStyleIdx="0" presStyleCnt="1"/>
      <dgm:spPr/>
    </dgm:pt>
    <dgm:pt modelId="{7B585C02-0595-9848-8C5E-976D2CE5E93F}" type="pres">
      <dgm:prSet presAssocID="{96189D51-4047-3E4C-976D-F6F67E3487B8}" presName="parTrans" presStyleLbl="bgSibTrans2D1" presStyleIdx="0" presStyleCnt="2"/>
      <dgm:spPr/>
    </dgm:pt>
    <dgm:pt modelId="{717CD8BA-4DB2-5C4A-92BC-B46C7F2E6AC7}" type="pres">
      <dgm:prSet presAssocID="{BDF63549-8818-074D-A265-889D885F271D}" presName="node" presStyleLbl="node1" presStyleIdx="0" presStyleCnt="2">
        <dgm:presLayoutVars>
          <dgm:bulletEnabled val="1"/>
        </dgm:presLayoutVars>
      </dgm:prSet>
      <dgm:spPr/>
    </dgm:pt>
    <dgm:pt modelId="{13487415-A052-6F49-B3E4-8F3005AEC1BD}" type="pres">
      <dgm:prSet presAssocID="{08D34080-ECFB-744A-AA6D-77F4CEDD21FB}" presName="parTrans" presStyleLbl="bgSibTrans2D1" presStyleIdx="1" presStyleCnt="2"/>
      <dgm:spPr/>
    </dgm:pt>
    <dgm:pt modelId="{21D7B0A8-5F8E-9741-B4D3-3A033E95A817}" type="pres">
      <dgm:prSet presAssocID="{5AEECA31-EA5E-1448-BF63-226ADA74E219}" presName="node" presStyleLbl="node1" presStyleIdx="1" presStyleCnt="2">
        <dgm:presLayoutVars>
          <dgm:bulletEnabled val="1"/>
        </dgm:presLayoutVars>
      </dgm:prSet>
      <dgm:spPr/>
    </dgm:pt>
  </dgm:ptLst>
  <dgm:cxnLst>
    <dgm:cxn modelId="{A3FDC615-27B8-3D43-A302-5C6DC5A804D6}" type="presOf" srcId="{5AEECA31-EA5E-1448-BF63-226ADA74E219}" destId="{21D7B0A8-5F8E-9741-B4D3-3A033E95A817}" srcOrd="0" destOrd="0" presId="urn:microsoft.com/office/officeart/2005/8/layout/radial4"/>
    <dgm:cxn modelId="{AE13D518-28EE-5B40-885C-6027A18F9B89}" srcId="{DB00F3FA-0B61-AE49-A81B-631649BE6C93}" destId="{BDF63549-8818-074D-A265-889D885F271D}" srcOrd="0" destOrd="0" parTransId="{96189D51-4047-3E4C-976D-F6F67E3487B8}" sibTransId="{522F19BD-D69D-D94E-891D-A24FB4FBDAF5}"/>
    <dgm:cxn modelId="{CEE7E53A-C398-C543-A6C4-8A261530B1D2}" type="presOf" srcId="{08D34080-ECFB-744A-AA6D-77F4CEDD21FB}" destId="{13487415-A052-6F49-B3E4-8F3005AEC1BD}" srcOrd="0" destOrd="0" presId="urn:microsoft.com/office/officeart/2005/8/layout/radial4"/>
    <dgm:cxn modelId="{26B9D63E-5A2E-A649-8E9A-FA0336DBDA58}" type="presOf" srcId="{DB00F3FA-0B61-AE49-A81B-631649BE6C93}" destId="{AC9A6B82-5142-B948-B1D6-63764593923B}" srcOrd="0" destOrd="0" presId="urn:microsoft.com/office/officeart/2005/8/layout/radial4"/>
    <dgm:cxn modelId="{5F64F95D-7F05-5746-8BED-AD66FB9DABC7}" srcId="{0C1F81D2-5EE5-E644-95E3-75F183ABC9D6}" destId="{DB00F3FA-0B61-AE49-A81B-631649BE6C93}" srcOrd="0" destOrd="0" parTransId="{938FB18C-6781-3741-B1CE-91F8D15FC1B0}" sibTransId="{BE7359ED-A65F-3B46-ADEA-38E553184141}"/>
    <dgm:cxn modelId="{42CBCF77-77C5-C74D-BE19-53790AAC717A}" type="presOf" srcId="{BDF63549-8818-074D-A265-889D885F271D}" destId="{717CD8BA-4DB2-5C4A-92BC-B46C7F2E6AC7}" srcOrd="0" destOrd="0" presId="urn:microsoft.com/office/officeart/2005/8/layout/radial4"/>
    <dgm:cxn modelId="{0CAEE291-44C0-5B42-BA4E-1B1450773C03}" srcId="{DB00F3FA-0B61-AE49-A81B-631649BE6C93}" destId="{5AEECA31-EA5E-1448-BF63-226ADA74E219}" srcOrd="1" destOrd="0" parTransId="{08D34080-ECFB-744A-AA6D-77F4CEDD21FB}" sibTransId="{E1E4B8DC-99B0-4D44-AF68-A4640E0175DB}"/>
    <dgm:cxn modelId="{407267CD-1DCE-2C4F-A223-8A7D79EAD026}" type="presOf" srcId="{96189D51-4047-3E4C-976D-F6F67E3487B8}" destId="{7B585C02-0595-9848-8C5E-976D2CE5E93F}" srcOrd="0" destOrd="0" presId="urn:microsoft.com/office/officeart/2005/8/layout/radial4"/>
    <dgm:cxn modelId="{60266EF6-6973-1444-BE8F-7DA8969B9DA6}" type="presOf" srcId="{0C1F81D2-5EE5-E644-95E3-75F183ABC9D6}" destId="{DB386CE2-1CE7-3E49-B83A-23D8D9E99380}" srcOrd="0" destOrd="0" presId="urn:microsoft.com/office/officeart/2005/8/layout/radial4"/>
    <dgm:cxn modelId="{594C39E9-919E-D84A-903B-61DF914AAD83}" type="presParOf" srcId="{DB386CE2-1CE7-3E49-B83A-23D8D9E99380}" destId="{AC9A6B82-5142-B948-B1D6-63764593923B}" srcOrd="0" destOrd="0" presId="urn:microsoft.com/office/officeart/2005/8/layout/radial4"/>
    <dgm:cxn modelId="{50D7DD91-2C93-A54E-B96A-E13B0D32343D}" type="presParOf" srcId="{DB386CE2-1CE7-3E49-B83A-23D8D9E99380}" destId="{7B585C02-0595-9848-8C5E-976D2CE5E93F}" srcOrd="1" destOrd="0" presId="urn:microsoft.com/office/officeart/2005/8/layout/radial4"/>
    <dgm:cxn modelId="{91AD3770-6BBE-284B-80B6-8170FD080037}" type="presParOf" srcId="{DB386CE2-1CE7-3E49-B83A-23D8D9E99380}" destId="{717CD8BA-4DB2-5C4A-92BC-B46C7F2E6AC7}" srcOrd="2" destOrd="0" presId="urn:microsoft.com/office/officeart/2005/8/layout/radial4"/>
    <dgm:cxn modelId="{C56D5C0F-2523-4B40-8A4F-D8EBDCBCE858}" type="presParOf" srcId="{DB386CE2-1CE7-3E49-B83A-23D8D9E99380}" destId="{13487415-A052-6F49-B3E4-8F3005AEC1BD}" srcOrd="3" destOrd="0" presId="urn:microsoft.com/office/officeart/2005/8/layout/radial4"/>
    <dgm:cxn modelId="{32576684-C581-BD4A-B222-62A8FC8C0597}" type="presParOf" srcId="{DB386CE2-1CE7-3E49-B83A-23D8D9E99380}" destId="{21D7B0A8-5F8E-9741-B4D3-3A033E95A817}" srcOrd="4"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73D947E0-108F-4D20-A71E-3CF329F97212}">
      <dgm:prSet phldr="0"/>
      <dgm:spPr>
        <a:solidFill>
          <a:schemeClr val="accent1"/>
        </a:solidFill>
        <a:ln>
          <a:noFill/>
        </a:ln>
      </dgm:spPr>
      <dgm:t>
        <a:bodyPr/>
        <a:lstStyle/>
        <a:p>
          <a:pPr marL="0" algn="ctr" rtl="0">
            <a:buNone/>
          </a:pPr>
          <a:r>
            <a:rPr lang="en-US" sz="2000" dirty="0">
              <a:latin typeface="Tenorite" pitchFamily="2" charset="0"/>
            </a:rPr>
            <a:t>Planning</a:t>
          </a:r>
        </a:p>
      </dgm:t>
    </dgm:pt>
    <dgm:pt modelId="{9D249532-A24D-4D8F-848A-9F42F2E486C9}" type="parTrans" cxnId="{A0077D09-C12C-46D0-8DF7-194B6911362A}">
      <dgm:prSet/>
      <dgm:spPr/>
      <dgm:t>
        <a:bodyPr/>
        <a:lstStyle/>
        <a:p>
          <a:endParaRPr lang="en-US">
            <a:latin typeface="Tenorite" pitchFamily="2" charset="0"/>
          </a:endParaRPr>
        </a:p>
      </dgm:t>
    </dgm:pt>
    <dgm:pt modelId="{AE813459-65AB-4FA9-B717-330DDA6DFA4E}" type="sibTrans" cxnId="{A0077D09-C12C-46D0-8DF7-194B6911362A}">
      <dgm:prSet/>
      <dgm:spPr/>
      <dgm:t>
        <a:bodyPr/>
        <a:lstStyle/>
        <a:p>
          <a:endParaRPr lang="en-US">
            <a:latin typeface="Tenorite" pitchFamily="2" charset="0"/>
          </a:endParaRPr>
        </a:p>
      </dgm:t>
    </dgm:pt>
    <dgm:pt modelId="{B1AFA1AF-0FF8-45B3-A6D0-0E255A2F637D}">
      <dgm:prSet phldr="0"/>
      <dgm:spPr>
        <a:solidFill>
          <a:schemeClr val="accent1"/>
        </a:solidFill>
        <a:ln>
          <a:noFill/>
        </a:ln>
      </dgm:spPr>
      <dgm:t>
        <a:bodyPr/>
        <a:lstStyle/>
        <a:p>
          <a:pPr marL="0" algn="ctr">
            <a:buNone/>
          </a:pPr>
          <a:r>
            <a:rPr lang="en-US" sz="2000" dirty="0">
              <a:latin typeface="Tenorite" pitchFamily="2" charset="0"/>
            </a:rPr>
            <a:t>Data Gathering</a:t>
          </a:r>
        </a:p>
      </dgm:t>
    </dgm:pt>
    <dgm:pt modelId="{10C68AF5-481C-45AA-A216-8BBBB04515B9}" type="parTrans" cxnId="{F28D7702-2FC3-49BD-BB13-C989E5EE622A}">
      <dgm:prSet/>
      <dgm:spPr/>
      <dgm:t>
        <a:bodyPr/>
        <a:lstStyle/>
        <a:p>
          <a:endParaRPr lang="en-US">
            <a:latin typeface="Tenorite" pitchFamily="2" charset="0"/>
          </a:endParaRPr>
        </a:p>
      </dgm:t>
    </dgm:pt>
    <dgm:pt modelId="{88649F7A-400B-4056-965D-C9AC0B3AD942}" type="sibTrans" cxnId="{F28D7702-2FC3-49BD-BB13-C989E5EE622A}">
      <dgm:prSet/>
      <dgm:spPr/>
      <dgm:t>
        <a:bodyPr/>
        <a:lstStyle/>
        <a:p>
          <a:endParaRPr lang="en-US">
            <a:latin typeface="Tenorite" pitchFamily="2" charset="0"/>
          </a:endParaRPr>
        </a:p>
      </dgm:t>
    </dgm:pt>
    <dgm:pt modelId="{E9682B4F-0217-4B50-923E-C104AA24290F}">
      <dgm:prSet phldr="0"/>
      <dgm:spPr>
        <a:solidFill>
          <a:schemeClr val="accent1"/>
        </a:solidFill>
        <a:ln>
          <a:noFill/>
        </a:ln>
      </dgm:spPr>
      <dgm:t>
        <a:bodyPr/>
        <a:lstStyle/>
        <a:p>
          <a:pPr marL="0" algn="ctr">
            <a:buNone/>
          </a:pPr>
          <a:r>
            <a:rPr lang="en-US" sz="2000" dirty="0">
              <a:latin typeface="Tenorite" pitchFamily="2" charset="0"/>
            </a:rPr>
            <a:t>Manipulation</a:t>
          </a:r>
        </a:p>
      </dgm:t>
    </dgm:pt>
    <dgm:pt modelId="{E0F6C4AF-9BBB-4698-91D7-F9AE3EACBD5D}" type="parTrans" cxnId="{6C23D0C9-74B2-4C8B-AB2F-A03B3B0EBE56}">
      <dgm:prSet/>
      <dgm:spPr/>
      <dgm:t>
        <a:bodyPr/>
        <a:lstStyle/>
        <a:p>
          <a:endParaRPr lang="en-US">
            <a:latin typeface="Tenorite" pitchFamily="2" charset="0"/>
          </a:endParaRPr>
        </a:p>
      </dgm:t>
    </dgm:pt>
    <dgm:pt modelId="{B8632E42-D7EB-4C31-877E-6F1B2801851A}" type="sibTrans" cxnId="{6C23D0C9-74B2-4C8B-AB2F-A03B3B0EBE56}">
      <dgm:prSet/>
      <dgm:spPr/>
      <dgm:t>
        <a:bodyPr/>
        <a:lstStyle/>
        <a:p>
          <a:endParaRPr lang="en-US">
            <a:latin typeface="Tenorite" pitchFamily="2" charset="0"/>
          </a:endParaRPr>
        </a:p>
      </dgm:t>
    </dgm:pt>
    <dgm:pt modelId="{A2322D3A-7AC2-4C5C-9D7E-EAB2313D47D4}">
      <dgm:prSet phldr="0"/>
      <dgm:spPr>
        <a:solidFill>
          <a:schemeClr val="accent1"/>
        </a:solidFill>
        <a:ln>
          <a:noFill/>
        </a:ln>
      </dgm:spPr>
      <dgm:t>
        <a:bodyPr/>
        <a:lstStyle/>
        <a:p>
          <a:pPr marL="0" algn="ctr"/>
          <a:r>
            <a:rPr lang="en-US" sz="2000" dirty="0">
              <a:latin typeface="Tenorite" pitchFamily="2" charset="0"/>
            </a:rPr>
            <a:t>Finalize</a:t>
          </a:r>
        </a:p>
      </dgm:t>
    </dgm:pt>
    <dgm:pt modelId="{4A8C15D4-B36F-4764-B4FF-F2AF790D3E17}" type="parTrans" cxnId="{179FAFCF-F878-464E-A8A6-1185EFA0E380}">
      <dgm:prSet/>
      <dgm:spPr/>
      <dgm:t>
        <a:bodyPr/>
        <a:lstStyle/>
        <a:p>
          <a:endParaRPr lang="en-US">
            <a:latin typeface="Tenorite" pitchFamily="2" charset="0"/>
          </a:endParaRPr>
        </a:p>
      </dgm:t>
    </dgm:pt>
    <dgm:pt modelId="{84DE1C3A-3FC7-4DB3-88ED-33F65A71557A}" type="sibTrans" cxnId="{179FAFCF-F878-464E-A8A6-1185EFA0E380}">
      <dgm:prSet/>
      <dgm:spPr/>
      <dgm:t>
        <a:bodyPr/>
        <a:lstStyle/>
        <a:p>
          <a:endParaRPr lang="en-US">
            <a:latin typeface="Tenorite" pitchFamily="2" charset="0"/>
          </a:endParaRPr>
        </a:p>
      </dgm:t>
    </dgm:pt>
    <dgm:pt modelId="{4F85505A-81B6-4FDA-A144-900B71DAD946}">
      <dgm:prSet phldr="0"/>
      <dgm:spPr>
        <a:solidFill>
          <a:schemeClr val="accent1"/>
        </a:solidFill>
        <a:ln>
          <a:noFill/>
        </a:ln>
      </dgm:spPr>
      <dgm:t>
        <a:bodyPr/>
        <a:lstStyle/>
        <a:p>
          <a:pPr marL="0" algn="ctr">
            <a:buNone/>
          </a:pPr>
          <a:r>
            <a:rPr lang="en-US" sz="2000" dirty="0">
              <a:latin typeface="Tenorite" pitchFamily="2" charset="0"/>
            </a:rPr>
            <a:t>Visualization</a:t>
          </a:r>
        </a:p>
      </dgm:t>
    </dgm:pt>
    <dgm:pt modelId="{D9A96E25-7BBE-4DDD-8DDE-B4970D4340A8}" type="parTrans" cxnId="{2D633B56-E147-4EFC-B9EE-6C0413F329B0}">
      <dgm:prSet/>
      <dgm:spPr/>
      <dgm:t>
        <a:bodyPr/>
        <a:lstStyle/>
        <a:p>
          <a:endParaRPr lang="en-US">
            <a:latin typeface="Tenorite" pitchFamily="2" charset="0"/>
          </a:endParaRPr>
        </a:p>
      </dgm:t>
    </dgm:pt>
    <dgm:pt modelId="{68F74A88-49DC-44B1-BC0D-220A7B97601C}" type="sibTrans" cxnId="{2D633B56-E147-4EFC-B9EE-6C0413F329B0}">
      <dgm:prSet/>
      <dgm:spPr/>
      <dgm:t>
        <a:bodyPr/>
        <a:lstStyle/>
        <a:p>
          <a:endParaRPr lang="en-US">
            <a:latin typeface="Tenorite" pitchFamily="2" charset="0"/>
          </a:endParaRPr>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5" custLinFactNeighborX="-757"/>
      <dgm:spPr>
        <a:prstGeom prst="rect">
          <a:avLst/>
        </a:prstGeom>
      </dgm:spPr>
    </dgm:pt>
    <dgm:pt modelId="{7DA281F5-0265-2048-A63A-727E19796F79}" type="pres">
      <dgm:prSet presAssocID="{73D947E0-108F-4D20-A71E-3CF329F97212}" presName="nodeTx" presStyleLbl="node1" presStyleIdx="0" presStyleCnt="5">
        <dgm:presLayoutVars>
          <dgm:bulletEnabled val="1"/>
        </dgm:presLayoutVars>
      </dgm:prSet>
      <dgm:spPr/>
    </dgm:pt>
    <dgm:pt modelId="{79A13FEB-C61A-0346-824D-E0457CC5B4C9}" type="pres">
      <dgm:prSet presAssocID="{73D947E0-108F-4D20-A71E-3CF329F97212}" presName="invisiNode" presStyleLbl="node1" presStyleIdx="0" presStyleCnt="5"/>
      <dgm:spPr/>
    </dgm:pt>
    <dgm:pt modelId="{A126BA88-D0F9-AF4A-A7BA-0638E32B45F8}" type="pres">
      <dgm:prSet presAssocID="{73D947E0-108F-4D20-A71E-3CF329F97212}" presName="imagNode" presStyleLbl="fgImgPlace1" presStyleIdx="0" presStyleCnt="5" custScaleX="63106" custScaleY="63106"/>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5" custLinFactNeighborX="-129"/>
      <dgm:spPr>
        <a:prstGeom prst="rect">
          <a:avLst/>
        </a:prstGeom>
      </dgm:spPr>
    </dgm:pt>
    <dgm:pt modelId="{BA2077AD-A827-784F-87A6-E8E29A836D84}" type="pres">
      <dgm:prSet presAssocID="{B1AFA1AF-0FF8-45B3-A6D0-0E255A2F637D}" presName="nodeTx" presStyleLbl="node1" presStyleIdx="1" presStyleCnt="5">
        <dgm:presLayoutVars>
          <dgm:bulletEnabled val="1"/>
        </dgm:presLayoutVars>
      </dgm:prSet>
      <dgm:spPr/>
    </dgm:pt>
    <dgm:pt modelId="{47276A48-75DE-FE4F-B4C6-8B77CF2957C3}" type="pres">
      <dgm:prSet presAssocID="{B1AFA1AF-0FF8-45B3-A6D0-0E255A2F637D}" presName="invisiNode" presStyleLbl="node1" presStyleIdx="1" presStyleCnt="5"/>
      <dgm:spPr/>
    </dgm:pt>
    <dgm:pt modelId="{EFEB790C-BD5C-F54D-9993-F81422A8AD8E}" type="pres">
      <dgm:prSet presAssocID="{B1AFA1AF-0FF8-45B3-A6D0-0E255A2F637D}" presName="imagNode" presStyleLbl="fgImgPlace1" presStyleIdx="1" presStyleCnt="5"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5" custLinFactNeighborX="182"/>
      <dgm:spPr>
        <a:prstGeom prst="rect">
          <a:avLst/>
        </a:prstGeom>
      </dgm:spPr>
    </dgm:pt>
    <dgm:pt modelId="{BC636E4B-34B9-8543-A308-00E0D1B0D2F9}" type="pres">
      <dgm:prSet presAssocID="{E9682B4F-0217-4B50-923E-C104AA24290F}" presName="nodeTx" presStyleLbl="node1" presStyleIdx="2" presStyleCnt="5">
        <dgm:presLayoutVars>
          <dgm:bulletEnabled val="1"/>
        </dgm:presLayoutVars>
      </dgm:prSet>
      <dgm:spPr/>
    </dgm:pt>
    <dgm:pt modelId="{073A77BB-E8BD-4B4C-BFA2-7B530A2B3199}" type="pres">
      <dgm:prSet presAssocID="{E9682B4F-0217-4B50-923E-C104AA24290F}" presName="invisiNode" presStyleLbl="node1" presStyleIdx="2" presStyleCnt="5"/>
      <dgm:spPr/>
    </dgm:pt>
    <dgm:pt modelId="{CC076D56-4BB0-7246-9039-788AB439DAF0}" type="pres">
      <dgm:prSet presAssocID="{E9682B4F-0217-4B50-923E-C104AA24290F}" presName="imagNode" presStyleLbl="fgImgPlace1" presStyleIdx="2" presStyleCnt="5" custScaleX="63106" custScaleY="63106"/>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5" custLinFactNeighborX="0"/>
      <dgm:spPr>
        <a:prstGeom prst="rect">
          <a:avLst/>
        </a:prstGeom>
      </dgm:spPr>
    </dgm:pt>
    <dgm:pt modelId="{9312E8E2-BBD1-104A-9F74-B0103AF69816}" type="pres">
      <dgm:prSet presAssocID="{4F85505A-81B6-4FDA-A144-900B71DAD946}" presName="nodeTx" presStyleLbl="node1" presStyleIdx="3" presStyleCnt="5">
        <dgm:presLayoutVars>
          <dgm:bulletEnabled val="1"/>
        </dgm:presLayoutVars>
      </dgm:prSet>
      <dgm:spPr/>
    </dgm:pt>
    <dgm:pt modelId="{A0D6F489-540A-D44E-B596-6A182486B777}" type="pres">
      <dgm:prSet presAssocID="{4F85505A-81B6-4FDA-A144-900B71DAD946}" presName="invisiNode" presStyleLbl="node1" presStyleIdx="3" presStyleCnt="5"/>
      <dgm:spPr/>
    </dgm:pt>
    <dgm:pt modelId="{FDF2BC93-305C-D94B-A6C2-ED9CE7F40C2F}" type="pres">
      <dgm:prSet presAssocID="{4F85505A-81B6-4FDA-A144-900B71DAD946}" presName="imagNode" presStyleLbl="fgImgPlace1" presStyleIdx="3" presStyleCnt="5" custScaleX="63106" custScaleY="63106"/>
      <dgm:spPr>
        <a:solidFill>
          <a:schemeClr val="accent1">
            <a:lumMod val="60000"/>
            <a:lumOff val="40000"/>
          </a:schemeClr>
        </a:solidFill>
        <a:ln>
          <a:noFill/>
        </a:ln>
      </dgm:spPr>
    </dgm:pt>
    <dgm:pt modelId="{849C45A5-41B7-C14C-8FCB-1F684E015BD4}" type="pres">
      <dgm:prSet presAssocID="{68F74A88-49DC-44B1-BC0D-220A7B97601C}"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4" presStyleCnt="5" custLinFactNeighborX="757"/>
      <dgm:spPr>
        <a:prstGeom prst="rect">
          <a:avLst/>
        </a:prstGeom>
      </dgm:spPr>
    </dgm:pt>
    <dgm:pt modelId="{AF3E8B43-0466-2941-94BF-5E057B356E82}" type="pres">
      <dgm:prSet presAssocID="{A2322D3A-7AC2-4C5C-9D7E-EAB2313D47D4}" presName="nodeTx" presStyleLbl="node1" presStyleIdx="4" presStyleCnt="5">
        <dgm:presLayoutVars>
          <dgm:bulletEnabled val="1"/>
        </dgm:presLayoutVars>
      </dgm:prSet>
      <dgm:spPr/>
    </dgm:pt>
    <dgm:pt modelId="{D1AAA287-E1AF-9946-AA96-77AD6193B1DD}" type="pres">
      <dgm:prSet presAssocID="{A2322D3A-7AC2-4C5C-9D7E-EAB2313D47D4}" presName="invisiNode" presStyleLbl="node1" presStyleIdx="4" presStyleCnt="5"/>
      <dgm:spPr/>
    </dgm:pt>
    <dgm:pt modelId="{916140F0-4F43-9F45-8310-FCCA12DDE514}" type="pres">
      <dgm:prSet presAssocID="{A2322D3A-7AC2-4C5C-9D7E-EAB2313D47D4}" presName="imagNode" presStyleLbl="fgImgPlace1" presStyleIdx="4" presStyleCnt="5"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D7846C52-051C-7E4A-8666-A7FC857AC117}" type="presOf" srcId="{4F85505A-81B6-4FDA-A144-900B71DAD946}" destId="{9312E8E2-BBD1-104A-9F74-B0103AF69816}" srcOrd="1" destOrd="0" presId="urn:microsoft.com/office/officeart/2005/8/layout/hList7"/>
    <dgm:cxn modelId="{2D633B56-E147-4EFC-B9EE-6C0413F329B0}" srcId="{0DD8915E-DC14-41D6-9BB5-F49E1C265163}" destId="{4F85505A-81B6-4FDA-A144-900B71DAD946}" srcOrd="3" destOrd="0" parTransId="{D9A96E25-7BBE-4DDD-8DDE-B4970D4340A8}" sibTransId="{68F74A88-49DC-44B1-BC0D-220A7B97601C}"/>
    <dgm:cxn modelId="{F4196061-8F22-F64C-80CC-9FC99308DC40}" type="presOf" srcId="{A2322D3A-7AC2-4C5C-9D7E-EAB2313D47D4}" destId="{AF3E8B43-0466-2941-94BF-5E057B356E82}" srcOrd="1" destOrd="0" presId="urn:microsoft.com/office/officeart/2005/8/layout/hList7"/>
    <dgm:cxn modelId="{71549A62-CAF4-BE45-851A-4CCE70CE64C3}" type="presOf" srcId="{4F85505A-81B6-4FDA-A144-900B71DAD946}" destId="{028C9BA8-C3B3-F947-915F-EE2FD2FCA9A5}" srcOrd="0" destOrd="0" presId="urn:microsoft.com/office/officeart/2005/8/layout/hList7"/>
    <dgm:cxn modelId="{5368DE64-FD22-024A-86AC-2607350C890A}" type="presOf" srcId="{AE813459-65AB-4FA9-B717-330DDA6DFA4E}" destId="{DF3C77F5-32F3-5845-BEE2-5292295163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28690183-A8F8-5D4A-A0A0-F1EAC1F67584}" type="presOf" srcId="{E9682B4F-0217-4B50-923E-C104AA24290F}" destId="{BC636E4B-34B9-8543-A308-00E0D1B0D2F9}" srcOrd="1" destOrd="0" presId="urn:microsoft.com/office/officeart/2005/8/layout/hList7"/>
    <dgm:cxn modelId="{781B6FA0-0F00-0D41-8C2E-EA6A255C6967}" type="presOf" srcId="{0DD8915E-DC14-41D6-9BB5-F49E1C265163}" destId="{A34AE8AA-FDF7-FA40-BADC-6B62C2B1DE88}" srcOrd="0" destOrd="0" presId="urn:microsoft.com/office/officeart/2005/8/layout/hList7"/>
    <dgm:cxn modelId="{956B0EA6-B0CC-A04C-AAC4-2F46E14A46D0}" type="presOf" srcId="{E9682B4F-0217-4B50-923E-C104AA24290F}" destId="{434ABADC-97F5-A547-823D-7594A86D79D3}" srcOrd="0" destOrd="0" presId="urn:microsoft.com/office/officeart/2005/8/layout/hList7"/>
    <dgm:cxn modelId="{161425B1-9CC1-5A46-A6FE-66DDFF22F4E9}" type="presOf" srcId="{B1AFA1AF-0FF8-45B3-A6D0-0E255A2F637D}" destId="{BA2077AD-A827-784F-87A6-E8E29A836D84}" srcOrd="1" destOrd="0" presId="urn:microsoft.com/office/officeart/2005/8/layout/hList7"/>
    <dgm:cxn modelId="{E65110B9-3148-A843-8CC8-BF37AE44F247}" type="presOf" srcId="{A2322D3A-7AC2-4C5C-9D7E-EAB2313D47D4}" destId="{73C20AF0-FA1E-3C4A-AD07-551A27BE2B92}" srcOrd="0"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179FAFCF-F878-464E-A8A6-1185EFA0E380}" srcId="{0DD8915E-DC14-41D6-9BB5-F49E1C265163}" destId="{A2322D3A-7AC2-4C5C-9D7E-EAB2313D47D4}" srcOrd="4" destOrd="0" parTransId="{4A8C15D4-B36F-4764-B4FF-F2AF790D3E17}" sibTransId="{84DE1C3A-3FC7-4DB3-88ED-33F65A71557A}"/>
    <dgm:cxn modelId="{F1B56DD8-8FEA-344A-B6E7-D10401E3F2E3}" type="presOf" srcId="{B8632E42-D7EB-4C31-877E-6F1B2801851A}" destId="{9BFD88E3-0F90-7143-8807-6B030CF54283}" srcOrd="0" destOrd="0" presId="urn:microsoft.com/office/officeart/2005/8/layout/hList7"/>
    <dgm:cxn modelId="{7B012CF3-9916-9C42-A389-6EC30575190C}" type="presOf" srcId="{88649F7A-400B-4056-965D-C9AC0B3AD942}" destId="{56C7F139-002F-DF46-BB7F-23A563E7CE98}" srcOrd="0" destOrd="0" presId="urn:microsoft.com/office/officeart/2005/8/layout/hList7"/>
    <dgm:cxn modelId="{AB9B77F3-E113-9F42-AD26-5199BE35195A}" type="presOf" srcId="{68F74A88-49DC-44B1-BC0D-220A7B97601C}" destId="{849C45A5-41B7-C14C-8FCB-1F684E015BD4}"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 modelId="{23300555-E195-7745-8EAA-13C1C3D64096}" type="presParOf" srcId="{0955960D-7F7D-E54C-8843-B1DBEEBFB364}" destId="{9BFD88E3-0F90-7143-8807-6B030CF54283}" srcOrd="5" destOrd="0" presId="urn:microsoft.com/office/officeart/2005/8/layout/hList7"/>
    <dgm:cxn modelId="{67E0177E-2C5D-D84A-B206-DF756AC265E2}" type="presParOf" srcId="{0955960D-7F7D-E54C-8843-B1DBEEBFB364}" destId="{900296CF-6A25-E746-A345-792DBE36F92C}" srcOrd="6" destOrd="0" presId="urn:microsoft.com/office/officeart/2005/8/layout/hList7"/>
    <dgm:cxn modelId="{17F234B6-5CB2-694A-AE40-2EC7B6989025}" type="presParOf" srcId="{900296CF-6A25-E746-A345-792DBE36F92C}" destId="{028C9BA8-C3B3-F947-915F-EE2FD2FCA9A5}" srcOrd="0" destOrd="0" presId="urn:microsoft.com/office/officeart/2005/8/layout/hList7"/>
    <dgm:cxn modelId="{A078F003-3C00-6845-9EBD-2DC195EA7E87}" type="presParOf" srcId="{900296CF-6A25-E746-A345-792DBE36F92C}" destId="{9312E8E2-BBD1-104A-9F74-B0103AF69816}" srcOrd="1" destOrd="0" presId="urn:microsoft.com/office/officeart/2005/8/layout/hList7"/>
    <dgm:cxn modelId="{3E327DED-A1BA-5F40-88C6-420128E7987E}" type="presParOf" srcId="{900296CF-6A25-E746-A345-792DBE36F92C}" destId="{A0D6F489-540A-D44E-B596-6A182486B777}" srcOrd="2" destOrd="0" presId="urn:microsoft.com/office/officeart/2005/8/layout/hList7"/>
    <dgm:cxn modelId="{E331C05D-ABEF-784B-867C-9DAD3D7B0BF6}" type="presParOf" srcId="{900296CF-6A25-E746-A345-792DBE36F92C}" destId="{FDF2BC93-305C-D94B-A6C2-ED9CE7F40C2F}" srcOrd="3" destOrd="0" presId="urn:microsoft.com/office/officeart/2005/8/layout/hList7"/>
    <dgm:cxn modelId="{484D29F2-E93B-0044-AD3C-1B7FAE119D86}" type="presParOf" srcId="{0955960D-7F7D-E54C-8843-B1DBEEBFB364}" destId="{849C45A5-41B7-C14C-8FCB-1F684E015BD4}" srcOrd="7" destOrd="0" presId="urn:microsoft.com/office/officeart/2005/8/layout/hList7"/>
    <dgm:cxn modelId="{4D63AED0-BB7F-5648-A588-8D3CD77EDA47}" type="presParOf" srcId="{0955960D-7F7D-E54C-8843-B1DBEEBFB364}" destId="{CFB52331-3A90-8741-B893-154B21972CAC}" srcOrd="8" destOrd="0" presId="urn:microsoft.com/office/officeart/2005/8/layout/hList7"/>
    <dgm:cxn modelId="{3916CD4F-7FBF-D443-9D5A-2C269D38B5A1}" type="presParOf" srcId="{CFB52331-3A90-8741-B893-154B21972CAC}" destId="{73C20AF0-FA1E-3C4A-AD07-551A27BE2B92}" srcOrd="0" destOrd="0" presId="urn:microsoft.com/office/officeart/2005/8/layout/hList7"/>
    <dgm:cxn modelId="{793DE385-E18B-AB41-A417-ABB42E569007}" type="presParOf" srcId="{CFB52331-3A90-8741-B893-154B21972CAC}" destId="{AF3E8B43-0466-2941-94BF-5E057B356E82}" srcOrd="1" destOrd="0" presId="urn:microsoft.com/office/officeart/2005/8/layout/hList7"/>
    <dgm:cxn modelId="{C7FDE2A3-85A4-B144-B32C-7C9903F03EC5}" type="presParOf" srcId="{CFB52331-3A90-8741-B893-154B21972CAC}" destId="{D1AAA287-E1AF-9946-AA96-77AD6193B1DD}" srcOrd="2" destOrd="0" presId="urn:microsoft.com/office/officeart/2005/8/layout/hList7"/>
    <dgm:cxn modelId="{2241BB10-0DBA-6B41-9DA1-14E15CF8B34C}" type="presParOf" srcId="{CFB52331-3A90-8741-B893-154B21972CAC}" destId="{916140F0-4F43-9F45-8310-FCCA12DDE514}"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9A6B82-5142-B948-B1D6-63764593923B}">
      <dsp:nvSpPr>
        <dsp:cNvPr id="0" name=""/>
        <dsp:cNvSpPr/>
      </dsp:nvSpPr>
      <dsp:spPr>
        <a:xfrm>
          <a:off x="1471813" y="1674062"/>
          <a:ext cx="1357563" cy="13575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US Stock Market</a:t>
          </a:r>
        </a:p>
      </dsp:txBody>
      <dsp:txXfrm>
        <a:off x="1670623" y="1872872"/>
        <a:ext cx="959943" cy="959943"/>
      </dsp:txXfrm>
    </dsp:sp>
    <dsp:sp modelId="{7B585C02-0595-9848-8C5E-976D2CE5E93F}">
      <dsp:nvSpPr>
        <dsp:cNvPr id="0" name=""/>
        <dsp:cNvSpPr/>
      </dsp:nvSpPr>
      <dsp:spPr>
        <a:xfrm rot="12900000">
          <a:off x="551741" y="1421264"/>
          <a:ext cx="1089399" cy="38690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7CD8BA-4DB2-5C4A-92BC-B46C7F2E6AC7}">
      <dsp:nvSpPr>
        <dsp:cNvPr id="0" name=""/>
        <dsp:cNvSpPr/>
      </dsp:nvSpPr>
      <dsp:spPr>
        <a:xfrm>
          <a:off x="5406" y="786416"/>
          <a:ext cx="1289685" cy="10317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marL="0" lvl="0" indent="0" algn="ctr" defTabSz="933450">
            <a:lnSpc>
              <a:spcPct val="90000"/>
            </a:lnSpc>
            <a:spcBef>
              <a:spcPct val="0"/>
            </a:spcBef>
            <a:spcAft>
              <a:spcPct val="35000"/>
            </a:spcAft>
            <a:buNone/>
          </a:pPr>
          <a:r>
            <a:rPr lang="en-US" sz="2100" kern="1200" dirty="0">
              <a:cs typeface="Al Bayan Plain" pitchFamily="2" charset="-78"/>
            </a:rPr>
            <a:t>Other Stock Markets</a:t>
          </a:r>
        </a:p>
      </dsp:txBody>
      <dsp:txXfrm>
        <a:off x="35625" y="816635"/>
        <a:ext cx="1229247" cy="971310"/>
      </dsp:txXfrm>
    </dsp:sp>
    <dsp:sp modelId="{13487415-A052-6F49-B3E4-8F3005AEC1BD}">
      <dsp:nvSpPr>
        <dsp:cNvPr id="0" name=""/>
        <dsp:cNvSpPr/>
      </dsp:nvSpPr>
      <dsp:spPr>
        <a:xfrm rot="19500000">
          <a:off x="2660050" y="1421264"/>
          <a:ext cx="1089399" cy="38690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1D7B0A8-5F8E-9741-B4D3-3A033E95A817}">
      <dsp:nvSpPr>
        <dsp:cNvPr id="0" name=""/>
        <dsp:cNvSpPr/>
      </dsp:nvSpPr>
      <dsp:spPr>
        <a:xfrm>
          <a:off x="3006099" y="786416"/>
          <a:ext cx="1289685" cy="10317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marL="0" lvl="0" indent="0" algn="ctr" defTabSz="933450">
            <a:lnSpc>
              <a:spcPct val="90000"/>
            </a:lnSpc>
            <a:spcBef>
              <a:spcPct val="0"/>
            </a:spcBef>
            <a:spcAft>
              <a:spcPct val="35000"/>
            </a:spcAft>
            <a:buNone/>
          </a:pPr>
          <a:r>
            <a:rPr lang="en-US" sz="2100" kern="1200" dirty="0"/>
            <a:t>Twitter Sentiment Analysis</a:t>
          </a:r>
        </a:p>
      </dsp:txBody>
      <dsp:txXfrm>
        <a:off x="3036318" y="816635"/>
        <a:ext cx="1229247" cy="971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rtl="0">
            <a:lnSpc>
              <a:spcPct val="90000"/>
            </a:lnSpc>
            <a:spcBef>
              <a:spcPct val="0"/>
            </a:spcBef>
            <a:spcAft>
              <a:spcPct val="35000"/>
            </a:spcAft>
            <a:buNone/>
          </a:pPr>
          <a:r>
            <a:rPr lang="en-US" sz="2200" kern="1200" dirty="0">
              <a:latin typeface="Tenorite" pitchFamily="2" charset="0"/>
            </a:rPr>
            <a:t>Planning</a:t>
          </a:r>
        </a:p>
      </dsp:txBody>
      <dsp:txXfrm>
        <a:off x="0" y="1576348"/>
        <a:ext cx="1892456" cy="1576348"/>
      </dsp:txXfrm>
    </dsp:sp>
    <dsp:sp modelId="{A126BA88-D0F9-AF4A-A7BA-0638E32B45F8}">
      <dsp:nvSpPr>
        <dsp:cNvPr id="0" name=""/>
        <dsp:cNvSpPr/>
      </dsp:nvSpPr>
      <dsp:spPr>
        <a:xfrm>
          <a:off x="53215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194678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enorite" pitchFamily="2" charset="0"/>
            </a:rPr>
            <a:t>Data Gathering</a:t>
          </a:r>
        </a:p>
      </dsp:txBody>
      <dsp:txXfrm>
        <a:off x="1946788" y="1576348"/>
        <a:ext cx="1892456" cy="1576348"/>
      </dsp:txXfrm>
    </dsp:sp>
    <dsp:sp modelId="{EFEB790C-BD5C-F54D-9993-F81422A8AD8E}">
      <dsp:nvSpPr>
        <dsp:cNvPr id="0" name=""/>
        <dsp:cNvSpPr/>
      </dsp:nvSpPr>
      <dsp:spPr>
        <a:xfrm>
          <a:off x="248138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3901903"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enorite" pitchFamily="2" charset="0"/>
            </a:rPr>
            <a:t>Manipulation</a:t>
          </a:r>
        </a:p>
      </dsp:txBody>
      <dsp:txXfrm>
        <a:off x="3901903" y="1576348"/>
        <a:ext cx="1892456" cy="1576348"/>
      </dsp:txXfrm>
    </dsp:sp>
    <dsp:sp modelId="{CC076D56-4BB0-7246-9039-788AB439DAF0}">
      <dsp:nvSpPr>
        <dsp:cNvPr id="0" name=""/>
        <dsp:cNvSpPr/>
      </dsp:nvSpPr>
      <dsp:spPr>
        <a:xfrm>
          <a:off x="443061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5847689"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enorite" pitchFamily="2" charset="0"/>
            </a:rPr>
            <a:t>Visualization</a:t>
          </a:r>
        </a:p>
      </dsp:txBody>
      <dsp:txXfrm>
        <a:off x="5847689" y="1576348"/>
        <a:ext cx="1892456" cy="1576348"/>
      </dsp:txXfrm>
    </dsp:sp>
    <dsp:sp modelId="{FDF2BC93-305C-D94B-A6C2-ED9CE7F40C2F}">
      <dsp:nvSpPr>
        <dsp:cNvPr id="0" name=""/>
        <dsp:cNvSpPr/>
      </dsp:nvSpPr>
      <dsp:spPr>
        <a:xfrm>
          <a:off x="637984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C20AF0-FA1E-3C4A-AD07-551A27BE2B92}">
      <dsp:nvSpPr>
        <dsp:cNvPr id="0" name=""/>
        <dsp:cNvSpPr/>
      </dsp:nvSpPr>
      <dsp:spPr>
        <a:xfrm>
          <a:off x="779691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enorite" pitchFamily="2" charset="0"/>
            </a:rPr>
            <a:t>Finalize</a:t>
          </a:r>
        </a:p>
      </dsp:txBody>
      <dsp:txXfrm>
        <a:off x="7796918" y="1576348"/>
        <a:ext cx="1892456" cy="1576348"/>
      </dsp:txXfrm>
    </dsp:sp>
    <dsp:sp modelId="{916140F0-4F43-9F45-8310-FCCA12DDE514}">
      <dsp:nvSpPr>
        <dsp:cNvPr id="0" name=""/>
        <dsp:cNvSpPr/>
      </dsp:nvSpPr>
      <dsp:spPr>
        <a:xfrm>
          <a:off x="8329073"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00054" y="3040375"/>
          <a:ext cx="8914225" cy="591130"/>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12/11/22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Haiming</a:t>
            </a:r>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37852210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Ning: </a:t>
            </a:r>
          </a:p>
          <a:p>
            <a:pPr marL="342900" indent="-342900">
              <a:buFont typeface="Arial" panose="020B0604020202020204" pitchFamily="34" charset="0"/>
              <a:buChar char="•"/>
            </a:pPr>
            <a:r>
              <a:rPr lang="en-US" dirty="0"/>
              <a:t>Download data from </a:t>
            </a:r>
            <a:r>
              <a:rPr lang="en-US" dirty="0" err="1"/>
              <a:t>yfinance</a:t>
            </a:r>
            <a:r>
              <a:rPr lang="en-US" dirty="0"/>
              <a:t> for certain stock (SPY &amp; ACWX in this case) using its ticker (SPY, ACWX).</a:t>
            </a:r>
          </a:p>
          <a:p>
            <a:pPr marL="342900" indent="-342900">
              <a:buFont typeface="Arial" panose="020B0604020202020204" pitchFamily="34" charset="0"/>
              <a:buChar char="•"/>
            </a:pPr>
            <a:r>
              <a:rPr lang="en-US" dirty="0"/>
              <a:t>Putting data into Data Frames using pandas, clean the data by drop any meaningless values and columns. Define functions to trim the data by timeframe to a desired time period.</a:t>
            </a:r>
          </a:p>
          <a:p>
            <a:pPr marL="342900" indent="-342900">
              <a:buFont typeface="Arial" panose="020B0604020202020204" pitchFamily="34" charset="0"/>
              <a:buChar char="•"/>
            </a:pPr>
            <a:r>
              <a:rPr lang="en-US" dirty="0"/>
              <a:t>Build and amend from the available sentiment analysis tools found online, input the twitter data (tweets) gathered with Twitter API, generate sentiment score. </a:t>
            </a:r>
          </a:p>
          <a:p>
            <a:pPr marL="342900" indent="-342900">
              <a:buFont typeface="Arial" panose="020B0604020202020204" pitchFamily="34" charset="0"/>
              <a:buChar char="•"/>
            </a:pPr>
            <a:r>
              <a:rPr lang="en-US" dirty="0"/>
              <a:t>Convert the Twitter sentiment analysis results to pandas Data Frame and prepare for further visualization and analysis.</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2416029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err="1"/>
              <a:t>Haiming</a:t>
            </a:r>
            <a:endParaRPr lang="en-US" dirty="0"/>
          </a:p>
          <a:p>
            <a:pPr marL="342900" indent="-342900">
              <a:buFont typeface="Arial" panose="020B0604020202020204" pitchFamily="34" charset="0"/>
              <a:buChar char="•"/>
            </a:pPr>
            <a:r>
              <a:rPr lang="en-US" dirty="0"/>
              <a:t>Merge the data frames created for both world market index and US market index to create one combined data frame. Create scatter plot and linear regression to show the relationship between world market index (ACWX) and US Market index (SPY).</a:t>
            </a:r>
          </a:p>
          <a:p>
            <a:pPr marL="342900" indent="-342900">
              <a:buFont typeface="Arial" panose="020B0604020202020204" pitchFamily="34" charset="0"/>
              <a:buChar char="•"/>
            </a:pPr>
            <a:r>
              <a:rPr lang="en-US" dirty="0"/>
              <a:t>Using </a:t>
            </a:r>
            <a:r>
              <a:rPr lang="en-US" dirty="0" err="1"/>
              <a:t>yfinance’s</a:t>
            </a:r>
            <a:r>
              <a:rPr lang="en-US" dirty="0"/>
              <a:t> built-in plotting functions to show the return over of the two stock indexes over the years.</a:t>
            </a:r>
          </a:p>
          <a:p>
            <a:pPr marL="342900" indent="-342900">
              <a:buFont typeface="Arial" panose="020B0604020202020204" pitchFamily="34" charset="0"/>
              <a:buChar char="•"/>
            </a:pPr>
            <a:r>
              <a:rPr lang="en-US" dirty="0"/>
              <a:t>Merge the data frames created for US market index (SPY) and sentiment analysis to create one combined data frame. Create scatter plot and linear regression to show the relationship between sentiment analysis results and US Market index (SPY).</a:t>
            </a:r>
          </a:p>
          <a:p>
            <a:pPr marL="342900" indent="-342900">
              <a:buFont typeface="Arial" panose="020B0604020202020204" pitchFamily="34" charset="0"/>
              <a:buChar char="•"/>
            </a:pPr>
            <a:r>
              <a:rPr lang="en-US" dirty="0"/>
              <a:t>For a certain time frame, compare the US market index return movement against sentiment analysis by plotting a </a:t>
            </a:r>
            <a:r>
              <a:rPr lang="en-US" dirty="0" err="1"/>
              <a:t>hvplot</a:t>
            </a:r>
            <a:r>
              <a:rPr lang="en-US" dirty="0"/>
              <a:t>. </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32189558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Part I: Discover the Correlation between US Market and other Stock Markets:</a:t>
            </a:r>
          </a:p>
          <a:p>
            <a:pPr marL="342900" indent="-342900">
              <a:buFont typeface="Arial" panose="020B0604020202020204" pitchFamily="34" charset="0"/>
              <a:buChar char="•"/>
            </a:pPr>
            <a:r>
              <a:rPr lang="en-US" dirty="0"/>
              <a:t>In the trend graph, it was difficult to observe any correlation between the two indexes as ACWX was incepted only in 2008 and its average return moves in a overall lower range.</a:t>
            </a:r>
          </a:p>
          <a:p>
            <a:pPr marL="342900" indent="-342900">
              <a:buFont typeface="Arial" panose="020B0604020202020204" pitchFamily="34" charset="0"/>
              <a:buChar char="•"/>
            </a:pPr>
            <a:r>
              <a:rPr lang="en-US" dirty="0"/>
              <a:t>Using scatter plot and linear regression we created, it shows the Pearson correlation coefficient between world market index and US Market Index is 0.8, implying a strong positive correlation between the two indexes. </a:t>
            </a:r>
          </a:p>
          <a:p>
            <a:pPr marL="342900" indent="-342900">
              <a:buFont typeface="Arial" panose="020B0604020202020204" pitchFamily="34" charset="0"/>
              <a:buChar char="•"/>
            </a:pPr>
            <a:r>
              <a:rPr lang="en-US" dirty="0"/>
              <a:t>The result shows that the two index are positively correlated, the movement in the US stock market affects the movements of other markets in the world.</a:t>
            </a:r>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38330050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Ning</a:t>
            </a:r>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dirty="0"/>
          </a:p>
        </p:txBody>
      </p:sp>
    </p:spTree>
    <p:extLst>
      <p:ext uri="{BB962C8B-B14F-4D97-AF65-F5344CB8AC3E}">
        <p14:creationId xmlns:p14="http://schemas.microsoft.com/office/powerpoint/2010/main" val="3607164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Ning</a:t>
            </a:r>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dirty="0"/>
          </a:p>
        </p:txBody>
      </p:sp>
    </p:spTree>
    <p:extLst>
      <p:ext uri="{BB962C8B-B14F-4D97-AF65-F5344CB8AC3E}">
        <p14:creationId xmlns:p14="http://schemas.microsoft.com/office/powerpoint/2010/main" val="3497588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David:</a:t>
            </a:r>
          </a:p>
          <a:p>
            <a:r>
              <a:rPr lang="en-US" sz="1400" dirty="0"/>
              <a:t>Part II: Discover the Effects of Tweets on Stock Markets:</a:t>
            </a:r>
          </a:p>
          <a:p>
            <a:pPr marL="342900" indent="-342900">
              <a:buFont typeface="Arial" panose="020B0604020202020204" pitchFamily="34" charset="0"/>
              <a:buChar char="•"/>
            </a:pPr>
            <a:r>
              <a:rPr lang="en-US" sz="1200" dirty="0"/>
              <a:t>In the </a:t>
            </a:r>
            <a:r>
              <a:rPr lang="en-US" sz="1200" dirty="0" err="1"/>
              <a:t>hvplot</a:t>
            </a:r>
            <a:r>
              <a:rPr lang="en-US" sz="1200" dirty="0"/>
              <a:t>, we are not able to identify any direct relationship between the sentiment analysis results and the return of SPY.</a:t>
            </a:r>
          </a:p>
          <a:p>
            <a:pPr marL="342900" indent="-342900">
              <a:buFont typeface="Arial" panose="020B0604020202020204" pitchFamily="34" charset="0"/>
              <a:buChar char="•"/>
            </a:pPr>
            <a:r>
              <a:rPr lang="en-US" sz="1200" dirty="0"/>
              <a:t>Using scatter plot and linear regression we created, it shows the Pearson correlation coefficient between sentiment analysis  and US Market Index is -0.02, implying a very weak positive correlation between the two factors. </a:t>
            </a:r>
          </a:p>
          <a:p>
            <a:pPr marL="342900" indent="-342900">
              <a:buFont typeface="Arial" panose="020B0604020202020204" pitchFamily="34" charset="0"/>
              <a:buChar char="•"/>
            </a:pPr>
            <a:r>
              <a:rPr lang="en-US" sz="1200" dirty="0"/>
              <a:t>The linear regression model result shows that the sentiment and the stock market have very weak correlations, this results shows that the tweets have little to no influence to the stock market fluctuations.</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16</a:t>
            </a:fld>
            <a:endParaRPr lang="en-US" dirty="0"/>
          </a:p>
        </p:txBody>
      </p:sp>
    </p:spTree>
    <p:extLst>
      <p:ext uri="{BB962C8B-B14F-4D97-AF65-F5344CB8AC3E}">
        <p14:creationId xmlns:p14="http://schemas.microsoft.com/office/powerpoint/2010/main" val="40717135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David</a:t>
            </a:r>
          </a:p>
          <a:p>
            <a:r>
              <a:rPr lang="en-US" sz="1400" dirty="0"/>
              <a:t>Part II: Discover the Effects of Tweets on Stock Markets:</a:t>
            </a:r>
          </a:p>
          <a:p>
            <a:pPr marL="342900" indent="-342900">
              <a:buFont typeface="Arial" panose="020B0604020202020204" pitchFamily="34" charset="0"/>
              <a:buChar char="•"/>
            </a:pPr>
            <a:r>
              <a:rPr lang="en-US" sz="1200" dirty="0"/>
              <a:t>Using scatter plot and linear regression we created, it shows the Pearson correlation coefficient between sentiment analysis  and US Market Index is -0.06 and p value is 0.5184,  based on the correlation coefficient and p value, implying a very weak positive correlation between the two factors. </a:t>
            </a:r>
          </a:p>
          <a:p>
            <a:pPr marL="342900" indent="-342900">
              <a:buFont typeface="Arial" panose="020B0604020202020204" pitchFamily="34" charset="0"/>
              <a:buChar char="•"/>
            </a:pPr>
            <a:r>
              <a:rPr lang="en-US" sz="1200" dirty="0"/>
              <a:t>The linear regression model result shows that the sentiment and the stock market have very weak correlations, this results shows that the tweets have little to no influence to the stock market fluctuations.</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17</a:t>
            </a:fld>
            <a:endParaRPr lang="en-US" dirty="0"/>
          </a:p>
        </p:txBody>
      </p:sp>
    </p:spTree>
    <p:extLst>
      <p:ext uri="{BB962C8B-B14F-4D97-AF65-F5344CB8AC3E}">
        <p14:creationId xmlns:p14="http://schemas.microsoft.com/office/powerpoint/2010/main" val="2231642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David</a:t>
            </a:r>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130691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Haiming</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In this project, we are curious in several stock market related topics. While our main focus is to identify any potential correlations between tweets from active financial professionals’ tweets and the stock market fluctuations, we are also interested to uncover any major correlation between the US and Stock Market in other parts of the world. We are looking to gather data through different channels and answer the questions by running sentiment analysis on the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ACWV: World market ticker</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SPY: US Market</a:t>
            </a:r>
            <a:endParaRPr lang="en-US" dirty="0"/>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2232954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Haiming</a:t>
            </a:r>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2273949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David</a:t>
            </a:r>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3858040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David</a:t>
            </a:r>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3702483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David</a:t>
            </a:r>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512158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algn="ctr" rtl="0">
              <a:buNone/>
            </a:pPr>
            <a:r>
              <a:rPr lang="en-US" sz="2000" dirty="0">
                <a:latin typeface="Tenorite" pitchFamily="2" charset="0"/>
              </a:rPr>
              <a:t>David</a:t>
            </a:r>
          </a:p>
          <a:p>
            <a:pPr marL="0" lvl="0" algn="ctr" rtl="0">
              <a:buNone/>
            </a:pPr>
            <a:r>
              <a:rPr lang="en-US" sz="2000" dirty="0">
                <a:latin typeface="Tenorite" pitchFamily="2" charset="0"/>
              </a:rPr>
              <a:t>Planning</a:t>
            </a:r>
          </a:p>
          <a:p>
            <a:pPr marL="0" lvl="1" algn="ctr">
              <a:buNone/>
            </a:pPr>
            <a:r>
              <a:rPr lang="en-US" sz="1400" dirty="0">
                <a:latin typeface="Tenorite" pitchFamily="2" charset="0"/>
              </a:rPr>
              <a:t>Generate the proposal, division of tasks, timeline management. </a:t>
            </a:r>
            <a:r>
              <a:rPr lang="en-US" sz="1400" b="0" dirty="0">
                <a:solidFill>
                  <a:schemeClr val="bg1"/>
                </a:solidFill>
                <a:latin typeface="Tenorite" pitchFamily="2" charset="0"/>
              </a:rPr>
              <a:t>Confirming our project will be focusing on the correlation between US Stock market and markets in other parts if the world. As well as correlation between the sentiments from influential financial professionals and the stock market movements</a:t>
            </a:r>
            <a:endParaRPr lang="en-US" sz="1400" dirty="0">
              <a:latin typeface="Tenorite" pitchFamily="2" charset="0"/>
            </a:endParaRPr>
          </a:p>
          <a:p>
            <a:pPr marL="0" lvl="0" algn="ctr">
              <a:buNone/>
            </a:pPr>
            <a:endParaRPr lang="en-US" sz="2000" dirty="0">
              <a:latin typeface="Tenorite" pitchFamily="2" charset="0"/>
            </a:endParaRPr>
          </a:p>
          <a:p>
            <a:pPr marL="0" lvl="0" algn="ctr">
              <a:buNone/>
            </a:pPr>
            <a:r>
              <a:rPr lang="en-US" sz="2000" dirty="0">
                <a:latin typeface="Tenorite" pitchFamily="2" charset="0"/>
              </a:rPr>
              <a:t>Data Gathering</a:t>
            </a:r>
          </a:p>
          <a:p>
            <a:pPr marL="0" marR="0" lvl="1" indent="0" algn="ctr" defTabSz="914400" rtl="0" eaLnBrk="1" fontAlgn="auto" latinLnBrk="0" hangingPunct="1">
              <a:lnSpc>
                <a:spcPct val="100000"/>
              </a:lnSpc>
              <a:spcBef>
                <a:spcPts val="0"/>
              </a:spcBef>
              <a:spcAft>
                <a:spcPts val="0"/>
              </a:spcAft>
              <a:buClrTx/>
              <a:buSzTx/>
              <a:buFontTx/>
              <a:buNone/>
              <a:tabLst/>
              <a:defRPr/>
            </a:pPr>
            <a:r>
              <a:rPr lang="en-US" sz="1400" dirty="0">
                <a:latin typeface="Tenorite" pitchFamily="2" charset="0"/>
              </a:rPr>
              <a:t>Determine the source of data, if needed specify the APIs we will be using. </a:t>
            </a:r>
            <a:r>
              <a:rPr lang="en-US" sz="1400" b="0" dirty="0">
                <a:solidFill>
                  <a:schemeClr val="bg1"/>
                </a:solidFill>
                <a:latin typeface="Tenorite" pitchFamily="2" charset="0"/>
              </a:rPr>
              <a:t>Determined Data Sources, we are using </a:t>
            </a:r>
            <a:r>
              <a:rPr lang="en-US" sz="1400" b="0" dirty="0" err="1">
                <a:solidFill>
                  <a:schemeClr val="bg1"/>
                </a:solidFill>
                <a:latin typeface="Tenorite" pitchFamily="2" charset="0"/>
              </a:rPr>
              <a:t>yfinance</a:t>
            </a:r>
            <a:r>
              <a:rPr lang="en-US" sz="1400" b="0" dirty="0">
                <a:solidFill>
                  <a:schemeClr val="bg1"/>
                </a:solidFill>
                <a:latin typeface="Tenorite" pitchFamily="2" charset="0"/>
              </a:rPr>
              <a:t> to retrieve stock data and Twitter API to obtain data required for sentiment analysis</a:t>
            </a:r>
            <a:endParaRPr lang="en-US" sz="1400" dirty="0"/>
          </a:p>
          <a:p>
            <a:pPr marL="0" lvl="1" algn="ctr">
              <a:buNone/>
            </a:pPr>
            <a:endParaRPr lang="en-US" sz="1400" dirty="0">
              <a:latin typeface="Tenorite" pitchFamily="2" charset="0"/>
            </a:endParaRPr>
          </a:p>
          <a:p>
            <a:pPr marL="0" lvl="0" algn="ctr">
              <a:buNone/>
            </a:pPr>
            <a:r>
              <a:rPr lang="en-US" sz="2000" dirty="0">
                <a:latin typeface="Tenorite" pitchFamily="2" charset="0"/>
              </a:rPr>
              <a:t>Manipulation</a:t>
            </a:r>
          </a:p>
          <a:p>
            <a:pPr marL="0" marR="0" lvl="1" indent="0" algn="ctr" defTabSz="914400" rtl="0" eaLnBrk="1" fontAlgn="auto" latinLnBrk="0" hangingPunct="1">
              <a:lnSpc>
                <a:spcPct val="100000"/>
              </a:lnSpc>
              <a:spcBef>
                <a:spcPts val="0"/>
              </a:spcBef>
              <a:spcAft>
                <a:spcPts val="0"/>
              </a:spcAft>
              <a:buClrTx/>
              <a:buSzTx/>
              <a:buFontTx/>
              <a:buNone/>
              <a:tabLst/>
              <a:defRPr/>
            </a:pPr>
            <a:r>
              <a:rPr lang="en-US" sz="1400" dirty="0">
                <a:latin typeface="Tenorite" pitchFamily="2" charset="0"/>
              </a:rPr>
              <a:t>Writing scripts to clean and sort the data, transform the data to data frame and desired format. </a:t>
            </a:r>
            <a:r>
              <a:rPr lang="en-US" sz="1400" b="0" dirty="0">
                <a:solidFill>
                  <a:schemeClr val="bg1"/>
                </a:solidFill>
                <a:latin typeface="Tenorite" pitchFamily="2" charset="0"/>
              </a:rPr>
              <a:t>Creating branches, Cleaning the data from both sources, removing unnecessary information. Cleaning the data and merging required data frames and getting them ready for further analysis. Creating sentiment analysis functions.</a:t>
            </a:r>
            <a:endParaRPr lang="en-US" sz="1400" dirty="0"/>
          </a:p>
          <a:p>
            <a:pPr marL="0" lvl="1" algn="ctr">
              <a:buNone/>
            </a:pPr>
            <a:endParaRPr lang="en-US" sz="1400" dirty="0">
              <a:latin typeface="Tenorite" pitchFamily="2" charset="0"/>
            </a:endParaRPr>
          </a:p>
          <a:p>
            <a:pPr marL="0" lvl="0" algn="ctr">
              <a:buNone/>
            </a:pPr>
            <a:r>
              <a:rPr lang="en-US" sz="2000" dirty="0">
                <a:latin typeface="Tenorite" pitchFamily="2" charset="0"/>
              </a:rPr>
              <a:t>Visualization</a:t>
            </a:r>
          </a:p>
          <a:p>
            <a:pPr marL="0" marR="0" lvl="1" indent="0" algn="ctr" defTabSz="914400" rtl="0" eaLnBrk="1" fontAlgn="auto" latinLnBrk="0" hangingPunct="1">
              <a:lnSpc>
                <a:spcPct val="100000"/>
              </a:lnSpc>
              <a:spcBef>
                <a:spcPts val="0"/>
              </a:spcBef>
              <a:spcAft>
                <a:spcPts val="0"/>
              </a:spcAft>
              <a:buClrTx/>
              <a:buSzTx/>
              <a:buFontTx/>
              <a:buNone/>
              <a:tabLst/>
              <a:defRPr/>
            </a:pPr>
            <a:r>
              <a:rPr lang="en-US" sz="1400" dirty="0">
                <a:latin typeface="Tenorite" pitchFamily="2" charset="0"/>
              </a:rPr>
              <a:t>Determine the visualizations suitable for the assignment and generate the graphs. </a:t>
            </a:r>
            <a:r>
              <a:rPr lang="en-US" sz="1400" b="0" dirty="0">
                <a:solidFill>
                  <a:schemeClr val="bg1"/>
                </a:solidFill>
                <a:latin typeface="Tenorite" pitchFamily="2" charset="0"/>
              </a:rPr>
              <a:t>Using prepared data to create different visualizations that provides more insights into the results.</a:t>
            </a:r>
          </a:p>
          <a:p>
            <a:pPr marL="0" lvl="1" algn="ctr" rtl="0">
              <a:buNone/>
            </a:pPr>
            <a:endParaRPr lang="en-US" sz="1400" dirty="0">
              <a:latin typeface="Tenorite" pitchFamily="2" charset="0"/>
            </a:endParaRPr>
          </a:p>
          <a:p>
            <a:pPr marL="0" lvl="0" algn="ctr"/>
            <a:r>
              <a:rPr lang="en-US" sz="2000" dirty="0">
                <a:latin typeface="Tenorite" pitchFamily="2" charset="0"/>
              </a:rPr>
              <a:t>Finalize</a:t>
            </a:r>
          </a:p>
          <a:p>
            <a:pPr marL="0" marR="0" lvl="1" indent="0" algn="ctr" defTabSz="914400" rtl="0" eaLnBrk="1" fontAlgn="auto" latinLnBrk="0" hangingPunct="1">
              <a:lnSpc>
                <a:spcPct val="100000"/>
              </a:lnSpc>
              <a:spcBef>
                <a:spcPts val="0"/>
              </a:spcBef>
              <a:spcAft>
                <a:spcPts val="0"/>
              </a:spcAft>
              <a:buClrTx/>
              <a:buSzTx/>
              <a:buFontTx/>
              <a:buNone/>
              <a:tabLst/>
              <a:defRPr/>
            </a:pPr>
            <a:r>
              <a:rPr lang="en-US" sz="1400" dirty="0">
                <a:latin typeface="Tenorite" pitchFamily="2" charset="0"/>
              </a:rPr>
              <a:t>Summarize and use our results to answer the questions, present the results. </a:t>
            </a:r>
            <a:r>
              <a:rPr lang="en-US" sz="1400" b="0" dirty="0">
                <a:solidFill>
                  <a:schemeClr val="bg1"/>
                </a:solidFill>
                <a:latin typeface="Tenorite" pitchFamily="2" charset="0"/>
              </a:rPr>
              <a:t>Summarize results and present: Putting analysis results together and presenting the findings with visualizations and summary.</a:t>
            </a:r>
          </a:p>
          <a:p>
            <a:pPr marL="0" lvl="1" algn="ctr" rtl="0">
              <a:buNone/>
            </a:pPr>
            <a:endParaRPr lang="en-US" sz="1400" dirty="0">
              <a:latin typeface="Tenorite" pitchFamily="2" charset="0"/>
            </a:endParaRP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3571184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David: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Twitter API: Requested API access from the Twitter for developers' page and gained access. Downloaded the tweets from randomized influential finance professionals who are active on tweeter. By pulling the data from Twitter API we were able to retrieve the data content, user ID, and date of the tweets among other information.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Yahoo Finance (</a:t>
            </a:r>
            <a:r>
              <a:rPr lang="en-US" dirty="0" err="1"/>
              <a:t>Yfinance</a:t>
            </a:r>
            <a:r>
              <a:rPr lang="en-US" dirty="0"/>
              <a:t>): We located the “</a:t>
            </a:r>
            <a:r>
              <a:rPr lang="en-US" dirty="0" err="1"/>
              <a:t>yfinance</a:t>
            </a:r>
            <a:r>
              <a:rPr lang="en-US" dirty="0"/>
              <a:t>” library on </a:t>
            </a:r>
            <a:r>
              <a:rPr lang="en-US" dirty="0" err="1"/>
              <a:t>Github</a:t>
            </a:r>
            <a:r>
              <a:rPr lang="en-US" dirty="0"/>
              <a:t> which retrieves stock prices and other data from Yahoo Finance, after installing the module, we imported all historical stock prices of the S&amp;P 500 (ticker: SPY) index. We will compare the fluctuations of this index against the tweets at any point in time and hope to identify the correlation between the sentiments of the tweets and the changes in stock prices.</a:t>
            </a:r>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2936440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12/11/22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12/11/22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12/11/22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12/11/22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12/11/22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12/11/22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12/11/22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12/11/22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12/11/22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12/11/22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12/11/22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369887"/>
            <a:ext cx="9052832" cy="2401887"/>
          </a:xfrm>
        </p:spPr>
        <p:txBody>
          <a:bodyPr/>
          <a:lstStyle/>
          <a:p>
            <a:r>
              <a:rPr lang="en-US" sz="4400" dirty="0"/>
              <a:t>Project 1 – </a:t>
            </a:r>
            <a:r>
              <a:rPr lang="en-US" sz="4400" dirty="0">
                <a:solidFill>
                  <a:schemeClr val="accent1"/>
                </a:solidFill>
              </a:rPr>
              <a:t>Twitter</a:t>
            </a:r>
            <a:r>
              <a:rPr lang="en-US" sz="4400" dirty="0"/>
              <a:t> </a:t>
            </a:r>
            <a:r>
              <a:rPr lang="en-US" sz="4400" dirty="0">
                <a:solidFill>
                  <a:srgbClr val="7030A0"/>
                </a:solidFill>
              </a:rPr>
              <a:t>Sentiments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2925763"/>
            <a:ext cx="9500507" cy="806675"/>
          </a:xfrm>
        </p:spPr>
        <p:txBody>
          <a:bodyPr/>
          <a:lstStyle/>
          <a:p>
            <a:r>
              <a:rPr lang="en-US" sz="2400" dirty="0"/>
              <a:t>Ning Ding</a:t>
            </a:r>
          </a:p>
          <a:p>
            <a:r>
              <a:rPr lang="en-US" sz="2400" dirty="0"/>
              <a:t>David John Chartrand</a:t>
            </a:r>
          </a:p>
          <a:p>
            <a:r>
              <a:rPr lang="en-US" sz="2400" dirty="0"/>
              <a:t>Haiming Wang</a:t>
            </a:r>
          </a:p>
        </p:txBody>
      </p:sp>
      <p:pic>
        <p:nvPicPr>
          <p:cNvPr id="1026" name="Picture 2">
            <a:extLst>
              <a:ext uri="{FF2B5EF4-FFF2-40B4-BE49-F238E27FC236}">
                <a16:creationId xmlns:a16="http://schemas.microsoft.com/office/drawing/2014/main" id="{6B9EB852-068E-427C-90CF-109D0D795F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975" y="5348287"/>
            <a:ext cx="839828" cy="69056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15109F4C-49F3-4A7D-BEBE-F07C1CB4FE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081212"/>
            <a:ext cx="839828" cy="690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0A9BACD-2EB9-AD4B-928F-053349BB392B}"/>
              </a:ext>
            </a:extLst>
          </p:cNvPr>
          <p:cNvPicPr>
            <a:picLocks noChangeAspect="1"/>
          </p:cNvPicPr>
          <p:nvPr/>
        </p:nvPicPr>
        <p:blipFill>
          <a:blip r:embed="rId3"/>
          <a:stretch>
            <a:fillRect/>
          </a:stretch>
        </p:blipFill>
        <p:spPr>
          <a:xfrm>
            <a:off x="1531679" y="2815758"/>
            <a:ext cx="7956705" cy="964849"/>
          </a:xfrm>
          <a:prstGeom prst="rect">
            <a:avLst/>
          </a:prstGeom>
        </p:spPr>
      </p:pic>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solidFill>
                  <a:schemeClr val="accent1"/>
                </a:solidFill>
              </a:rPr>
              <a:t>Data Gathering &amp; Manipulation</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3" y="2005689"/>
            <a:ext cx="6320962" cy="522514"/>
          </a:xfrm>
        </p:spPr>
        <p:txBody>
          <a:bodyPr/>
          <a:lstStyle/>
          <a:p>
            <a:r>
              <a:rPr lang="en-US" dirty="0">
                <a:solidFill>
                  <a:srgbClr val="00B050"/>
                </a:solidFill>
              </a:rPr>
              <a:t>Data Cleaning, Manipulation and Preparation</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12/11/22</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Twitter Sentiment Project</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10</a:t>
            </a:fld>
            <a:endParaRPr lang="en-US" dirty="0"/>
          </a:p>
        </p:txBody>
      </p:sp>
      <p:pic>
        <p:nvPicPr>
          <p:cNvPr id="15" name="Content Placeholder 14">
            <a:extLst>
              <a:ext uri="{FF2B5EF4-FFF2-40B4-BE49-F238E27FC236}">
                <a16:creationId xmlns:a16="http://schemas.microsoft.com/office/drawing/2014/main" id="{BAB532D2-373D-6E49-A30C-DEAB6AB3BDD0}"/>
              </a:ext>
            </a:extLst>
          </p:cNvPr>
          <p:cNvPicPr>
            <a:picLocks noGrp="1" noChangeAspect="1"/>
          </p:cNvPicPr>
          <p:nvPr>
            <p:ph idx="1"/>
          </p:nvPr>
        </p:nvPicPr>
        <p:blipFill>
          <a:blip r:embed="rId4"/>
          <a:stretch>
            <a:fillRect/>
          </a:stretch>
        </p:blipFill>
        <p:spPr>
          <a:xfrm>
            <a:off x="1105767" y="2617733"/>
            <a:ext cx="9554554" cy="2005807"/>
          </a:xfrm>
        </p:spPr>
      </p:pic>
    </p:spTree>
    <p:extLst>
      <p:ext uri="{BB962C8B-B14F-4D97-AF65-F5344CB8AC3E}">
        <p14:creationId xmlns:p14="http://schemas.microsoft.com/office/powerpoint/2010/main" val="136468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Visualization</a:t>
            </a:r>
          </a:p>
        </p:txBody>
      </p:sp>
      <p:pic>
        <p:nvPicPr>
          <p:cNvPr id="5" name="Content Placeholder 4">
            <a:extLst>
              <a:ext uri="{FF2B5EF4-FFF2-40B4-BE49-F238E27FC236}">
                <a16:creationId xmlns:a16="http://schemas.microsoft.com/office/drawing/2014/main" id="{B3E5552D-2376-2A44-B4FC-4B90A945CD56}"/>
              </a:ext>
            </a:extLst>
          </p:cNvPr>
          <p:cNvPicPr>
            <a:picLocks noGrp="1" noChangeAspect="1"/>
          </p:cNvPicPr>
          <p:nvPr>
            <p:ph idx="1"/>
          </p:nvPr>
        </p:nvPicPr>
        <p:blipFill>
          <a:blip r:embed="rId3"/>
          <a:stretch>
            <a:fillRect/>
          </a:stretch>
        </p:blipFill>
        <p:spPr>
          <a:xfrm>
            <a:off x="1448525" y="1706563"/>
            <a:ext cx="7639272" cy="3221037"/>
          </a:xfrm>
        </p:spPr>
      </p:pic>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12/11/22</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Twitter Sentiment Project</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1007302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Conclusions &amp; Findings (Visualization)</a:t>
            </a:r>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12/11/22</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Twitter Sentiment Project</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12</a:t>
            </a:fld>
            <a:endParaRPr lang="en-US" dirty="0"/>
          </a:p>
        </p:txBody>
      </p:sp>
      <p:pic>
        <p:nvPicPr>
          <p:cNvPr id="7" name="Picture 6">
            <a:extLst>
              <a:ext uri="{FF2B5EF4-FFF2-40B4-BE49-F238E27FC236}">
                <a16:creationId xmlns:a16="http://schemas.microsoft.com/office/drawing/2014/main" id="{56AC2B2A-8F00-C648-99E3-03608F77123C}"/>
              </a:ext>
            </a:extLst>
          </p:cNvPr>
          <p:cNvPicPr>
            <a:picLocks noChangeAspect="1"/>
          </p:cNvPicPr>
          <p:nvPr/>
        </p:nvPicPr>
        <p:blipFill>
          <a:blip r:embed="rId3"/>
          <a:stretch>
            <a:fillRect/>
          </a:stretch>
        </p:blipFill>
        <p:spPr>
          <a:xfrm>
            <a:off x="3416302" y="2705100"/>
            <a:ext cx="5651500" cy="3771900"/>
          </a:xfrm>
          <a:prstGeom prst="rect">
            <a:avLst/>
          </a:prstGeom>
        </p:spPr>
      </p:pic>
      <p:sp>
        <p:nvSpPr>
          <p:cNvPr id="9" name="TextBox 8">
            <a:extLst>
              <a:ext uri="{FF2B5EF4-FFF2-40B4-BE49-F238E27FC236}">
                <a16:creationId xmlns:a16="http://schemas.microsoft.com/office/drawing/2014/main" id="{C1801732-DE6D-B04E-9CE7-D8707AA50521}"/>
              </a:ext>
            </a:extLst>
          </p:cNvPr>
          <p:cNvSpPr txBox="1"/>
          <p:nvPr/>
        </p:nvSpPr>
        <p:spPr>
          <a:xfrm>
            <a:off x="1275610" y="2335768"/>
            <a:ext cx="6063455" cy="646331"/>
          </a:xfrm>
          <a:prstGeom prst="rect">
            <a:avLst/>
          </a:prstGeom>
          <a:noFill/>
        </p:spPr>
        <p:txBody>
          <a:bodyPr wrap="none" rtlCol="0">
            <a:spAutoFit/>
          </a:bodyPr>
          <a:lstStyle/>
          <a:p>
            <a:r>
              <a:rPr lang="en-US" b="1" dirty="0">
                <a:solidFill>
                  <a:srgbClr val="FFFF00"/>
                </a:solidFill>
              </a:rPr>
              <a:t>Linear Regression &amp; Scatter Plot: ACWX Return vs SPY Return:</a:t>
            </a:r>
          </a:p>
          <a:p>
            <a:r>
              <a:rPr lang="en-US" dirty="0"/>
              <a:t> </a:t>
            </a:r>
          </a:p>
        </p:txBody>
      </p:sp>
    </p:spTree>
    <p:extLst>
      <p:ext uri="{BB962C8B-B14F-4D97-AF65-F5344CB8AC3E}">
        <p14:creationId xmlns:p14="http://schemas.microsoft.com/office/powerpoint/2010/main" val="2230349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Conclusions &amp; Findings (Visualization)</a:t>
            </a:r>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12/11/22</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Twitter Sentiment Project</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13</a:t>
            </a:fld>
            <a:endParaRPr lang="en-US" dirty="0"/>
          </a:p>
        </p:txBody>
      </p:sp>
      <p:pic>
        <p:nvPicPr>
          <p:cNvPr id="12" name="Picture 11">
            <a:extLst>
              <a:ext uri="{FF2B5EF4-FFF2-40B4-BE49-F238E27FC236}">
                <a16:creationId xmlns:a16="http://schemas.microsoft.com/office/drawing/2014/main" id="{D5D0EBE1-67A6-304B-BE37-D2FE45AF6EA5}"/>
              </a:ext>
            </a:extLst>
          </p:cNvPr>
          <p:cNvPicPr>
            <a:picLocks noChangeAspect="1"/>
          </p:cNvPicPr>
          <p:nvPr/>
        </p:nvPicPr>
        <p:blipFill>
          <a:blip r:embed="rId3"/>
          <a:stretch>
            <a:fillRect/>
          </a:stretch>
        </p:blipFill>
        <p:spPr>
          <a:xfrm>
            <a:off x="3124200" y="2833800"/>
            <a:ext cx="5962650" cy="3522550"/>
          </a:xfrm>
          <a:prstGeom prst="rect">
            <a:avLst/>
          </a:prstGeom>
        </p:spPr>
      </p:pic>
      <p:sp>
        <p:nvSpPr>
          <p:cNvPr id="3" name="TextBox 2">
            <a:extLst>
              <a:ext uri="{FF2B5EF4-FFF2-40B4-BE49-F238E27FC236}">
                <a16:creationId xmlns:a16="http://schemas.microsoft.com/office/drawing/2014/main" id="{11F8A18E-E26F-AD41-8ABF-575FFE670B65}"/>
              </a:ext>
            </a:extLst>
          </p:cNvPr>
          <p:cNvSpPr txBox="1"/>
          <p:nvPr/>
        </p:nvSpPr>
        <p:spPr>
          <a:xfrm>
            <a:off x="1257300" y="2468675"/>
            <a:ext cx="7323287" cy="646331"/>
          </a:xfrm>
          <a:prstGeom prst="rect">
            <a:avLst/>
          </a:prstGeom>
          <a:noFill/>
        </p:spPr>
        <p:txBody>
          <a:bodyPr wrap="none" rtlCol="0">
            <a:spAutoFit/>
          </a:bodyPr>
          <a:lstStyle/>
          <a:p>
            <a:r>
              <a:rPr lang="en-US" b="1" dirty="0">
                <a:solidFill>
                  <a:srgbClr val="FFFF00"/>
                </a:solidFill>
              </a:rPr>
              <a:t>ACWX Return Movement(Benchmark) vs SPY Return Movement (Strategy):</a:t>
            </a:r>
          </a:p>
          <a:p>
            <a:endParaRPr lang="en-US" dirty="0"/>
          </a:p>
        </p:txBody>
      </p:sp>
    </p:spTree>
    <p:extLst>
      <p:ext uri="{BB962C8B-B14F-4D97-AF65-F5344CB8AC3E}">
        <p14:creationId xmlns:p14="http://schemas.microsoft.com/office/powerpoint/2010/main" val="2408087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Conclusions &amp; Findings (Visualization)</a:t>
            </a:r>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12/11/22</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Twitter Sentiment Project</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14</a:t>
            </a:fld>
            <a:endParaRPr lang="en-US" dirty="0"/>
          </a:p>
        </p:txBody>
      </p:sp>
      <p:pic>
        <p:nvPicPr>
          <p:cNvPr id="3" name="Picture 2">
            <a:extLst>
              <a:ext uri="{FF2B5EF4-FFF2-40B4-BE49-F238E27FC236}">
                <a16:creationId xmlns:a16="http://schemas.microsoft.com/office/drawing/2014/main" id="{39BE6FBB-BE69-6942-BB6B-05655F659DA3}"/>
              </a:ext>
            </a:extLst>
          </p:cNvPr>
          <p:cNvPicPr>
            <a:picLocks noChangeAspect="1"/>
          </p:cNvPicPr>
          <p:nvPr/>
        </p:nvPicPr>
        <p:blipFill>
          <a:blip r:embed="rId3"/>
          <a:stretch>
            <a:fillRect/>
          </a:stretch>
        </p:blipFill>
        <p:spPr>
          <a:xfrm>
            <a:off x="3012143" y="2807561"/>
            <a:ext cx="6055659" cy="3548789"/>
          </a:xfrm>
          <a:prstGeom prst="rect">
            <a:avLst/>
          </a:prstGeom>
        </p:spPr>
      </p:pic>
      <p:sp>
        <p:nvSpPr>
          <p:cNvPr id="7" name="TextBox 6">
            <a:extLst>
              <a:ext uri="{FF2B5EF4-FFF2-40B4-BE49-F238E27FC236}">
                <a16:creationId xmlns:a16="http://schemas.microsoft.com/office/drawing/2014/main" id="{68F0FE1B-DDB0-3B4A-8DBF-44EB0A0C583B}"/>
              </a:ext>
            </a:extLst>
          </p:cNvPr>
          <p:cNvSpPr txBox="1"/>
          <p:nvPr/>
        </p:nvSpPr>
        <p:spPr>
          <a:xfrm>
            <a:off x="1167492" y="2442436"/>
            <a:ext cx="2792175" cy="646331"/>
          </a:xfrm>
          <a:prstGeom prst="rect">
            <a:avLst/>
          </a:prstGeom>
          <a:noFill/>
        </p:spPr>
        <p:txBody>
          <a:bodyPr wrap="none" rtlCol="0">
            <a:spAutoFit/>
          </a:bodyPr>
          <a:lstStyle/>
          <a:p>
            <a:r>
              <a:rPr lang="en-US" b="1" dirty="0">
                <a:solidFill>
                  <a:srgbClr val="FFFF00"/>
                </a:solidFill>
              </a:rPr>
              <a:t>Distribution of SPY Return:</a:t>
            </a:r>
          </a:p>
          <a:p>
            <a:endParaRPr lang="en-US" dirty="0"/>
          </a:p>
        </p:txBody>
      </p:sp>
    </p:spTree>
    <p:extLst>
      <p:ext uri="{BB962C8B-B14F-4D97-AF65-F5344CB8AC3E}">
        <p14:creationId xmlns:p14="http://schemas.microsoft.com/office/powerpoint/2010/main" val="1054689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184C5-4BF3-4E49-9B46-6233FBB17245}"/>
              </a:ext>
            </a:extLst>
          </p:cNvPr>
          <p:cNvSpPr>
            <a:spLocks noGrp="1"/>
          </p:cNvSpPr>
          <p:nvPr>
            <p:ph type="title"/>
          </p:nvPr>
        </p:nvSpPr>
        <p:spPr/>
        <p:txBody>
          <a:bodyPr/>
          <a:lstStyle/>
          <a:p>
            <a:r>
              <a:rPr lang="en-US" dirty="0"/>
              <a:t>Conclusions &amp; Findings (Visualization)</a:t>
            </a:r>
          </a:p>
        </p:txBody>
      </p:sp>
      <p:sp>
        <p:nvSpPr>
          <p:cNvPr id="4" name="Date Placeholder 3">
            <a:extLst>
              <a:ext uri="{FF2B5EF4-FFF2-40B4-BE49-F238E27FC236}">
                <a16:creationId xmlns:a16="http://schemas.microsoft.com/office/drawing/2014/main" id="{06E1BE01-41F7-6644-B91F-468FC740F134}"/>
              </a:ext>
            </a:extLst>
          </p:cNvPr>
          <p:cNvSpPr>
            <a:spLocks noGrp="1"/>
          </p:cNvSpPr>
          <p:nvPr>
            <p:ph type="dt" sz="half" idx="10"/>
          </p:nvPr>
        </p:nvSpPr>
        <p:spPr/>
        <p:txBody>
          <a:bodyPr/>
          <a:lstStyle/>
          <a:p>
            <a:fld id="{F5592931-05C6-8543-8B6E-A8BD29BD5C2B}" type="datetime1">
              <a:rPr lang="en-US" smtClean="0"/>
              <a:pPr/>
              <a:t>12/11/22</a:t>
            </a:fld>
            <a:endParaRPr lang="en-US" dirty="0"/>
          </a:p>
        </p:txBody>
      </p:sp>
      <p:sp>
        <p:nvSpPr>
          <p:cNvPr id="5" name="Footer Placeholder 4">
            <a:extLst>
              <a:ext uri="{FF2B5EF4-FFF2-40B4-BE49-F238E27FC236}">
                <a16:creationId xmlns:a16="http://schemas.microsoft.com/office/drawing/2014/main" id="{FF900B3C-FAFC-224D-88CC-EAE71071E658}"/>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A9EE3BC-D3E3-C24C-B2BD-D1DC72E27E98}"/>
              </a:ext>
            </a:extLst>
          </p:cNvPr>
          <p:cNvSpPr>
            <a:spLocks noGrp="1"/>
          </p:cNvSpPr>
          <p:nvPr>
            <p:ph type="sldNum" sz="quarter" idx="12"/>
          </p:nvPr>
        </p:nvSpPr>
        <p:spPr/>
        <p:txBody>
          <a:bodyPr/>
          <a:lstStyle/>
          <a:p>
            <a:fld id="{294A09A9-5501-47C1-A89A-A340965A2BE2}" type="slidenum">
              <a:rPr lang="en-US" smtClean="0"/>
              <a:pPr/>
              <a:t>15</a:t>
            </a:fld>
            <a:endParaRPr lang="en-US" dirty="0"/>
          </a:p>
        </p:txBody>
      </p:sp>
      <p:pic>
        <p:nvPicPr>
          <p:cNvPr id="8" name="Picture 7">
            <a:extLst>
              <a:ext uri="{FF2B5EF4-FFF2-40B4-BE49-F238E27FC236}">
                <a16:creationId xmlns:a16="http://schemas.microsoft.com/office/drawing/2014/main" id="{4DEEFF7D-D350-5548-ABBF-59D873F8D898}"/>
              </a:ext>
            </a:extLst>
          </p:cNvPr>
          <p:cNvPicPr>
            <a:picLocks noChangeAspect="1"/>
          </p:cNvPicPr>
          <p:nvPr/>
        </p:nvPicPr>
        <p:blipFill>
          <a:blip r:embed="rId2"/>
          <a:stretch>
            <a:fillRect/>
          </a:stretch>
        </p:blipFill>
        <p:spPr>
          <a:xfrm>
            <a:off x="3765550" y="2990850"/>
            <a:ext cx="4660900" cy="3365500"/>
          </a:xfrm>
          <a:prstGeom prst="rect">
            <a:avLst/>
          </a:prstGeom>
        </p:spPr>
      </p:pic>
      <p:sp>
        <p:nvSpPr>
          <p:cNvPr id="9" name="TextBox 8">
            <a:extLst>
              <a:ext uri="{FF2B5EF4-FFF2-40B4-BE49-F238E27FC236}">
                <a16:creationId xmlns:a16="http://schemas.microsoft.com/office/drawing/2014/main" id="{939FB8AD-0069-124D-9156-3CFA0967D13C}"/>
              </a:ext>
            </a:extLst>
          </p:cNvPr>
          <p:cNvSpPr txBox="1"/>
          <p:nvPr/>
        </p:nvSpPr>
        <p:spPr>
          <a:xfrm>
            <a:off x="1167492" y="2438400"/>
            <a:ext cx="7196585" cy="646331"/>
          </a:xfrm>
          <a:prstGeom prst="rect">
            <a:avLst/>
          </a:prstGeom>
          <a:noFill/>
        </p:spPr>
        <p:txBody>
          <a:bodyPr wrap="none" rtlCol="0">
            <a:spAutoFit/>
          </a:bodyPr>
          <a:lstStyle/>
          <a:p>
            <a:r>
              <a:rPr lang="en-US" b="1" dirty="0">
                <a:solidFill>
                  <a:srgbClr val="FFFF00"/>
                </a:solidFill>
              </a:rPr>
              <a:t>Pie Chart: Showing the Percentage of Negative Tweets vs Positive Tweets:</a:t>
            </a:r>
          </a:p>
          <a:p>
            <a:endParaRPr lang="en-US" dirty="0"/>
          </a:p>
        </p:txBody>
      </p:sp>
    </p:spTree>
    <p:extLst>
      <p:ext uri="{BB962C8B-B14F-4D97-AF65-F5344CB8AC3E}">
        <p14:creationId xmlns:p14="http://schemas.microsoft.com/office/powerpoint/2010/main" val="3859800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Conclusions &amp; Findings (Visualization)</a:t>
            </a:r>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12/11/22</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Twitter Sentiment Project</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16</a:t>
            </a:fld>
            <a:endParaRPr lang="en-US" dirty="0"/>
          </a:p>
        </p:txBody>
      </p:sp>
      <p:pic>
        <p:nvPicPr>
          <p:cNvPr id="8" name="Picture 7">
            <a:extLst>
              <a:ext uri="{FF2B5EF4-FFF2-40B4-BE49-F238E27FC236}">
                <a16:creationId xmlns:a16="http://schemas.microsoft.com/office/drawing/2014/main" id="{48349883-A47D-C44F-A5AD-9E29CC56FC9C}"/>
              </a:ext>
            </a:extLst>
          </p:cNvPr>
          <p:cNvPicPr>
            <a:picLocks noChangeAspect="1"/>
          </p:cNvPicPr>
          <p:nvPr/>
        </p:nvPicPr>
        <p:blipFill>
          <a:blip r:embed="rId3"/>
          <a:stretch>
            <a:fillRect/>
          </a:stretch>
        </p:blipFill>
        <p:spPr>
          <a:xfrm>
            <a:off x="3327400" y="2886276"/>
            <a:ext cx="5969000" cy="3470073"/>
          </a:xfrm>
          <a:prstGeom prst="rect">
            <a:avLst/>
          </a:prstGeom>
        </p:spPr>
      </p:pic>
      <p:sp>
        <p:nvSpPr>
          <p:cNvPr id="9" name="TextBox 8">
            <a:extLst>
              <a:ext uri="{FF2B5EF4-FFF2-40B4-BE49-F238E27FC236}">
                <a16:creationId xmlns:a16="http://schemas.microsoft.com/office/drawing/2014/main" id="{20809853-A51C-8249-9EE0-2CB939FCC7C6}"/>
              </a:ext>
            </a:extLst>
          </p:cNvPr>
          <p:cNvSpPr txBox="1"/>
          <p:nvPr/>
        </p:nvSpPr>
        <p:spPr>
          <a:xfrm>
            <a:off x="1167492" y="2438400"/>
            <a:ext cx="6863097" cy="646331"/>
          </a:xfrm>
          <a:prstGeom prst="rect">
            <a:avLst/>
          </a:prstGeom>
          <a:noFill/>
        </p:spPr>
        <p:txBody>
          <a:bodyPr wrap="none" rtlCol="0">
            <a:spAutoFit/>
          </a:bodyPr>
          <a:lstStyle/>
          <a:p>
            <a:r>
              <a:rPr lang="en-US" b="1" dirty="0" err="1">
                <a:solidFill>
                  <a:srgbClr val="FFFF00"/>
                </a:solidFill>
              </a:rPr>
              <a:t>Hvplot</a:t>
            </a:r>
            <a:r>
              <a:rPr lang="en-US" b="1" dirty="0">
                <a:solidFill>
                  <a:srgbClr val="FFFF00"/>
                </a:solidFill>
              </a:rPr>
              <a:t> and Subplots: Twitter Sentiment Analysis Result vs SPY Return:</a:t>
            </a:r>
          </a:p>
          <a:p>
            <a:endParaRPr lang="en-US" dirty="0"/>
          </a:p>
        </p:txBody>
      </p:sp>
    </p:spTree>
    <p:extLst>
      <p:ext uri="{BB962C8B-B14F-4D97-AF65-F5344CB8AC3E}">
        <p14:creationId xmlns:p14="http://schemas.microsoft.com/office/powerpoint/2010/main" val="1313173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Conclusions &amp; Findings (Visualization)</a:t>
            </a:r>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12/11/22</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Twitter Sentiment Project</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17</a:t>
            </a:fld>
            <a:endParaRPr lang="en-US" dirty="0"/>
          </a:p>
        </p:txBody>
      </p:sp>
      <p:pic>
        <p:nvPicPr>
          <p:cNvPr id="8" name="Picture 7">
            <a:extLst>
              <a:ext uri="{FF2B5EF4-FFF2-40B4-BE49-F238E27FC236}">
                <a16:creationId xmlns:a16="http://schemas.microsoft.com/office/drawing/2014/main" id="{7C1A9D17-92DE-904E-9007-651D5F3E7D1E}"/>
              </a:ext>
            </a:extLst>
          </p:cNvPr>
          <p:cNvPicPr>
            <a:picLocks noChangeAspect="1"/>
          </p:cNvPicPr>
          <p:nvPr/>
        </p:nvPicPr>
        <p:blipFill>
          <a:blip r:embed="rId3"/>
          <a:stretch>
            <a:fillRect/>
          </a:stretch>
        </p:blipFill>
        <p:spPr>
          <a:xfrm>
            <a:off x="3375001" y="2799257"/>
            <a:ext cx="5364163" cy="3549069"/>
          </a:xfrm>
          <a:prstGeom prst="rect">
            <a:avLst/>
          </a:prstGeom>
        </p:spPr>
      </p:pic>
      <p:sp>
        <p:nvSpPr>
          <p:cNvPr id="9" name="TextBox 8">
            <a:extLst>
              <a:ext uri="{FF2B5EF4-FFF2-40B4-BE49-F238E27FC236}">
                <a16:creationId xmlns:a16="http://schemas.microsoft.com/office/drawing/2014/main" id="{97396DC6-F895-B24C-96D5-ED8A6E6BC60E}"/>
              </a:ext>
            </a:extLst>
          </p:cNvPr>
          <p:cNvSpPr txBox="1"/>
          <p:nvPr/>
        </p:nvSpPr>
        <p:spPr>
          <a:xfrm>
            <a:off x="1167492" y="2429925"/>
            <a:ext cx="8049448" cy="369332"/>
          </a:xfrm>
          <a:prstGeom prst="rect">
            <a:avLst/>
          </a:prstGeom>
          <a:noFill/>
        </p:spPr>
        <p:txBody>
          <a:bodyPr wrap="none" rtlCol="0">
            <a:spAutoFit/>
          </a:bodyPr>
          <a:lstStyle/>
          <a:p>
            <a:r>
              <a:rPr lang="en-US" b="1" dirty="0">
                <a:solidFill>
                  <a:srgbClr val="FFFF00"/>
                </a:solidFill>
              </a:rPr>
              <a:t>Linear Regression &amp; Scatter Plot: Twitter Sentiment Analysis Result vs SPY Return:</a:t>
            </a:r>
          </a:p>
        </p:txBody>
      </p:sp>
    </p:spTree>
    <p:extLst>
      <p:ext uri="{BB962C8B-B14F-4D97-AF65-F5344CB8AC3E}">
        <p14:creationId xmlns:p14="http://schemas.microsoft.com/office/powerpoint/2010/main" val="3339139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sz="2800" dirty="0"/>
              <a:t>Ning Ding</a:t>
            </a:r>
          </a:p>
          <a:p>
            <a:r>
              <a:rPr lang="en-US" sz="2800" dirty="0"/>
              <a:t>David John Chartrand</a:t>
            </a:r>
          </a:p>
          <a:p>
            <a:r>
              <a:rPr lang="en-US" sz="2800" dirty="0"/>
              <a:t>Haiming Wang</a:t>
            </a:r>
          </a:p>
          <a:p>
            <a:endParaRPr lang="en-US" dirty="0"/>
          </a:p>
        </p:txBody>
      </p:sp>
    </p:spTree>
    <p:extLst>
      <p:ext uri="{BB962C8B-B14F-4D97-AF65-F5344CB8AC3E}">
        <p14:creationId xmlns:p14="http://schemas.microsoft.com/office/powerpoint/2010/main" val="926184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CD624-DB90-43DE-9316-13BCD839CC81}"/>
              </a:ext>
            </a:extLst>
          </p:cNvPr>
          <p:cNvSpPr>
            <a:spLocks noGrp="1"/>
          </p:cNvSpPr>
          <p:nvPr>
            <p:ph type="ctrTitle"/>
          </p:nvPr>
        </p:nvSpPr>
        <p:spPr/>
        <p:txBody>
          <a:bodyPr/>
          <a:lstStyle/>
          <a:p>
            <a:r>
              <a:rPr lang="en-CA" dirty="0"/>
              <a:t>Q &amp; A</a:t>
            </a:r>
          </a:p>
        </p:txBody>
      </p:sp>
    </p:spTree>
    <p:extLst>
      <p:ext uri="{BB962C8B-B14F-4D97-AF65-F5344CB8AC3E}">
        <p14:creationId xmlns:p14="http://schemas.microsoft.com/office/powerpoint/2010/main" val="1767239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lnSpcReduction="10000"/>
          </a:bodyPr>
          <a:lstStyle/>
          <a:p>
            <a:pPr marL="457200" indent="-457200">
              <a:buFont typeface="Arial" panose="020B0604020202020204" pitchFamily="34" charset="0"/>
              <a:buChar char="•"/>
            </a:pPr>
            <a:r>
              <a:rPr lang="en-US" dirty="0"/>
              <a:t>Introduction</a:t>
            </a:r>
          </a:p>
          <a:p>
            <a:pPr marL="457200" indent="-457200">
              <a:buFont typeface="Arial" panose="020B0604020202020204" pitchFamily="34" charset="0"/>
              <a:buChar char="•"/>
            </a:pPr>
            <a:r>
              <a:rPr lang="en-US" dirty="0"/>
              <a:t>Group Members and Tasks</a:t>
            </a:r>
          </a:p>
          <a:p>
            <a:pPr marL="457200" indent="-457200">
              <a:buFont typeface="Arial" panose="020B0604020202020204" pitchFamily="34" charset="0"/>
              <a:buChar char="•"/>
            </a:pPr>
            <a:r>
              <a:rPr lang="en-US" dirty="0"/>
              <a:t>Primary Exploratory Questions</a:t>
            </a:r>
          </a:p>
          <a:p>
            <a:pPr marL="457200" indent="-457200">
              <a:buFont typeface="Arial" panose="020B0604020202020204" pitchFamily="34" charset="0"/>
              <a:buChar char="•"/>
            </a:pPr>
            <a:r>
              <a:rPr lang="en-US" dirty="0"/>
              <a:t>Project Flow</a:t>
            </a:r>
          </a:p>
          <a:p>
            <a:pPr marL="457200" indent="-457200">
              <a:buFont typeface="Arial" panose="020B0604020202020204" pitchFamily="34" charset="0"/>
              <a:buChar char="•"/>
            </a:pPr>
            <a:r>
              <a:rPr lang="en-US" dirty="0"/>
              <a:t>Data Gathering &amp; Manipulation</a:t>
            </a:r>
          </a:p>
          <a:p>
            <a:pPr marL="457200" indent="-457200">
              <a:buFont typeface="Arial" panose="020B0604020202020204" pitchFamily="34" charset="0"/>
              <a:buChar char="•"/>
            </a:pPr>
            <a:r>
              <a:rPr lang="en-US" dirty="0"/>
              <a:t>Visualizations &amp; Findings</a:t>
            </a:r>
          </a:p>
          <a:p>
            <a:pPr marL="457200" indent="-457200">
              <a:buFont typeface="Arial" panose="020B0604020202020204" pitchFamily="34" charset="0"/>
              <a:buChar char="•"/>
            </a:pPr>
            <a:r>
              <a:rPr lang="en-US" dirty="0"/>
              <a:t>Q &amp;A </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endParaRPr lang="en-US" dirty="0"/>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12/11/22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Twitter Sentiment Project</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3082334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12/11/22</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Twitter Sentiment Project</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graphicFrame>
        <p:nvGraphicFramePr>
          <p:cNvPr id="10" name="Diagram 9">
            <a:extLst>
              <a:ext uri="{FF2B5EF4-FFF2-40B4-BE49-F238E27FC236}">
                <a16:creationId xmlns:a16="http://schemas.microsoft.com/office/drawing/2014/main" id="{D31501E1-A508-8747-B122-EE4FD7DE67F1}"/>
              </a:ext>
            </a:extLst>
          </p:cNvPr>
          <p:cNvGraphicFramePr/>
          <p:nvPr>
            <p:extLst>
              <p:ext uri="{D42A27DB-BD31-4B8C-83A1-F6EECF244321}">
                <p14:modId xmlns:p14="http://schemas.microsoft.com/office/powerpoint/2010/main" val="1070997460"/>
              </p:ext>
            </p:extLst>
          </p:nvPr>
        </p:nvGraphicFramePr>
        <p:xfrm>
          <a:off x="3592963" y="2658957"/>
          <a:ext cx="4301191" cy="38180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Content Placeholder 3">
            <a:extLst>
              <a:ext uri="{FF2B5EF4-FFF2-40B4-BE49-F238E27FC236}">
                <a16:creationId xmlns:a16="http://schemas.microsoft.com/office/drawing/2014/main" id="{0EC94298-5B49-E847-853F-A0333432EE18}"/>
              </a:ext>
            </a:extLst>
          </p:cNvPr>
          <p:cNvSpPr txBox="1">
            <a:spLocks/>
          </p:cNvSpPr>
          <p:nvPr/>
        </p:nvSpPr>
        <p:spPr>
          <a:xfrm>
            <a:off x="6000077" y="2709437"/>
            <a:ext cx="5472377" cy="3325603"/>
          </a:xfrm>
          <a:prstGeom prst="rect">
            <a:avLst/>
          </a:prstGeom>
        </p:spPr>
        <p:txBody>
          <a:bodyPr vert="horz" lIns="91440" tIns="45720" rIns="91440" bIns="45720" rtlCol="0" anchor="t">
            <a:normAutofit/>
          </a:bodyPr>
          <a:lstStyle>
            <a:lvl1pPr marL="0" indent="0" algn="l" defTabSz="914400" rtl="0" eaLnBrk="1" latinLnBrk="0" hangingPunct="1">
              <a:lnSpc>
                <a:spcPct val="15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n-US" dirty="0"/>
          </a:p>
        </p:txBody>
      </p:sp>
    </p:spTree>
    <p:extLst>
      <p:ext uri="{BB962C8B-B14F-4D97-AF65-F5344CB8AC3E}">
        <p14:creationId xmlns:p14="http://schemas.microsoft.com/office/powerpoint/2010/main" val="2813812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8401624" cy="1325563"/>
          </a:xfrm>
        </p:spPr>
        <p:txBody>
          <a:bodyPr/>
          <a:lstStyle/>
          <a:p>
            <a:r>
              <a:rPr lang="en-US" dirty="0"/>
              <a:t>Meet our team</a:t>
            </a:r>
          </a:p>
        </p:txBody>
      </p:sp>
      <p:sp>
        <p:nvSpPr>
          <p:cNvPr id="34" name="Text Placeholder 33">
            <a:extLst>
              <a:ext uri="{FF2B5EF4-FFF2-40B4-BE49-F238E27FC236}">
                <a16:creationId xmlns:a16="http://schemas.microsoft.com/office/drawing/2014/main" id="{C1C92E27-D550-F44E-8491-927F819E72B8}"/>
              </a:ext>
            </a:extLst>
          </p:cNvPr>
          <p:cNvSpPr>
            <a:spLocks noGrp="1"/>
          </p:cNvSpPr>
          <p:nvPr>
            <p:ph type="body" sz="quarter" idx="17"/>
          </p:nvPr>
        </p:nvSpPr>
        <p:spPr>
          <a:xfrm>
            <a:off x="2123351" y="2426400"/>
            <a:ext cx="2281237" cy="347662"/>
          </a:xfrm>
        </p:spPr>
        <p:txBody>
          <a:bodyPr/>
          <a:lstStyle/>
          <a:p>
            <a:r>
              <a:rPr lang="en-US" dirty="0"/>
              <a:t>Ning Ding</a:t>
            </a:r>
          </a:p>
        </p:txBody>
      </p:sp>
      <p:sp>
        <p:nvSpPr>
          <p:cNvPr id="35" name="Text Placeholder 34">
            <a:extLst>
              <a:ext uri="{FF2B5EF4-FFF2-40B4-BE49-F238E27FC236}">
                <a16:creationId xmlns:a16="http://schemas.microsoft.com/office/drawing/2014/main" id="{7D722C50-45F7-D84B-B216-568F72D66349}"/>
              </a:ext>
            </a:extLst>
          </p:cNvPr>
          <p:cNvSpPr>
            <a:spLocks noGrp="1"/>
          </p:cNvSpPr>
          <p:nvPr>
            <p:ph type="body" sz="quarter" idx="18"/>
          </p:nvPr>
        </p:nvSpPr>
        <p:spPr>
          <a:xfrm>
            <a:off x="2123350" y="2811646"/>
            <a:ext cx="2281237" cy="347662"/>
          </a:xfrm>
        </p:spPr>
        <p:txBody>
          <a:bodyPr/>
          <a:lstStyle/>
          <a:p>
            <a:r>
              <a:rPr lang="en-US" dirty="0"/>
              <a:t>Scrum</a:t>
            </a:r>
            <a:r>
              <a:rPr lang="en-CA" dirty="0"/>
              <a:t>, Stock Data </a:t>
            </a:r>
            <a:r>
              <a:rPr lang="en-US" dirty="0"/>
              <a:t>&amp; Data Manipulation </a:t>
            </a:r>
          </a:p>
        </p:txBody>
      </p:sp>
      <p:sp>
        <p:nvSpPr>
          <p:cNvPr id="36" name="Text Placeholder 35">
            <a:extLst>
              <a:ext uri="{FF2B5EF4-FFF2-40B4-BE49-F238E27FC236}">
                <a16:creationId xmlns:a16="http://schemas.microsoft.com/office/drawing/2014/main" id="{176187A9-3EBE-F64D-AE99-021BB3767F90}"/>
              </a:ext>
            </a:extLst>
          </p:cNvPr>
          <p:cNvSpPr>
            <a:spLocks noGrp="1"/>
          </p:cNvSpPr>
          <p:nvPr>
            <p:ph type="body" sz="quarter" idx="19"/>
          </p:nvPr>
        </p:nvSpPr>
        <p:spPr>
          <a:xfrm>
            <a:off x="2123349" y="3429000"/>
            <a:ext cx="2281237" cy="347662"/>
          </a:xfrm>
        </p:spPr>
        <p:txBody>
          <a:bodyPr/>
          <a:lstStyle/>
          <a:p>
            <a:r>
              <a:rPr lang="en-US" dirty="0"/>
              <a:t>David Chartrand</a:t>
            </a:r>
          </a:p>
        </p:txBody>
      </p:sp>
      <p:sp>
        <p:nvSpPr>
          <p:cNvPr id="37" name="Text Placeholder 36">
            <a:extLst>
              <a:ext uri="{FF2B5EF4-FFF2-40B4-BE49-F238E27FC236}">
                <a16:creationId xmlns:a16="http://schemas.microsoft.com/office/drawing/2014/main" id="{7990731F-95DE-4F44-8EA0-E275CEAFD8A2}"/>
              </a:ext>
            </a:extLst>
          </p:cNvPr>
          <p:cNvSpPr>
            <a:spLocks noGrp="1"/>
          </p:cNvSpPr>
          <p:nvPr>
            <p:ph type="body" sz="quarter" idx="20"/>
          </p:nvPr>
        </p:nvSpPr>
        <p:spPr>
          <a:xfrm>
            <a:off x="2123348" y="3800222"/>
            <a:ext cx="2281237" cy="347662"/>
          </a:xfrm>
        </p:spPr>
        <p:txBody>
          <a:bodyPr/>
          <a:lstStyle/>
          <a:p>
            <a:r>
              <a:rPr lang="en-US" dirty="0"/>
              <a:t>Twitter API</a:t>
            </a:r>
          </a:p>
        </p:txBody>
      </p:sp>
      <p:sp>
        <p:nvSpPr>
          <p:cNvPr id="38" name="Text Placeholder 37">
            <a:extLst>
              <a:ext uri="{FF2B5EF4-FFF2-40B4-BE49-F238E27FC236}">
                <a16:creationId xmlns:a16="http://schemas.microsoft.com/office/drawing/2014/main" id="{5B19EE51-628F-CA4E-94B0-57E9ACA1446A}"/>
              </a:ext>
            </a:extLst>
          </p:cNvPr>
          <p:cNvSpPr>
            <a:spLocks noGrp="1"/>
          </p:cNvSpPr>
          <p:nvPr>
            <p:ph type="body" sz="quarter" idx="21"/>
          </p:nvPr>
        </p:nvSpPr>
        <p:spPr>
          <a:xfrm>
            <a:off x="2123348" y="4257769"/>
            <a:ext cx="2281237" cy="347662"/>
          </a:xfrm>
        </p:spPr>
        <p:txBody>
          <a:bodyPr/>
          <a:lstStyle/>
          <a:p>
            <a:r>
              <a:rPr lang="en-US" dirty="0"/>
              <a:t>Haiming Wang</a:t>
            </a:r>
          </a:p>
        </p:txBody>
      </p:sp>
      <p:sp>
        <p:nvSpPr>
          <p:cNvPr id="39" name="Text Placeholder 38">
            <a:extLst>
              <a:ext uri="{FF2B5EF4-FFF2-40B4-BE49-F238E27FC236}">
                <a16:creationId xmlns:a16="http://schemas.microsoft.com/office/drawing/2014/main" id="{2A6ACC78-74DF-604E-BD14-4BBE7B4EEF5B}"/>
              </a:ext>
            </a:extLst>
          </p:cNvPr>
          <p:cNvSpPr>
            <a:spLocks noGrp="1"/>
          </p:cNvSpPr>
          <p:nvPr>
            <p:ph type="body" sz="quarter" idx="22"/>
          </p:nvPr>
        </p:nvSpPr>
        <p:spPr>
          <a:xfrm>
            <a:off x="2123348" y="4707914"/>
            <a:ext cx="2281237" cy="347662"/>
          </a:xfrm>
        </p:spPr>
        <p:txBody>
          <a:bodyPr/>
          <a:lstStyle/>
          <a:p>
            <a:r>
              <a:rPr lang="en-US" dirty="0"/>
              <a:t>Visualization</a:t>
            </a:r>
          </a:p>
        </p:txBody>
      </p:sp>
      <p:sp>
        <p:nvSpPr>
          <p:cNvPr id="3" name="Date Placeholder 2">
            <a:extLst>
              <a:ext uri="{FF2B5EF4-FFF2-40B4-BE49-F238E27FC236}">
                <a16:creationId xmlns:a16="http://schemas.microsoft.com/office/drawing/2014/main" id="{7517F12A-7304-B447-BEB8-A99EA8009F15}"/>
              </a:ext>
            </a:extLst>
          </p:cNvPr>
          <p:cNvSpPr>
            <a:spLocks noGrp="1"/>
          </p:cNvSpPr>
          <p:nvPr>
            <p:ph type="dt" sz="half" idx="10"/>
          </p:nvPr>
        </p:nvSpPr>
        <p:spPr>
          <a:xfrm>
            <a:off x="381000" y="6356350"/>
            <a:ext cx="1569803" cy="365125"/>
          </a:xfrm>
        </p:spPr>
        <p:txBody>
          <a:bodyPr/>
          <a:lstStyle/>
          <a:p>
            <a:fld id="{F742F39E-1B75-804F-BDAE-BCC03958AB94}" type="datetime1">
              <a:rPr lang="en-US" smtClean="0"/>
              <a:pPr/>
              <a:t>12/11/22</a:t>
            </a:fld>
            <a:endParaRPr lang="en-US" dirty="0"/>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dirty="0"/>
              <a:t>Twitter Sentiment Project</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3335690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Primary Exploratory Questions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pPr marL="457200" indent="-457200">
              <a:buFont typeface="Arial" panose="020B0604020202020204" pitchFamily="34" charset="0"/>
              <a:buChar char="•"/>
            </a:pPr>
            <a:r>
              <a:rPr lang="en-US" dirty="0"/>
              <a:t>Is there a correlation between other stock markets in the world and the US Indexes? Is the distribution of daily return normalized? </a:t>
            </a:r>
          </a:p>
          <a:p>
            <a:endParaRPr lang="en-US" dirty="0"/>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12/11/22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Twitter Sentiment Project</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3944406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Primary Exploratory Questions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pPr marL="457200" indent="-457200">
              <a:buFont typeface="Arial" panose="020B0604020202020204" pitchFamily="34" charset="0"/>
              <a:buChar char="•"/>
            </a:pPr>
            <a:r>
              <a:rPr lang="en-US" dirty="0"/>
              <a:t>How do a random sample of active influential financial professionals’ tweets correlate to the  stock markets? What is the correlation between the tweets and the market?</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12/11/22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Twitter Sentiment Project</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1243248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Primary Exploratory Questions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pPr marL="457200" indent="-457200">
              <a:buFont typeface="Arial" panose="020B0604020202020204" pitchFamily="34" charset="0"/>
              <a:buChar char="•"/>
            </a:pPr>
            <a:r>
              <a:rPr lang="en-US" dirty="0"/>
              <a:t>Does either positive or negative tweets have a more significant correlation to the market?</a:t>
            </a:r>
          </a:p>
          <a:p>
            <a:endParaRPr lang="en-US" dirty="0"/>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12/11/22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Twitter Sentiment Project</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2106131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a:normAutofit/>
          </a:bodyPr>
          <a:lstStyle/>
          <a:p>
            <a:r>
              <a:rPr lang="en-US" dirty="0"/>
              <a:t>Project Flow</a:t>
            </a:r>
          </a:p>
        </p:txBody>
      </p:sp>
      <p:graphicFrame>
        <p:nvGraphicFramePr>
          <p:cNvPr id="6" name="Content Placeholder 3" descr="Timeline Placeholder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862820315"/>
              </p:ext>
            </p:extLst>
          </p:nvPr>
        </p:nvGraphicFramePr>
        <p:xfrm>
          <a:off x="1251312" y="2082555"/>
          <a:ext cx="9689375" cy="39408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9C0179B5-0800-154F-80F6-614473C055BD}"/>
              </a:ext>
            </a:extLst>
          </p:cNvPr>
          <p:cNvSpPr txBox="1"/>
          <p:nvPr/>
        </p:nvSpPr>
        <p:spPr>
          <a:xfrm>
            <a:off x="2042809"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1</a:t>
            </a:r>
          </a:p>
        </p:txBody>
      </p:sp>
      <p:sp>
        <p:nvSpPr>
          <p:cNvPr id="7" name="TextBox 6">
            <a:extLst>
              <a:ext uri="{FF2B5EF4-FFF2-40B4-BE49-F238E27FC236}">
                <a16:creationId xmlns:a16="http://schemas.microsoft.com/office/drawing/2014/main" id="{B468C313-80C0-8840-8702-F1084174C592}"/>
              </a:ext>
            </a:extLst>
          </p:cNvPr>
          <p:cNvSpPr txBox="1"/>
          <p:nvPr/>
        </p:nvSpPr>
        <p:spPr>
          <a:xfrm>
            <a:off x="40022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2</a:t>
            </a:r>
          </a:p>
        </p:txBody>
      </p:sp>
      <p:sp>
        <p:nvSpPr>
          <p:cNvPr id="8" name="TextBox 7">
            <a:extLst>
              <a:ext uri="{FF2B5EF4-FFF2-40B4-BE49-F238E27FC236}">
                <a16:creationId xmlns:a16="http://schemas.microsoft.com/office/drawing/2014/main" id="{4E863C6B-1856-BC43-A090-B182EAB34EB8}"/>
              </a:ext>
            </a:extLst>
          </p:cNvPr>
          <p:cNvSpPr txBox="1"/>
          <p:nvPr/>
        </p:nvSpPr>
        <p:spPr>
          <a:xfrm>
            <a:off x="59326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3</a:t>
            </a:r>
          </a:p>
        </p:txBody>
      </p:sp>
      <p:sp>
        <p:nvSpPr>
          <p:cNvPr id="9" name="TextBox 8">
            <a:extLst>
              <a:ext uri="{FF2B5EF4-FFF2-40B4-BE49-F238E27FC236}">
                <a16:creationId xmlns:a16="http://schemas.microsoft.com/office/drawing/2014/main" id="{3AE770E3-D227-CD4E-83C4-44744E774884}"/>
              </a:ext>
            </a:extLst>
          </p:cNvPr>
          <p:cNvSpPr txBox="1"/>
          <p:nvPr/>
        </p:nvSpPr>
        <p:spPr>
          <a:xfrm>
            <a:off x="78630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4</a:t>
            </a:r>
          </a:p>
        </p:txBody>
      </p:sp>
      <p:sp>
        <p:nvSpPr>
          <p:cNvPr id="10" name="TextBox 9">
            <a:extLst>
              <a:ext uri="{FF2B5EF4-FFF2-40B4-BE49-F238E27FC236}">
                <a16:creationId xmlns:a16="http://schemas.microsoft.com/office/drawing/2014/main" id="{10C47546-62E7-304A-8631-60D9B8E543BE}"/>
              </a:ext>
            </a:extLst>
          </p:cNvPr>
          <p:cNvSpPr txBox="1"/>
          <p:nvPr/>
        </p:nvSpPr>
        <p:spPr>
          <a:xfrm>
            <a:off x="9807953"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5</a:t>
            </a:r>
          </a:p>
        </p:txBody>
      </p:sp>
      <p:sp>
        <p:nvSpPr>
          <p:cNvPr id="3" name="Date Placeholder 2">
            <a:extLst>
              <a:ext uri="{FF2B5EF4-FFF2-40B4-BE49-F238E27FC236}">
                <a16:creationId xmlns:a16="http://schemas.microsoft.com/office/drawing/2014/main" id="{3FE88D32-0135-7B4F-AD5F-EA1673D46765}"/>
              </a:ext>
            </a:extLst>
          </p:cNvPr>
          <p:cNvSpPr>
            <a:spLocks noGrp="1"/>
          </p:cNvSpPr>
          <p:nvPr>
            <p:ph type="dt" sz="half" idx="2"/>
          </p:nvPr>
        </p:nvSpPr>
        <p:spPr>
          <a:xfrm>
            <a:off x="381000" y="6356350"/>
            <a:ext cx="1701018" cy="365125"/>
          </a:xfrm>
        </p:spPr>
        <p:txBody>
          <a:bodyPr/>
          <a:lstStyle/>
          <a:p>
            <a:fld id="{D5E2F4D9-1A6B-894D-9E7D-8548C879BC04}" type="datetime1">
              <a:rPr lang="en-US" smtClean="0"/>
              <a:pPr/>
              <a:t>12/11/22</a:t>
            </a:fld>
            <a:endParaRPr lang="en-US" dirty="0"/>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r>
              <a:rPr lang="en-US" dirty="0"/>
              <a:t>Twitter Sentiment Project</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700209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solidFill>
                  <a:schemeClr val="accent1"/>
                </a:solidFill>
              </a:rPr>
              <a:t>Data Gathering &amp; Manipulation</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6656559" y="1928802"/>
            <a:ext cx="4663440" cy="522514"/>
          </a:xfrm>
        </p:spPr>
        <p:txBody>
          <a:bodyPr/>
          <a:lstStyle/>
          <a:p>
            <a:r>
              <a:rPr lang="en-US" dirty="0">
                <a:solidFill>
                  <a:srgbClr val="7030A0"/>
                </a:solidFill>
              </a:rPr>
              <a:t>         Yahoo Finance</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982626" y="1923217"/>
            <a:ext cx="4663440" cy="522514"/>
          </a:xfrm>
        </p:spPr>
        <p:txBody>
          <a:bodyPr/>
          <a:lstStyle/>
          <a:p>
            <a:r>
              <a:rPr lang="en-US" dirty="0">
                <a:solidFill>
                  <a:schemeClr val="accent1"/>
                </a:solidFill>
              </a:rPr>
              <a:t>            Twitter API</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12/11/22</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Twitter Sentiment Project</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9</a:t>
            </a:fld>
            <a:endParaRPr lang="en-US" dirty="0"/>
          </a:p>
        </p:txBody>
      </p:sp>
      <p:pic>
        <p:nvPicPr>
          <p:cNvPr id="11" name="Picture 10">
            <a:extLst>
              <a:ext uri="{FF2B5EF4-FFF2-40B4-BE49-F238E27FC236}">
                <a16:creationId xmlns:a16="http://schemas.microsoft.com/office/drawing/2014/main" id="{38EE3360-13CE-9A48-9A48-6EBAC192AE67}"/>
              </a:ext>
            </a:extLst>
          </p:cNvPr>
          <p:cNvPicPr>
            <a:picLocks noChangeAspect="1"/>
          </p:cNvPicPr>
          <p:nvPr/>
        </p:nvPicPr>
        <p:blipFill>
          <a:blip r:embed="rId3"/>
          <a:stretch>
            <a:fillRect/>
          </a:stretch>
        </p:blipFill>
        <p:spPr>
          <a:xfrm>
            <a:off x="7361117" y="2413813"/>
            <a:ext cx="3021875" cy="3021875"/>
          </a:xfrm>
          <a:prstGeom prst="rect">
            <a:avLst/>
          </a:prstGeom>
        </p:spPr>
      </p:pic>
      <p:pic>
        <p:nvPicPr>
          <p:cNvPr id="13" name="Picture 2">
            <a:extLst>
              <a:ext uri="{FF2B5EF4-FFF2-40B4-BE49-F238E27FC236}">
                <a16:creationId xmlns:a16="http://schemas.microsoft.com/office/drawing/2014/main" id="{EBFD8FD3-979D-9742-BA60-92BF2F547D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0798" y="2445731"/>
            <a:ext cx="3396829" cy="279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3119616"/>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{AD0E4482-D968-4EC9-B072-C4749CDBC144}tf45331398_win32</Template>
  <TotalTime>3388</TotalTime>
  <Words>1394</Words>
  <Application>Microsoft Macintosh PowerPoint</Application>
  <PresentationFormat>Widescreen</PresentationFormat>
  <Paragraphs>186</Paragraphs>
  <Slides>19</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Tenorite</vt:lpstr>
      <vt:lpstr>Al Bayan Plain</vt:lpstr>
      <vt:lpstr>Arial</vt:lpstr>
      <vt:lpstr>Calibri</vt:lpstr>
      <vt:lpstr>Office Theme</vt:lpstr>
      <vt:lpstr>Project 1 – Twitter Sentiments</vt:lpstr>
      <vt:lpstr>Agenda</vt:lpstr>
      <vt:lpstr>Introduction</vt:lpstr>
      <vt:lpstr>Meet our team</vt:lpstr>
      <vt:lpstr>Primary Exploratory Questions</vt:lpstr>
      <vt:lpstr>Primary Exploratory Questions</vt:lpstr>
      <vt:lpstr>Primary Exploratory Questions</vt:lpstr>
      <vt:lpstr>Project Flow</vt:lpstr>
      <vt:lpstr>Data Gathering &amp; Manipulation</vt:lpstr>
      <vt:lpstr>Data Gathering &amp; Manipulation</vt:lpstr>
      <vt:lpstr>Visualization</vt:lpstr>
      <vt:lpstr>Conclusions &amp; Findings (Visualization)</vt:lpstr>
      <vt:lpstr>Conclusions &amp; Findings (Visualization)</vt:lpstr>
      <vt:lpstr>Conclusions &amp; Findings (Visualization)</vt:lpstr>
      <vt:lpstr>Conclusions &amp; Findings (Visualization)</vt:lpstr>
      <vt:lpstr>Conclusions &amp; Findings (Visualization)</vt:lpstr>
      <vt:lpstr>Conclusions &amp; Findings (Visualization)</vt:lpstr>
      <vt:lpstr>Thank you</vt:lpstr>
      <vt:lpstr>Q &amp; A</vt:lpstr>
    </vt:vector>
  </TitlesOfParts>
  <Company>Scotiabank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 Twitter vs Stocks  </dc:title>
  <dc:creator>Wang, David</dc:creator>
  <cp:lastModifiedBy>Microsoft Office User</cp:lastModifiedBy>
  <cp:revision>51</cp:revision>
  <dcterms:created xsi:type="dcterms:W3CDTF">2022-12-05T15:46:04Z</dcterms:created>
  <dcterms:modified xsi:type="dcterms:W3CDTF">2022-12-12T01:59:45Z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