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6" r:id="rId9"/>
    <p:sldId id="267" r:id="rId10"/>
    <p:sldId id="269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5AC7D4"/>
    <a:srgbClr val="3B5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4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F0F4D-BC2B-404C-9007-D4E8145F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05548-DB0A-954C-8C14-533F6485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D5E81-8116-AC43-98D8-6839A29F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05B7-F55C-FE40-81A4-7AEAC644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A0F35-AFAF-8544-8966-F6129ED3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9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7072-DFC1-0D4E-9C43-F215C84E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06D00-922E-C947-B5C9-5E04C076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9895-E29E-F24D-B050-B6F37EFE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147CD-36A3-094B-AD2E-87BB9BC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D436-7F74-A24A-8E80-B2B441CD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7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A3401-3A03-8B44-AB0B-C3864EA3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07433-D621-A144-8006-6D690EA1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F8DA7-2F7F-5245-857C-9F3852D8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4AF74-32B4-EE45-A8C7-DA6A6589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9BC1-4B18-7341-8EEA-C14182B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5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CA499-2DC2-9847-AFD4-7DEA26F6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6C936-72AB-6C44-8C34-D8CB8678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9D99-9F11-414A-B5F7-621930CB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62DDB-2384-3446-A1C0-56D15A10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F64CF-C065-D142-BE39-E55B23D9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7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459F6-32C8-404E-BFE1-E3C65745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73F45-CB00-C149-9A7D-60B04803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A2B16-152F-8444-A965-51046F68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A2CDB-7B04-BE46-A48D-0AB36574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C8621-B478-634B-BD3B-EFB7BD6E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5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8A335-4676-9544-87E7-4F24E650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2C1F4-DCC1-5441-99B1-8977E61E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82567-DFA3-F743-BE72-3E9C25459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C6BA6-1E43-C849-BA20-C27A7167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9B137-ACF9-9C46-8E32-6A1D91DB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5156A-ABF9-F742-9E69-77A787AE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1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85886-A154-A141-8112-6ED5B62D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43FC0-9946-4747-9B10-9978B29FB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B06FA-AF22-FD46-B833-3CF6FD78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6A0FC-5BD8-E241-B960-F317D302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754705-D3D1-D040-89FF-A9ECB949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97742D-8A66-664A-860A-623F4968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55E30-2C65-7844-BDB9-3AE12DC1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D8C3D-22FE-B24B-9B2A-1FFE3E49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2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60539-C154-044B-927E-14DC2CA7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764CA3-E873-8749-9D8B-8B4AA0C2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F45DE-4C58-9D41-92B5-F44045AF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2A6E2-11DC-7D46-B4F0-C7750250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74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29256A-5164-0244-AA77-90578243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25C029-0DD5-4A49-A301-4C3771C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AB1171-8C69-5F48-A87F-EA16F10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B3F9D-611E-3C4E-829C-5D373B71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94AEC-A5AC-C342-8F4D-33FFF93A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A921B-7015-264B-8337-712EB1FD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AA711-833E-CC49-879A-6B108196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FE37E-DED2-ED43-9645-0F8D6FD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48F20-11CB-B94F-9236-A74D7635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71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B4310-E84E-2947-A0D0-E4BAE46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7FDB59-95B2-F243-8968-F2A21E549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8130D-D833-3048-99F5-2FE31DBB0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84973-7733-A344-ABDA-0D40BD9C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9BF78-629A-CA4B-B089-017E821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5FB7F-2CE5-7345-94A8-C41FD875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83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00D72-1058-2D44-8B55-D6C73829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4BE82-496E-0F48-B5EB-C7A11AF9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25434-A7AF-B64C-AF0E-8F85BD19F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9C1B-6264-0247-8196-0CD40AF5D58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73B4D-9EF8-9143-95E3-633A5E29D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C8068-C3AF-4846-94F0-657BB484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530" y="2301411"/>
            <a:ext cx="1064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3B5AB0"/>
                </a:solidFill>
                <a:latin typeface="PingFang SC" charset="-122"/>
                <a:ea typeface="PingFang SC" charset="-122"/>
                <a:cs typeface="PingFang SC" charset="-122"/>
              </a:rPr>
              <a:t>Constrained Sentence Generation by Metropolis-Hastings Sampling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530" y="3643054"/>
            <a:ext cx="78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Ning Miao, Hao Zhou, Lili </a:t>
            </a:r>
            <a:r>
              <a:rPr lang="en-US" altLang="zh-CN" dirty="0" err="1"/>
              <a:t>Mou</a:t>
            </a:r>
            <a:r>
              <a:rPr lang="en-US" altLang="zh-CN" dirty="0"/>
              <a:t>, Rui Yan, Lei Li</a:t>
            </a:r>
          </a:p>
        </p:txBody>
      </p:sp>
    </p:spTree>
    <p:extLst>
      <p:ext uri="{BB962C8B-B14F-4D97-AF65-F5344CB8AC3E}">
        <p14:creationId xmlns:p14="http://schemas.microsoft.com/office/powerpoint/2010/main" val="188128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Reference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12977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Hokamp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Liu, Q. 2017. Lexically constrained decoding for sequence generation using grid beam search. In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Li, Z.; Jiang, X.; Shang, L.; and Li, H. 2017. Paraphrase generation with deep reinforcement learning.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arXiv:1711.00279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Gupta, A.; Agarwal, A.; Singh, P.; and Rai, P. 2017. A deep generative framework for paraphrase generation.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arXiv:1709.05074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L.; Yan, R.; Li, G.; Zhang, L.;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2015. Backward and forward language modeling for constrained sentence generation.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arXiv:1512.06612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Junczys-Dowmunt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Grundkiewicz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2016.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Phrasebased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translation is state-of-the-art for automatic grammatical error correction.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arXiv:1605.06353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Felice, M.; Yuan, Z.; Andersen, Ø. E.;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Yannakoudakis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H.;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Kochmar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2014. Grammatical error correction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hybrid systems and type filtering. In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Napoles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Sakaguchi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K.; Post, M.; and Tetreault, J. 2015. Ground truth for grammatical error correction metrics. In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7703" y="2812819"/>
            <a:ext cx="4056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PingFang SC Medium" charset="-122"/>
                <a:ea typeface="PingFang SC Medium" charset="-122"/>
                <a:cs typeface="PingFang SC Medium" charset="-122"/>
              </a:rPr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392483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529" y="2301411"/>
            <a:ext cx="7615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Constrained Sentence Generation by Metropolis-Hastings Sampling</a:t>
            </a:r>
          </a:p>
        </p:txBody>
      </p:sp>
    </p:spTree>
    <p:extLst>
      <p:ext uri="{BB962C8B-B14F-4D97-AF65-F5344CB8AC3E}">
        <p14:creationId xmlns:p14="http://schemas.microsoft.com/office/powerpoint/2010/main" val="24400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269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Motivation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106978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 often need to add constrains to sentence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Hard constrains (</a:t>
            </a:r>
            <a:r>
              <a:rPr lang="en-US" altLang="zh-CN" sz="2000" dirty="0" err="1"/>
              <a:t>eg.</a:t>
            </a:r>
            <a:r>
              <a:rPr lang="en-US" altLang="zh-CN" sz="2000" dirty="0"/>
              <a:t> keyword2sentence)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Juice -&gt; Brand natural juice, specially made for you</a:t>
            </a:r>
          </a:p>
          <a:p>
            <a:pPr lvl="2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果汁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纯天然果汁，只为你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Soft constrains (</a:t>
            </a:r>
            <a:r>
              <a:rPr lang="en-US" altLang="zh-CN" sz="2000" dirty="0" err="1"/>
              <a:t>eg.</a:t>
            </a:r>
            <a:r>
              <a:rPr lang="en-US" altLang="zh-CN" sz="2000" dirty="0"/>
              <a:t> paraphrase)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movie is a great success -&gt; It is one of my favorite movies </a:t>
            </a:r>
          </a:p>
          <a:p>
            <a:pPr lvl="2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这部电影取得了成功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这是我最喜欢的电影之一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Current methods don’t work well in constrained sentence generation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It’s difficult to add constraints to widely-used sequential sentence generation models, such as seq2seq and VAE.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Methods dedicated for constrained sentence generation can only handle a specific problem.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GBS and CBS can only generate sentence from certain keywords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VAE-SVG can only do paraphrase</a:t>
            </a: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85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269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Introduction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5555673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 need a practical method for sentence generation under </a:t>
            </a:r>
            <a:r>
              <a:rPr lang="en-US" altLang="zh-CN" sz="2400" b="1" dirty="0"/>
              <a:t>both</a:t>
            </a:r>
            <a:r>
              <a:rPr lang="en-US" altLang="zh-CN" sz="2400" dirty="0"/>
              <a:t> hard and soft constraint! So we propose </a:t>
            </a:r>
            <a:r>
              <a:rPr lang="en-US" altLang="zh-CN" sz="2400" b="1" dirty="0"/>
              <a:t>Constrained Generation by Metropolis-Hastings sampling (CGMH).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9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The main idea of CGMH is performing Metropolis-Hastings sampling directly in the space of sentences. The figure on right illustrates CGMH by an example of generating advertisement from keywords.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11B6D6-D05F-408D-A130-40887ED0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20" y="1497677"/>
            <a:ext cx="5613689" cy="41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2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85719B-DFE4-449A-8BE5-BF44EE3C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977" y="3077497"/>
            <a:ext cx="6962682" cy="3012491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矩形 1"/>
          <p:cNvSpPr/>
          <p:nvPr/>
        </p:nvSpPr>
        <p:spPr>
          <a:xfrm>
            <a:off x="426143" y="675794"/>
            <a:ext cx="4776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Metropolis-Hastings Sampling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095358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PingFang SC" charset="-122"/>
                <a:cs typeface="PingFang SC" charset="-122"/>
              </a:rPr>
              <a:t>Metropolis-Hastings(MH) sampling is a 2-step Markov Chain Monte-Carlo (MCMC) algorithm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MH first proposes a transition and then accepts or rejects the transition. (Gibbs sampling is a special case of MH sampling, which always accepts transitions.)</a:t>
            </a:r>
          </a:p>
        </p:txBody>
      </p:sp>
    </p:spTree>
    <p:extLst>
      <p:ext uri="{BB962C8B-B14F-4D97-AF65-F5344CB8AC3E}">
        <p14:creationId xmlns:p14="http://schemas.microsoft.com/office/powerpoint/2010/main" val="96773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4776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Method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26279B-10CB-421A-AC99-7E72E4F86DE4}"/>
                  </a:ext>
                </a:extLst>
              </p:cNvPr>
              <p:cNvSpPr txBox="1"/>
              <p:nvPr/>
            </p:nvSpPr>
            <p:spPr>
              <a:xfrm>
                <a:off x="540327" y="1137459"/>
                <a:ext cx="5722821" cy="4117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defTabSz="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We set the stationary distribution as: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is the probability of sentence in a general- purpose language model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is the indicator function showing whether constraint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is satisfied.</a:t>
                </a:r>
              </a:p>
              <a:p>
                <a:pPr marL="285750" lvl="0" indent="-285750" defTabSz="457200">
                  <a:buFont typeface="Wingdings" panose="05000000000000000000" pitchFamily="2" charset="2"/>
                  <a:buChar char="Ø"/>
                </a:pPr>
                <a:endParaRPr lang="en-US" altLang="zh-CN" sz="1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85750" lvl="0" indent="-285750" defTabSz="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We use MH algorithm to sample from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From a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, we propose a new sentence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by replacement/insertion/deletion of a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Calculate the acceptance rate: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 defTabSz="457200"/>
                <a:r>
                  <a:rPr lang="en-US" altLang="zh-CN" sz="16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⁡(1,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zh-CN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26279B-10CB-421A-AC99-7E72E4F8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7" y="1137459"/>
                <a:ext cx="5722821" cy="4117281"/>
              </a:xfrm>
              <a:prstGeom prst="rect">
                <a:avLst/>
              </a:prstGeom>
              <a:blipFill>
                <a:blip r:embed="rId3"/>
                <a:stretch>
                  <a:fillRect l="-746" t="-889" r="-959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AA854E1-4C43-441E-B4B4-7D64CC3E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260" y="1206521"/>
            <a:ext cx="5142413" cy="37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Keywords2Sentence Generation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770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altLang="zh-CN" dirty="0"/>
              <a:t>CGMH outperforms previous work in both NLL and human evaluations.</a:t>
            </a:r>
            <a:endParaRPr lang="en-US" altLang="zh-CN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C77BC-E3DC-4D1E-AA98-88E22FCF6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42" y="2139374"/>
            <a:ext cx="5054022" cy="2456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4017BE-3D8F-4D32-995B-4D8197E26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200" y="2139374"/>
            <a:ext cx="476748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1" y="675794"/>
            <a:ext cx="7708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Unsupervised Paraphrase Generation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98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CGMH is the first unsupervised model to achieve comparable results with supervised models.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C77BC-E3DC-4D1E-AA98-88E22FCF6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42" y="2139374"/>
            <a:ext cx="5054022" cy="24569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7FC9A5-9B9E-4EE7-829D-E62E069EF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28" y="2139374"/>
            <a:ext cx="5316173" cy="33896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D82354-BC0F-43A4-9157-70D1F3CF1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14099"/>
            <a:ext cx="5669858" cy="32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1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Unsupervised Error Correction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90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CGMH outperforms some of the supervised models trained on large parallel corpus.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68CCF2-AC00-42C7-A825-9CF74928D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686" y="1745314"/>
            <a:ext cx="3905787" cy="1683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E48E89-7D1D-4D81-8D4B-23481367A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83" y="3824507"/>
            <a:ext cx="7870618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594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PingFang SC</vt:lpstr>
      <vt:lpstr>PingFang SC Medium</vt:lpstr>
      <vt:lpstr>等线</vt:lpstr>
      <vt:lpstr>等线 Light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澄然</dc:creator>
  <cp:lastModifiedBy>admin</cp:lastModifiedBy>
  <cp:revision>14</cp:revision>
  <dcterms:created xsi:type="dcterms:W3CDTF">2018-08-21T09:21:47Z</dcterms:created>
  <dcterms:modified xsi:type="dcterms:W3CDTF">2018-11-05T07:59:29Z</dcterms:modified>
</cp:coreProperties>
</file>