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8" r:id="rId8"/>
    <p:sldId id="266" r:id="rId9"/>
    <p:sldId id="267" r:id="rId10"/>
    <p:sldId id="270" r:id="rId11"/>
    <p:sldId id="269" r:id="rId12"/>
    <p:sldId id="2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5AC7D4"/>
    <a:srgbClr val="3B5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0" autoAdjust="0"/>
    <p:restoredTop sz="94674"/>
  </p:normalViewPr>
  <p:slideViewPr>
    <p:cSldViewPr snapToGrid="0" snapToObjects="1">
      <p:cViewPr varScale="1">
        <p:scale>
          <a:sx n="48" d="100"/>
          <a:sy n="48" d="100"/>
        </p:scale>
        <p:origin x="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D388FC-980C-4F6C-A1FD-9A539982CECD}" type="doc">
      <dgm:prSet loTypeId="urn:microsoft.com/office/officeart/2009/3/layout/RandomtoResultProcess" loCatId="process" qsTypeId="urn:microsoft.com/office/officeart/2005/8/quickstyle/simple3" qsCatId="simple" csTypeId="urn:microsoft.com/office/officeart/2005/8/colors/accent1_2" csCatId="accent1" phldr="1"/>
      <dgm:spPr/>
    </dgm:pt>
    <dgm:pt modelId="{8278564F-8250-4699-B130-EC242CB316F2}">
      <dgm:prSet phldrT="[文本]"/>
      <dgm:spPr/>
      <dgm:t>
        <a:bodyPr/>
        <a:lstStyle/>
        <a:p>
          <a:r>
            <a:rPr lang="en-US" altLang="zh-CN" dirty="0"/>
            <a:t>Motivation</a:t>
          </a:r>
          <a:endParaRPr lang="zh-CN" altLang="en-US" dirty="0"/>
        </a:p>
      </dgm:t>
    </dgm:pt>
    <dgm:pt modelId="{313B10E9-F7F4-4B5F-B87E-1E034AFB4B18}" type="parTrans" cxnId="{10C926B0-3C13-4F07-A3D8-1494FA72D9D3}">
      <dgm:prSet/>
      <dgm:spPr/>
      <dgm:t>
        <a:bodyPr/>
        <a:lstStyle/>
        <a:p>
          <a:endParaRPr lang="zh-CN" altLang="en-US"/>
        </a:p>
      </dgm:t>
    </dgm:pt>
    <dgm:pt modelId="{8FD95936-7CE3-42AD-AF1F-C15CE95EC1EA}" type="sibTrans" cxnId="{10C926B0-3C13-4F07-A3D8-1494FA72D9D3}">
      <dgm:prSet/>
      <dgm:spPr/>
      <dgm:t>
        <a:bodyPr/>
        <a:lstStyle/>
        <a:p>
          <a:endParaRPr lang="zh-CN" altLang="en-US"/>
        </a:p>
      </dgm:t>
    </dgm:pt>
    <dgm:pt modelId="{8EE5AA56-73E4-4A0C-9972-645BAC090086}">
      <dgm:prSet phldrT="[文本]"/>
      <dgm:spPr/>
      <dgm:t>
        <a:bodyPr/>
        <a:lstStyle/>
        <a:p>
          <a:r>
            <a:rPr lang="en-US" altLang="zh-CN" dirty="0"/>
            <a:t>Experiment</a:t>
          </a:r>
          <a:endParaRPr lang="zh-CN" altLang="en-US" dirty="0"/>
        </a:p>
      </dgm:t>
    </dgm:pt>
    <dgm:pt modelId="{09B0A2D0-954C-4566-9565-F809D2243588}" type="parTrans" cxnId="{1830045D-E4F5-454E-9909-99DBC435F2A8}">
      <dgm:prSet/>
      <dgm:spPr/>
      <dgm:t>
        <a:bodyPr/>
        <a:lstStyle/>
        <a:p>
          <a:endParaRPr lang="zh-CN" altLang="en-US"/>
        </a:p>
      </dgm:t>
    </dgm:pt>
    <dgm:pt modelId="{25FA4CFB-C198-45E0-98C0-761E5CD32321}" type="sibTrans" cxnId="{1830045D-E4F5-454E-9909-99DBC435F2A8}">
      <dgm:prSet/>
      <dgm:spPr/>
      <dgm:t>
        <a:bodyPr/>
        <a:lstStyle/>
        <a:p>
          <a:endParaRPr lang="zh-CN" altLang="en-US"/>
        </a:p>
      </dgm:t>
    </dgm:pt>
    <dgm:pt modelId="{50AFCCF3-DBF2-4514-9A0F-756A9E28B739}">
      <dgm:prSet phldrT="[文本]"/>
      <dgm:spPr/>
      <dgm:t>
        <a:bodyPr/>
        <a:lstStyle/>
        <a:p>
          <a:r>
            <a:rPr lang="en-US" altLang="zh-CN" dirty="0"/>
            <a:t>Analysis</a:t>
          </a:r>
          <a:endParaRPr lang="zh-CN" altLang="en-US" dirty="0"/>
        </a:p>
      </dgm:t>
    </dgm:pt>
    <dgm:pt modelId="{F9748546-49A3-4AB5-A151-B1581287497F}" type="parTrans" cxnId="{078089D0-14B2-4849-A435-1E29331BA5DB}">
      <dgm:prSet/>
      <dgm:spPr/>
      <dgm:t>
        <a:bodyPr/>
        <a:lstStyle/>
        <a:p>
          <a:endParaRPr lang="zh-CN" altLang="en-US"/>
        </a:p>
      </dgm:t>
    </dgm:pt>
    <dgm:pt modelId="{E3A5B3CE-553A-41C6-AD2F-A71D764B3279}" type="sibTrans" cxnId="{078089D0-14B2-4849-A435-1E29331BA5DB}">
      <dgm:prSet/>
      <dgm:spPr/>
      <dgm:t>
        <a:bodyPr/>
        <a:lstStyle/>
        <a:p>
          <a:endParaRPr lang="zh-CN" altLang="en-US"/>
        </a:p>
      </dgm:t>
    </dgm:pt>
    <dgm:pt modelId="{5EB57E65-175A-4525-8F37-18AEC083FF92}">
      <dgm:prSet phldrT="[文本]"/>
      <dgm:spPr/>
      <dgm:t>
        <a:bodyPr/>
        <a:lstStyle/>
        <a:p>
          <a:r>
            <a:rPr lang="en-US" altLang="zh-CN" dirty="0"/>
            <a:t>Introduction</a:t>
          </a:r>
          <a:endParaRPr lang="zh-CN" altLang="en-US" dirty="0"/>
        </a:p>
      </dgm:t>
    </dgm:pt>
    <dgm:pt modelId="{ECDB1A5A-B49C-41FF-8963-1DDB617B314E}" type="parTrans" cxnId="{94CE4B91-6662-44E7-909A-33B55BD21876}">
      <dgm:prSet/>
      <dgm:spPr/>
      <dgm:t>
        <a:bodyPr/>
        <a:lstStyle/>
        <a:p>
          <a:endParaRPr lang="zh-CN" altLang="en-US"/>
        </a:p>
      </dgm:t>
    </dgm:pt>
    <dgm:pt modelId="{D244D57C-2718-431B-9505-136BA5A34F7C}" type="sibTrans" cxnId="{94CE4B91-6662-44E7-909A-33B55BD21876}">
      <dgm:prSet/>
      <dgm:spPr/>
      <dgm:t>
        <a:bodyPr/>
        <a:lstStyle/>
        <a:p>
          <a:endParaRPr lang="zh-CN" altLang="en-US"/>
        </a:p>
      </dgm:t>
    </dgm:pt>
    <dgm:pt modelId="{ED091BDE-648D-4E2A-A450-4D652D2485C5}">
      <dgm:prSet phldrT="[文本]"/>
      <dgm:spPr/>
      <dgm:t>
        <a:bodyPr/>
        <a:lstStyle/>
        <a:p>
          <a:r>
            <a:rPr lang="en-US" altLang="zh-CN" dirty="0"/>
            <a:t>Method</a:t>
          </a:r>
          <a:endParaRPr lang="zh-CN" altLang="en-US" dirty="0"/>
        </a:p>
      </dgm:t>
    </dgm:pt>
    <dgm:pt modelId="{A0280FF2-6C53-48F1-AACD-90E7C403EF67}" type="parTrans" cxnId="{7D666B6F-5A6D-4819-9811-14991C475ACF}">
      <dgm:prSet/>
      <dgm:spPr/>
      <dgm:t>
        <a:bodyPr/>
        <a:lstStyle/>
        <a:p>
          <a:endParaRPr lang="zh-CN" altLang="en-US"/>
        </a:p>
      </dgm:t>
    </dgm:pt>
    <dgm:pt modelId="{88CF6E96-9CF6-4651-891F-0D3920FAB156}" type="sibTrans" cxnId="{7D666B6F-5A6D-4819-9811-14991C475ACF}">
      <dgm:prSet/>
      <dgm:spPr/>
      <dgm:t>
        <a:bodyPr/>
        <a:lstStyle/>
        <a:p>
          <a:endParaRPr lang="zh-CN" altLang="en-US"/>
        </a:p>
      </dgm:t>
    </dgm:pt>
    <dgm:pt modelId="{E748A6C3-F98C-4CA4-B147-0E0A145090F2}" type="pres">
      <dgm:prSet presAssocID="{0BD388FC-980C-4F6C-A1FD-9A539982CECD}" presName="Name0" presStyleCnt="0">
        <dgm:presLayoutVars>
          <dgm:dir/>
          <dgm:animOne val="branch"/>
          <dgm:animLvl val="lvl"/>
        </dgm:presLayoutVars>
      </dgm:prSet>
      <dgm:spPr/>
    </dgm:pt>
    <dgm:pt modelId="{14896DD6-1E6B-4A00-A32B-1ADE8B816FDB}" type="pres">
      <dgm:prSet presAssocID="{8278564F-8250-4699-B130-EC242CB316F2}" presName="chaos" presStyleCnt="0"/>
      <dgm:spPr/>
    </dgm:pt>
    <dgm:pt modelId="{58E61C3D-2A5B-4D71-9795-85BEB19DC3D0}" type="pres">
      <dgm:prSet presAssocID="{8278564F-8250-4699-B130-EC242CB316F2}" presName="parTx1" presStyleLbl="revTx" presStyleIdx="0" presStyleCnt="4"/>
      <dgm:spPr/>
    </dgm:pt>
    <dgm:pt modelId="{2072C2FE-5EDE-4E3F-98B2-D64F1945FDB3}" type="pres">
      <dgm:prSet presAssocID="{8278564F-8250-4699-B130-EC242CB316F2}" presName="c1" presStyleLbl="node1" presStyleIdx="0" presStyleCnt="19"/>
      <dgm:spPr/>
    </dgm:pt>
    <dgm:pt modelId="{FE99ECFB-B431-4078-982B-90B6833997A1}" type="pres">
      <dgm:prSet presAssocID="{8278564F-8250-4699-B130-EC242CB316F2}" presName="c2" presStyleLbl="node1" presStyleIdx="1" presStyleCnt="19"/>
      <dgm:spPr/>
    </dgm:pt>
    <dgm:pt modelId="{F259D42D-9080-4D48-B6E1-EEBC6078AB5C}" type="pres">
      <dgm:prSet presAssocID="{8278564F-8250-4699-B130-EC242CB316F2}" presName="c3" presStyleLbl="node1" presStyleIdx="2" presStyleCnt="19"/>
      <dgm:spPr/>
    </dgm:pt>
    <dgm:pt modelId="{4F3120FC-DB11-4AF9-9BA0-A38E616D8A2C}" type="pres">
      <dgm:prSet presAssocID="{8278564F-8250-4699-B130-EC242CB316F2}" presName="c4" presStyleLbl="node1" presStyleIdx="3" presStyleCnt="19"/>
      <dgm:spPr/>
    </dgm:pt>
    <dgm:pt modelId="{74176C55-D82C-4886-BE92-323718778D56}" type="pres">
      <dgm:prSet presAssocID="{8278564F-8250-4699-B130-EC242CB316F2}" presName="c5" presStyleLbl="node1" presStyleIdx="4" presStyleCnt="19"/>
      <dgm:spPr/>
    </dgm:pt>
    <dgm:pt modelId="{49574AC3-FFA7-4C34-8FAC-3B5323A52B9D}" type="pres">
      <dgm:prSet presAssocID="{8278564F-8250-4699-B130-EC242CB316F2}" presName="c6" presStyleLbl="node1" presStyleIdx="5" presStyleCnt="19"/>
      <dgm:spPr/>
    </dgm:pt>
    <dgm:pt modelId="{AB5DD77D-A2C3-4883-A728-29AF173166F0}" type="pres">
      <dgm:prSet presAssocID="{8278564F-8250-4699-B130-EC242CB316F2}" presName="c7" presStyleLbl="node1" presStyleIdx="6" presStyleCnt="19"/>
      <dgm:spPr/>
    </dgm:pt>
    <dgm:pt modelId="{00902BF4-9735-4E68-B528-00E6D86E7F51}" type="pres">
      <dgm:prSet presAssocID="{8278564F-8250-4699-B130-EC242CB316F2}" presName="c8" presStyleLbl="node1" presStyleIdx="7" presStyleCnt="19"/>
      <dgm:spPr/>
    </dgm:pt>
    <dgm:pt modelId="{7C80239A-FCD8-42E3-88FB-CDB668E5C058}" type="pres">
      <dgm:prSet presAssocID="{8278564F-8250-4699-B130-EC242CB316F2}" presName="c9" presStyleLbl="node1" presStyleIdx="8" presStyleCnt="19"/>
      <dgm:spPr/>
    </dgm:pt>
    <dgm:pt modelId="{0461D5CB-3B47-4CEC-BA62-CE8BA300756E}" type="pres">
      <dgm:prSet presAssocID="{8278564F-8250-4699-B130-EC242CB316F2}" presName="c10" presStyleLbl="node1" presStyleIdx="9" presStyleCnt="19"/>
      <dgm:spPr/>
    </dgm:pt>
    <dgm:pt modelId="{AE1CFC7C-61B1-4B08-AA6E-5A66C2F345E9}" type="pres">
      <dgm:prSet presAssocID="{8278564F-8250-4699-B130-EC242CB316F2}" presName="c11" presStyleLbl="node1" presStyleIdx="10" presStyleCnt="19"/>
      <dgm:spPr/>
    </dgm:pt>
    <dgm:pt modelId="{D132B3BB-F75B-4D47-A341-18DDFB28C5DF}" type="pres">
      <dgm:prSet presAssocID="{8278564F-8250-4699-B130-EC242CB316F2}" presName="c12" presStyleLbl="node1" presStyleIdx="11" presStyleCnt="19"/>
      <dgm:spPr/>
    </dgm:pt>
    <dgm:pt modelId="{A6C72009-F8B2-4B01-9567-82F8B3C4792C}" type="pres">
      <dgm:prSet presAssocID="{8278564F-8250-4699-B130-EC242CB316F2}" presName="c13" presStyleLbl="node1" presStyleIdx="12" presStyleCnt="19"/>
      <dgm:spPr/>
    </dgm:pt>
    <dgm:pt modelId="{C561E0FC-8C97-47B0-AA62-1CC529910E5E}" type="pres">
      <dgm:prSet presAssocID="{8278564F-8250-4699-B130-EC242CB316F2}" presName="c14" presStyleLbl="node1" presStyleIdx="13" presStyleCnt="19"/>
      <dgm:spPr/>
    </dgm:pt>
    <dgm:pt modelId="{A0D6F88F-E309-42C5-9F0B-E71DE4A26CC2}" type="pres">
      <dgm:prSet presAssocID="{8278564F-8250-4699-B130-EC242CB316F2}" presName="c15" presStyleLbl="node1" presStyleIdx="14" presStyleCnt="19"/>
      <dgm:spPr/>
    </dgm:pt>
    <dgm:pt modelId="{8B4CD8AC-6BA5-4F64-B260-0EBF9F19BE58}" type="pres">
      <dgm:prSet presAssocID="{8278564F-8250-4699-B130-EC242CB316F2}" presName="c16" presStyleLbl="node1" presStyleIdx="15" presStyleCnt="19"/>
      <dgm:spPr/>
    </dgm:pt>
    <dgm:pt modelId="{C5E4D7DB-FB9E-49CD-BC04-DA01557B4C9E}" type="pres">
      <dgm:prSet presAssocID="{8278564F-8250-4699-B130-EC242CB316F2}" presName="c17" presStyleLbl="node1" presStyleIdx="16" presStyleCnt="19"/>
      <dgm:spPr/>
    </dgm:pt>
    <dgm:pt modelId="{B69EF0A4-5D46-4F87-9A0F-BA1F00576405}" type="pres">
      <dgm:prSet presAssocID="{8278564F-8250-4699-B130-EC242CB316F2}" presName="c18" presStyleLbl="node1" presStyleIdx="17" presStyleCnt="19"/>
      <dgm:spPr/>
    </dgm:pt>
    <dgm:pt modelId="{216B7C01-5FFA-42D7-B2FB-4DE72135E7CA}" type="pres">
      <dgm:prSet presAssocID="{8FD95936-7CE3-42AD-AF1F-C15CE95EC1EA}" presName="chevronComposite1" presStyleCnt="0"/>
      <dgm:spPr/>
    </dgm:pt>
    <dgm:pt modelId="{06B9755D-F3C0-46C9-BA26-2D790AAB588C}" type="pres">
      <dgm:prSet presAssocID="{8FD95936-7CE3-42AD-AF1F-C15CE95EC1EA}" presName="chevron1" presStyleLbl="sibTrans2D1" presStyleIdx="0" presStyleCnt="4"/>
      <dgm:spPr/>
    </dgm:pt>
    <dgm:pt modelId="{E8ACB270-C617-4133-886E-A3FBD280C99A}" type="pres">
      <dgm:prSet presAssocID="{8FD95936-7CE3-42AD-AF1F-C15CE95EC1EA}" presName="spChevron1" presStyleCnt="0"/>
      <dgm:spPr/>
    </dgm:pt>
    <dgm:pt modelId="{9EAC2D2D-A65B-41B1-870E-160F54A59384}" type="pres">
      <dgm:prSet presAssocID="{5EB57E65-175A-4525-8F37-18AEC083FF92}" presName="middle" presStyleCnt="0"/>
      <dgm:spPr/>
    </dgm:pt>
    <dgm:pt modelId="{7E200018-F86C-4EEF-809D-113757B4889F}" type="pres">
      <dgm:prSet presAssocID="{5EB57E65-175A-4525-8F37-18AEC083FF92}" presName="parTxMid" presStyleLbl="revTx" presStyleIdx="1" presStyleCnt="4"/>
      <dgm:spPr/>
    </dgm:pt>
    <dgm:pt modelId="{78C800F9-486F-4076-8FFE-038FC13C46D3}" type="pres">
      <dgm:prSet presAssocID="{5EB57E65-175A-4525-8F37-18AEC083FF92}" presName="spMid" presStyleCnt="0"/>
      <dgm:spPr/>
    </dgm:pt>
    <dgm:pt modelId="{EFF17259-5BEC-4DF6-9DFB-A9EA01D7DEE9}" type="pres">
      <dgm:prSet presAssocID="{D244D57C-2718-431B-9505-136BA5A34F7C}" presName="chevronComposite1" presStyleCnt="0"/>
      <dgm:spPr/>
    </dgm:pt>
    <dgm:pt modelId="{E26C7671-9018-48F4-AF94-4E9F0104EAEF}" type="pres">
      <dgm:prSet presAssocID="{D244D57C-2718-431B-9505-136BA5A34F7C}" presName="chevron1" presStyleLbl="sibTrans2D1" presStyleIdx="1" presStyleCnt="4"/>
      <dgm:spPr/>
    </dgm:pt>
    <dgm:pt modelId="{B582D945-9FA2-4EBE-AC48-C172348806F3}" type="pres">
      <dgm:prSet presAssocID="{D244D57C-2718-431B-9505-136BA5A34F7C}" presName="spChevron1" presStyleCnt="0"/>
      <dgm:spPr/>
    </dgm:pt>
    <dgm:pt modelId="{0232D7D3-B139-4BDB-BC19-263818781AB1}" type="pres">
      <dgm:prSet presAssocID="{ED091BDE-648D-4E2A-A450-4D652D2485C5}" presName="middle" presStyleCnt="0"/>
      <dgm:spPr/>
    </dgm:pt>
    <dgm:pt modelId="{4E750756-3FE8-409B-B249-7DBFE8D853FD}" type="pres">
      <dgm:prSet presAssocID="{ED091BDE-648D-4E2A-A450-4D652D2485C5}" presName="parTxMid" presStyleLbl="revTx" presStyleIdx="2" presStyleCnt="4"/>
      <dgm:spPr/>
    </dgm:pt>
    <dgm:pt modelId="{BE705A66-FA8B-406D-B079-FC48B3C76802}" type="pres">
      <dgm:prSet presAssocID="{ED091BDE-648D-4E2A-A450-4D652D2485C5}" presName="spMid" presStyleCnt="0"/>
      <dgm:spPr/>
    </dgm:pt>
    <dgm:pt modelId="{AB943B00-F244-4008-92A2-27C9C20D17FB}" type="pres">
      <dgm:prSet presAssocID="{88CF6E96-9CF6-4651-891F-0D3920FAB156}" presName="chevronComposite1" presStyleCnt="0"/>
      <dgm:spPr/>
    </dgm:pt>
    <dgm:pt modelId="{0E6B025A-6B05-4841-BEC3-D49DF4F1772D}" type="pres">
      <dgm:prSet presAssocID="{88CF6E96-9CF6-4651-891F-0D3920FAB156}" presName="chevron1" presStyleLbl="sibTrans2D1" presStyleIdx="2" presStyleCnt="4"/>
      <dgm:spPr/>
    </dgm:pt>
    <dgm:pt modelId="{13375FB3-7E0B-4FEE-9A08-326F62D96EB8}" type="pres">
      <dgm:prSet presAssocID="{88CF6E96-9CF6-4651-891F-0D3920FAB156}" presName="spChevron1" presStyleCnt="0"/>
      <dgm:spPr/>
    </dgm:pt>
    <dgm:pt modelId="{AB94C259-F14B-4048-B3AE-37621BC80AC1}" type="pres">
      <dgm:prSet presAssocID="{8EE5AA56-73E4-4A0C-9972-645BAC090086}" presName="middle" presStyleCnt="0"/>
      <dgm:spPr/>
    </dgm:pt>
    <dgm:pt modelId="{17E9233D-1401-4F4C-8068-88875BEE7DF2}" type="pres">
      <dgm:prSet presAssocID="{8EE5AA56-73E4-4A0C-9972-645BAC090086}" presName="parTxMid" presStyleLbl="revTx" presStyleIdx="3" presStyleCnt="4"/>
      <dgm:spPr/>
    </dgm:pt>
    <dgm:pt modelId="{4C3AABEA-0FFE-413D-9E66-897C2EA3DBEB}" type="pres">
      <dgm:prSet presAssocID="{8EE5AA56-73E4-4A0C-9972-645BAC090086}" presName="spMid" presStyleCnt="0"/>
      <dgm:spPr/>
    </dgm:pt>
    <dgm:pt modelId="{0BD6A0B6-000B-41F7-82E7-F4395832F4D5}" type="pres">
      <dgm:prSet presAssocID="{25FA4CFB-C198-45E0-98C0-761E5CD32321}" presName="chevronComposite1" presStyleCnt="0"/>
      <dgm:spPr/>
    </dgm:pt>
    <dgm:pt modelId="{0D59A41E-82E4-4876-8E42-EF0956D14620}" type="pres">
      <dgm:prSet presAssocID="{25FA4CFB-C198-45E0-98C0-761E5CD32321}" presName="chevron1" presStyleLbl="sibTrans2D1" presStyleIdx="3" presStyleCnt="4"/>
      <dgm:spPr/>
    </dgm:pt>
    <dgm:pt modelId="{EF7C9AA0-CAEB-40FC-9A99-9B098CD9060C}" type="pres">
      <dgm:prSet presAssocID="{25FA4CFB-C198-45E0-98C0-761E5CD32321}" presName="spChevron1" presStyleCnt="0"/>
      <dgm:spPr/>
    </dgm:pt>
    <dgm:pt modelId="{4C43EE63-48D5-40CB-9E22-CFDB2AE5B655}" type="pres">
      <dgm:prSet presAssocID="{50AFCCF3-DBF2-4514-9A0F-756A9E28B739}" presName="last" presStyleCnt="0"/>
      <dgm:spPr/>
    </dgm:pt>
    <dgm:pt modelId="{B7607263-9194-44F3-8C7F-4F3B9555E5F1}" type="pres">
      <dgm:prSet presAssocID="{50AFCCF3-DBF2-4514-9A0F-756A9E28B739}" presName="circleTx" presStyleLbl="node1" presStyleIdx="18" presStyleCnt="19"/>
      <dgm:spPr/>
    </dgm:pt>
    <dgm:pt modelId="{DCF0CC2F-6CE4-4C86-A3F4-7A3890C27A16}" type="pres">
      <dgm:prSet presAssocID="{50AFCCF3-DBF2-4514-9A0F-756A9E28B739}" presName="spN" presStyleCnt="0"/>
      <dgm:spPr/>
    </dgm:pt>
  </dgm:ptLst>
  <dgm:cxnLst>
    <dgm:cxn modelId="{E094C005-BA46-464C-8154-F7C9CBA0C3E6}" type="presOf" srcId="{0BD388FC-980C-4F6C-A1FD-9A539982CECD}" destId="{E748A6C3-F98C-4CA4-B147-0E0A145090F2}" srcOrd="0" destOrd="0" presId="urn:microsoft.com/office/officeart/2009/3/layout/RandomtoResultProcess"/>
    <dgm:cxn modelId="{EA7ACA2A-F1E4-4A8A-B263-785D8EB91EB9}" type="presOf" srcId="{50AFCCF3-DBF2-4514-9A0F-756A9E28B739}" destId="{B7607263-9194-44F3-8C7F-4F3B9555E5F1}" srcOrd="0" destOrd="0" presId="urn:microsoft.com/office/officeart/2009/3/layout/RandomtoResultProcess"/>
    <dgm:cxn modelId="{1830045D-E4F5-454E-9909-99DBC435F2A8}" srcId="{0BD388FC-980C-4F6C-A1FD-9A539982CECD}" destId="{8EE5AA56-73E4-4A0C-9972-645BAC090086}" srcOrd="3" destOrd="0" parTransId="{09B0A2D0-954C-4566-9565-F809D2243588}" sibTransId="{25FA4CFB-C198-45E0-98C0-761E5CD32321}"/>
    <dgm:cxn modelId="{1C99594A-5B53-47FF-ACA0-24C152E743E3}" type="presOf" srcId="{8278564F-8250-4699-B130-EC242CB316F2}" destId="{58E61C3D-2A5B-4D71-9795-85BEB19DC3D0}" srcOrd="0" destOrd="0" presId="urn:microsoft.com/office/officeart/2009/3/layout/RandomtoResultProcess"/>
    <dgm:cxn modelId="{7D666B6F-5A6D-4819-9811-14991C475ACF}" srcId="{0BD388FC-980C-4F6C-A1FD-9A539982CECD}" destId="{ED091BDE-648D-4E2A-A450-4D652D2485C5}" srcOrd="2" destOrd="0" parTransId="{A0280FF2-6C53-48F1-AACD-90E7C403EF67}" sibTransId="{88CF6E96-9CF6-4651-891F-0D3920FAB156}"/>
    <dgm:cxn modelId="{94CE4B91-6662-44E7-909A-33B55BD21876}" srcId="{0BD388FC-980C-4F6C-A1FD-9A539982CECD}" destId="{5EB57E65-175A-4525-8F37-18AEC083FF92}" srcOrd="1" destOrd="0" parTransId="{ECDB1A5A-B49C-41FF-8963-1DDB617B314E}" sibTransId="{D244D57C-2718-431B-9505-136BA5A34F7C}"/>
    <dgm:cxn modelId="{8C7A2DA8-D689-435A-8531-08C8910E3238}" type="presOf" srcId="{5EB57E65-175A-4525-8F37-18AEC083FF92}" destId="{7E200018-F86C-4EEF-809D-113757B4889F}" srcOrd="0" destOrd="0" presId="urn:microsoft.com/office/officeart/2009/3/layout/RandomtoResultProcess"/>
    <dgm:cxn modelId="{10C926B0-3C13-4F07-A3D8-1494FA72D9D3}" srcId="{0BD388FC-980C-4F6C-A1FD-9A539982CECD}" destId="{8278564F-8250-4699-B130-EC242CB316F2}" srcOrd="0" destOrd="0" parTransId="{313B10E9-F7F4-4B5F-B87E-1E034AFB4B18}" sibTransId="{8FD95936-7CE3-42AD-AF1F-C15CE95EC1EA}"/>
    <dgm:cxn modelId="{078089D0-14B2-4849-A435-1E29331BA5DB}" srcId="{0BD388FC-980C-4F6C-A1FD-9A539982CECD}" destId="{50AFCCF3-DBF2-4514-9A0F-756A9E28B739}" srcOrd="4" destOrd="0" parTransId="{F9748546-49A3-4AB5-A151-B1581287497F}" sibTransId="{E3A5B3CE-553A-41C6-AD2F-A71D764B3279}"/>
    <dgm:cxn modelId="{D2E2B1F9-5FC6-4D61-8E85-FD4B4D6DA9A4}" type="presOf" srcId="{ED091BDE-648D-4E2A-A450-4D652D2485C5}" destId="{4E750756-3FE8-409B-B249-7DBFE8D853FD}" srcOrd="0" destOrd="0" presId="urn:microsoft.com/office/officeart/2009/3/layout/RandomtoResultProcess"/>
    <dgm:cxn modelId="{A4BF1CFD-331B-42FB-9BE8-E21C47A2F9CE}" type="presOf" srcId="{8EE5AA56-73E4-4A0C-9972-645BAC090086}" destId="{17E9233D-1401-4F4C-8068-88875BEE7DF2}" srcOrd="0" destOrd="0" presId="urn:microsoft.com/office/officeart/2009/3/layout/RandomtoResultProcess"/>
    <dgm:cxn modelId="{001F6EDD-55B5-4211-9F34-E7480CF61A4B}" type="presParOf" srcId="{E748A6C3-F98C-4CA4-B147-0E0A145090F2}" destId="{14896DD6-1E6B-4A00-A32B-1ADE8B816FDB}" srcOrd="0" destOrd="0" presId="urn:microsoft.com/office/officeart/2009/3/layout/RandomtoResultProcess"/>
    <dgm:cxn modelId="{B0D9208A-E5F2-4339-A1BC-F34FD1F4EE50}" type="presParOf" srcId="{14896DD6-1E6B-4A00-A32B-1ADE8B816FDB}" destId="{58E61C3D-2A5B-4D71-9795-85BEB19DC3D0}" srcOrd="0" destOrd="0" presId="urn:microsoft.com/office/officeart/2009/3/layout/RandomtoResultProcess"/>
    <dgm:cxn modelId="{990AD005-6C97-49C6-9CD5-65ADBCED8ED7}" type="presParOf" srcId="{14896DD6-1E6B-4A00-A32B-1ADE8B816FDB}" destId="{2072C2FE-5EDE-4E3F-98B2-D64F1945FDB3}" srcOrd="1" destOrd="0" presId="urn:microsoft.com/office/officeart/2009/3/layout/RandomtoResultProcess"/>
    <dgm:cxn modelId="{71CC550D-849E-411A-9115-1CFAFCF51DE0}" type="presParOf" srcId="{14896DD6-1E6B-4A00-A32B-1ADE8B816FDB}" destId="{FE99ECFB-B431-4078-982B-90B6833997A1}" srcOrd="2" destOrd="0" presId="urn:microsoft.com/office/officeart/2009/3/layout/RandomtoResultProcess"/>
    <dgm:cxn modelId="{51E96D03-5B5D-4DE0-BA99-D61D18568595}" type="presParOf" srcId="{14896DD6-1E6B-4A00-A32B-1ADE8B816FDB}" destId="{F259D42D-9080-4D48-B6E1-EEBC6078AB5C}" srcOrd="3" destOrd="0" presId="urn:microsoft.com/office/officeart/2009/3/layout/RandomtoResultProcess"/>
    <dgm:cxn modelId="{AF314DAD-8516-4B9E-BA05-EB1786281574}" type="presParOf" srcId="{14896DD6-1E6B-4A00-A32B-1ADE8B816FDB}" destId="{4F3120FC-DB11-4AF9-9BA0-A38E616D8A2C}" srcOrd="4" destOrd="0" presId="urn:microsoft.com/office/officeart/2009/3/layout/RandomtoResultProcess"/>
    <dgm:cxn modelId="{0ACB2077-D38A-4F1A-9794-27FE476DD405}" type="presParOf" srcId="{14896DD6-1E6B-4A00-A32B-1ADE8B816FDB}" destId="{74176C55-D82C-4886-BE92-323718778D56}" srcOrd="5" destOrd="0" presId="urn:microsoft.com/office/officeart/2009/3/layout/RandomtoResultProcess"/>
    <dgm:cxn modelId="{9823F76B-836D-4880-ABC8-518B7E1EE2D6}" type="presParOf" srcId="{14896DD6-1E6B-4A00-A32B-1ADE8B816FDB}" destId="{49574AC3-FFA7-4C34-8FAC-3B5323A52B9D}" srcOrd="6" destOrd="0" presId="urn:microsoft.com/office/officeart/2009/3/layout/RandomtoResultProcess"/>
    <dgm:cxn modelId="{BD5411DD-71A0-4084-A428-A0F193CB41F1}" type="presParOf" srcId="{14896DD6-1E6B-4A00-A32B-1ADE8B816FDB}" destId="{AB5DD77D-A2C3-4883-A728-29AF173166F0}" srcOrd="7" destOrd="0" presId="urn:microsoft.com/office/officeart/2009/3/layout/RandomtoResultProcess"/>
    <dgm:cxn modelId="{BC7B1C35-A60A-4525-8F28-F0AD937E7353}" type="presParOf" srcId="{14896DD6-1E6B-4A00-A32B-1ADE8B816FDB}" destId="{00902BF4-9735-4E68-B528-00E6D86E7F51}" srcOrd="8" destOrd="0" presId="urn:microsoft.com/office/officeart/2009/3/layout/RandomtoResultProcess"/>
    <dgm:cxn modelId="{ACD52CC5-9765-488E-BB7F-AEA54A31548A}" type="presParOf" srcId="{14896DD6-1E6B-4A00-A32B-1ADE8B816FDB}" destId="{7C80239A-FCD8-42E3-88FB-CDB668E5C058}" srcOrd="9" destOrd="0" presId="urn:microsoft.com/office/officeart/2009/3/layout/RandomtoResultProcess"/>
    <dgm:cxn modelId="{0DF9B7D0-94FA-4B99-845A-922C13A960EC}" type="presParOf" srcId="{14896DD6-1E6B-4A00-A32B-1ADE8B816FDB}" destId="{0461D5CB-3B47-4CEC-BA62-CE8BA300756E}" srcOrd="10" destOrd="0" presId="urn:microsoft.com/office/officeart/2009/3/layout/RandomtoResultProcess"/>
    <dgm:cxn modelId="{155B549A-125B-4249-B673-93D9DFAB0813}" type="presParOf" srcId="{14896DD6-1E6B-4A00-A32B-1ADE8B816FDB}" destId="{AE1CFC7C-61B1-4B08-AA6E-5A66C2F345E9}" srcOrd="11" destOrd="0" presId="urn:microsoft.com/office/officeart/2009/3/layout/RandomtoResultProcess"/>
    <dgm:cxn modelId="{583EF5FE-F26F-48F4-8D40-979343314D0F}" type="presParOf" srcId="{14896DD6-1E6B-4A00-A32B-1ADE8B816FDB}" destId="{D132B3BB-F75B-4D47-A341-18DDFB28C5DF}" srcOrd="12" destOrd="0" presId="urn:microsoft.com/office/officeart/2009/3/layout/RandomtoResultProcess"/>
    <dgm:cxn modelId="{36F5DB38-D1C5-4F5F-9C76-8544BE58D1F7}" type="presParOf" srcId="{14896DD6-1E6B-4A00-A32B-1ADE8B816FDB}" destId="{A6C72009-F8B2-4B01-9567-82F8B3C4792C}" srcOrd="13" destOrd="0" presId="urn:microsoft.com/office/officeart/2009/3/layout/RandomtoResultProcess"/>
    <dgm:cxn modelId="{31795425-8D2F-4366-BF95-DB8FBEB0B415}" type="presParOf" srcId="{14896DD6-1E6B-4A00-A32B-1ADE8B816FDB}" destId="{C561E0FC-8C97-47B0-AA62-1CC529910E5E}" srcOrd="14" destOrd="0" presId="urn:microsoft.com/office/officeart/2009/3/layout/RandomtoResultProcess"/>
    <dgm:cxn modelId="{FE1ADDD3-75D5-4232-8285-6E3DE9088ABA}" type="presParOf" srcId="{14896DD6-1E6B-4A00-A32B-1ADE8B816FDB}" destId="{A0D6F88F-E309-42C5-9F0B-E71DE4A26CC2}" srcOrd="15" destOrd="0" presId="urn:microsoft.com/office/officeart/2009/3/layout/RandomtoResultProcess"/>
    <dgm:cxn modelId="{C0D130F7-6382-46E0-9824-DD42B61023DF}" type="presParOf" srcId="{14896DD6-1E6B-4A00-A32B-1ADE8B816FDB}" destId="{8B4CD8AC-6BA5-4F64-B260-0EBF9F19BE58}" srcOrd="16" destOrd="0" presId="urn:microsoft.com/office/officeart/2009/3/layout/RandomtoResultProcess"/>
    <dgm:cxn modelId="{981FD212-FB24-4DA0-A6A0-2AD5FCBBEEF1}" type="presParOf" srcId="{14896DD6-1E6B-4A00-A32B-1ADE8B816FDB}" destId="{C5E4D7DB-FB9E-49CD-BC04-DA01557B4C9E}" srcOrd="17" destOrd="0" presId="urn:microsoft.com/office/officeart/2009/3/layout/RandomtoResultProcess"/>
    <dgm:cxn modelId="{391D1007-032E-46C6-BF59-B0FD7F37266B}" type="presParOf" srcId="{14896DD6-1E6B-4A00-A32B-1ADE8B816FDB}" destId="{B69EF0A4-5D46-4F87-9A0F-BA1F00576405}" srcOrd="18" destOrd="0" presId="urn:microsoft.com/office/officeart/2009/3/layout/RandomtoResultProcess"/>
    <dgm:cxn modelId="{A17839C2-C392-4345-91CC-22BB26CF6A9C}" type="presParOf" srcId="{E748A6C3-F98C-4CA4-B147-0E0A145090F2}" destId="{216B7C01-5FFA-42D7-B2FB-4DE72135E7CA}" srcOrd="1" destOrd="0" presId="urn:microsoft.com/office/officeart/2009/3/layout/RandomtoResultProcess"/>
    <dgm:cxn modelId="{FC969032-C210-4016-84BC-09D23716F0C8}" type="presParOf" srcId="{216B7C01-5FFA-42D7-B2FB-4DE72135E7CA}" destId="{06B9755D-F3C0-46C9-BA26-2D790AAB588C}" srcOrd="0" destOrd="0" presId="urn:microsoft.com/office/officeart/2009/3/layout/RandomtoResultProcess"/>
    <dgm:cxn modelId="{7EB4FABC-D1B4-4759-9878-A8D93C2E3706}" type="presParOf" srcId="{216B7C01-5FFA-42D7-B2FB-4DE72135E7CA}" destId="{E8ACB270-C617-4133-886E-A3FBD280C99A}" srcOrd="1" destOrd="0" presId="urn:microsoft.com/office/officeart/2009/3/layout/RandomtoResultProcess"/>
    <dgm:cxn modelId="{D320DD01-D8EE-4137-9428-5AC8368DE1DE}" type="presParOf" srcId="{E748A6C3-F98C-4CA4-B147-0E0A145090F2}" destId="{9EAC2D2D-A65B-41B1-870E-160F54A59384}" srcOrd="2" destOrd="0" presId="urn:microsoft.com/office/officeart/2009/3/layout/RandomtoResultProcess"/>
    <dgm:cxn modelId="{B44A52FA-CA11-4A64-928F-F3EA2D861892}" type="presParOf" srcId="{9EAC2D2D-A65B-41B1-870E-160F54A59384}" destId="{7E200018-F86C-4EEF-809D-113757B4889F}" srcOrd="0" destOrd="0" presId="urn:microsoft.com/office/officeart/2009/3/layout/RandomtoResultProcess"/>
    <dgm:cxn modelId="{C36F6AE6-4BB2-4BA4-BA56-009812D3B58B}" type="presParOf" srcId="{9EAC2D2D-A65B-41B1-870E-160F54A59384}" destId="{78C800F9-486F-4076-8FFE-038FC13C46D3}" srcOrd="1" destOrd="0" presId="urn:microsoft.com/office/officeart/2009/3/layout/RandomtoResultProcess"/>
    <dgm:cxn modelId="{208660E8-9AEA-4A9F-B9AD-9612DF82DC36}" type="presParOf" srcId="{E748A6C3-F98C-4CA4-B147-0E0A145090F2}" destId="{EFF17259-5BEC-4DF6-9DFB-A9EA01D7DEE9}" srcOrd="3" destOrd="0" presId="urn:microsoft.com/office/officeart/2009/3/layout/RandomtoResultProcess"/>
    <dgm:cxn modelId="{717F374F-14E3-4BE3-92FE-D2C1D71CDA1D}" type="presParOf" srcId="{EFF17259-5BEC-4DF6-9DFB-A9EA01D7DEE9}" destId="{E26C7671-9018-48F4-AF94-4E9F0104EAEF}" srcOrd="0" destOrd="0" presId="urn:microsoft.com/office/officeart/2009/3/layout/RandomtoResultProcess"/>
    <dgm:cxn modelId="{0BBFBABF-A02E-444F-8119-388E5328410A}" type="presParOf" srcId="{EFF17259-5BEC-4DF6-9DFB-A9EA01D7DEE9}" destId="{B582D945-9FA2-4EBE-AC48-C172348806F3}" srcOrd="1" destOrd="0" presId="urn:microsoft.com/office/officeart/2009/3/layout/RandomtoResultProcess"/>
    <dgm:cxn modelId="{6B135F10-05A2-4197-9FA4-EEC89C158052}" type="presParOf" srcId="{E748A6C3-F98C-4CA4-B147-0E0A145090F2}" destId="{0232D7D3-B139-4BDB-BC19-263818781AB1}" srcOrd="4" destOrd="0" presId="urn:microsoft.com/office/officeart/2009/3/layout/RandomtoResultProcess"/>
    <dgm:cxn modelId="{5C50481B-8888-4152-B20C-EC1BF15C1224}" type="presParOf" srcId="{0232D7D3-B139-4BDB-BC19-263818781AB1}" destId="{4E750756-3FE8-409B-B249-7DBFE8D853FD}" srcOrd="0" destOrd="0" presId="urn:microsoft.com/office/officeart/2009/3/layout/RandomtoResultProcess"/>
    <dgm:cxn modelId="{5E5B639E-C3A6-4D5F-9356-BFF2363E2ED2}" type="presParOf" srcId="{0232D7D3-B139-4BDB-BC19-263818781AB1}" destId="{BE705A66-FA8B-406D-B079-FC48B3C76802}" srcOrd="1" destOrd="0" presId="urn:microsoft.com/office/officeart/2009/3/layout/RandomtoResultProcess"/>
    <dgm:cxn modelId="{9D110ADD-40F7-47E5-BEB0-A7259361F35A}" type="presParOf" srcId="{E748A6C3-F98C-4CA4-B147-0E0A145090F2}" destId="{AB943B00-F244-4008-92A2-27C9C20D17FB}" srcOrd="5" destOrd="0" presId="urn:microsoft.com/office/officeart/2009/3/layout/RandomtoResultProcess"/>
    <dgm:cxn modelId="{3D410F8B-B0F9-46EB-B861-0921D5FF8548}" type="presParOf" srcId="{AB943B00-F244-4008-92A2-27C9C20D17FB}" destId="{0E6B025A-6B05-4841-BEC3-D49DF4F1772D}" srcOrd="0" destOrd="0" presId="urn:microsoft.com/office/officeart/2009/3/layout/RandomtoResultProcess"/>
    <dgm:cxn modelId="{49C2457B-264D-4C18-B273-A5F2D323770E}" type="presParOf" srcId="{AB943B00-F244-4008-92A2-27C9C20D17FB}" destId="{13375FB3-7E0B-4FEE-9A08-326F62D96EB8}" srcOrd="1" destOrd="0" presId="urn:microsoft.com/office/officeart/2009/3/layout/RandomtoResultProcess"/>
    <dgm:cxn modelId="{3C7E90FA-28FC-4D97-B9A4-89B328120BFB}" type="presParOf" srcId="{E748A6C3-F98C-4CA4-B147-0E0A145090F2}" destId="{AB94C259-F14B-4048-B3AE-37621BC80AC1}" srcOrd="6" destOrd="0" presId="urn:microsoft.com/office/officeart/2009/3/layout/RandomtoResultProcess"/>
    <dgm:cxn modelId="{DD06EFC8-7F68-49F4-BA6B-7A3B8251A92C}" type="presParOf" srcId="{AB94C259-F14B-4048-B3AE-37621BC80AC1}" destId="{17E9233D-1401-4F4C-8068-88875BEE7DF2}" srcOrd="0" destOrd="0" presId="urn:microsoft.com/office/officeart/2009/3/layout/RandomtoResultProcess"/>
    <dgm:cxn modelId="{46E7127A-BE4A-49FD-A093-166861A853D6}" type="presParOf" srcId="{AB94C259-F14B-4048-B3AE-37621BC80AC1}" destId="{4C3AABEA-0FFE-413D-9E66-897C2EA3DBEB}" srcOrd="1" destOrd="0" presId="urn:microsoft.com/office/officeart/2009/3/layout/RandomtoResultProcess"/>
    <dgm:cxn modelId="{E1AF512E-E495-41E0-8AED-23E70C96B1B7}" type="presParOf" srcId="{E748A6C3-F98C-4CA4-B147-0E0A145090F2}" destId="{0BD6A0B6-000B-41F7-82E7-F4395832F4D5}" srcOrd="7" destOrd="0" presId="urn:microsoft.com/office/officeart/2009/3/layout/RandomtoResultProcess"/>
    <dgm:cxn modelId="{C407F6B8-16DF-467F-84C0-8FAA737CD319}" type="presParOf" srcId="{0BD6A0B6-000B-41F7-82E7-F4395832F4D5}" destId="{0D59A41E-82E4-4876-8E42-EF0956D14620}" srcOrd="0" destOrd="0" presId="urn:microsoft.com/office/officeart/2009/3/layout/RandomtoResultProcess"/>
    <dgm:cxn modelId="{BFDA2573-A05D-4053-A07A-6A8C0A06C431}" type="presParOf" srcId="{0BD6A0B6-000B-41F7-82E7-F4395832F4D5}" destId="{EF7C9AA0-CAEB-40FC-9A99-9B098CD9060C}" srcOrd="1" destOrd="0" presId="urn:microsoft.com/office/officeart/2009/3/layout/RandomtoResultProcess"/>
    <dgm:cxn modelId="{5D803CC5-4ADA-4A60-9531-716342B130B5}" type="presParOf" srcId="{E748A6C3-F98C-4CA4-B147-0E0A145090F2}" destId="{4C43EE63-48D5-40CB-9E22-CFDB2AE5B655}" srcOrd="8" destOrd="0" presId="urn:microsoft.com/office/officeart/2009/3/layout/RandomtoResultProcess"/>
    <dgm:cxn modelId="{8BA6A303-FE84-4D85-8F34-99E0CC2EACE4}" type="presParOf" srcId="{4C43EE63-48D5-40CB-9E22-CFDB2AE5B655}" destId="{B7607263-9194-44F3-8C7F-4F3B9555E5F1}" srcOrd="0" destOrd="0" presId="urn:microsoft.com/office/officeart/2009/3/layout/RandomtoResultProcess"/>
    <dgm:cxn modelId="{E793B7C8-9875-449F-8D93-A7AC0FEC2AEF}" type="presParOf" srcId="{4C43EE63-48D5-40CB-9E22-CFDB2AE5B655}" destId="{DCF0CC2F-6CE4-4C86-A3F4-7A3890C27A16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61C3D-2A5B-4D71-9795-85BEB19DC3D0}">
      <dsp:nvSpPr>
        <dsp:cNvPr id="0" name=""/>
        <dsp:cNvSpPr/>
      </dsp:nvSpPr>
      <dsp:spPr>
        <a:xfrm>
          <a:off x="119437" y="3191037"/>
          <a:ext cx="1699733" cy="560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Motivation</a:t>
          </a:r>
          <a:endParaRPr lang="zh-CN" altLang="en-US" sz="2300" kern="1200" dirty="0"/>
        </a:p>
      </dsp:txBody>
      <dsp:txXfrm>
        <a:off x="119437" y="3191037"/>
        <a:ext cx="1699733" cy="560139"/>
      </dsp:txXfrm>
    </dsp:sp>
    <dsp:sp modelId="{2072C2FE-5EDE-4E3F-98B2-D64F1945FDB3}">
      <dsp:nvSpPr>
        <dsp:cNvPr id="0" name=""/>
        <dsp:cNvSpPr/>
      </dsp:nvSpPr>
      <dsp:spPr>
        <a:xfrm>
          <a:off x="117506" y="3020677"/>
          <a:ext cx="135206" cy="1352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E99ECFB-B431-4078-982B-90B6833997A1}">
      <dsp:nvSpPr>
        <dsp:cNvPr id="0" name=""/>
        <dsp:cNvSpPr/>
      </dsp:nvSpPr>
      <dsp:spPr>
        <a:xfrm>
          <a:off x="212150" y="2831389"/>
          <a:ext cx="135206" cy="1352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259D42D-9080-4D48-B6E1-EEBC6078AB5C}">
      <dsp:nvSpPr>
        <dsp:cNvPr id="0" name=""/>
        <dsp:cNvSpPr/>
      </dsp:nvSpPr>
      <dsp:spPr>
        <a:xfrm>
          <a:off x="439296" y="2869246"/>
          <a:ext cx="212466" cy="2124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F3120FC-DB11-4AF9-9BA0-A38E616D8A2C}">
      <dsp:nvSpPr>
        <dsp:cNvPr id="0" name=""/>
        <dsp:cNvSpPr/>
      </dsp:nvSpPr>
      <dsp:spPr>
        <a:xfrm>
          <a:off x="628585" y="2661029"/>
          <a:ext cx="135206" cy="1352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4176C55-D82C-4886-BE92-323718778D56}">
      <dsp:nvSpPr>
        <dsp:cNvPr id="0" name=""/>
        <dsp:cNvSpPr/>
      </dsp:nvSpPr>
      <dsp:spPr>
        <a:xfrm>
          <a:off x="874660" y="2585314"/>
          <a:ext cx="135206" cy="1352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9574AC3-FFA7-4C34-8FAC-3B5323A52B9D}">
      <dsp:nvSpPr>
        <dsp:cNvPr id="0" name=""/>
        <dsp:cNvSpPr/>
      </dsp:nvSpPr>
      <dsp:spPr>
        <a:xfrm>
          <a:off x="1177521" y="2717816"/>
          <a:ext cx="135206" cy="1352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B5DD77D-A2C3-4883-A728-29AF173166F0}">
      <dsp:nvSpPr>
        <dsp:cNvPr id="0" name=""/>
        <dsp:cNvSpPr/>
      </dsp:nvSpPr>
      <dsp:spPr>
        <a:xfrm>
          <a:off x="1366810" y="2812460"/>
          <a:ext cx="212466" cy="2124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0902BF4-9735-4E68-B528-00E6D86E7F51}">
      <dsp:nvSpPr>
        <dsp:cNvPr id="0" name=""/>
        <dsp:cNvSpPr/>
      </dsp:nvSpPr>
      <dsp:spPr>
        <a:xfrm>
          <a:off x="1631814" y="3020677"/>
          <a:ext cx="135206" cy="1352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C80239A-FCD8-42E3-88FB-CDB668E5C058}">
      <dsp:nvSpPr>
        <dsp:cNvPr id="0" name=""/>
        <dsp:cNvSpPr/>
      </dsp:nvSpPr>
      <dsp:spPr>
        <a:xfrm>
          <a:off x="1745387" y="3228895"/>
          <a:ext cx="135206" cy="1352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461D5CB-3B47-4CEC-BA62-CE8BA300756E}">
      <dsp:nvSpPr>
        <dsp:cNvPr id="0" name=""/>
        <dsp:cNvSpPr/>
      </dsp:nvSpPr>
      <dsp:spPr>
        <a:xfrm>
          <a:off x="761087" y="2831389"/>
          <a:ext cx="347672" cy="3476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1CFC7C-61B1-4B08-AA6E-5A66C2F345E9}">
      <dsp:nvSpPr>
        <dsp:cNvPr id="0" name=""/>
        <dsp:cNvSpPr/>
      </dsp:nvSpPr>
      <dsp:spPr>
        <a:xfrm>
          <a:off x="22862" y="3550685"/>
          <a:ext cx="135206" cy="1352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132B3BB-F75B-4D47-A341-18DDFB28C5DF}">
      <dsp:nvSpPr>
        <dsp:cNvPr id="0" name=""/>
        <dsp:cNvSpPr/>
      </dsp:nvSpPr>
      <dsp:spPr>
        <a:xfrm>
          <a:off x="136435" y="3721045"/>
          <a:ext cx="212466" cy="2124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6C72009-F8B2-4B01-9567-82F8B3C4792C}">
      <dsp:nvSpPr>
        <dsp:cNvPr id="0" name=""/>
        <dsp:cNvSpPr/>
      </dsp:nvSpPr>
      <dsp:spPr>
        <a:xfrm>
          <a:off x="420367" y="3872475"/>
          <a:ext cx="309042" cy="3090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561E0FC-8C97-47B0-AA62-1CC529910E5E}">
      <dsp:nvSpPr>
        <dsp:cNvPr id="0" name=""/>
        <dsp:cNvSpPr/>
      </dsp:nvSpPr>
      <dsp:spPr>
        <a:xfrm>
          <a:off x="817873" y="4118550"/>
          <a:ext cx="135206" cy="1352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0D6F88F-E309-42C5-9F0B-E71DE4A26CC2}">
      <dsp:nvSpPr>
        <dsp:cNvPr id="0" name=""/>
        <dsp:cNvSpPr/>
      </dsp:nvSpPr>
      <dsp:spPr>
        <a:xfrm>
          <a:off x="893589" y="3872475"/>
          <a:ext cx="212466" cy="2124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B4CD8AC-6BA5-4F64-B260-0EBF9F19BE58}">
      <dsp:nvSpPr>
        <dsp:cNvPr id="0" name=""/>
        <dsp:cNvSpPr/>
      </dsp:nvSpPr>
      <dsp:spPr>
        <a:xfrm>
          <a:off x="1082877" y="4137479"/>
          <a:ext cx="135206" cy="1352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5E4D7DB-FB9E-49CD-BC04-DA01557B4C9E}">
      <dsp:nvSpPr>
        <dsp:cNvPr id="0" name=""/>
        <dsp:cNvSpPr/>
      </dsp:nvSpPr>
      <dsp:spPr>
        <a:xfrm>
          <a:off x="1253237" y="3834618"/>
          <a:ext cx="309042" cy="3090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69EF0A4-5D46-4F87-9A0F-BA1F00576405}">
      <dsp:nvSpPr>
        <dsp:cNvPr id="0" name=""/>
        <dsp:cNvSpPr/>
      </dsp:nvSpPr>
      <dsp:spPr>
        <a:xfrm>
          <a:off x="1669671" y="3758902"/>
          <a:ext cx="212466" cy="2124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6B9755D-F3C0-46C9-BA26-2D790AAB588C}">
      <dsp:nvSpPr>
        <dsp:cNvPr id="0" name=""/>
        <dsp:cNvSpPr/>
      </dsp:nvSpPr>
      <dsp:spPr>
        <a:xfrm>
          <a:off x="1882138" y="2868932"/>
          <a:ext cx="623984" cy="1191253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E200018-F86C-4EEF-809D-113757B4889F}">
      <dsp:nvSpPr>
        <dsp:cNvPr id="0" name=""/>
        <dsp:cNvSpPr/>
      </dsp:nvSpPr>
      <dsp:spPr>
        <a:xfrm>
          <a:off x="2506122" y="2869510"/>
          <a:ext cx="1701775" cy="119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Introduction</a:t>
          </a:r>
          <a:endParaRPr lang="zh-CN" altLang="en-US" sz="2300" kern="1200" dirty="0"/>
        </a:p>
      </dsp:txBody>
      <dsp:txXfrm>
        <a:off x="2506122" y="2869510"/>
        <a:ext cx="1701775" cy="1191242"/>
      </dsp:txXfrm>
    </dsp:sp>
    <dsp:sp modelId="{E26C7671-9018-48F4-AF94-4E9F0104EAEF}">
      <dsp:nvSpPr>
        <dsp:cNvPr id="0" name=""/>
        <dsp:cNvSpPr/>
      </dsp:nvSpPr>
      <dsp:spPr>
        <a:xfrm>
          <a:off x="4207897" y="2868932"/>
          <a:ext cx="623984" cy="1191253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E750756-3FE8-409B-B249-7DBFE8D853FD}">
      <dsp:nvSpPr>
        <dsp:cNvPr id="0" name=""/>
        <dsp:cNvSpPr/>
      </dsp:nvSpPr>
      <dsp:spPr>
        <a:xfrm>
          <a:off x="4831882" y="2869510"/>
          <a:ext cx="1701775" cy="119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Method</a:t>
          </a:r>
          <a:endParaRPr lang="zh-CN" altLang="en-US" sz="2300" kern="1200" dirty="0"/>
        </a:p>
      </dsp:txBody>
      <dsp:txXfrm>
        <a:off x="4831882" y="2869510"/>
        <a:ext cx="1701775" cy="1191242"/>
      </dsp:txXfrm>
    </dsp:sp>
    <dsp:sp modelId="{0E6B025A-6B05-4841-BEC3-D49DF4F1772D}">
      <dsp:nvSpPr>
        <dsp:cNvPr id="0" name=""/>
        <dsp:cNvSpPr/>
      </dsp:nvSpPr>
      <dsp:spPr>
        <a:xfrm>
          <a:off x="6533657" y="2868932"/>
          <a:ext cx="623984" cy="1191253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7E9233D-1401-4F4C-8068-88875BEE7DF2}">
      <dsp:nvSpPr>
        <dsp:cNvPr id="0" name=""/>
        <dsp:cNvSpPr/>
      </dsp:nvSpPr>
      <dsp:spPr>
        <a:xfrm>
          <a:off x="7157641" y="2869510"/>
          <a:ext cx="1701775" cy="119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Experiment</a:t>
          </a:r>
          <a:endParaRPr lang="zh-CN" altLang="en-US" sz="2300" kern="1200" dirty="0"/>
        </a:p>
      </dsp:txBody>
      <dsp:txXfrm>
        <a:off x="7157641" y="2869510"/>
        <a:ext cx="1701775" cy="1191242"/>
      </dsp:txXfrm>
    </dsp:sp>
    <dsp:sp modelId="{0D59A41E-82E4-4876-8E42-EF0956D14620}">
      <dsp:nvSpPr>
        <dsp:cNvPr id="0" name=""/>
        <dsp:cNvSpPr/>
      </dsp:nvSpPr>
      <dsp:spPr>
        <a:xfrm>
          <a:off x="8859416" y="2868932"/>
          <a:ext cx="623984" cy="1191253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607263-9194-44F3-8C7F-4F3B9555E5F1}">
      <dsp:nvSpPr>
        <dsp:cNvPr id="0" name=""/>
        <dsp:cNvSpPr/>
      </dsp:nvSpPr>
      <dsp:spPr>
        <a:xfrm>
          <a:off x="9551471" y="2770484"/>
          <a:ext cx="1446508" cy="14465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Analysis</a:t>
          </a:r>
          <a:endParaRPr lang="zh-CN" altLang="en-US" sz="2300" kern="1200" dirty="0"/>
        </a:p>
      </dsp:txBody>
      <dsp:txXfrm>
        <a:off x="9763307" y="2982320"/>
        <a:ext cx="1022836" cy="1022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F0F4D-BC2B-404C-9007-D4E8145F3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405548-DB0A-954C-8C14-533F6485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D5E81-8116-AC43-98D8-6839A29F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305B7-F55C-FE40-81A4-7AEAC644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A0F35-AFAF-8544-8966-F6129ED3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994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D7072-DFC1-0D4E-9C43-F215C84E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306D00-922E-C947-B5C9-5E04C0762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69895-E29E-F24D-B050-B6F37EFE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147CD-36A3-094B-AD2E-87BB9BC5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4D436-7F74-A24A-8E80-B2B441CD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572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8A3401-3A03-8B44-AB0B-C3864EA3F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207433-D621-A144-8006-6D690EA15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3F8DA7-2F7F-5245-857C-9F3852D8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4AF74-32B4-EE45-A8C7-DA6A6589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F9BC1-4B18-7341-8EEA-C14182BE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52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CA499-2DC2-9847-AFD4-7DEA26F6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6C936-72AB-6C44-8C34-D8CB86784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B9D99-9F11-414A-B5F7-621930CB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62DDB-2384-3446-A1C0-56D15A10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F64CF-C065-D142-BE39-E55B23D9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76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459F6-32C8-404E-BFE1-E3C65745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773F45-CB00-C149-9A7D-60B048031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A2B16-152F-8444-A965-51046F68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A2CDB-7B04-BE46-A48D-0AB36574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C8621-B478-634B-BD3B-EFB7BD6E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5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8A335-4676-9544-87E7-4F24E650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2C1F4-DCC1-5441-99B1-8977E61E1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A82567-DFA3-F743-BE72-3E9C25459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1C6BA6-1E43-C849-BA20-C27A7167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19B137-ACF9-9C46-8E32-6A1D91DB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35156A-ABF9-F742-9E69-77A787AE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718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85886-A154-A141-8112-6ED5B62D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743FC0-9946-4747-9B10-9978B29FB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EB06FA-AF22-FD46-B833-3CF6FD787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E6A0FC-5BD8-E241-B960-F317D3023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754705-D3D1-D040-89FF-A9ECB949B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97742D-8A66-664A-860A-623F4968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C55E30-2C65-7844-BDB9-3AE12DC1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8D8C3D-22FE-B24B-9B2A-1FFE3E49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20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60539-C154-044B-927E-14DC2CA7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764CA3-E873-8749-9D8B-8B4AA0C2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1F45DE-4C58-9D41-92B5-F44045AF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62A6E2-11DC-7D46-B4F0-C7750250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374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29256A-5164-0244-AA77-90578243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25C029-0DD5-4A49-A301-4C3771CB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AB1171-8C69-5F48-A87F-EA16F108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6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B3F9D-611E-3C4E-829C-5D373B71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94AEC-A5AC-C342-8F4D-33FFF93A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2A921B-7015-264B-8337-712EB1FDE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2AA711-833E-CC49-879A-6B108196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FE37E-DED2-ED43-9645-0F8D6FD2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A48F20-11CB-B94F-9236-A74D7635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71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B4310-E84E-2947-A0D0-E4BAE461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7FDB59-95B2-F243-8968-F2A21E549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D8130D-D833-3048-99F5-2FE31DBB0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A84973-7733-A344-ABDA-0D40BD9C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9C1B-6264-0247-8196-0CD40AF5D585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49BF78-629A-CA4B-B089-017E821A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85FB7F-2CE5-7345-94A8-C41FD875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83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200D72-1058-2D44-8B55-D6C73829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4BE82-496E-0F48-B5EB-C7A11AF90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B25434-A7AF-B64C-AF0E-8F85BD19F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19C1B-6264-0247-8196-0CD40AF5D585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73B4D-9EF8-9143-95E3-633A5E29D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C8068-C3AF-4846-94F0-657BB4842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B4F29-EDEF-AC4B-92CB-A4C54AB25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462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4530" y="2301411"/>
            <a:ext cx="10649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3B5AB0"/>
                </a:solidFill>
                <a:latin typeface="PingFang SC" charset="-122"/>
                <a:ea typeface="PingFang SC" charset="-122"/>
                <a:cs typeface="PingFang SC" charset="-122"/>
              </a:rPr>
              <a:t>Constrained Sentence Generation by Metropolis-Hastings Sampling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4530" y="3643054"/>
            <a:ext cx="787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Ning Miao, Hao Zhou, Lili </a:t>
            </a:r>
            <a:r>
              <a:rPr lang="en-US" altLang="zh-CN" dirty="0" err="1"/>
              <a:t>Mou</a:t>
            </a:r>
            <a:r>
              <a:rPr lang="en-US" altLang="zh-CN" dirty="0"/>
              <a:t>, Rui Yan, Lei Li</a:t>
            </a:r>
          </a:p>
        </p:txBody>
      </p:sp>
    </p:spTree>
    <p:extLst>
      <p:ext uri="{BB962C8B-B14F-4D97-AF65-F5344CB8AC3E}">
        <p14:creationId xmlns:p14="http://schemas.microsoft.com/office/powerpoint/2010/main" val="188128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142" y="675794"/>
            <a:ext cx="7125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Analysis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6279B-10CB-421A-AC99-7E72E4F86DE4}"/>
              </a:ext>
            </a:extLst>
          </p:cNvPr>
          <p:cNvSpPr txBox="1"/>
          <p:nvPr/>
        </p:nvSpPr>
        <p:spPr>
          <a:xfrm>
            <a:off x="540327" y="1137459"/>
            <a:ext cx="628719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/>
              <a:t>Why CGMH performs better than sequential models?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RNN can be thought of as an autoregressive Bayesian network generating words conditioned on previous ones. Hence error will accumulate during generation.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CGMH doesn’t generate sequentially, so error won’t accumulate.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At the same time, CGMH has the ability of self-correction. </a:t>
            </a:r>
            <a:r>
              <a:rPr lang="en-US" altLang="zh-CN" sz="2000"/>
              <a:t>Please </a:t>
            </a:r>
            <a:r>
              <a:rPr lang="en-US" altLang="zh-CN" sz="2000" dirty="0"/>
              <a:t>refer to the part of sentence correction.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001CDB-7D75-4245-8E27-18073D823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9688" y="7624782"/>
            <a:ext cx="5056822" cy="2457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EC5BC3-36DC-4A30-8BE9-312EB3976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6847" y="7550945"/>
            <a:ext cx="4770228" cy="25312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18E351-1C2B-459D-ABAB-A9B9441E3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3062" y="1424939"/>
            <a:ext cx="5008938" cy="312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142" y="675794"/>
            <a:ext cx="7125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Main Reference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6279B-10CB-421A-AC99-7E72E4F86DE4}"/>
              </a:ext>
            </a:extLst>
          </p:cNvPr>
          <p:cNvSpPr txBox="1"/>
          <p:nvPr/>
        </p:nvSpPr>
        <p:spPr>
          <a:xfrm>
            <a:off x="540327" y="1137459"/>
            <a:ext cx="1129771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Hokamp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and Liu, Q. 2017. Lexically constrained decoding for sequence generation using grid beam search. In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Li, Z.; Jiang, X.; Shang, L.; and Li, H. 2017. Paraphrase generation with deep reinforcement learning.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arXiv:1711.00279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Gupta, A.; Agarwal, A.; Singh, P.; and Rai, P. 2017. A deep generative framework for paraphrase generation.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arXiv:1709.05074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L.; Yan, R.; Li, G.; Zhang, L.;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Z. 2015. Backward and forward language modeling for constrained sentence generation.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arXiv:1512.06612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Junczys-Dowmunt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Grundkiewicz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2016.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Phrasebased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translation is state-of-the-art for automatic grammatical error correction.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arXiv:1605.06353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Felice, M.; Yuan, Z.; Andersen, Ø. E.;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Yannakoudakis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H.;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Kochmar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2014. Grammatical error correction</a:t>
            </a:r>
            <a:b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hybrid systems and type filtering. In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CoNLL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Napoles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C.;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Sakaguchi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K.; Post, M.; and Tetreault, J. 2015. Ground truth for grammatical error correction metrics. In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001CDB-7D75-4245-8E27-18073D823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9688" y="7624782"/>
            <a:ext cx="5056822" cy="2457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EC5BC3-36DC-4A30-8BE9-312EB3976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6847" y="7550945"/>
            <a:ext cx="4770228" cy="253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56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87703" y="2812819"/>
            <a:ext cx="4056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PingFang SC Medium" charset="-122"/>
                <a:ea typeface="PingFang SC Medium" charset="-122"/>
                <a:cs typeface="PingFang SC Medium" charset="-122"/>
              </a:rPr>
              <a:t>THANKS.</a:t>
            </a:r>
          </a:p>
        </p:txBody>
      </p:sp>
    </p:spTree>
    <p:extLst>
      <p:ext uri="{BB962C8B-B14F-4D97-AF65-F5344CB8AC3E}">
        <p14:creationId xmlns:p14="http://schemas.microsoft.com/office/powerpoint/2010/main" val="392483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00D44BAB-A566-42F2-8EA7-6F0D9D0C23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24293"/>
              </p:ext>
            </p:extLst>
          </p:nvPr>
        </p:nvGraphicFramePr>
        <p:xfrm>
          <a:off x="551543" y="0"/>
          <a:ext cx="1108891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002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143" y="675794"/>
            <a:ext cx="2697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Motivation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6279B-10CB-421A-AC99-7E72E4F86DE4}"/>
              </a:ext>
            </a:extLst>
          </p:cNvPr>
          <p:cNvSpPr txBox="1"/>
          <p:nvPr/>
        </p:nvSpPr>
        <p:spPr>
          <a:xfrm>
            <a:off x="540327" y="1137459"/>
            <a:ext cx="110697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We often need to add constrains to sentence generation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Hard constrains (</a:t>
            </a:r>
            <a:r>
              <a:rPr lang="en-US" altLang="zh-CN" sz="2000" dirty="0" err="1"/>
              <a:t>eg.</a:t>
            </a:r>
            <a:r>
              <a:rPr lang="en-US" altLang="zh-CN" sz="2000" dirty="0"/>
              <a:t> keyword2sentence)</a:t>
            </a:r>
          </a:p>
          <a:p>
            <a:pPr lvl="2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Juice -&gt; Brand natural juice, specially made for you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Soft constrains (</a:t>
            </a:r>
            <a:r>
              <a:rPr lang="en-US" altLang="zh-CN" sz="2000" dirty="0" err="1"/>
              <a:t>eg.</a:t>
            </a:r>
            <a:r>
              <a:rPr lang="en-US" altLang="zh-CN" sz="2000" dirty="0"/>
              <a:t> paraphrase)</a:t>
            </a:r>
          </a:p>
          <a:p>
            <a:pPr lvl="2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The movie is a great success -&gt; It is one of my favorite movies </a:t>
            </a:r>
          </a:p>
          <a:p>
            <a:pPr lvl="2"/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Current methods don’t work well in constrained sentence generation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It’s difficult to add constraints to widely-used sequential sentence generation models, such as seq2seq and VAE.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Methods dedicated for constrained sentence generation can only handle a specific problem.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GBS and CBS can only generate sentence from certain keywords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VAE-SVG can only do paraphrase</a:t>
            </a:r>
          </a:p>
          <a:p>
            <a:pPr lvl="2"/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85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143" y="675794"/>
            <a:ext cx="2697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Introduction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6279B-10CB-421A-AC99-7E72E4F86DE4}"/>
              </a:ext>
            </a:extLst>
          </p:cNvPr>
          <p:cNvSpPr txBox="1"/>
          <p:nvPr/>
        </p:nvSpPr>
        <p:spPr>
          <a:xfrm>
            <a:off x="540327" y="1137459"/>
            <a:ext cx="5555673" cy="505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We need a practical method for sentence generation under </a:t>
            </a:r>
            <a:r>
              <a:rPr lang="en-US" altLang="zh-CN" sz="2400" b="1" dirty="0"/>
              <a:t>both</a:t>
            </a:r>
            <a:r>
              <a:rPr lang="en-US" altLang="zh-CN" sz="2400" dirty="0"/>
              <a:t> hard and soft constraint! So we propose </a:t>
            </a:r>
            <a:r>
              <a:rPr lang="en-US" altLang="zh-CN" sz="2400" b="1" dirty="0"/>
              <a:t>Constrained Generation by Metropolis-Hastings sampling (CGMH).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9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The main idea of CGMH is performing Metropolis-Hastings sampling directly in the space of sentences. The figure on right illustrates CGMH by an example of generating advertisement from keywords.</a:t>
            </a:r>
            <a:endParaRPr lang="en-US" altLang="zh-CN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11B6D6-D05F-408D-A130-40887ED0B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920" y="1497677"/>
            <a:ext cx="5613689" cy="411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2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85719B-DFE4-449A-8BE5-BF44EE3CA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977" y="3077497"/>
            <a:ext cx="6962682" cy="3012491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sp>
        <p:nvSpPr>
          <p:cNvPr id="2" name="矩形 1"/>
          <p:cNvSpPr/>
          <p:nvPr/>
        </p:nvSpPr>
        <p:spPr>
          <a:xfrm>
            <a:off x="426143" y="675794"/>
            <a:ext cx="4776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Metropolis-Hastings Sampling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6279B-10CB-421A-AC99-7E72E4F86DE4}"/>
              </a:ext>
            </a:extLst>
          </p:cNvPr>
          <p:cNvSpPr txBox="1"/>
          <p:nvPr/>
        </p:nvSpPr>
        <p:spPr>
          <a:xfrm>
            <a:off x="540327" y="1137459"/>
            <a:ext cx="10953583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PingFang SC" charset="-122"/>
                <a:cs typeface="PingFang SC" charset="-122"/>
              </a:rPr>
              <a:t>Metropolis-Hastings(MH) sampling is a 2-step Markov Chain Monte-Carlo (MCMC) algorithm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5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MH first proposes a transition and then accepts or rejects the transition. (Gibbs sampling is a special case of MH sampling, which always accepts transitions.)</a:t>
            </a:r>
          </a:p>
        </p:txBody>
      </p:sp>
    </p:spTree>
    <p:extLst>
      <p:ext uri="{BB962C8B-B14F-4D97-AF65-F5344CB8AC3E}">
        <p14:creationId xmlns:p14="http://schemas.microsoft.com/office/powerpoint/2010/main" val="96773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143" y="675794"/>
            <a:ext cx="4776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Method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26279B-10CB-421A-AC99-7E72E4F86DE4}"/>
                  </a:ext>
                </a:extLst>
              </p:cNvPr>
              <p:cNvSpPr txBox="1"/>
              <p:nvPr/>
            </p:nvSpPr>
            <p:spPr>
              <a:xfrm>
                <a:off x="540327" y="1137459"/>
                <a:ext cx="5722821" cy="4117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 defTabSz="45720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We set the stationary distribution as:</a:t>
                </a:r>
                <a:endParaRPr lang="en-US" altLang="zh-CN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742950" lvl="1" indent="-285750" defTabSz="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 is the probability of sentence in a general- purpose language model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 is the indicator function showing whether constraint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 is satisfied.</a:t>
                </a:r>
              </a:p>
              <a:p>
                <a:pPr marL="285750" lvl="0" indent="-285750" defTabSz="457200">
                  <a:buFont typeface="Wingdings" panose="05000000000000000000" pitchFamily="2" charset="2"/>
                  <a:buChar char="Ø"/>
                </a:pPr>
                <a:endParaRPr lang="en-US" altLang="zh-CN" sz="11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285750" lvl="0" indent="-285750" defTabSz="45720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We use MH algorithm to sample from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742950" lvl="1" indent="-285750" defTabSz="4572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From a sentence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, we propose a new sentence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 by replacement/insertion/deletion of a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742950" lvl="1" indent="-285750" defTabSz="4572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Calculate the acceptance rate:</a:t>
                </a:r>
                <a:endParaRPr lang="en-US" altLang="zh-CN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1" defTabSz="457200"/>
                <a:r>
                  <a:rPr lang="en-US" altLang="zh-CN" sz="1600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⁡(1, </m:t>
                    </m:r>
                    <m:f>
                      <m:fPr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zh-CN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742950" lvl="1" indent="-285750" defTabSz="4572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Accept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</a:rPr>
                  <a:t> with probability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6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26279B-10CB-421A-AC99-7E72E4F86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27" y="1137459"/>
                <a:ext cx="5722821" cy="4117281"/>
              </a:xfrm>
              <a:prstGeom prst="rect">
                <a:avLst/>
              </a:prstGeom>
              <a:blipFill>
                <a:blip r:embed="rId3"/>
                <a:stretch>
                  <a:fillRect l="-746" t="-889" r="-959" b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AA854E1-4C43-441E-B4B4-7D64CC3E5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260" y="1206521"/>
            <a:ext cx="5142413" cy="375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142" y="675794"/>
            <a:ext cx="7125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Experiment - Keywords2Sentence Generation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6279B-10CB-421A-AC99-7E72E4F86DE4}"/>
              </a:ext>
            </a:extLst>
          </p:cNvPr>
          <p:cNvSpPr txBox="1"/>
          <p:nvPr/>
        </p:nvSpPr>
        <p:spPr>
          <a:xfrm>
            <a:off x="540326" y="1137459"/>
            <a:ext cx="8496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buFont typeface="Wingdings" panose="05000000000000000000" pitchFamily="2" charset="2"/>
              <a:buChar char="Ø"/>
            </a:pPr>
            <a:r>
              <a:rPr lang="en-US" altLang="zh-CN" sz="2000" dirty="0"/>
              <a:t>CGMH outperforms previous work in both NLL and human evaluations.</a:t>
            </a:r>
            <a:endParaRPr lang="en-US" altLang="zh-CN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001CDB-7D75-4245-8E27-18073D823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9688" y="7624782"/>
            <a:ext cx="5056822" cy="2457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EC5BC3-36DC-4A30-8BE9-312EB3976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6847" y="7550945"/>
            <a:ext cx="4770228" cy="25312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CC77BC-E3DC-4D1E-AA98-88E22FCF6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42" y="2139374"/>
            <a:ext cx="5054022" cy="24569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54017BE-3D8F-4D32-995B-4D8197E26A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3200" y="2139374"/>
            <a:ext cx="4767485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9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141" y="675794"/>
            <a:ext cx="77089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Experiment - Unsupervised Paraphrase Generation 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6279B-10CB-421A-AC99-7E72E4F86DE4}"/>
              </a:ext>
            </a:extLst>
          </p:cNvPr>
          <p:cNvSpPr txBox="1"/>
          <p:nvPr/>
        </p:nvSpPr>
        <p:spPr>
          <a:xfrm>
            <a:off x="540326" y="1137459"/>
            <a:ext cx="11011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/>
              <a:t>CGMH is the first unsupervised model to achieve comparable results with supervised models.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altLang="zh-CN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001CDB-7D75-4245-8E27-18073D823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9688" y="7624782"/>
            <a:ext cx="5056822" cy="2457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EC5BC3-36DC-4A30-8BE9-312EB3976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6847" y="7550945"/>
            <a:ext cx="4770228" cy="25312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CC77BC-E3DC-4D1E-AA98-88E22FCF6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42" y="2139374"/>
            <a:ext cx="5054022" cy="24569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7FC9A5-9B9E-4EE7-829D-E62E069EF3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628" y="2139374"/>
            <a:ext cx="5316173" cy="33896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D82354-BC0F-43A4-9157-70D1F3CF17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214099"/>
            <a:ext cx="5669858" cy="322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1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142" y="675794"/>
            <a:ext cx="7125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Experiment - Unsupervised Error Correction 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6279B-10CB-421A-AC99-7E72E4F86DE4}"/>
              </a:ext>
            </a:extLst>
          </p:cNvPr>
          <p:cNvSpPr txBox="1"/>
          <p:nvPr/>
        </p:nvSpPr>
        <p:spPr>
          <a:xfrm>
            <a:off x="540326" y="1137459"/>
            <a:ext cx="9944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/>
              <a:t>CGMH outperforms some of the supervised models trained on large parallel corpus.</a:t>
            </a:r>
            <a:endParaRPr lang="en-US" altLang="zh-CN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001CDB-7D75-4245-8E27-18073D823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9688" y="7624782"/>
            <a:ext cx="5056822" cy="2457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EC5BC3-36DC-4A30-8BE9-312EB3976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6847" y="7550945"/>
            <a:ext cx="4770228" cy="25312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E68CCF2-AC00-42C7-A825-9CF74928D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686" y="1745314"/>
            <a:ext cx="3905787" cy="16836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3E48E89-7D1D-4D81-8D4B-23481367A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0083" y="3824507"/>
            <a:ext cx="7870618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635</Words>
  <Application>Microsoft Office PowerPoint</Application>
  <PresentationFormat>宽屏</PresentationFormat>
  <Paragraphs>63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PingFang SC</vt:lpstr>
      <vt:lpstr>PingFang SC Medium</vt:lpstr>
      <vt:lpstr>等线</vt:lpstr>
      <vt:lpstr>等线 Light</vt:lpstr>
      <vt:lpstr>Arial</vt:lpstr>
      <vt:lpstr>Calibri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澄然</dc:creator>
  <cp:lastModifiedBy>admin</cp:lastModifiedBy>
  <cp:revision>19</cp:revision>
  <dcterms:created xsi:type="dcterms:W3CDTF">2018-08-21T09:21:47Z</dcterms:created>
  <dcterms:modified xsi:type="dcterms:W3CDTF">2018-11-08T13:52:26Z</dcterms:modified>
</cp:coreProperties>
</file>