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52"/>
  </p:notesMasterIdLst>
  <p:sldIdLst>
    <p:sldId id="456" r:id="rId2"/>
    <p:sldId id="457" r:id="rId3"/>
    <p:sldId id="406" r:id="rId4"/>
    <p:sldId id="412" r:id="rId5"/>
    <p:sldId id="443" r:id="rId6"/>
    <p:sldId id="413" r:id="rId7"/>
    <p:sldId id="415" r:id="rId8"/>
    <p:sldId id="416" r:id="rId9"/>
    <p:sldId id="417" r:id="rId10"/>
    <p:sldId id="449" r:id="rId11"/>
    <p:sldId id="444" r:id="rId12"/>
    <p:sldId id="450" r:id="rId13"/>
    <p:sldId id="419" r:id="rId14"/>
    <p:sldId id="421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2" r:id="rId29"/>
    <p:sldId id="471" r:id="rId30"/>
    <p:sldId id="423" r:id="rId31"/>
    <p:sldId id="424" r:id="rId32"/>
    <p:sldId id="451" r:id="rId33"/>
    <p:sldId id="445" r:id="rId34"/>
    <p:sldId id="452" r:id="rId35"/>
    <p:sldId id="426" r:id="rId36"/>
    <p:sldId id="428" r:id="rId37"/>
    <p:sldId id="429" r:id="rId38"/>
    <p:sldId id="433" r:id="rId39"/>
    <p:sldId id="453" r:id="rId40"/>
    <p:sldId id="446" r:id="rId41"/>
    <p:sldId id="454" r:id="rId42"/>
    <p:sldId id="432" r:id="rId43"/>
    <p:sldId id="436" r:id="rId44"/>
    <p:sldId id="437" r:id="rId45"/>
    <p:sldId id="438" r:id="rId46"/>
    <p:sldId id="455" r:id="rId47"/>
    <p:sldId id="447" r:id="rId48"/>
    <p:sldId id="440" r:id="rId49"/>
    <p:sldId id="442" r:id="rId50"/>
    <p:sldId id="312" r:id="rId51"/>
  </p:sldIdLst>
  <p:sldSz cx="9906000" cy="6858000" type="A4"/>
  <p:notesSz cx="6807200" cy="99393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987" autoAdjust="0"/>
    <p:restoredTop sz="94694" autoAdjust="0"/>
  </p:normalViewPr>
  <p:slideViewPr>
    <p:cSldViewPr>
      <p:cViewPr>
        <p:scale>
          <a:sx n="80" d="100"/>
          <a:sy n="80" d="100"/>
        </p:scale>
        <p:origin x="-1338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51163" cy="496888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893EDFD-F666-40B5-BD8A-7B3D28A0A3D2}" type="datetimeFigureOut">
              <a:rPr lang="ja-JP" altLang="en-US"/>
              <a:pPr>
                <a:defRPr/>
              </a:pPr>
              <a:t>2017/8/25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559" tIns="45779" rIns="91559" bIns="45779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51163" cy="49688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51163" cy="49688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F1BA27F-1754-4897-8B6B-2E4373AA3D6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73765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41"/>
          <p:cNvSpPr>
            <a:spLocks noChangeArrowheads="1"/>
          </p:cNvSpPr>
          <p:nvPr/>
        </p:nvSpPr>
        <p:spPr bwMode="auto">
          <a:xfrm>
            <a:off x="7570788" y="0"/>
            <a:ext cx="2332037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9" name="Line 282"/>
          <p:cNvSpPr>
            <a:spLocks noChangeShapeType="1"/>
          </p:cNvSpPr>
          <p:nvPr/>
        </p:nvSpPr>
        <p:spPr bwMode="auto">
          <a:xfrm>
            <a:off x="1136650" y="1268413"/>
            <a:ext cx="8769350" cy="0"/>
          </a:xfrm>
          <a:prstGeom prst="line">
            <a:avLst/>
          </a:prstGeom>
          <a:noFill/>
          <a:ln w="6350">
            <a:solidFill>
              <a:schemeClr val="accent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0" name="Line 197"/>
          <p:cNvSpPr>
            <a:spLocks noChangeShapeType="1"/>
          </p:cNvSpPr>
          <p:nvPr/>
        </p:nvSpPr>
        <p:spPr bwMode="auto">
          <a:xfrm>
            <a:off x="6019800" y="4953000"/>
            <a:ext cx="3886200" cy="0"/>
          </a:xfrm>
          <a:prstGeom prst="line">
            <a:avLst/>
          </a:prstGeom>
          <a:noFill/>
          <a:ln w="6350">
            <a:solidFill>
              <a:schemeClr val="accent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11" name="グループ化 17"/>
          <p:cNvGrpSpPr>
            <a:grpSpLocks noChangeAspect="1"/>
          </p:cNvGrpSpPr>
          <p:nvPr/>
        </p:nvGrpSpPr>
        <p:grpSpPr bwMode="auto">
          <a:xfrm>
            <a:off x="5710238" y="152400"/>
            <a:ext cx="1260475" cy="603250"/>
            <a:chOff x="539552" y="3284984"/>
            <a:chExt cx="6537211" cy="3132584"/>
          </a:xfrm>
        </p:grpSpPr>
        <p:pic>
          <p:nvPicPr>
            <p:cNvPr id="12" name="Picture 30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908" y="3959694"/>
              <a:ext cx="4753741" cy="1839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290"/>
            <p:cNvSpPr>
              <a:spLocks noChangeAspect="1"/>
            </p:cNvSpPr>
            <p:nvPr/>
          </p:nvSpPr>
          <p:spPr bwMode="auto">
            <a:xfrm>
              <a:off x="3112261" y="3291008"/>
              <a:ext cx="397655" cy="1481953"/>
            </a:xfrm>
            <a:custGeom>
              <a:avLst/>
              <a:gdLst>
                <a:gd name="T0" fmla="*/ 132 w 132"/>
                <a:gd name="T1" fmla="*/ 0 h 492"/>
                <a:gd name="T2" fmla="*/ 0 w 132"/>
                <a:gd name="T3" fmla="*/ 0 h 492"/>
                <a:gd name="T4" fmla="*/ 0 w 132"/>
                <a:gd name="T5" fmla="*/ 0 h 492"/>
                <a:gd name="T6" fmla="*/ 5 w 132"/>
                <a:gd name="T7" fmla="*/ 121 h 492"/>
                <a:gd name="T8" fmla="*/ 7 w 132"/>
                <a:gd name="T9" fmla="*/ 183 h 492"/>
                <a:gd name="T10" fmla="*/ 8 w 132"/>
                <a:gd name="T11" fmla="*/ 246 h 492"/>
                <a:gd name="T12" fmla="*/ 8 w 132"/>
                <a:gd name="T13" fmla="*/ 246 h 492"/>
                <a:gd name="T14" fmla="*/ 7 w 132"/>
                <a:gd name="T15" fmla="*/ 310 h 492"/>
                <a:gd name="T16" fmla="*/ 5 w 132"/>
                <a:gd name="T17" fmla="*/ 372 h 492"/>
                <a:gd name="T18" fmla="*/ 0 w 132"/>
                <a:gd name="T19" fmla="*/ 492 h 492"/>
                <a:gd name="T20" fmla="*/ 132 w 132"/>
                <a:gd name="T21" fmla="*/ 492 h 492"/>
                <a:gd name="T22" fmla="*/ 132 w 132"/>
                <a:gd name="T23" fmla="*/ 492 h 492"/>
                <a:gd name="T24" fmla="*/ 127 w 132"/>
                <a:gd name="T25" fmla="*/ 372 h 492"/>
                <a:gd name="T26" fmla="*/ 124 w 132"/>
                <a:gd name="T27" fmla="*/ 310 h 492"/>
                <a:gd name="T28" fmla="*/ 124 w 132"/>
                <a:gd name="T29" fmla="*/ 246 h 492"/>
                <a:gd name="T30" fmla="*/ 124 w 132"/>
                <a:gd name="T31" fmla="*/ 246 h 492"/>
                <a:gd name="T32" fmla="*/ 124 w 132"/>
                <a:gd name="T33" fmla="*/ 183 h 492"/>
                <a:gd name="T34" fmla="*/ 127 w 132"/>
                <a:gd name="T35" fmla="*/ 121 h 492"/>
                <a:gd name="T36" fmla="*/ 132 w 132"/>
                <a:gd name="T37" fmla="*/ 0 h 492"/>
                <a:gd name="T38" fmla="*/ 132 w 132"/>
                <a:gd name="T39" fmla="*/ 0 h 4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291"/>
            <p:cNvSpPr>
              <a:spLocks noChangeAspect="1"/>
            </p:cNvSpPr>
            <p:nvPr/>
          </p:nvSpPr>
          <p:spPr bwMode="auto">
            <a:xfrm>
              <a:off x="539552" y="3284984"/>
              <a:ext cx="2536558" cy="1494002"/>
            </a:xfrm>
            <a:custGeom>
              <a:avLst/>
              <a:gdLst>
                <a:gd name="T0" fmla="*/ 670 w 843"/>
                <a:gd name="T1" fmla="*/ 265 h 497"/>
                <a:gd name="T2" fmla="*/ 719 w 843"/>
                <a:gd name="T3" fmla="*/ 240 h 497"/>
                <a:gd name="T4" fmla="*/ 757 w 843"/>
                <a:gd name="T5" fmla="*/ 208 h 497"/>
                <a:gd name="T6" fmla="*/ 780 w 843"/>
                <a:gd name="T7" fmla="*/ 168 h 497"/>
                <a:gd name="T8" fmla="*/ 786 w 843"/>
                <a:gd name="T9" fmla="*/ 148 h 497"/>
                <a:gd name="T10" fmla="*/ 788 w 843"/>
                <a:gd name="T11" fmla="*/ 127 h 497"/>
                <a:gd name="T12" fmla="*/ 788 w 843"/>
                <a:gd name="T13" fmla="*/ 115 h 497"/>
                <a:gd name="T14" fmla="*/ 784 w 843"/>
                <a:gd name="T15" fmla="*/ 92 h 497"/>
                <a:gd name="T16" fmla="*/ 776 w 843"/>
                <a:gd name="T17" fmla="*/ 72 h 497"/>
                <a:gd name="T18" fmla="*/ 765 w 843"/>
                <a:gd name="T19" fmla="*/ 54 h 497"/>
                <a:gd name="T20" fmla="*/ 757 w 843"/>
                <a:gd name="T21" fmla="*/ 46 h 497"/>
                <a:gd name="T22" fmla="*/ 724 w 843"/>
                <a:gd name="T23" fmla="*/ 22 h 497"/>
                <a:gd name="T24" fmla="*/ 683 w 843"/>
                <a:gd name="T25" fmla="*/ 8 h 497"/>
                <a:gd name="T26" fmla="*/ 637 w 843"/>
                <a:gd name="T27" fmla="*/ 2 h 497"/>
                <a:gd name="T28" fmla="*/ 586 w 843"/>
                <a:gd name="T29" fmla="*/ 0 h 497"/>
                <a:gd name="T30" fmla="*/ 529 w 843"/>
                <a:gd name="T31" fmla="*/ 2 h 497"/>
                <a:gd name="T32" fmla="*/ 413 w 843"/>
                <a:gd name="T33" fmla="*/ 5 h 497"/>
                <a:gd name="T34" fmla="*/ 364 w 843"/>
                <a:gd name="T35" fmla="*/ 5 h 497"/>
                <a:gd name="T36" fmla="*/ 372 w 843"/>
                <a:gd name="T37" fmla="*/ 167 h 497"/>
                <a:gd name="T38" fmla="*/ 373 w 843"/>
                <a:gd name="T39" fmla="*/ 313 h 497"/>
                <a:gd name="T40" fmla="*/ 311 w 843"/>
                <a:gd name="T41" fmla="*/ 242 h 497"/>
                <a:gd name="T42" fmla="*/ 187 w 843"/>
                <a:gd name="T43" fmla="*/ 86 h 497"/>
                <a:gd name="T44" fmla="*/ 0 w 843"/>
                <a:gd name="T45" fmla="*/ 5 h 497"/>
                <a:gd name="T46" fmla="*/ 7 w 843"/>
                <a:gd name="T47" fmla="*/ 126 h 497"/>
                <a:gd name="T48" fmla="*/ 10 w 843"/>
                <a:gd name="T49" fmla="*/ 251 h 497"/>
                <a:gd name="T50" fmla="*/ 8 w 843"/>
                <a:gd name="T51" fmla="*/ 315 h 497"/>
                <a:gd name="T52" fmla="*/ 0 w 843"/>
                <a:gd name="T53" fmla="*/ 497 h 497"/>
                <a:gd name="T54" fmla="*/ 107 w 843"/>
                <a:gd name="T55" fmla="*/ 497 h 497"/>
                <a:gd name="T56" fmla="*/ 97 w 843"/>
                <a:gd name="T57" fmla="*/ 319 h 497"/>
                <a:gd name="T58" fmla="*/ 95 w 843"/>
                <a:gd name="T59" fmla="*/ 165 h 497"/>
                <a:gd name="T60" fmla="*/ 162 w 843"/>
                <a:gd name="T61" fmla="*/ 242 h 497"/>
                <a:gd name="T62" fmla="*/ 299 w 843"/>
                <a:gd name="T63" fmla="*/ 410 h 497"/>
                <a:gd name="T64" fmla="*/ 362 w 843"/>
                <a:gd name="T65" fmla="*/ 497 h 497"/>
                <a:gd name="T66" fmla="*/ 473 w 843"/>
                <a:gd name="T67" fmla="*/ 497 h 497"/>
                <a:gd name="T68" fmla="*/ 467 w 843"/>
                <a:gd name="T69" fmla="*/ 315 h 497"/>
                <a:gd name="T70" fmla="*/ 465 w 843"/>
                <a:gd name="T71" fmla="*/ 251 h 497"/>
                <a:gd name="T72" fmla="*/ 468 w 843"/>
                <a:gd name="T73" fmla="*/ 68 h 497"/>
                <a:gd name="T74" fmla="*/ 502 w 843"/>
                <a:gd name="T75" fmla="*/ 67 h 497"/>
                <a:gd name="T76" fmla="*/ 543 w 843"/>
                <a:gd name="T77" fmla="*/ 67 h 497"/>
                <a:gd name="T78" fmla="*/ 591 w 843"/>
                <a:gd name="T79" fmla="*/ 72 h 497"/>
                <a:gd name="T80" fmla="*/ 618 w 843"/>
                <a:gd name="T81" fmla="*/ 84 h 497"/>
                <a:gd name="T82" fmla="*/ 630 w 843"/>
                <a:gd name="T83" fmla="*/ 94 h 497"/>
                <a:gd name="T84" fmla="*/ 643 w 843"/>
                <a:gd name="T85" fmla="*/ 113 h 497"/>
                <a:gd name="T86" fmla="*/ 649 w 843"/>
                <a:gd name="T87" fmla="*/ 145 h 497"/>
                <a:gd name="T88" fmla="*/ 648 w 843"/>
                <a:gd name="T89" fmla="*/ 154 h 497"/>
                <a:gd name="T90" fmla="*/ 643 w 843"/>
                <a:gd name="T91" fmla="*/ 175 h 497"/>
                <a:gd name="T92" fmla="*/ 634 w 843"/>
                <a:gd name="T93" fmla="*/ 192 h 497"/>
                <a:gd name="T94" fmla="*/ 618 w 843"/>
                <a:gd name="T95" fmla="*/ 208 h 497"/>
                <a:gd name="T96" fmla="*/ 589 w 843"/>
                <a:gd name="T97" fmla="*/ 227 h 497"/>
                <a:gd name="T98" fmla="*/ 542 w 843"/>
                <a:gd name="T99" fmla="*/ 245 h 497"/>
                <a:gd name="T100" fmla="*/ 515 w 843"/>
                <a:gd name="T101" fmla="*/ 253 h 497"/>
                <a:gd name="T102" fmla="*/ 603 w 843"/>
                <a:gd name="T103" fmla="*/ 370 h 497"/>
                <a:gd name="T104" fmla="*/ 689 w 843"/>
                <a:gd name="T105" fmla="*/ 497 h 497"/>
                <a:gd name="T106" fmla="*/ 843 w 843"/>
                <a:gd name="T107" fmla="*/ 497 h 497"/>
                <a:gd name="T108" fmla="*/ 707 w 843"/>
                <a:gd name="T109" fmla="*/ 318 h 497"/>
                <a:gd name="T110" fmla="*/ 670 w 843"/>
                <a:gd name="T111" fmla="*/ 265 h 49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292"/>
            <p:cNvSpPr>
              <a:spLocks noChangeAspect="1"/>
            </p:cNvSpPr>
            <p:nvPr/>
          </p:nvSpPr>
          <p:spPr bwMode="auto">
            <a:xfrm>
              <a:off x="3967822" y="4507897"/>
              <a:ext cx="518157" cy="692783"/>
            </a:xfrm>
            <a:custGeom>
              <a:avLst/>
              <a:gdLst>
                <a:gd name="T0" fmla="*/ 103 w 173"/>
                <a:gd name="T1" fmla="*/ 114 h 228"/>
                <a:gd name="T2" fmla="*/ 171 w 173"/>
                <a:gd name="T3" fmla="*/ 114 h 228"/>
                <a:gd name="T4" fmla="*/ 171 w 173"/>
                <a:gd name="T5" fmla="*/ 97 h 228"/>
                <a:gd name="T6" fmla="*/ 97 w 173"/>
                <a:gd name="T7" fmla="*/ 97 h 228"/>
                <a:gd name="T8" fmla="*/ 97 w 173"/>
                <a:gd name="T9" fmla="*/ 54 h 228"/>
                <a:gd name="T10" fmla="*/ 159 w 173"/>
                <a:gd name="T11" fmla="*/ 54 h 228"/>
                <a:gd name="T12" fmla="*/ 159 w 173"/>
                <a:gd name="T13" fmla="*/ 36 h 228"/>
                <a:gd name="T14" fmla="*/ 97 w 173"/>
                <a:gd name="T15" fmla="*/ 36 h 228"/>
                <a:gd name="T16" fmla="*/ 97 w 173"/>
                <a:gd name="T17" fmla="*/ 0 h 228"/>
                <a:gd name="T18" fmla="*/ 76 w 173"/>
                <a:gd name="T19" fmla="*/ 0 h 228"/>
                <a:gd name="T20" fmla="*/ 76 w 173"/>
                <a:gd name="T21" fmla="*/ 36 h 228"/>
                <a:gd name="T22" fmla="*/ 14 w 173"/>
                <a:gd name="T23" fmla="*/ 36 h 228"/>
                <a:gd name="T24" fmla="*/ 14 w 173"/>
                <a:gd name="T25" fmla="*/ 54 h 228"/>
                <a:gd name="T26" fmla="*/ 76 w 173"/>
                <a:gd name="T27" fmla="*/ 54 h 228"/>
                <a:gd name="T28" fmla="*/ 76 w 173"/>
                <a:gd name="T29" fmla="*/ 97 h 228"/>
                <a:gd name="T30" fmla="*/ 3 w 173"/>
                <a:gd name="T31" fmla="*/ 97 h 228"/>
                <a:gd name="T32" fmla="*/ 3 w 173"/>
                <a:gd name="T33" fmla="*/ 114 h 228"/>
                <a:gd name="T34" fmla="*/ 70 w 173"/>
                <a:gd name="T35" fmla="*/ 114 h 228"/>
                <a:gd name="T36" fmla="*/ 70 w 173"/>
                <a:gd name="T37" fmla="*/ 114 h 228"/>
                <a:gd name="T38" fmla="*/ 54 w 173"/>
                <a:gd name="T39" fmla="*/ 135 h 228"/>
                <a:gd name="T40" fmla="*/ 38 w 173"/>
                <a:gd name="T41" fmla="*/ 155 h 228"/>
                <a:gd name="T42" fmla="*/ 19 w 173"/>
                <a:gd name="T43" fmla="*/ 174 h 228"/>
                <a:gd name="T44" fmla="*/ 0 w 173"/>
                <a:gd name="T45" fmla="*/ 192 h 228"/>
                <a:gd name="T46" fmla="*/ 11 w 173"/>
                <a:gd name="T47" fmla="*/ 208 h 228"/>
                <a:gd name="T48" fmla="*/ 11 w 173"/>
                <a:gd name="T49" fmla="*/ 208 h 228"/>
                <a:gd name="T50" fmla="*/ 29 w 173"/>
                <a:gd name="T51" fmla="*/ 192 h 228"/>
                <a:gd name="T52" fmla="*/ 46 w 173"/>
                <a:gd name="T53" fmla="*/ 173 h 228"/>
                <a:gd name="T54" fmla="*/ 62 w 173"/>
                <a:gd name="T55" fmla="*/ 154 h 228"/>
                <a:gd name="T56" fmla="*/ 76 w 173"/>
                <a:gd name="T57" fmla="*/ 133 h 228"/>
                <a:gd name="T58" fmla="*/ 76 w 173"/>
                <a:gd name="T59" fmla="*/ 228 h 228"/>
                <a:gd name="T60" fmla="*/ 97 w 173"/>
                <a:gd name="T61" fmla="*/ 228 h 228"/>
                <a:gd name="T62" fmla="*/ 97 w 173"/>
                <a:gd name="T63" fmla="*/ 133 h 228"/>
                <a:gd name="T64" fmla="*/ 97 w 173"/>
                <a:gd name="T65" fmla="*/ 133 h 228"/>
                <a:gd name="T66" fmla="*/ 111 w 173"/>
                <a:gd name="T67" fmla="*/ 154 h 228"/>
                <a:gd name="T68" fmla="*/ 127 w 173"/>
                <a:gd name="T69" fmla="*/ 173 h 228"/>
                <a:gd name="T70" fmla="*/ 144 w 173"/>
                <a:gd name="T71" fmla="*/ 192 h 228"/>
                <a:gd name="T72" fmla="*/ 162 w 173"/>
                <a:gd name="T73" fmla="*/ 208 h 228"/>
                <a:gd name="T74" fmla="*/ 173 w 173"/>
                <a:gd name="T75" fmla="*/ 192 h 228"/>
                <a:gd name="T76" fmla="*/ 173 w 173"/>
                <a:gd name="T77" fmla="*/ 192 h 228"/>
                <a:gd name="T78" fmla="*/ 154 w 173"/>
                <a:gd name="T79" fmla="*/ 174 h 228"/>
                <a:gd name="T80" fmla="*/ 136 w 173"/>
                <a:gd name="T81" fmla="*/ 155 h 228"/>
                <a:gd name="T82" fmla="*/ 119 w 173"/>
                <a:gd name="T83" fmla="*/ 135 h 228"/>
                <a:gd name="T84" fmla="*/ 103 w 173"/>
                <a:gd name="T85" fmla="*/ 114 h 228"/>
                <a:gd name="T86" fmla="*/ 103 w 173"/>
                <a:gd name="T87" fmla="*/ 114 h 2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73" h="228">
                  <a:moveTo>
                    <a:pt x="103" y="114"/>
                  </a:moveTo>
                  <a:lnTo>
                    <a:pt x="171" y="114"/>
                  </a:lnTo>
                  <a:lnTo>
                    <a:pt x="171" y="97"/>
                  </a:lnTo>
                  <a:lnTo>
                    <a:pt x="97" y="97"/>
                  </a:lnTo>
                  <a:lnTo>
                    <a:pt x="97" y="54"/>
                  </a:lnTo>
                  <a:lnTo>
                    <a:pt x="159" y="54"/>
                  </a:lnTo>
                  <a:lnTo>
                    <a:pt x="159" y="36"/>
                  </a:lnTo>
                  <a:lnTo>
                    <a:pt x="97" y="36"/>
                  </a:lnTo>
                  <a:lnTo>
                    <a:pt x="97" y="0"/>
                  </a:lnTo>
                  <a:lnTo>
                    <a:pt x="76" y="0"/>
                  </a:lnTo>
                  <a:lnTo>
                    <a:pt x="76" y="36"/>
                  </a:lnTo>
                  <a:lnTo>
                    <a:pt x="14" y="36"/>
                  </a:lnTo>
                  <a:lnTo>
                    <a:pt x="14" y="54"/>
                  </a:lnTo>
                  <a:lnTo>
                    <a:pt x="76" y="54"/>
                  </a:lnTo>
                  <a:lnTo>
                    <a:pt x="76" y="97"/>
                  </a:lnTo>
                  <a:lnTo>
                    <a:pt x="3" y="97"/>
                  </a:lnTo>
                  <a:lnTo>
                    <a:pt x="3" y="114"/>
                  </a:lnTo>
                  <a:lnTo>
                    <a:pt x="70" y="114"/>
                  </a:lnTo>
                  <a:lnTo>
                    <a:pt x="54" y="135"/>
                  </a:lnTo>
                  <a:lnTo>
                    <a:pt x="38" y="155"/>
                  </a:lnTo>
                  <a:lnTo>
                    <a:pt x="19" y="174"/>
                  </a:lnTo>
                  <a:lnTo>
                    <a:pt x="0" y="192"/>
                  </a:lnTo>
                  <a:lnTo>
                    <a:pt x="11" y="208"/>
                  </a:lnTo>
                  <a:lnTo>
                    <a:pt x="29" y="192"/>
                  </a:lnTo>
                  <a:lnTo>
                    <a:pt x="46" y="173"/>
                  </a:lnTo>
                  <a:lnTo>
                    <a:pt x="62" y="154"/>
                  </a:lnTo>
                  <a:lnTo>
                    <a:pt x="76" y="133"/>
                  </a:lnTo>
                  <a:lnTo>
                    <a:pt x="76" y="228"/>
                  </a:lnTo>
                  <a:lnTo>
                    <a:pt x="97" y="228"/>
                  </a:lnTo>
                  <a:lnTo>
                    <a:pt x="97" y="133"/>
                  </a:lnTo>
                  <a:lnTo>
                    <a:pt x="111" y="154"/>
                  </a:lnTo>
                  <a:lnTo>
                    <a:pt x="127" y="173"/>
                  </a:lnTo>
                  <a:lnTo>
                    <a:pt x="144" y="192"/>
                  </a:lnTo>
                  <a:lnTo>
                    <a:pt x="162" y="208"/>
                  </a:lnTo>
                  <a:lnTo>
                    <a:pt x="173" y="192"/>
                  </a:lnTo>
                  <a:lnTo>
                    <a:pt x="154" y="174"/>
                  </a:lnTo>
                  <a:lnTo>
                    <a:pt x="136" y="155"/>
                  </a:lnTo>
                  <a:lnTo>
                    <a:pt x="119" y="135"/>
                  </a:lnTo>
                  <a:lnTo>
                    <a:pt x="103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293"/>
            <p:cNvSpPr>
              <a:spLocks noChangeAspect="1"/>
            </p:cNvSpPr>
            <p:nvPr/>
          </p:nvSpPr>
          <p:spPr bwMode="auto">
            <a:xfrm>
              <a:off x="4630581" y="4507897"/>
              <a:ext cx="536232" cy="692783"/>
            </a:xfrm>
            <a:custGeom>
              <a:avLst/>
              <a:gdLst>
                <a:gd name="T0" fmla="*/ 108 w 175"/>
                <a:gd name="T1" fmla="*/ 125 h 228"/>
                <a:gd name="T2" fmla="*/ 172 w 175"/>
                <a:gd name="T3" fmla="*/ 125 h 228"/>
                <a:gd name="T4" fmla="*/ 172 w 175"/>
                <a:gd name="T5" fmla="*/ 108 h 228"/>
                <a:gd name="T6" fmla="*/ 143 w 175"/>
                <a:gd name="T7" fmla="*/ 108 h 228"/>
                <a:gd name="T8" fmla="*/ 143 w 175"/>
                <a:gd name="T9" fmla="*/ 63 h 228"/>
                <a:gd name="T10" fmla="*/ 124 w 175"/>
                <a:gd name="T11" fmla="*/ 63 h 228"/>
                <a:gd name="T12" fmla="*/ 124 w 175"/>
                <a:gd name="T13" fmla="*/ 108 h 228"/>
                <a:gd name="T14" fmla="*/ 97 w 175"/>
                <a:gd name="T15" fmla="*/ 108 h 228"/>
                <a:gd name="T16" fmla="*/ 97 w 175"/>
                <a:gd name="T17" fmla="*/ 46 h 228"/>
                <a:gd name="T18" fmla="*/ 164 w 175"/>
                <a:gd name="T19" fmla="*/ 46 h 228"/>
                <a:gd name="T20" fmla="*/ 164 w 175"/>
                <a:gd name="T21" fmla="*/ 30 h 228"/>
                <a:gd name="T22" fmla="*/ 97 w 175"/>
                <a:gd name="T23" fmla="*/ 30 h 228"/>
                <a:gd name="T24" fmla="*/ 97 w 175"/>
                <a:gd name="T25" fmla="*/ 0 h 228"/>
                <a:gd name="T26" fmla="*/ 78 w 175"/>
                <a:gd name="T27" fmla="*/ 0 h 228"/>
                <a:gd name="T28" fmla="*/ 78 w 175"/>
                <a:gd name="T29" fmla="*/ 30 h 228"/>
                <a:gd name="T30" fmla="*/ 12 w 175"/>
                <a:gd name="T31" fmla="*/ 30 h 228"/>
                <a:gd name="T32" fmla="*/ 12 w 175"/>
                <a:gd name="T33" fmla="*/ 46 h 228"/>
                <a:gd name="T34" fmla="*/ 78 w 175"/>
                <a:gd name="T35" fmla="*/ 46 h 228"/>
                <a:gd name="T36" fmla="*/ 78 w 175"/>
                <a:gd name="T37" fmla="*/ 108 h 228"/>
                <a:gd name="T38" fmla="*/ 50 w 175"/>
                <a:gd name="T39" fmla="*/ 108 h 228"/>
                <a:gd name="T40" fmla="*/ 50 w 175"/>
                <a:gd name="T41" fmla="*/ 63 h 228"/>
                <a:gd name="T42" fmla="*/ 32 w 175"/>
                <a:gd name="T43" fmla="*/ 63 h 228"/>
                <a:gd name="T44" fmla="*/ 32 w 175"/>
                <a:gd name="T45" fmla="*/ 108 h 228"/>
                <a:gd name="T46" fmla="*/ 4 w 175"/>
                <a:gd name="T47" fmla="*/ 108 h 228"/>
                <a:gd name="T48" fmla="*/ 4 w 175"/>
                <a:gd name="T49" fmla="*/ 125 h 228"/>
                <a:gd name="T50" fmla="*/ 67 w 175"/>
                <a:gd name="T51" fmla="*/ 125 h 228"/>
                <a:gd name="T52" fmla="*/ 67 w 175"/>
                <a:gd name="T53" fmla="*/ 125 h 228"/>
                <a:gd name="T54" fmla="*/ 51 w 175"/>
                <a:gd name="T55" fmla="*/ 144 h 228"/>
                <a:gd name="T56" fmla="*/ 35 w 175"/>
                <a:gd name="T57" fmla="*/ 162 h 228"/>
                <a:gd name="T58" fmla="*/ 18 w 175"/>
                <a:gd name="T59" fmla="*/ 179 h 228"/>
                <a:gd name="T60" fmla="*/ 0 w 175"/>
                <a:gd name="T61" fmla="*/ 195 h 228"/>
                <a:gd name="T62" fmla="*/ 12 w 175"/>
                <a:gd name="T63" fmla="*/ 211 h 228"/>
                <a:gd name="T64" fmla="*/ 12 w 175"/>
                <a:gd name="T65" fmla="*/ 211 h 228"/>
                <a:gd name="T66" fmla="*/ 29 w 175"/>
                <a:gd name="T67" fmla="*/ 195 h 228"/>
                <a:gd name="T68" fmla="*/ 46 w 175"/>
                <a:gd name="T69" fmla="*/ 176 h 228"/>
                <a:gd name="T70" fmla="*/ 64 w 175"/>
                <a:gd name="T71" fmla="*/ 157 h 228"/>
                <a:gd name="T72" fmla="*/ 78 w 175"/>
                <a:gd name="T73" fmla="*/ 138 h 228"/>
                <a:gd name="T74" fmla="*/ 78 w 175"/>
                <a:gd name="T75" fmla="*/ 228 h 228"/>
                <a:gd name="T76" fmla="*/ 97 w 175"/>
                <a:gd name="T77" fmla="*/ 228 h 228"/>
                <a:gd name="T78" fmla="*/ 97 w 175"/>
                <a:gd name="T79" fmla="*/ 138 h 228"/>
                <a:gd name="T80" fmla="*/ 97 w 175"/>
                <a:gd name="T81" fmla="*/ 138 h 228"/>
                <a:gd name="T82" fmla="*/ 112 w 175"/>
                <a:gd name="T83" fmla="*/ 157 h 228"/>
                <a:gd name="T84" fmla="*/ 129 w 175"/>
                <a:gd name="T85" fmla="*/ 176 h 228"/>
                <a:gd name="T86" fmla="*/ 147 w 175"/>
                <a:gd name="T87" fmla="*/ 195 h 228"/>
                <a:gd name="T88" fmla="*/ 164 w 175"/>
                <a:gd name="T89" fmla="*/ 211 h 228"/>
                <a:gd name="T90" fmla="*/ 175 w 175"/>
                <a:gd name="T91" fmla="*/ 195 h 228"/>
                <a:gd name="T92" fmla="*/ 175 w 175"/>
                <a:gd name="T93" fmla="*/ 195 h 228"/>
                <a:gd name="T94" fmla="*/ 158 w 175"/>
                <a:gd name="T95" fmla="*/ 179 h 228"/>
                <a:gd name="T96" fmla="*/ 140 w 175"/>
                <a:gd name="T97" fmla="*/ 162 h 228"/>
                <a:gd name="T98" fmla="*/ 124 w 175"/>
                <a:gd name="T99" fmla="*/ 144 h 228"/>
                <a:gd name="T100" fmla="*/ 108 w 175"/>
                <a:gd name="T101" fmla="*/ 125 h 228"/>
                <a:gd name="T102" fmla="*/ 108 w 175"/>
                <a:gd name="T103" fmla="*/ 125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75" h="228">
                  <a:moveTo>
                    <a:pt x="108" y="125"/>
                  </a:moveTo>
                  <a:lnTo>
                    <a:pt x="172" y="125"/>
                  </a:lnTo>
                  <a:lnTo>
                    <a:pt x="172" y="108"/>
                  </a:lnTo>
                  <a:lnTo>
                    <a:pt x="143" y="108"/>
                  </a:lnTo>
                  <a:lnTo>
                    <a:pt x="143" y="63"/>
                  </a:lnTo>
                  <a:lnTo>
                    <a:pt x="124" y="63"/>
                  </a:lnTo>
                  <a:lnTo>
                    <a:pt x="124" y="108"/>
                  </a:lnTo>
                  <a:lnTo>
                    <a:pt x="97" y="108"/>
                  </a:lnTo>
                  <a:lnTo>
                    <a:pt x="97" y="46"/>
                  </a:lnTo>
                  <a:lnTo>
                    <a:pt x="164" y="46"/>
                  </a:lnTo>
                  <a:lnTo>
                    <a:pt x="164" y="30"/>
                  </a:lnTo>
                  <a:lnTo>
                    <a:pt x="97" y="30"/>
                  </a:lnTo>
                  <a:lnTo>
                    <a:pt x="97" y="0"/>
                  </a:lnTo>
                  <a:lnTo>
                    <a:pt x="78" y="0"/>
                  </a:lnTo>
                  <a:lnTo>
                    <a:pt x="78" y="30"/>
                  </a:lnTo>
                  <a:lnTo>
                    <a:pt x="12" y="30"/>
                  </a:lnTo>
                  <a:lnTo>
                    <a:pt x="12" y="46"/>
                  </a:lnTo>
                  <a:lnTo>
                    <a:pt x="78" y="46"/>
                  </a:lnTo>
                  <a:lnTo>
                    <a:pt x="78" y="108"/>
                  </a:lnTo>
                  <a:lnTo>
                    <a:pt x="50" y="108"/>
                  </a:lnTo>
                  <a:lnTo>
                    <a:pt x="50" y="63"/>
                  </a:lnTo>
                  <a:lnTo>
                    <a:pt x="32" y="63"/>
                  </a:lnTo>
                  <a:lnTo>
                    <a:pt x="32" y="108"/>
                  </a:lnTo>
                  <a:lnTo>
                    <a:pt x="4" y="108"/>
                  </a:lnTo>
                  <a:lnTo>
                    <a:pt x="4" y="125"/>
                  </a:lnTo>
                  <a:lnTo>
                    <a:pt x="67" y="125"/>
                  </a:lnTo>
                  <a:lnTo>
                    <a:pt x="51" y="144"/>
                  </a:lnTo>
                  <a:lnTo>
                    <a:pt x="35" y="162"/>
                  </a:lnTo>
                  <a:lnTo>
                    <a:pt x="18" y="179"/>
                  </a:lnTo>
                  <a:lnTo>
                    <a:pt x="0" y="195"/>
                  </a:lnTo>
                  <a:lnTo>
                    <a:pt x="12" y="211"/>
                  </a:lnTo>
                  <a:lnTo>
                    <a:pt x="29" y="195"/>
                  </a:lnTo>
                  <a:lnTo>
                    <a:pt x="46" y="176"/>
                  </a:lnTo>
                  <a:lnTo>
                    <a:pt x="64" y="157"/>
                  </a:lnTo>
                  <a:lnTo>
                    <a:pt x="78" y="138"/>
                  </a:lnTo>
                  <a:lnTo>
                    <a:pt x="78" y="228"/>
                  </a:lnTo>
                  <a:lnTo>
                    <a:pt x="97" y="228"/>
                  </a:lnTo>
                  <a:lnTo>
                    <a:pt x="97" y="138"/>
                  </a:lnTo>
                  <a:lnTo>
                    <a:pt x="112" y="157"/>
                  </a:lnTo>
                  <a:lnTo>
                    <a:pt x="129" y="176"/>
                  </a:lnTo>
                  <a:lnTo>
                    <a:pt x="147" y="195"/>
                  </a:lnTo>
                  <a:lnTo>
                    <a:pt x="164" y="211"/>
                  </a:lnTo>
                  <a:lnTo>
                    <a:pt x="175" y="195"/>
                  </a:lnTo>
                  <a:lnTo>
                    <a:pt x="158" y="179"/>
                  </a:lnTo>
                  <a:lnTo>
                    <a:pt x="140" y="162"/>
                  </a:lnTo>
                  <a:lnTo>
                    <a:pt x="124" y="144"/>
                  </a:lnTo>
                  <a:lnTo>
                    <a:pt x="108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Rectangle 294"/>
            <p:cNvSpPr>
              <a:spLocks noChangeAspect="1" noChangeArrowheads="1"/>
            </p:cNvSpPr>
            <p:nvPr/>
          </p:nvSpPr>
          <p:spPr bwMode="auto">
            <a:xfrm>
              <a:off x="5636769" y="4580187"/>
              <a:ext cx="66276" cy="4096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295"/>
            <p:cNvSpPr>
              <a:spLocks noChangeAspect="1"/>
            </p:cNvSpPr>
            <p:nvPr/>
          </p:nvSpPr>
          <p:spPr bwMode="auto">
            <a:xfrm>
              <a:off x="5293340" y="4531993"/>
              <a:ext cx="313304" cy="198799"/>
            </a:xfrm>
            <a:custGeom>
              <a:avLst/>
              <a:gdLst>
                <a:gd name="T0" fmla="*/ 70 w 106"/>
                <a:gd name="T1" fmla="*/ 8 h 67"/>
                <a:gd name="T2" fmla="*/ 70 w 106"/>
                <a:gd name="T3" fmla="*/ 8 h 67"/>
                <a:gd name="T4" fmla="*/ 65 w 106"/>
                <a:gd name="T5" fmla="*/ 2 h 67"/>
                <a:gd name="T6" fmla="*/ 62 w 106"/>
                <a:gd name="T7" fmla="*/ 0 h 67"/>
                <a:gd name="T8" fmla="*/ 57 w 106"/>
                <a:gd name="T9" fmla="*/ 0 h 67"/>
                <a:gd name="T10" fmla="*/ 57 w 106"/>
                <a:gd name="T11" fmla="*/ 0 h 67"/>
                <a:gd name="T12" fmla="*/ 54 w 106"/>
                <a:gd name="T13" fmla="*/ 0 h 67"/>
                <a:gd name="T14" fmla="*/ 49 w 106"/>
                <a:gd name="T15" fmla="*/ 3 h 67"/>
                <a:gd name="T16" fmla="*/ 44 w 106"/>
                <a:gd name="T17" fmla="*/ 8 h 67"/>
                <a:gd name="T18" fmla="*/ 44 w 106"/>
                <a:gd name="T19" fmla="*/ 8 h 67"/>
                <a:gd name="T20" fmla="*/ 24 w 106"/>
                <a:gd name="T21" fmla="*/ 30 h 67"/>
                <a:gd name="T22" fmla="*/ 0 w 106"/>
                <a:gd name="T23" fmla="*/ 51 h 67"/>
                <a:gd name="T24" fmla="*/ 9 w 106"/>
                <a:gd name="T25" fmla="*/ 67 h 67"/>
                <a:gd name="T26" fmla="*/ 9 w 106"/>
                <a:gd name="T27" fmla="*/ 67 h 67"/>
                <a:gd name="T28" fmla="*/ 35 w 106"/>
                <a:gd name="T29" fmla="*/ 43 h 67"/>
                <a:gd name="T30" fmla="*/ 57 w 106"/>
                <a:gd name="T31" fmla="*/ 17 h 67"/>
                <a:gd name="T32" fmla="*/ 57 w 106"/>
                <a:gd name="T33" fmla="*/ 17 h 67"/>
                <a:gd name="T34" fmla="*/ 74 w 106"/>
                <a:gd name="T35" fmla="*/ 35 h 67"/>
                <a:gd name="T36" fmla="*/ 97 w 106"/>
                <a:gd name="T37" fmla="*/ 56 h 67"/>
                <a:gd name="T38" fmla="*/ 106 w 106"/>
                <a:gd name="T39" fmla="*/ 41 h 67"/>
                <a:gd name="T40" fmla="*/ 106 w 106"/>
                <a:gd name="T41" fmla="*/ 41 h 67"/>
                <a:gd name="T42" fmla="*/ 89 w 106"/>
                <a:gd name="T43" fmla="*/ 25 h 67"/>
                <a:gd name="T44" fmla="*/ 70 w 106"/>
                <a:gd name="T45" fmla="*/ 8 h 67"/>
                <a:gd name="T46" fmla="*/ 70 w 106"/>
                <a:gd name="T47" fmla="*/ 8 h 6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6" h="67">
                  <a:moveTo>
                    <a:pt x="70" y="8"/>
                  </a:moveTo>
                  <a:lnTo>
                    <a:pt x="70" y="8"/>
                  </a:lnTo>
                  <a:lnTo>
                    <a:pt x="65" y="2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49" y="3"/>
                  </a:lnTo>
                  <a:lnTo>
                    <a:pt x="44" y="8"/>
                  </a:lnTo>
                  <a:lnTo>
                    <a:pt x="24" y="30"/>
                  </a:lnTo>
                  <a:lnTo>
                    <a:pt x="0" y="51"/>
                  </a:lnTo>
                  <a:lnTo>
                    <a:pt x="9" y="67"/>
                  </a:lnTo>
                  <a:lnTo>
                    <a:pt x="35" y="43"/>
                  </a:lnTo>
                  <a:lnTo>
                    <a:pt x="57" y="17"/>
                  </a:lnTo>
                  <a:lnTo>
                    <a:pt x="74" y="35"/>
                  </a:lnTo>
                  <a:lnTo>
                    <a:pt x="97" y="56"/>
                  </a:lnTo>
                  <a:lnTo>
                    <a:pt x="106" y="41"/>
                  </a:lnTo>
                  <a:lnTo>
                    <a:pt x="89" y="25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296"/>
            <p:cNvSpPr>
              <a:spLocks noChangeAspect="1"/>
            </p:cNvSpPr>
            <p:nvPr/>
          </p:nvSpPr>
          <p:spPr bwMode="auto">
            <a:xfrm>
              <a:off x="5684970" y="4538018"/>
              <a:ext cx="132552" cy="632541"/>
            </a:xfrm>
            <a:custGeom>
              <a:avLst/>
              <a:gdLst>
                <a:gd name="T0" fmla="*/ 23 w 42"/>
                <a:gd name="T1" fmla="*/ 0 h 213"/>
                <a:gd name="T2" fmla="*/ 23 w 42"/>
                <a:gd name="T3" fmla="*/ 189 h 213"/>
                <a:gd name="T4" fmla="*/ 23 w 42"/>
                <a:gd name="T5" fmla="*/ 189 h 213"/>
                <a:gd name="T6" fmla="*/ 21 w 42"/>
                <a:gd name="T7" fmla="*/ 194 h 213"/>
                <a:gd name="T8" fmla="*/ 19 w 42"/>
                <a:gd name="T9" fmla="*/ 196 h 213"/>
                <a:gd name="T10" fmla="*/ 16 w 42"/>
                <a:gd name="T11" fmla="*/ 196 h 213"/>
                <a:gd name="T12" fmla="*/ 0 w 42"/>
                <a:gd name="T13" fmla="*/ 196 h 213"/>
                <a:gd name="T14" fmla="*/ 0 w 42"/>
                <a:gd name="T15" fmla="*/ 213 h 213"/>
                <a:gd name="T16" fmla="*/ 23 w 42"/>
                <a:gd name="T17" fmla="*/ 213 h 213"/>
                <a:gd name="T18" fmla="*/ 23 w 42"/>
                <a:gd name="T19" fmla="*/ 213 h 213"/>
                <a:gd name="T20" fmla="*/ 30 w 42"/>
                <a:gd name="T21" fmla="*/ 213 h 213"/>
                <a:gd name="T22" fmla="*/ 37 w 42"/>
                <a:gd name="T23" fmla="*/ 208 h 213"/>
                <a:gd name="T24" fmla="*/ 40 w 42"/>
                <a:gd name="T25" fmla="*/ 202 h 213"/>
                <a:gd name="T26" fmla="*/ 42 w 42"/>
                <a:gd name="T27" fmla="*/ 194 h 213"/>
                <a:gd name="T28" fmla="*/ 42 w 42"/>
                <a:gd name="T29" fmla="*/ 0 h 213"/>
                <a:gd name="T30" fmla="*/ 23 w 42"/>
                <a:gd name="T31" fmla="*/ 0 h 2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213">
                  <a:moveTo>
                    <a:pt x="23" y="0"/>
                  </a:moveTo>
                  <a:lnTo>
                    <a:pt x="23" y="189"/>
                  </a:lnTo>
                  <a:lnTo>
                    <a:pt x="21" y="194"/>
                  </a:lnTo>
                  <a:lnTo>
                    <a:pt x="19" y="196"/>
                  </a:lnTo>
                  <a:lnTo>
                    <a:pt x="16" y="196"/>
                  </a:lnTo>
                  <a:lnTo>
                    <a:pt x="0" y="196"/>
                  </a:lnTo>
                  <a:lnTo>
                    <a:pt x="0" y="213"/>
                  </a:lnTo>
                  <a:lnTo>
                    <a:pt x="23" y="213"/>
                  </a:lnTo>
                  <a:lnTo>
                    <a:pt x="30" y="213"/>
                  </a:lnTo>
                  <a:lnTo>
                    <a:pt x="37" y="208"/>
                  </a:lnTo>
                  <a:lnTo>
                    <a:pt x="40" y="202"/>
                  </a:lnTo>
                  <a:lnTo>
                    <a:pt x="42" y="194"/>
                  </a:lnTo>
                  <a:lnTo>
                    <a:pt x="4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297"/>
            <p:cNvSpPr>
              <a:spLocks noChangeAspect="1" noEditPoints="1"/>
            </p:cNvSpPr>
            <p:nvPr/>
          </p:nvSpPr>
          <p:spPr bwMode="auto">
            <a:xfrm>
              <a:off x="5293340" y="4646453"/>
              <a:ext cx="313304" cy="518081"/>
            </a:xfrm>
            <a:custGeom>
              <a:avLst/>
              <a:gdLst>
                <a:gd name="T0" fmla="*/ 40 w 102"/>
                <a:gd name="T1" fmla="*/ 114 h 173"/>
                <a:gd name="T2" fmla="*/ 35 w 102"/>
                <a:gd name="T3" fmla="*/ 116 h 173"/>
                <a:gd name="T4" fmla="*/ 30 w 102"/>
                <a:gd name="T5" fmla="*/ 117 h 173"/>
                <a:gd name="T6" fmla="*/ 84 w 102"/>
                <a:gd name="T7" fmla="*/ 100 h 173"/>
                <a:gd name="T8" fmla="*/ 89 w 102"/>
                <a:gd name="T9" fmla="*/ 100 h 173"/>
                <a:gd name="T10" fmla="*/ 96 w 102"/>
                <a:gd name="T11" fmla="*/ 92 h 173"/>
                <a:gd name="T12" fmla="*/ 97 w 102"/>
                <a:gd name="T13" fmla="*/ 38 h 173"/>
                <a:gd name="T14" fmla="*/ 96 w 102"/>
                <a:gd name="T15" fmla="*/ 31 h 173"/>
                <a:gd name="T16" fmla="*/ 89 w 102"/>
                <a:gd name="T17" fmla="*/ 25 h 173"/>
                <a:gd name="T18" fmla="*/ 65 w 102"/>
                <a:gd name="T19" fmla="*/ 24 h 173"/>
                <a:gd name="T20" fmla="*/ 48 w 102"/>
                <a:gd name="T21" fmla="*/ 0 h 173"/>
                <a:gd name="T22" fmla="*/ 27 w 102"/>
                <a:gd name="T23" fmla="*/ 24 h 173"/>
                <a:gd name="T24" fmla="*/ 23 w 102"/>
                <a:gd name="T25" fmla="*/ 25 h 173"/>
                <a:gd name="T26" fmla="*/ 16 w 102"/>
                <a:gd name="T27" fmla="*/ 31 h 173"/>
                <a:gd name="T28" fmla="*/ 15 w 102"/>
                <a:gd name="T29" fmla="*/ 79 h 173"/>
                <a:gd name="T30" fmla="*/ 15 w 102"/>
                <a:gd name="T31" fmla="*/ 105 h 173"/>
                <a:gd name="T32" fmla="*/ 7 w 102"/>
                <a:gd name="T33" fmla="*/ 143 h 173"/>
                <a:gd name="T34" fmla="*/ 15 w 102"/>
                <a:gd name="T35" fmla="*/ 170 h 173"/>
                <a:gd name="T36" fmla="*/ 21 w 102"/>
                <a:gd name="T37" fmla="*/ 154 h 173"/>
                <a:gd name="T38" fmla="*/ 27 w 102"/>
                <a:gd name="T39" fmla="*/ 160 h 173"/>
                <a:gd name="T40" fmla="*/ 27 w 102"/>
                <a:gd name="T41" fmla="*/ 166 h 173"/>
                <a:gd name="T42" fmla="*/ 34 w 102"/>
                <a:gd name="T43" fmla="*/ 173 h 173"/>
                <a:gd name="T44" fmla="*/ 88 w 102"/>
                <a:gd name="T45" fmla="*/ 173 h 173"/>
                <a:gd name="T46" fmla="*/ 94 w 102"/>
                <a:gd name="T47" fmla="*/ 173 h 173"/>
                <a:gd name="T48" fmla="*/ 100 w 102"/>
                <a:gd name="T49" fmla="*/ 166 h 173"/>
                <a:gd name="T50" fmla="*/ 102 w 102"/>
                <a:gd name="T51" fmla="*/ 128 h 173"/>
                <a:gd name="T52" fmla="*/ 100 w 102"/>
                <a:gd name="T53" fmla="*/ 122 h 173"/>
                <a:gd name="T54" fmla="*/ 94 w 102"/>
                <a:gd name="T55" fmla="*/ 116 h 173"/>
                <a:gd name="T56" fmla="*/ 88 w 102"/>
                <a:gd name="T57" fmla="*/ 114 h 173"/>
                <a:gd name="T58" fmla="*/ 32 w 102"/>
                <a:gd name="T59" fmla="*/ 85 h 173"/>
                <a:gd name="T60" fmla="*/ 78 w 102"/>
                <a:gd name="T61" fmla="*/ 68 h 173"/>
                <a:gd name="T62" fmla="*/ 78 w 102"/>
                <a:gd name="T63" fmla="*/ 81 h 173"/>
                <a:gd name="T64" fmla="*/ 75 w 102"/>
                <a:gd name="T65" fmla="*/ 85 h 173"/>
                <a:gd name="T66" fmla="*/ 37 w 102"/>
                <a:gd name="T67" fmla="*/ 38 h 173"/>
                <a:gd name="T68" fmla="*/ 75 w 102"/>
                <a:gd name="T69" fmla="*/ 38 h 173"/>
                <a:gd name="T70" fmla="*/ 78 w 102"/>
                <a:gd name="T71" fmla="*/ 43 h 173"/>
                <a:gd name="T72" fmla="*/ 32 w 102"/>
                <a:gd name="T73" fmla="*/ 54 h 173"/>
                <a:gd name="T74" fmla="*/ 32 w 102"/>
                <a:gd name="T75" fmla="*/ 43 h 173"/>
                <a:gd name="T76" fmla="*/ 37 w 102"/>
                <a:gd name="T77" fmla="*/ 38 h 173"/>
                <a:gd name="T78" fmla="*/ 83 w 102"/>
                <a:gd name="T79" fmla="*/ 154 h 173"/>
                <a:gd name="T80" fmla="*/ 83 w 102"/>
                <a:gd name="T81" fmla="*/ 157 h 173"/>
                <a:gd name="T82" fmla="*/ 48 w 102"/>
                <a:gd name="T83" fmla="*/ 157 h 173"/>
                <a:gd name="T84" fmla="*/ 45 w 102"/>
                <a:gd name="T85" fmla="*/ 157 h 173"/>
                <a:gd name="T86" fmla="*/ 45 w 102"/>
                <a:gd name="T87" fmla="*/ 133 h 173"/>
                <a:gd name="T88" fmla="*/ 45 w 102"/>
                <a:gd name="T89" fmla="*/ 130 h 173"/>
                <a:gd name="T90" fmla="*/ 80 w 102"/>
                <a:gd name="T91" fmla="*/ 128 h 173"/>
                <a:gd name="T92" fmla="*/ 83 w 102"/>
                <a:gd name="T93" fmla="*/ 130 h 173"/>
                <a:gd name="T94" fmla="*/ 83 w 102"/>
                <a:gd name="T95" fmla="*/ 154 h 17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2" h="173">
                  <a:moveTo>
                    <a:pt x="88" y="114"/>
                  </a:moveTo>
                  <a:lnTo>
                    <a:pt x="40" y="114"/>
                  </a:lnTo>
                  <a:lnTo>
                    <a:pt x="35" y="116"/>
                  </a:lnTo>
                  <a:lnTo>
                    <a:pt x="30" y="117"/>
                  </a:lnTo>
                  <a:lnTo>
                    <a:pt x="32" y="100"/>
                  </a:lnTo>
                  <a:lnTo>
                    <a:pt x="84" y="100"/>
                  </a:lnTo>
                  <a:lnTo>
                    <a:pt x="89" y="100"/>
                  </a:lnTo>
                  <a:lnTo>
                    <a:pt x="94" y="97"/>
                  </a:lnTo>
                  <a:lnTo>
                    <a:pt x="96" y="92"/>
                  </a:lnTo>
                  <a:lnTo>
                    <a:pt x="97" y="87"/>
                  </a:lnTo>
                  <a:lnTo>
                    <a:pt x="97" y="38"/>
                  </a:lnTo>
                  <a:lnTo>
                    <a:pt x="96" y="31"/>
                  </a:lnTo>
                  <a:lnTo>
                    <a:pt x="94" y="27"/>
                  </a:lnTo>
                  <a:lnTo>
                    <a:pt x="89" y="25"/>
                  </a:lnTo>
                  <a:lnTo>
                    <a:pt x="84" y="24"/>
                  </a:lnTo>
                  <a:lnTo>
                    <a:pt x="65" y="24"/>
                  </a:lnTo>
                  <a:lnTo>
                    <a:pt x="65" y="0"/>
                  </a:lnTo>
                  <a:lnTo>
                    <a:pt x="48" y="0"/>
                  </a:lnTo>
                  <a:lnTo>
                    <a:pt x="48" y="24"/>
                  </a:lnTo>
                  <a:lnTo>
                    <a:pt x="27" y="24"/>
                  </a:lnTo>
                  <a:lnTo>
                    <a:pt x="23" y="25"/>
                  </a:lnTo>
                  <a:lnTo>
                    <a:pt x="18" y="27"/>
                  </a:lnTo>
                  <a:lnTo>
                    <a:pt x="16" y="31"/>
                  </a:lnTo>
                  <a:lnTo>
                    <a:pt x="15" y="38"/>
                  </a:lnTo>
                  <a:lnTo>
                    <a:pt x="15" y="79"/>
                  </a:lnTo>
                  <a:lnTo>
                    <a:pt x="15" y="105"/>
                  </a:lnTo>
                  <a:lnTo>
                    <a:pt x="11" y="125"/>
                  </a:lnTo>
                  <a:lnTo>
                    <a:pt x="7" y="143"/>
                  </a:lnTo>
                  <a:lnTo>
                    <a:pt x="0" y="160"/>
                  </a:lnTo>
                  <a:lnTo>
                    <a:pt x="15" y="170"/>
                  </a:lnTo>
                  <a:lnTo>
                    <a:pt x="21" y="154"/>
                  </a:lnTo>
                  <a:lnTo>
                    <a:pt x="27" y="138"/>
                  </a:lnTo>
                  <a:lnTo>
                    <a:pt x="27" y="160"/>
                  </a:lnTo>
                  <a:lnTo>
                    <a:pt x="27" y="166"/>
                  </a:lnTo>
                  <a:lnTo>
                    <a:pt x="30" y="170"/>
                  </a:lnTo>
                  <a:lnTo>
                    <a:pt x="34" y="173"/>
                  </a:lnTo>
                  <a:lnTo>
                    <a:pt x="40" y="173"/>
                  </a:lnTo>
                  <a:lnTo>
                    <a:pt x="88" y="173"/>
                  </a:lnTo>
                  <a:lnTo>
                    <a:pt x="94" y="173"/>
                  </a:lnTo>
                  <a:lnTo>
                    <a:pt x="97" y="170"/>
                  </a:lnTo>
                  <a:lnTo>
                    <a:pt x="100" y="166"/>
                  </a:lnTo>
                  <a:lnTo>
                    <a:pt x="102" y="160"/>
                  </a:lnTo>
                  <a:lnTo>
                    <a:pt x="102" y="128"/>
                  </a:lnTo>
                  <a:lnTo>
                    <a:pt x="100" y="122"/>
                  </a:lnTo>
                  <a:lnTo>
                    <a:pt x="97" y="117"/>
                  </a:lnTo>
                  <a:lnTo>
                    <a:pt x="94" y="116"/>
                  </a:lnTo>
                  <a:lnTo>
                    <a:pt x="88" y="114"/>
                  </a:lnTo>
                  <a:close/>
                  <a:moveTo>
                    <a:pt x="75" y="85"/>
                  </a:moveTo>
                  <a:lnTo>
                    <a:pt x="32" y="85"/>
                  </a:lnTo>
                  <a:lnTo>
                    <a:pt x="32" y="68"/>
                  </a:lnTo>
                  <a:lnTo>
                    <a:pt x="78" y="68"/>
                  </a:lnTo>
                  <a:lnTo>
                    <a:pt x="78" y="81"/>
                  </a:lnTo>
                  <a:lnTo>
                    <a:pt x="78" y="84"/>
                  </a:lnTo>
                  <a:lnTo>
                    <a:pt x="75" y="85"/>
                  </a:lnTo>
                  <a:close/>
                  <a:moveTo>
                    <a:pt x="37" y="38"/>
                  </a:moveTo>
                  <a:lnTo>
                    <a:pt x="75" y="38"/>
                  </a:lnTo>
                  <a:lnTo>
                    <a:pt x="78" y="39"/>
                  </a:lnTo>
                  <a:lnTo>
                    <a:pt x="78" y="43"/>
                  </a:lnTo>
                  <a:lnTo>
                    <a:pt x="78" y="54"/>
                  </a:lnTo>
                  <a:lnTo>
                    <a:pt x="32" y="54"/>
                  </a:lnTo>
                  <a:lnTo>
                    <a:pt x="32" y="43"/>
                  </a:lnTo>
                  <a:lnTo>
                    <a:pt x="34" y="39"/>
                  </a:lnTo>
                  <a:lnTo>
                    <a:pt x="37" y="38"/>
                  </a:lnTo>
                  <a:close/>
                  <a:moveTo>
                    <a:pt x="83" y="154"/>
                  </a:moveTo>
                  <a:lnTo>
                    <a:pt x="83" y="154"/>
                  </a:lnTo>
                  <a:lnTo>
                    <a:pt x="83" y="157"/>
                  </a:lnTo>
                  <a:lnTo>
                    <a:pt x="80" y="157"/>
                  </a:lnTo>
                  <a:lnTo>
                    <a:pt x="48" y="157"/>
                  </a:lnTo>
                  <a:lnTo>
                    <a:pt x="45" y="157"/>
                  </a:lnTo>
                  <a:lnTo>
                    <a:pt x="45" y="154"/>
                  </a:lnTo>
                  <a:lnTo>
                    <a:pt x="45" y="133"/>
                  </a:lnTo>
                  <a:lnTo>
                    <a:pt x="45" y="130"/>
                  </a:lnTo>
                  <a:lnTo>
                    <a:pt x="48" y="128"/>
                  </a:lnTo>
                  <a:lnTo>
                    <a:pt x="80" y="128"/>
                  </a:lnTo>
                  <a:lnTo>
                    <a:pt x="83" y="130"/>
                  </a:lnTo>
                  <a:lnTo>
                    <a:pt x="83" y="133"/>
                  </a:lnTo>
                  <a:lnTo>
                    <a:pt x="83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298"/>
            <p:cNvSpPr>
              <a:spLocks noChangeAspect="1" noEditPoints="1"/>
            </p:cNvSpPr>
            <p:nvPr/>
          </p:nvSpPr>
          <p:spPr bwMode="auto">
            <a:xfrm>
              <a:off x="5956098" y="4538018"/>
              <a:ext cx="530207" cy="644589"/>
            </a:xfrm>
            <a:custGeom>
              <a:avLst/>
              <a:gdLst>
                <a:gd name="T0" fmla="*/ 155 w 176"/>
                <a:gd name="T1" fmla="*/ 184 h 215"/>
                <a:gd name="T2" fmla="*/ 152 w 176"/>
                <a:gd name="T3" fmla="*/ 192 h 215"/>
                <a:gd name="T4" fmla="*/ 146 w 176"/>
                <a:gd name="T5" fmla="*/ 196 h 215"/>
                <a:gd name="T6" fmla="*/ 136 w 176"/>
                <a:gd name="T7" fmla="*/ 196 h 215"/>
                <a:gd name="T8" fmla="*/ 127 w 176"/>
                <a:gd name="T9" fmla="*/ 196 h 215"/>
                <a:gd name="T10" fmla="*/ 122 w 176"/>
                <a:gd name="T11" fmla="*/ 196 h 215"/>
                <a:gd name="T12" fmla="*/ 119 w 176"/>
                <a:gd name="T13" fmla="*/ 189 h 215"/>
                <a:gd name="T14" fmla="*/ 117 w 176"/>
                <a:gd name="T15" fmla="*/ 142 h 215"/>
                <a:gd name="T16" fmla="*/ 166 w 176"/>
                <a:gd name="T17" fmla="*/ 126 h 215"/>
                <a:gd name="T18" fmla="*/ 117 w 176"/>
                <a:gd name="T19" fmla="*/ 86 h 215"/>
                <a:gd name="T20" fmla="*/ 139 w 176"/>
                <a:gd name="T21" fmla="*/ 75 h 215"/>
                <a:gd name="T22" fmla="*/ 166 w 176"/>
                <a:gd name="T23" fmla="*/ 95 h 215"/>
                <a:gd name="T24" fmla="*/ 176 w 176"/>
                <a:gd name="T25" fmla="*/ 78 h 215"/>
                <a:gd name="T26" fmla="*/ 144 w 176"/>
                <a:gd name="T27" fmla="*/ 56 h 215"/>
                <a:gd name="T28" fmla="*/ 165 w 176"/>
                <a:gd name="T29" fmla="*/ 34 h 215"/>
                <a:gd name="T30" fmla="*/ 152 w 176"/>
                <a:gd name="T31" fmla="*/ 22 h 215"/>
                <a:gd name="T32" fmla="*/ 132 w 176"/>
                <a:gd name="T33" fmla="*/ 45 h 215"/>
                <a:gd name="T34" fmla="*/ 119 w 176"/>
                <a:gd name="T35" fmla="*/ 34 h 215"/>
                <a:gd name="T36" fmla="*/ 127 w 176"/>
                <a:gd name="T37" fmla="*/ 0 h 215"/>
                <a:gd name="T38" fmla="*/ 108 w 176"/>
                <a:gd name="T39" fmla="*/ 22 h 215"/>
                <a:gd name="T40" fmla="*/ 98 w 176"/>
                <a:gd name="T41" fmla="*/ 11 h 215"/>
                <a:gd name="T42" fmla="*/ 95 w 176"/>
                <a:gd name="T43" fmla="*/ 7 h 215"/>
                <a:gd name="T44" fmla="*/ 85 w 176"/>
                <a:gd name="T45" fmla="*/ 3 h 215"/>
                <a:gd name="T46" fmla="*/ 32 w 176"/>
                <a:gd name="T47" fmla="*/ 2 h 215"/>
                <a:gd name="T48" fmla="*/ 70 w 176"/>
                <a:gd name="T49" fmla="*/ 18 h 215"/>
                <a:gd name="T50" fmla="*/ 57 w 176"/>
                <a:gd name="T51" fmla="*/ 32 h 215"/>
                <a:gd name="T52" fmla="*/ 43 w 176"/>
                <a:gd name="T53" fmla="*/ 46 h 215"/>
                <a:gd name="T54" fmla="*/ 11 w 176"/>
                <a:gd name="T55" fmla="*/ 34 h 215"/>
                <a:gd name="T56" fmla="*/ 30 w 176"/>
                <a:gd name="T57" fmla="*/ 57 h 215"/>
                <a:gd name="T58" fmla="*/ 14 w 176"/>
                <a:gd name="T59" fmla="*/ 68 h 215"/>
                <a:gd name="T60" fmla="*/ 8 w 176"/>
                <a:gd name="T61" fmla="*/ 95 h 215"/>
                <a:gd name="T62" fmla="*/ 35 w 176"/>
                <a:gd name="T63" fmla="*/ 75 h 215"/>
                <a:gd name="T64" fmla="*/ 54 w 176"/>
                <a:gd name="T65" fmla="*/ 86 h 215"/>
                <a:gd name="T66" fmla="*/ 54 w 176"/>
                <a:gd name="T67" fmla="*/ 95 h 215"/>
                <a:gd name="T68" fmla="*/ 8 w 176"/>
                <a:gd name="T69" fmla="*/ 126 h 215"/>
                <a:gd name="T70" fmla="*/ 49 w 176"/>
                <a:gd name="T71" fmla="*/ 142 h 215"/>
                <a:gd name="T72" fmla="*/ 43 w 176"/>
                <a:gd name="T73" fmla="*/ 159 h 215"/>
                <a:gd name="T74" fmla="*/ 35 w 176"/>
                <a:gd name="T75" fmla="*/ 175 h 215"/>
                <a:gd name="T76" fmla="*/ 6 w 176"/>
                <a:gd name="T77" fmla="*/ 199 h 215"/>
                <a:gd name="T78" fmla="*/ 16 w 176"/>
                <a:gd name="T79" fmla="*/ 215 h 215"/>
                <a:gd name="T80" fmla="*/ 35 w 176"/>
                <a:gd name="T81" fmla="*/ 200 h 215"/>
                <a:gd name="T82" fmla="*/ 51 w 176"/>
                <a:gd name="T83" fmla="*/ 184 h 215"/>
                <a:gd name="T84" fmla="*/ 62 w 176"/>
                <a:gd name="T85" fmla="*/ 164 h 215"/>
                <a:gd name="T86" fmla="*/ 68 w 176"/>
                <a:gd name="T87" fmla="*/ 142 h 215"/>
                <a:gd name="T88" fmla="*/ 100 w 176"/>
                <a:gd name="T89" fmla="*/ 191 h 215"/>
                <a:gd name="T90" fmla="*/ 100 w 176"/>
                <a:gd name="T91" fmla="*/ 200 h 215"/>
                <a:gd name="T92" fmla="*/ 108 w 176"/>
                <a:gd name="T93" fmla="*/ 210 h 215"/>
                <a:gd name="T94" fmla="*/ 122 w 176"/>
                <a:gd name="T95" fmla="*/ 213 h 215"/>
                <a:gd name="T96" fmla="*/ 136 w 176"/>
                <a:gd name="T97" fmla="*/ 213 h 215"/>
                <a:gd name="T98" fmla="*/ 149 w 176"/>
                <a:gd name="T99" fmla="*/ 213 h 215"/>
                <a:gd name="T100" fmla="*/ 160 w 176"/>
                <a:gd name="T101" fmla="*/ 211 h 215"/>
                <a:gd name="T102" fmla="*/ 166 w 176"/>
                <a:gd name="T103" fmla="*/ 207 h 215"/>
                <a:gd name="T104" fmla="*/ 171 w 176"/>
                <a:gd name="T105" fmla="*/ 191 h 215"/>
                <a:gd name="T106" fmla="*/ 155 w 176"/>
                <a:gd name="T107" fmla="*/ 165 h 215"/>
                <a:gd name="T108" fmla="*/ 87 w 176"/>
                <a:gd name="T109" fmla="*/ 24 h 215"/>
                <a:gd name="T110" fmla="*/ 97 w 176"/>
                <a:gd name="T111" fmla="*/ 35 h 215"/>
                <a:gd name="T112" fmla="*/ 133 w 176"/>
                <a:gd name="T113" fmla="*/ 70 h 215"/>
                <a:gd name="T114" fmla="*/ 41 w 176"/>
                <a:gd name="T115" fmla="*/ 70 h 215"/>
                <a:gd name="T116" fmla="*/ 87 w 176"/>
                <a:gd name="T117" fmla="*/ 24 h 215"/>
                <a:gd name="T118" fmla="*/ 71 w 176"/>
                <a:gd name="T119" fmla="*/ 126 h 215"/>
                <a:gd name="T120" fmla="*/ 73 w 176"/>
                <a:gd name="T121" fmla="*/ 97 h 215"/>
                <a:gd name="T122" fmla="*/ 100 w 176"/>
                <a:gd name="T123" fmla="*/ 86 h 215"/>
                <a:gd name="T124" fmla="*/ 71 w 176"/>
                <a:gd name="T125" fmla="*/ 126 h 2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76" h="215">
                  <a:moveTo>
                    <a:pt x="155" y="184"/>
                  </a:moveTo>
                  <a:lnTo>
                    <a:pt x="155" y="184"/>
                  </a:lnTo>
                  <a:lnTo>
                    <a:pt x="154" y="189"/>
                  </a:lnTo>
                  <a:lnTo>
                    <a:pt x="152" y="192"/>
                  </a:lnTo>
                  <a:lnTo>
                    <a:pt x="151" y="196"/>
                  </a:lnTo>
                  <a:lnTo>
                    <a:pt x="146" y="196"/>
                  </a:lnTo>
                  <a:lnTo>
                    <a:pt x="136" y="196"/>
                  </a:lnTo>
                  <a:lnTo>
                    <a:pt x="127" y="196"/>
                  </a:lnTo>
                  <a:lnTo>
                    <a:pt x="122" y="196"/>
                  </a:lnTo>
                  <a:lnTo>
                    <a:pt x="120" y="192"/>
                  </a:lnTo>
                  <a:lnTo>
                    <a:pt x="119" y="189"/>
                  </a:lnTo>
                  <a:lnTo>
                    <a:pt x="117" y="184"/>
                  </a:lnTo>
                  <a:lnTo>
                    <a:pt x="117" y="142"/>
                  </a:lnTo>
                  <a:lnTo>
                    <a:pt x="166" y="142"/>
                  </a:lnTo>
                  <a:lnTo>
                    <a:pt x="166" y="126"/>
                  </a:lnTo>
                  <a:lnTo>
                    <a:pt x="117" y="126"/>
                  </a:lnTo>
                  <a:lnTo>
                    <a:pt x="117" y="86"/>
                  </a:lnTo>
                  <a:lnTo>
                    <a:pt x="139" y="86"/>
                  </a:lnTo>
                  <a:lnTo>
                    <a:pt x="139" y="75"/>
                  </a:lnTo>
                  <a:lnTo>
                    <a:pt x="166" y="95"/>
                  </a:lnTo>
                  <a:lnTo>
                    <a:pt x="176" y="78"/>
                  </a:lnTo>
                  <a:lnTo>
                    <a:pt x="159" y="68"/>
                  </a:lnTo>
                  <a:lnTo>
                    <a:pt x="144" y="56"/>
                  </a:lnTo>
                  <a:lnTo>
                    <a:pt x="165" y="34"/>
                  </a:lnTo>
                  <a:lnTo>
                    <a:pt x="152" y="22"/>
                  </a:lnTo>
                  <a:lnTo>
                    <a:pt x="132" y="45"/>
                  </a:lnTo>
                  <a:lnTo>
                    <a:pt x="119" y="34"/>
                  </a:lnTo>
                  <a:lnTo>
                    <a:pt x="139" y="11"/>
                  </a:lnTo>
                  <a:lnTo>
                    <a:pt x="127" y="0"/>
                  </a:lnTo>
                  <a:lnTo>
                    <a:pt x="108" y="22"/>
                  </a:lnTo>
                  <a:lnTo>
                    <a:pt x="98" y="11"/>
                  </a:lnTo>
                  <a:lnTo>
                    <a:pt x="95" y="7"/>
                  </a:lnTo>
                  <a:lnTo>
                    <a:pt x="90" y="3"/>
                  </a:lnTo>
                  <a:lnTo>
                    <a:pt x="85" y="3"/>
                  </a:lnTo>
                  <a:lnTo>
                    <a:pt x="79" y="2"/>
                  </a:lnTo>
                  <a:lnTo>
                    <a:pt x="32" y="2"/>
                  </a:lnTo>
                  <a:lnTo>
                    <a:pt x="32" y="18"/>
                  </a:lnTo>
                  <a:lnTo>
                    <a:pt x="70" y="18"/>
                  </a:lnTo>
                  <a:lnTo>
                    <a:pt x="57" y="32"/>
                  </a:lnTo>
                  <a:lnTo>
                    <a:pt x="43" y="46"/>
                  </a:lnTo>
                  <a:lnTo>
                    <a:pt x="24" y="22"/>
                  </a:lnTo>
                  <a:lnTo>
                    <a:pt x="11" y="34"/>
                  </a:lnTo>
                  <a:lnTo>
                    <a:pt x="30" y="57"/>
                  </a:lnTo>
                  <a:lnTo>
                    <a:pt x="14" y="68"/>
                  </a:lnTo>
                  <a:lnTo>
                    <a:pt x="0" y="78"/>
                  </a:lnTo>
                  <a:lnTo>
                    <a:pt x="8" y="95"/>
                  </a:lnTo>
                  <a:lnTo>
                    <a:pt x="35" y="75"/>
                  </a:lnTo>
                  <a:lnTo>
                    <a:pt x="35" y="86"/>
                  </a:lnTo>
                  <a:lnTo>
                    <a:pt x="54" y="86"/>
                  </a:lnTo>
                  <a:lnTo>
                    <a:pt x="54" y="95"/>
                  </a:lnTo>
                  <a:lnTo>
                    <a:pt x="52" y="126"/>
                  </a:lnTo>
                  <a:lnTo>
                    <a:pt x="8" y="126"/>
                  </a:lnTo>
                  <a:lnTo>
                    <a:pt x="8" y="142"/>
                  </a:lnTo>
                  <a:lnTo>
                    <a:pt x="49" y="142"/>
                  </a:lnTo>
                  <a:lnTo>
                    <a:pt x="43" y="159"/>
                  </a:lnTo>
                  <a:lnTo>
                    <a:pt x="39" y="167"/>
                  </a:lnTo>
                  <a:lnTo>
                    <a:pt x="35" y="175"/>
                  </a:lnTo>
                  <a:lnTo>
                    <a:pt x="22" y="188"/>
                  </a:lnTo>
                  <a:lnTo>
                    <a:pt x="6" y="199"/>
                  </a:lnTo>
                  <a:lnTo>
                    <a:pt x="16" y="215"/>
                  </a:lnTo>
                  <a:lnTo>
                    <a:pt x="25" y="208"/>
                  </a:lnTo>
                  <a:lnTo>
                    <a:pt x="35" y="200"/>
                  </a:lnTo>
                  <a:lnTo>
                    <a:pt x="43" y="192"/>
                  </a:lnTo>
                  <a:lnTo>
                    <a:pt x="51" y="184"/>
                  </a:lnTo>
                  <a:lnTo>
                    <a:pt x="57" y="175"/>
                  </a:lnTo>
                  <a:lnTo>
                    <a:pt x="62" y="164"/>
                  </a:lnTo>
                  <a:lnTo>
                    <a:pt x="65" y="154"/>
                  </a:lnTo>
                  <a:lnTo>
                    <a:pt x="68" y="142"/>
                  </a:lnTo>
                  <a:lnTo>
                    <a:pt x="100" y="142"/>
                  </a:lnTo>
                  <a:lnTo>
                    <a:pt x="100" y="191"/>
                  </a:lnTo>
                  <a:lnTo>
                    <a:pt x="100" y="200"/>
                  </a:lnTo>
                  <a:lnTo>
                    <a:pt x="105" y="207"/>
                  </a:lnTo>
                  <a:lnTo>
                    <a:pt x="108" y="210"/>
                  </a:lnTo>
                  <a:lnTo>
                    <a:pt x="111" y="211"/>
                  </a:lnTo>
                  <a:lnTo>
                    <a:pt x="122" y="213"/>
                  </a:lnTo>
                  <a:lnTo>
                    <a:pt x="136" y="213"/>
                  </a:lnTo>
                  <a:lnTo>
                    <a:pt x="149" y="213"/>
                  </a:lnTo>
                  <a:lnTo>
                    <a:pt x="160" y="211"/>
                  </a:lnTo>
                  <a:lnTo>
                    <a:pt x="163" y="210"/>
                  </a:lnTo>
                  <a:lnTo>
                    <a:pt x="166" y="207"/>
                  </a:lnTo>
                  <a:lnTo>
                    <a:pt x="171" y="200"/>
                  </a:lnTo>
                  <a:lnTo>
                    <a:pt x="171" y="191"/>
                  </a:lnTo>
                  <a:lnTo>
                    <a:pt x="171" y="165"/>
                  </a:lnTo>
                  <a:lnTo>
                    <a:pt x="155" y="165"/>
                  </a:lnTo>
                  <a:lnTo>
                    <a:pt x="155" y="184"/>
                  </a:lnTo>
                  <a:close/>
                  <a:moveTo>
                    <a:pt x="87" y="24"/>
                  </a:moveTo>
                  <a:lnTo>
                    <a:pt x="87" y="24"/>
                  </a:lnTo>
                  <a:lnTo>
                    <a:pt x="97" y="35"/>
                  </a:lnTo>
                  <a:lnTo>
                    <a:pt x="108" y="48"/>
                  </a:lnTo>
                  <a:lnTo>
                    <a:pt x="133" y="70"/>
                  </a:lnTo>
                  <a:lnTo>
                    <a:pt x="41" y="70"/>
                  </a:lnTo>
                  <a:lnTo>
                    <a:pt x="66" y="48"/>
                  </a:lnTo>
                  <a:lnTo>
                    <a:pt x="87" y="24"/>
                  </a:lnTo>
                  <a:close/>
                  <a:moveTo>
                    <a:pt x="71" y="126"/>
                  </a:moveTo>
                  <a:lnTo>
                    <a:pt x="71" y="126"/>
                  </a:lnTo>
                  <a:lnTo>
                    <a:pt x="73" y="97"/>
                  </a:lnTo>
                  <a:lnTo>
                    <a:pt x="73" y="86"/>
                  </a:lnTo>
                  <a:lnTo>
                    <a:pt x="100" y="86"/>
                  </a:lnTo>
                  <a:lnTo>
                    <a:pt x="100" y="126"/>
                  </a:lnTo>
                  <a:lnTo>
                    <a:pt x="71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299"/>
            <p:cNvSpPr>
              <a:spLocks noChangeAspect="1" noEditPoints="1"/>
            </p:cNvSpPr>
            <p:nvPr/>
          </p:nvSpPr>
          <p:spPr bwMode="auto">
            <a:xfrm>
              <a:off x="2889333" y="6134431"/>
              <a:ext cx="198828" cy="198799"/>
            </a:xfrm>
            <a:custGeom>
              <a:avLst/>
              <a:gdLst>
                <a:gd name="T0" fmla="*/ 65 w 65"/>
                <a:gd name="T1" fmla="*/ 39 h 66"/>
                <a:gd name="T2" fmla="*/ 19 w 65"/>
                <a:gd name="T3" fmla="*/ 39 h 66"/>
                <a:gd name="T4" fmla="*/ 19 w 65"/>
                <a:gd name="T5" fmla="*/ 39 h 66"/>
                <a:gd name="T6" fmla="*/ 21 w 65"/>
                <a:gd name="T7" fmla="*/ 44 h 66"/>
                <a:gd name="T8" fmla="*/ 24 w 65"/>
                <a:gd name="T9" fmla="*/ 47 h 66"/>
                <a:gd name="T10" fmla="*/ 29 w 65"/>
                <a:gd name="T11" fmla="*/ 50 h 66"/>
                <a:gd name="T12" fmla="*/ 35 w 65"/>
                <a:gd name="T13" fmla="*/ 52 h 66"/>
                <a:gd name="T14" fmla="*/ 35 w 65"/>
                <a:gd name="T15" fmla="*/ 52 h 66"/>
                <a:gd name="T16" fmla="*/ 40 w 65"/>
                <a:gd name="T17" fmla="*/ 50 h 66"/>
                <a:gd name="T18" fmla="*/ 43 w 65"/>
                <a:gd name="T19" fmla="*/ 49 h 66"/>
                <a:gd name="T20" fmla="*/ 49 w 65"/>
                <a:gd name="T21" fmla="*/ 44 h 66"/>
                <a:gd name="T22" fmla="*/ 62 w 65"/>
                <a:gd name="T23" fmla="*/ 55 h 66"/>
                <a:gd name="T24" fmla="*/ 62 w 65"/>
                <a:gd name="T25" fmla="*/ 55 h 66"/>
                <a:gd name="T26" fmla="*/ 56 w 65"/>
                <a:gd name="T27" fmla="*/ 60 h 66"/>
                <a:gd name="T28" fmla="*/ 49 w 65"/>
                <a:gd name="T29" fmla="*/ 63 h 66"/>
                <a:gd name="T30" fmla="*/ 43 w 65"/>
                <a:gd name="T31" fmla="*/ 66 h 66"/>
                <a:gd name="T32" fmla="*/ 35 w 65"/>
                <a:gd name="T33" fmla="*/ 66 h 66"/>
                <a:gd name="T34" fmla="*/ 35 w 65"/>
                <a:gd name="T35" fmla="*/ 66 h 66"/>
                <a:gd name="T36" fmla="*/ 27 w 65"/>
                <a:gd name="T37" fmla="*/ 66 h 66"/>
                <a:gd name="T38" fmla="*/ 21 w 65"/>
                <a:gd name="T39" fmla="*/ 65 h 66"/>
                <a:gd name="T40" fmla="*/ 14 w 65"/>
                <a:gd name="T41" fmla="*/ 61 h 66"/>
                <a:gd name="T42" fmla="*/ 10 w 65"/>
                <a:gd name="T43" fmla="*/ 57 h 66"/>
                <a:gd name="T44" fmla="*/ 5 w 65"/>
                <a:gd name="T45" fmla="*/ 52 h 66"/>
                <a:gd name="T46" fmla="*/ 2 w 65"/>
                <a:gd name="T47" fmla="*/ 47 h 66"/>
                <a:gd name="T48" fmla="*/ 0 w 65"/>
                <a:gd name="T49" fmla="*/ 41 h 66"/>
                <a:gd name="T50" fmla="*/ 0 w 65"/>
                <a:gd name="T51" fmla="*/ 33 h 66"/>
                <a:gd name="T52" fmla="*/ 0 w 65"/>
                <a:gd name="T53" fmla="*/ 33 h 66"/>
                <a:gd name="T54" fmla="*/ 0 w 65"/>
                <a:gd name="T55" fmla="*/ 27 h 66"/>
                <a:gd name="T56" fmla="*/ 2 w 65"/>
                <a:gd name="T57" fmla="*/ 20 h 66"/>
                <a:gd name="T58" fmla="*/ 5 w 65"/>
                <a:gd name="T59" fmla="*/ 14 h 66"/>
                <a:gd name="T60" fmla="*/ 8 w 65"/>
                <a:gd name="T61" fmla="*/ 9 h 66"/>
                <a:gd name="T62" fmla="*/ 13 w 65"/>
                <a:gd name="T63" fmla="*/ 4 h 66"/>
                <a:gd name="T64" fmla="*/ 19 w 65"/>
                <a:gd name="T65" fmla="*/ 1 h 66"/>
                <a:gd name="T66" fmla="*/ 26 w 65"/>
                <a:gd name="T67" fmla="*/ 0 h 66"/>
                <a:gd name="T68" fmla="*/ 32 w 65"/>
                <a:gd name="T69" fmla="*/ 0 h 66"/>
                <a:gd name="T70" fmla="*/ 32 w 65"/>
                <a:gd name="T71" fmla="*/ 0 h 66"/>
                <a:gd name="T72" fmla="*/ 40 w 65"/>
                <a:gd name="T73" fmla="*/ 0 h 66"/>
                <a:gd name="T74" fmla="*/ 48 w 65"/>
                <a:gd name="T75" fmla="*/ 1 h 66"/>
                <a:gd name="T76" fmla="*/ 53 w 65"/>
                <a:gd name="T77" fmla="*/ 6 h 66"/>
                <a:gd name="T78" fmla="*/ 57 w 65"/>
                <a:gd name="T79" fmla="*/ 11 h 66"/>
                <a:gd name="T80" fmla="*/ 62 w 65"/>
                <a:gd name="T81" fmla="*/ 15 h 66"/>
                <a:gd name="T82" fmla="*/ 64 w 65"/>
                <a:gd name="T83" fmla="*/ 23 h 66"/>
                <a:gd name="T84" fmla="*/ 65 w 65"/>
                <a:gd name="T85" fmla="*/ 30 h 66"/>
                <a:gd name="T86" fmla="*/ 65 w 65"/>
                <a:gd name="T87" fmla="*/ 39 h 66"/>
                <a:gd name="T88" fmla="*/ 65 w 65"/>
                <a:gd name="T89" fmla="*/ 39 h 66"/>
                <a:gd name="T90" fmla="*/ 46 w 65"/>
                <a:gd name="T91" fmla="*/ 25 h 66"/>
                <a:gd name="T92" fmla="*/ 46 w 65"/>
                <a:gd name="T93" fmla="*/ 25 h 66"/>
                <a:gd name="T94" fmla="*/ 45 w 65"/>
                <a:gd name="T95" fmla="*/ 20 h 66"/>
                <a:gd name="T96" fmla="*/ 41 w 65"/>
                <a:gd name="T97" fmla="*/ 17 h 66"/>
                <a:gd name="T98" fmla="*/ 38 w 65"/>
                <a:gd name="T99" fmla="*/ 14 h 66"/>
                <a:gd name="T100" fmla="*/ 34 w 65"/>
                <a:gd name="T101" fmla="*/ 14 h 66"/>
                <a:gd name="T102" fmla="*/ 34 w 65"/>
                <a:gd name="T103" fmla="*/ 14 h 66"/>
                <a:gd name="T104" fmla="*/ 27 w 65"/>
                <a:gd name="T105" fmla="*/ 14 h 66"/>
                <a:gd name="T106" fmla="*/ 24 w 65"/>
                <a:gd name="T107" fmla="*/ 17 h 66"/>
                <a:gd name="T108" fmla="*/ 21 w 65"/>
                <a:gd name="T109" fmla="*/ 20 h 66"/>
                <a:gd name="T110" fmla="*/ 19 w 65"/>
                <a:gd name="T111" fmla="*/ 25 h 66"/>
                <a:gd name="T112" fmla="*/ 46 w 65"/>
                <a:gd name="T113" fmla="*/ 25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5" h="66">
                  <a:moveTo>
                    <a:pt x="65" y="39"/>
                  </a:moveTo>
                  <a:lnTo>
                    <a:pt x="19" y="39"/>
                  </a:lnTo>
                  <a:lnTo>
                    <a:pt x="21" y="44"/>
                  </a:lnTo>
                  <a:lnTo>
                    <a:pt x="24" y="47"/>
                  </a:lnTo>
                  <a:lnTo>
                    <a:pt x="29" y="50"/>
                  </a:lnTo>
                  <a:lnTo>
                    <a:pt x="35" y="52"/>
                  </a:lnTo>
                  <a:lnTo>
                    <a:pt x="40" y="50"/>
                  </a:lnTo>
                  <a:lnTo>
                    <a:pt x="43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6" y="60"/>
                  </a:lnTo>
                  <a:lnTo>
                    <a:pt x="49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7" y="66"/>
                  </a:lnTo>
                  <a:lnTo>
                    <a:pt x="21" y="65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5" y="52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8" y="1"/>
                  </a:lnTo>
                  <a:lnTo>
                    <a:pt x="53" y="6"/>
                  </a:lnTo>
                  <a:lnTo>
                    <a:pt x="57" y="11"/>
                  </a:lnTo>
                  <a:lnTo>
                    <a:pt x="62" y="15"/>
                  </a:lnTo>
                  <a:lnTo>
                    <a:pt x="64" y="23"/>
                  </a:lnTo>
                  <a:lnTo>
                    <a:pt x="65" y="30"/>
                  </a:lnTo>
                  <a:lnTo>
                    <a:pt x="65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8" y="14"/>
                  </a:lnTo>
                  <a:lnTo>
                    <a:pt x="34" y="14"/>
                  </a:lnTo>
                  <a:lnTo>
                    <a:pt x="27" y="14"/>
                  </a:lnTo>
                  <a:lnTo>
                    <a:pt x="24" y="17"/>
                  </a:lnTo>
                  <a:lnTo>
                    <a:pt x="21" y="20"/>
                  </a:lnTo>
                  <a:lnTo>
                    <a:pt x="19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300"/>
            <p:cNvSpPr>
              <a:spLocks noChangeAspect="1"/>
            </p:cNvSpPr>
            <p:nvPr/>
          </p:nvSpPr>
          <p:spPr bwMode="auto">
            <a:xfrm>
              <a:off x="2696530" y="6134431"/>
              <a:ext cx="132552" cy="180726"/>
            </a:xfrm>
            <a:custGeom>
              <a:avLst/>
              <a:gdLst>
                <a:gd name="T0" fmla="*/ 0 w 46"/>
                <a:gd name="T1" fmla="*/ 1 h 65"/>
                <a:gd name="T2" fmla="*/ 20 w 46"/>
                <a:gd name="T3" fmla="*/ 1 h 65"/>
                <a:gd name="T4" fmla="*/ 20 w 46"/>
                <a:gd name="T5" fmla="*/ 11 h 65"/>
                <a:gd name="T6" fmla="*/ 20 w 46"/>
                <a:gd name="T7" fmla="*/ 11 h 65"/>
                <a:gd name="T8" fmla="*/ 20 w 46"/>
                <a:gd name="T9" fmla="*/ 11 h 65"/>
                <a:gd name="T10" fmla="*/ 24 w 46"/>
                <a:gd name="T11" fmla="*/ 6 h 65"/>
                <a:gd name="T12" fmla="*/ 28 w 46"/>
                <a:gd name="T13" fmla="*/ 3 h 65"/>
                <a:gd name="T14" fmla="*/ 33 w 46"/>
                <a:gd name="T15" fmla="*/ 0 h 65"/>
                <a:gd name="T16" fmla="*/ 39 w 46"/>
                <a:gd name="T17" fmla="*/ 0 h 65"/>
                <a:gd name="T18" fmla="*/ 39 w 46"/>
                <a:gd name="T19" fmla="*/ 0 h 65"/>
                <a:gd name="T20" fmla="*/ 46 w 46"/>
                <a:gd name="T21" fmla="*/ 0 h 65"/>
                <a:gd name="T22" fmla="*/ 46 w 46"/>
                <a:gd name="T23" fmla="*/ 19 h 65"/>
                <a:gd name="T24" fmla="*/ 46 w 46"/>
                <a:gd name="T25" fmla="*/ 19 h 65"/>
                <a:gd name="T26" fmla="*/ 36 w 46"/>
                <a:gd name="T27" fmla="*/ 17 h 65"/>
                <a:gd name="T28" fmla="*/ 36 w 46"/>
                <a:gd name="T29" fmla="*/ 17 h 65"/>
                <a:gd name="T30" fmla="*/ 30 w 46"/>
                <a:gd name="T31" fmla="*/ 17 h 65"/>
                <a:gd name="T32" fmla="*/ 25 w 46"/>
                <a:gd name="T33" fmla="*/ 20 h 65"/>
                <a:gd name="T34" fmla="*/ 22 w 46"/>
                <a:gd name="T35" fmla="*/ 27 h 65"/>
                <a:gd name="T36" fmla="*/ 20 w 46"/>
                <a:gd name="T37" fmla="*/ 36 h 65"/>
                <a:gd name="T38" fmla="*/ 20 w 46"/>
                <a:gd name="T39" fmla="*/ 65 h 65"/>
                <a:gd name="T40" fmla="*/ 0 w 46"/>
                <a:gd name="T41" fmla="*/ 65 h 65"/>
                <a:gd name="T42" fmla="*/ 0 w 46"/>
                <a:gd name="T43" fmla="*/ 1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6" h="65">
                  <a:moveTo>
                    <a:pt x="0" y="1"/>
                  </a:moveTo>
                  <a:lnTo>
                    <a:pt x="20" y="1"/>
                  </a:lnTo>
                  <a:lnTo>
                    <a:pt x="20" y="11"/>
                  </a:lnTo>
                  <a:lnTo>
                    <a:pt x="24" y="6"/>
                  </a:lnTo>
                  <a:lnTo>
                    <a:pt x="28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46" y="19"/>
                  </a:lnTo>
                  <a:lnTo>
                    <a:pt x="36" y="17"/>
                  </a:lnTo>
                  <a:lnTo>
                    <a:pt x="30" y="17"/>
                  </a:lnTo>
                  <a:lnTo>
                    <a:pt x="25" y="20"/>
                  </a:lnTo>
                  <a:lnTo>
                    <a:pt x="22" y="27"/>
                  </a:lnTo>
                  <a:lnTo>
                    <a:pt x="20" y="36"/>
                  </a:lnTo>
                  <a:lnTo>
                    <a:pt x="20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01"/>
            <p:cNvSpPr>
              <a:spLocks noChangeAspect="1"/>
            </p:cNvSpPr>
            <p:nvPr/>
          </p:nvSpPr>
          <p:spPr bwMode="auto">
            <a:xfrm>
              <a:off x="7010487" y="6266963"/>
              <a:ext cx="66276" cy="72290"/>
            </a:xfrm>
            <a:custGeom>
              <a:avLst/>
              <a:gdLst>
                <a:gd name="T0" fmla="*/ 13 w 24"/>
                <a:gd name="T1" fmla="*/ 0 h 24"/>
                <a:gd name="T2" fmla="*/ 13 w 24"/>
                <a:gd name="T3" fmla="*/ 0 h 24"/>
                <a:gd name="T4" fmla="*/ 16 w 24"/>
                <a:gd name="T5" fmla="*/ 2 h 24"/>
                <a:gd name="T6" fmla="*/ 21 w 24"/>
                <a:gd name="T7" fmla="*/ 3 h 24"/>
                <a:gd name="T8" fmla="*/ 22 w 24"/>
                <a:gd name="T9" fmla="*/ 8 h 24"/>
                <a:gd name="T10" fmla="*/ 24 w 24"/>
                <a:gd name="T11" fmla="*/ 11 h 24"/>
                <a:gd name="T12" fmla="*/ 24 w 24"/>
                <a:gd name="T13" fmla="*/ 11 h 24"/>
                <a:gd name="T14" fmla="*/ 22 w 24"/>
                <a:gd name="T15" fmla="*/ 16 h 24"/>
                <a:gd name="T16" fmla="*/ 21 w 24"/>
                <a:gd name="T17" fmla="*/ 19 h 24"/>
                <a:gd name="T18" fmla="*/ 16 w 24"/>
                <a:gd name="T19" fmla="*/ 22 h 24"/>
                <a:gd name="T20" fmla="*/ 13 w 24"/>
                <a:gd name="T21" fmla="*/ 24 h 24"/>
                <a:gd name="T22" fmla="*/ 13 w 24"/>
                <a:gd name="T23" fmla="*/ 24 h 24"/>
                <a:gd name="T24" fmla="*/ 8 w 24"/>
                <a:gd name="T25" fmla="*/ 22 h 24"/>
                <a:gd name="T26" fmla="*/ 3 w 24"/>
                <a:gd name="T27" fmla="*/ 21 h 24"/>
                <a:gd name="T28" fmla="*/ 2 w 24"/>
                <a:gd name="T29" fmla="*/ 16 h 24"/>
                <a:gd name="T30" fmla="*/ 0 w 24"/>
                <a:gd name="T31" fmla="*/ 13 h 24"/>
                <a:gd name="T32" fmla="*/ 0 w 24"/>
                <a:gd name="T33" fmla="*/ 13 h 24"/>
                <a:gd name="T34" fmla="*/ 2 w 24"/>
                <a:gd name="T35" fmla="*/ 8 h 24"/>
                <a:gd name="T36" fmla="*/ 3 w 24"/>
                <a:gd name="T37" fmla="*/ 3 h 24"/>
                <a:gd name="T38" fmla="*/ 8 w 24"/>
                <a:gd name="T39" fmla="*/ 2 h 24"/>
                <a:gd name="T40" fmla="*/ 13 w 24"/>
                <a:gd name="T41" fmla="*/ 0 h 24"/>
                <a:gd name="T42" fmla="*/ 13 w 24"/>
                <a:gd name="T43" fmla="*/ 0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16" y="2"/>
                  </a:lnTo>
                  <a:lnTo>
                    <a:pt x="21" y="3"/>
                  </a:lnTo>
                  <a:lnTo>
                    <a:pt x="22" y="8"/>
                  </a:lnTo>
                  <a:lnTo>
                    <a:pt x="24" y="11"/>
                  </a:lnTo>
                  <a:lnTo>
                    <a:pt x="22" y="16"/>
                  </a:lnTo>
                  <a:lnTo>
                    <a:pt x="21" y="19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8" y="22"/>
                  </a:lnTo>
                  <a:lnTo>
                    <a:pt x="3" y="21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8"/>
                  </a:lnTo>
                  <a:lnTo>
                    <a:pt x="3" y="3"/>
                  </a:lnTo>
                  <a:lnTo>
                    <a:pt x="8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02"/>
            <p:cNvSpPr>
              <a:spLocks noChangeAspect="1"/>
            </p:cNvSpPr>
            <p:nvPr/>
          </p:nvSpPr>
          <p:spPr bwMode="auto">
            <a:xfrm>
              <a:off x="6522456" y="6134431"/>
              <a:ext cx="138577" cy="180726"/>
            </a:xfrm>
            <a:custGeom>
              <a:avLst/>
              <a:gdLst>
                <a:gd name="T0" fmla="*/ 0 w 46"/>
                <a:gd name="T1" fmla="*/ 1 h 65"/>
                <a:gd name="T2" fmla="*/ 21 w 46"/>
                <a:gd name="T3" fmla="*/ 1 h 65"/>
                <a:gd name="T4" fmla="*/ 21 w 46"/>
                <a:gd name="T5" fmla="*/ 11 h 65"/>
                <a:gd name="T6" fmla="*/ 21 w 46"/>
                <a:gd name="T7" fmla="*/ 11 h 65"/>
                <a:gd name="T8" fmla="*/ 21 w 46"/>
                <a:gd name="T9" fmla="*/ 11 h 65"/>
                <a:gd name="T10" fmla="*/ 24 w 46"/>
                <a:gd name="T11" fmla="*/ 6 h 65"/>
                <a:gd name="T12" fmla="*/ 29 w 46"/>
                <a:gd name="T13" fmla="*/ 3 h 65"/>
                <a:gd name="T14" fmla="*/ 34 w 46"/>
                <a:gd name="T15" fmla="*/ 0 h 65"/>
                <a:gd name="T16" fmla="*/ 40 w 46"/>
                <a:gd name="T17" fmla="*/ 0 h 65"/>
                <a:gd name="T18" fmla="*/ 40 w 46"/>
                <a:gd name="T19" fmla="*/ 0 h 65"/>
                <a:gd name="T20" fmla="*/ 46 w 46"/>
                <a:gd name="T21" fmla="*/ 0 h 65"/>
                <a:gd name="T22" fmla="*/ 46 w 46"/>
                <a:gd name="T23" fmla="*/ 19 h 65"/>
                <a:gd name="T24" fmla="*/ 46 w 46"/>
                <a:gd name="T25" fmla="*/ 19 h 65"/>
                <a:gd name="T26" fmla="*/ 38 w 46"/>
                <a:gd name="T27" fmla="*/ 17 h 65"/>
                <a:gd name="T28" fmla="*/ 38 w 46"/>
                <a:gd name="T29" fmla="*/ 17 h 65"/>
                <a:gd name="T30" fmla="*/ 32 w 46"/>
                <a:gd name="T31" fmla="*/ 17 h 65"/>
                <a:gd name="T32" fmla="*/ 26 w 46"/>
                <a:gd name="T33" fmla="*/ 20 h 65"/>
                <a:gd name="T34" fmla="*/ 22 w 46"/>
                <a:gd name="T35" fmla="*/ 27 h 65"/>
                <a:gd name="T36" fmla="*/ 21 w 46"/>
                <a:gd name="T37" fmla="*/ 36 h 65"/>
                <a:gd name="T38" fmla="*/ 21 w 46"/>
                <a:gd name="T39" fmla="*/ 65 h 65"/>
                <a:gd name="T40" fmla="*/ 0 w 46"/>
                <a:gd name="T41" fmla="*/ 65 h 65"/>
                <a:gd name="T42" fmla="*/ 0 w 46"/>
                <a:gd name="T43" fmla="*/ 1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6" h="65">
                  <a:moveTo>
                    <a:pt x="0" y="1"/>
                  </a:moveTo>
                  <a:lnTo>
                    <a:pt x="21" y="1"/>
                  </a:lnTo>
                  <a:lnTo>
                    <a:pt x="21" y="11"/>
                  </a:lnTo>
                  <a:lnTo>
                    <a:pt x="24" y="6"/>
                  </a:lnTo>
                  <a:lnTo>
                    <a:pt x="29" y="3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6" y="19"/>
                  </a:lnTo>
                  <a:lnTo>
                    <a:pt x="38" y="17"/>
                  </a:lnTo>
                  <a:lnTo>
                    <a:pt x="32" y="17"/>
                  </a:lnTo>
                  <a:lnTo>
                    <a:pt x="26" y="20"/>
                  </a:lnTo>
                  <a:lnTo>
                    <a:pt x="22" y="27"/>
                  </a:lnTo>
                  <a:lnTo>
                    <a:pt x="21" y="36"/>
                  </a:lnTo>
                  <a:lnTo>
                    <a:pt x="21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03"/>
            <p:cNvSpPr>
              <a:spLocks noChangeAspect="1" noEditPoints="1"/>
            </p:cNvSpPr>
            <p:nvPr/>
          </p:nvSpPr>
          <p:spPr bwMode="auto">
            <a:xfrm>
              <a:off x="6721283" y="6134431"/>
              <a:ext cx="198828" cy="198799"/>
            </a:xfrm>
            <a:custGeom>
              <a:avLst/>
              <a:gdLst>
                <a:gd name="T0" fmla="*/ 66 w 66"/>
                <a:gd name="T1" fmla="*/ 39 h 66"/>
                <a:gd name="T2" fmla="*/ 20 w 66"/>
                <a:gd name="T3" fmla="*/ 39 h 66"/>
                <a:gd name="T4" fmla="*/ 20 w 66"/>
                <a:gd name="T5" fmla="*/ 39 h 66"/>
                <a:gd name="T6" fmla="*/ 22 w 66"/>
                <a:gd name="T7" fmla="*/ 44 h 66"/>
                <a:gd name="T8" fmla="*/ 25 w 66"/>
                <a:gd name="T9" fmla="*/ 47 h 66"/>
                <a:gd name="T10" fmla="*/ 30 w 66"/>
                <a:gd name="T11" fmla="*/ 50 h 66"/>
                <a:gd name="T12" fmla="*/ 35 w 66"/>
                <a:gd name="T13" fmla="*/ 52 h 66"/>
                <a:gd name="T14" fmla="*/ 35 w 66"/>
                <a:gd name="T15" fmla="*/ 52 h 66"/>
                <a:gd name="T16" fmla="*/ 39 w 66"/>
                <a:gd name="T17" fmla="*/ 50 h 66"/>
                <a:gd name="T18" fmla="*/ 44 w 66"/>
                <a:gd name="T19" fmla="*/ 49 h 66"/>
                <a:gd name="T20" fmla="*/ 49 w 66"/>
                <a:gd name="T21" fmla="*/ 44 h 66"/>
                <a:gd name="T22" fmla="*/ 62 w 66"/>
                <a:gd name="T23" fmla="*/ 55 h 66"/>
                <a:gd name="T24" fmla="*/ 62 w 66"/>
                <a:gd name="T25" fmla="*/ 55 h 66"/>
                <a:gd name="T26" fmla="*/ 57 w 66"/>
                <a:gd name="T27" fmla="*/ 60 h 66"/>
                <a:gd name="T28" fmla="*/ 51 w 66"/>
                <a:gd name="T29" fmla="*/ 63 h 66"/>
                <a:gd name="T30" fmla="*/ 43 w 66"/>
                <a:gd name="T31" fmla="*/ 66 h 66"/>
                <a:gd name="T32" fmla="*/ 35 w 66"/>
                <a:gd name="T33" fmla="*/ 66 h 66"/>
                <a:gd name="T34" fmla="*/ 35 w 66"/>
                <a:gd name="T35" fmla="*/ 66 h 66"/>
                <a:gd name="T36" fmla="*/ 28 w 66"/>
                <a:gd name="T37" fmla="*/ 66 h 66"/>
                <a:gd name="T38" fmla="*/ 20 w 66"/>
                <a:gd name="T39" fmla="*/ 65 h 66"/>
                <a:gd name="T40" fmla="*/ 16 w 66"/>
                <a:gd name="T41" fmla="*/ 61 h 66"/>
                <a:gd name="T42" fmla="*/ 9 w 66"/>
                <a:gd name="T43" fmla="*/ 57 h 66"/>
                <a:gd name="T44" fmla="*/ 6 w 66"/>
                <a:gd name="T45" fmla="*/ 52 h 66"/>
                <a:gd name="T46" fmla="*/ 3 w 66"/>
                <a:gd name="T47" fmla="*/ 47 h 66"/>
                <a:gd name="T48" fmla="*/ 0 w 66"/>
                <a:gd name="T49" fmla="*/ 41 h 66"/>
                <a:gd name="T50" fmla="*/ 0 w 66"/>
                <a:gd name="T51" fmla="*/ 33 h 66"/>
                <a:gd name="T52" fmla="*/ 0 w 66"/>
                <a:gd name="T53" fmla="*/ 33 h 66"/>
                <a:gd name="T54" fmla="*/ 0 w 66"/>
                <a:gd name="T55" fmla="*/ 27 h 66"/>
                <a:gd name="T56" fmla="*/ 1 w 66"/>
                <a:gd name="T57" fmla="*/ 20 h 66"/>
                <a:gd name="T58" fmla="*/ 5 w 66"/>
                <a:gd name="T59" fmla="*/ 14 h 66"/>
                <a:gd name="T60" fmla="*/ 9 w 66"/>
                <a:gd name="T61" fmla="*/ 9 h 66"/>
                <a:gd name="T62" fmla="*/ 14 w 66"/>
                <a:gd name="T63" fmla="*/ 4 h 66"/>
                <a:gd name="T64" fmla="*/ 19 w 66"/>
                <a:gd name="T65" fmla="*/ 1 h 66"/>
                <a:gd name="T66" fmla="*/ 25 w 66"/>
                <a:gd name="T67" fmla="*/ 0 h 66"/>
                <a:gd name="T68" fmla="*/ 33 w 66"/>
                <a:gd name="T69" fmla="*/ 0 h 66"/>
                <a:gd name="T70" fmla="*/ 33 w 66"/>
                <a:gd name="T71" fmla="*/ 0 h 66"/>
                <a:gd name="T72" fmla="*/ 41 w 66"/>
                <a:gd name="T73" fmla="*/ 0 h 66"/>
                <a:gd name="T74" fmla="*/ 47 w 66"/>
                <a:gd name="T75" fmla="*/ 1 h 66"/>
                <a:gd name="T76" fmla="*/ 54 w 66"/>
                <a:gd name="T77" fmla="*/ 6 h 66"/>
                <a:gd name="T78" fmla="*/ 59 w 66"/>
                <a:gd name="T79" fmla="*/ 11 h 66"/>
                <a:gd name="T80" fmla="*/ 62 w 66"/>
                <a:gd name="T81" fmla="*/ 15 h 66"/>
                <a:gd name="T82" fmla="*/ 65 w 66"/>
                <a:gd name="T83" fmla="*/ 23 h 66"/>
                <a:gd name="T84" fmla="*/ 66 w 66"/>
                <a:gd name="T85" fmla="*/ 30 h 66"/>
                <a:gd name="T86" fmla="*/ 66 w 66"/>
                <a:gd name="T87" fmla="*/ 39 h 66"/>
                <a:gd name="T88" fmla="*/ 66 w 66"/>
                <a:gd name="T89" fmla="*/ 39 h 66"/>
                <a:gd name="T90" fmla="*/ 46 w 66"/>
                <a:gd name="T91" fmla="*/ 25 h 66"/>
                <a:gd name="T92" fmla="*/ 46 w 66"/>
                <a:gd name="T93" fmla="*/ 25 h 66"/>
                <a:gd name="T94" fmla="*/ 44 w 66"/>
                <a:gd name="T95" fmla="*/ 20 h 66"/>
                <a:gd name="T96" fmla="*/ 43 w 66"/>
                <a:gd name="T97" fmla="*/ 17 h 66"/>
                <a:gd name="T98" fmla="*/ 38 w 66"/>
                <a:gd name="T99" fmla="*/ 14 h 66"/>
                <a:gd name="T100" fmla="*/ 33 w 66"/>
                <a:gd name="T101" fmla="*/ 14 h 66"/>
                <a:gd name="T102" fmla="*/ 33 w 66"/>
                <a:gd name="T103" fmla="*/ 14 h 66"/>
                <a:gd name="T104" fmla="*/ 28 w 66"/>
                <a:gd name="T105" fmla="*/ 14 h 66"/>
                <a:gd name="T106" fmla="*/ 24 w 66"/>
                <a:gd name="T107" fmla="*/ 17 h 66"/>
                <a:gd name="T108" fmla="*/ 20 w 66"/>
                <a:gd name="T109" fmla="*/ 20 h 66"/>
                <a:gd name="T110" fmla="*/ 20 w 66"/>
                <a:gd name="T111" fmla="*/ 25 h 66"/>
                <a:gd name="T112" fmla="*/ 46 w 66"/>
                <a:gd name="T113" fmla="*/ 25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6" h="66">
                  <a:moveTo>
                    <a:pt x="66" y="39"/>
                  </a:moveTo>
                  <a:lnTo>
                    <a:pt x="20" y="39"/>
                  </a:lnTo>
                  <a:lnTo>
                    <a:pt x="22" y="44"/>
                  </a:lnTo>
                  <a:lnTo>
                    <a:pt x="25" y="47"/>
                  </a:lnTo>
                  <a:lnTo>
                    <a:pt x="30" y="50"/>
                  </a:lnTo>
                  <a:lnTo>
                    <a:pt x="35" y="52"/>
                  </a:lnTo>
                  <a:lnTo>
                    <a:pt x="39" y="50"/>
                  </a:lnTo>
                  <a:lnTo>
                    <a:pt x="44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7" y="60"/>
                  </a:lnTo>
                  <a:lnTo>
                    <a:pt x="51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8" y="66"/>
                  </a:lnTo>
                  <a:lnTo>
                    <a:pt x="20" y="65"/>
                  </a:lnTo>
                  <a:lnTo>
                    <a:pt x="16" y="61"/>
                  </a:lnTo>
                  <a:lnTo>
                    <a:pt x="9" y="57"/>
                  </a:lnTo>
                  <a:lnTo>
                    <a:pt x="6" y="52"/>
                  </a:lnTo>
                  <a:lnTo>
                    <a:pt x="3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1" y="0"/>
                  </a:lnTo>
                  <a:lnTo>
                    <a:pt x="47" y="1"/>
                  </a:lnTo>
                  <a:lnTo>
                    <a:pt x="54" y="6"/>
                  </a:lnTo>
                  <a:lnTo>
                    <a:pt x="59" y="11"/>
                  </a:lnTo>
                  <a:lnTo>
                    <a:pt x="62" y="15"/>
                  </a:lnTo>
                  <a:lnTo>
                    <a:pt x="65" y="23"/>
                  </a:lnTo>
                  <a:lnTo>
                    <a:pt x="66" y="30"/>
                  </a:lnTo>
                  <a:lnTo>
                    <a:pt x="66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38" y="14"/>
                  </a:lnTo>
                  <a:lnTo>
                    <a:pt x="33" y="14"/>
                  </a:lnTo>
                  <a:lnTo>
                    <a:pt x="28" y="14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20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04"/>
            <p:cNvSpPr>
              <a:spLocks noChangeAspect="1" noEditPoints="1"/>
            </p:cNvSpPr>
            <p:nvPr/>
          </p:nvSpPr>
          <p:spPr bwMode="auto">
            <a:xfrm>
              <a:off x="5166813" y="6134431"/>
              <a:ext cx="198828" cy="198799"/>
            </a:xfrm>
            <a:custGeom>
              <a:avLst/>
              <a:gdLst>
                <a:gd name="T0" fmla="*/ 65 w 65"/>
                <a:gd name="T1" fmla="*/ 39 h 66"/>
                <a:gd name="T2" fmla="*/ 19 w 65"/>
                <a:gd name="T3" fmla="*/ 39 h 66"/>
                <a:gd name="T4" fmla="*/ 19 w 65"/>
                <a:gd name="T5" fmla="*/ 39 h 66"/>
                <a:gd name="T6" fmla="*/ 20 w 65"/>
                <a:gd name="T7" fmla="*/ 44 h 66"/>
                <a:gd name="T8" fmla="*/ 25 w 65"/>
                <a:gd name="T9" fmla="*/ 47 h 66"/>
                <a:gd name="T10" fmla="*/ 30 w 65"/>
                <a:gd name="T11" fmla="*/ 50 h 66"/>
                <a:gd name="T12" fmla="*/ 35 w 65"/>
                <a:gd name="T13" fmla="*/ 52 h 66"/>
                <a:gd name="T14" fmla="*/ 35 w 65"/>
                <a:gd name="T15" fmla="*/ 52 h 66"/>
                <a:gd name="T16" fmla="*/ 40 w 65"/>
                <a:gd name="T17" fmla="*/ 50 h 66"/>
                <a:gd name="T18" fmla="*/ 43 w 65"/>
                <a:gd name="T19" fmla="*/ 49 h 66"/>
                <a:gd name="T20" fmla="*/ 49 w 65"/>
                <a:gd name="T21" fmla="*/ 44 h 66"/>
                <a:gd name="T22" fmla="*/ 62 w 65"/>
                <a:gd name="T23" fmla="*/ 55 h 66"/>
                <a:gd name="T24" fmla="*/ 62 w 65"/>
                <a:gd name="T25" fmla="*/ 55 h 66"/>
                <a:gd name="T26" fmla="*/ 57 w 65"/>
                <a:gd name="T27" fmla="*/ 60 h 66"/>
                <a:gd name="T28" fmla="*/ 49 w 65"/>
                <a:gd name="T29" fmla="*/ 63 h 66"/>
                <a:gd name="T30" fmla="*/ 43 w 65"/>
                <a:gd name="T31" fmla="*/ 66 h 66"/>
                <a:gd name="T32" fmla="*/ 35 w 65"/>
                <a:gd name="T33" fmla="*/ 66 h 66"/>
                <a:gd name="T34" fmla="*/ 35 w 65"/>
                <a:gd name="T35" fmla="*/ 66 h 66"/>
                <a:gd name="T36" fmla="*/ 27 w 65"/>
                <a:gd name="T37" fmla="*/ 66 h 66"/>
                <a:gd name="T38" fmla="*/ 20 w 65"/>
                <a:gd name="T39" fmla="*/ 65 h 66"/>
                <a:gd name="T40" fmla="*/ 14 w 65"/>
                <a:gd name="T41" fmla="*/ 61 h 66"/>
                <a:gd name="T42" fmla="*/ 9 w 65"/>
                <a:gd name="T43" fmla="*/ 57 h 66"/>
                <a:gd name="T44" fmla="*/ 5 w 65"/>
                <a:gd name="T45" fmla="*/ 52 h 66"/>
                <a:gd name="T46" fmla="*/ 1 w 65"/>
                <a:gd name="T47" fmla="*/ 47 h 66"/>
                <a:gd name="T48" fmla="*/ 0 w 65"/>
                <a:gd name="T49" fmla="*/ 41 h 66"/>
                <a:gd name="T50" fmla="*/ 0 w 65"/>
                <a:gd name="T51" fmla="*/ 33 h 66"/>
                <a:gd name="T52" fmla="*/ 0 w 65"/>
                <a:gd name="T53" fmla="*/ 33 h 66"/>
                <a:gd name="T54" fmla="*/ 0 w 65"/>
                <a:gd name="T55" fmla="*/ 27 h 66"/>
                <a:gd name="T56" fmla="*/ 1 w 65"/>
                <a:gd name="T57" fmla="*/ 20 h 66"/>
                <a:gd name="T58" fmla="*/ 5 w 65"/>
                <a:gd name="T59" fmla="*/ 14 h 66"/>
                <a:gd name="T60" fmla="*/ 8 w 65"/>
                <a:gd name="T61" fmla="*/ 9 h 66"/>
                <a:gd name="T62" fmla="*/ 13 w 65"/>
                <a:gd name="T63" fmla="*/ 4 h 66"/>
                <a:gd name="T64" fmla="*/ 19 w 65"/>
                <a:gd name="T65" fmla="*/ 1 h 66"/>
                <a:gd name="T66" fmla="*/ 25 w 65"/>
                <a:gd name="T67" fmla="*/ 0 h 66"/>
                <a:gd name="T68" fmla="*/ 33 w 65"/>
                <a:gd name="T69" fmla="*/ 0 h 66"/>
                <a:gd name="T70" fmla="*/ 33 w 65"/>
                <a:gd name="T71" fmla="*/ 0 h 66"/>
                <a:gd name="T72" fmla="*/ 40 w 65"/>
                <a:gd name="T73" fmla="*/ 0 h 66"/>
                <a:gd name="T74" fmla="*/ 47 w 65"/>
                <a:gd name="T75" fmla="*/ 1 h 66"/>
                <a:gd name="T76" fmla="*/ 52 w 65"/>
                <a:gd name="T77" fmla="*/ 6 h 66"/>
                <a:gd name="T78" fmla="*/ 57 w 65"/>
                <a:gd name="T79" fmla="*/ 11 h 66"/>
                <a:gd name="T80" fmla="*/ 62 w 65"/>
                <a:gd name="T81" fmla="*/ 15 h 66"/>
                <a:gd name="T82" fmla="*/ 63 w 65"/>
                <a:gd name="T83" fmla="*/ 23 h 66"/>
                <a:gd name="T84" fmla="*/ 65 w 65"/>
                <a:gd name="T85" fmla="*/ 30 h 66"/>
                <a:gd name="T86" fmla="*/ 65 w 65"/>
                <a:gd name="T87" fmla="*/ 39 h 66"/>
                <a:gd name="T88" fmla="*/ 65 w 65"/>
                <a:gd name="T89" fmla="*/ 39 h 66"/>
                <a:gd name="T90" fmla="*/ 46 w 65"/>
                <a:gd name="T91" fmla="*/ 25 h 66"/>
                <a:gd name="T92" fmla="*/ 46 w 65"/>
                <a:gd name="T93" fmla="*/ 25 h 66"/>
                <a:gd name="T94" fmla="*/ 44 w 65"/>
                <a:gd name="T95" fmla="*/ 20 h 66"/>
                <a:gd name="T96" fmla="*/ 41 w 65"/>
                <a:gd name="T97" fmla="*/ 17 h 66"/>
                <a:gd name="T98" fmla="*/ 38 w 65"/>
                <a:gd name="T99" fmla="*/ 14 h 66"/>
                <a:gd name="T100" fmla="*/ 33 w 65"/>
                <a:gd name="T101" fmla="*/ 14 h 66"/>
                <a:gd name="T102" fmla="*/ 33 w 65"/>
                <a:gd name="T103" fmla="*/ 14 h 66"/>
                <a:gd name="T104" fmla="*/ 27 w 65"/>
                <a:gd name="T105" fmla="*/ 14 h 66"/>
                <a:gd name="T106" fmla="*/ 24 w 65"/>
                <a:gd name="T107" fmla="*/ 17 h 66"/>
                <a:gd name="T108" fmla="*/ 20 w 65"/>
                <a:gd name="T109" fmla="*/ 20 h 66"/>
                <a:gd name="T110" fmla="*/ 19 w 65"/>
                <a:gd name="T111" fmla="*/ 25 h 66"/>
                <a:gd name="T112" fmla="*/ 46 w 65"/>
                <a:gd name="T113" fmla="*/ 25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5" h="66">
                  <a:moveTo>
                    <a:pt x="65" y="39"/>
                  </a:moveTo>
                  <a:lnTo>
                    <a:pt x="19" y="39"/>
                  </a:lnTo>
                  <a:lnTo>
                    <a:pt x="20" y="44"/>
                  </a:lnTo>
                  <a:lnTo>
                    <a:pt x="25" y="47"/>
                  </a:lnTo>
                  <a:lnTo>
                    <a:pt x="30" y="50"/>
                  </a:lnTo>
                  <a:lnTo>
                    <a:pt x="35" y="52"/>
                  </a:lnTo>
                  <a:lnTo>
                    <a:pt x="40" y="50"/>
                  </a:lnTo>
                  <a:lnTo>
                    <a:pt x="43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7" y="60"/>
                  </a:lnTo>
                  <a:lnTo>
                    <a:pt x="49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7" y="66"/>
                  </a:lnTo>
                  <a:lnTo>
                    <a:pt x="20" y="65"/>
                  </a:lnTo>
                  <a:lnTo>
                    <a:pt x="14" y="61"/>
                  </a:lnTo>
                  <a:lnTo>
                    <a:pt x="9" y="57"/>
                  </a:lnTo>
                  <a:lnTo>
                    <a:pt x="5" y="52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7" y="1"/>
                  </a:lnTo>
                  <a:lnTo>
                    <a:pt x="52" y="6"/>
                  </a:lnTo>
                  <a:lnTo>
                    <a:pt x="57" y="11"/>
                  </a:lnTo>
                  <a:lnTo>
                    <a:pt x="62" y="15"/>
                  </a:lnTo>
                  <a:lnTo>
                    <a:pt x="63" y="23"/>
                  </a:lnTo>
                  <a:lnTo>
                    <a:pt x="65" y="30"/>
                  </a:lnTo>
                  <a:lnTo>
                    <a:pt x="65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4" y="20"/>
                  </a:lnTo>
                  <a:lnTo>
                    <a:pt x="41" y="17"/>
                  </a:lnTo>
                  <a:lnTo>
                    <a:pt x="38" y="14"/>
                  </a:lnTo>
                  <a:lnTo>
                    <a:pt x="33" y="14"/>
                  </a:lnTo>
                  <a:lnTo>
                    <a:pt x="27" y="14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19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05"/>
            <p:cNvSpPr>
              <a:spLocks noChangeAspect="1" noEditPoints="1"/>
            </p:cNvSpPr>
            <p:nvPr/>
          </p:nvSpPr>
          <p:spPr bwMode="auto">
            <a:xfrm>
              <a:off x="3160461" y="6134431"/>
              <a:ext cx="216903" cy="198799"/>
            </a:xfrm>
            <a:custGeom>
              <a:avLst/>
              <a:gdLst>
                <a:gd name="T0" fmla="*/ 70 w 70"/>
                <a:gd name="T1" fmla="*/ 65 h 66"/>
                <a:gd name="T2" fmla="*/ 52 w 70"/>
                <a:gd name="T3" fmla="*/ 65 h 66"/>
                <a:gd name="T4" fmla="*/ 52 w 70"/>
                <a:gd name="T5" fmla="*/ 57 h 66"/>
                <a:gd name="T6" fmla="*/ 52 w 70"/>
                <a:gd name="T7" fmla="*/ 57 h 66"/>
                <a:gd name="T8" fmla="*/ 52 w 70"/>
                <a:gd name="T9" fmla="*/ 57 h 66"/>
                <a:gd name="T10" fmla="*/ 47 w 70"/>
                <a:gd name="T11" fmla="*/ 60 h 66"/>
                <a:gd name="T12" fmla="*/ 43 w 70"/>
                <a:gd name="T13" fmla="*/ 63 h 66"/>
                <a:gd name="T14" fmla="*/ 36 w 70"/>
                <a:gd name="T15" fmla="*/ 66 h 66"/>
                <a:gd name="T16" fmla="*/ 30 w 70"/>
                <a:gd name="T17" fmla="*/ 66 h 66"/>
                <a:gd name="T18" fmla="*/ 30 w 70"/>
                <a:gd name="T19" fmla="*/ 66 h 66"/>
                <a:gd name="T20" fmla="*/ 24 w 70"/>
                <a:gd name="T21" fmla="*/ 66 h 66"/>
                <a:gd name="T22" fmla="*/ 19 w 70"/>
                <a:gd name="T23" fmla="*/ 65 h 66"/>
                <a:gd name="T24" fmla="*/ 12 w 70"/>
                <a:gd name="T25" fmla="*/ 61 h 66"/>
                <a:gd name="T26" fmla="*/ 8 w 70"/>
                <a:gd name="T27" fmla="*/ 57 h 66"/>
                <a:gd name="T28" fmla="*/ 4 w 70"/>
                <a:gd name="T29" fmla="*/ 52 h 66"/>
                <a:gd name="T30" fmla="*/ 1 w 70"/>
                <a:gd name="T31" fmla="*/ 47 h 66"/>
                <a:gd name="T32" fmla="*/ 0 w 70"/>
                <a:gd name="T33" fmla="*/ 41 h 66"/>
                <a:gd name="T34" fmla="*/ 0 w 70"/>
                <a:gd name="T35" fmla="*/ 33 h 66"/>
                <a:gd name="T36" fmla="*/ 0 w 70"/>
                <a:gd name="T37" fmla="*/ 33 h 66"/>
                <a:gd name="T38" fmla="*/ 0 w 70"/>
                <a:gd name="T39" fmla="*/ 27 h 66"/>
                <a:gd name="T40" fmla="*/ 1 w 70"/>
                <a:gd name="T41" fmla="*/ 20 h 66"/>
                <a:gd name="T42" fmla="*/ 4 w 70"/>
                <a:gd name="T43" fmla="*/ 14 h 66"/>
                <a:gd name="T44" fmla="*/ 9 w 70"/>
                <a:gd name="T45" fmla="*/ 9 h 66"/>
                <a:gd name="T46" fmla="*/ 12 w 70"/>
                <a:gd name="T47" fmla="*/ 4 h 66"/>
                <a:gd name="T48" fmla="*/ 19 w 70"/>
                <a:gd name="T49" fmla="*/ 1 h 66"/>
                <a:gd name="T50" fmla="*/ 25 w 70"/>
                <a:gd name="T51" fmla="*/ 0 h 66"/>
                <a:gd name="T52" fmla="*/ 31 w 70"/>
                <a:gd name="T53" fmla="*/ 0 h 66"/>
                <a:gd name="T54" fmla="*/ 31 w 70"/>
                <a:gd name="T55" fmla="*/ 0 h 66"/>
                <a:gd name="T56" fmla="*/ 36 w 70"/>
                <a:gd name="T57" fmla="*/ 0 h 66"/>
                <a:gd name="T58" fmla="*/ 43 w 70"/>
                <a:gd name="T59" fmla="*/ 1 h 66"/>
                <a:gd name="T60" fmla="*/ 46 w 70"/>
                <a:gd name="T61" fmla="*/ 4 h 66"/>
                <a:gd name="T62" fmla="*/ 50 w 70"/>
                <a:gd name="T63" fmla="*/ 7 h 66"/>
                <a:gd name="T64" fmla="*/ 50 w 70"/>
                <a:gd name="T65" fmla="*/ 7 h 66"/>
                <a:gd name="T66" fmla="*/ 50 w 70"/>
                <a:gd name="T67" fmla="*/ 1 h 66"/>
                <a:gd name="T68" fmla="*/ 70 w 70"/>
                <a:gd name="T69" fmla="*/ 1 h 66"/>
                <a:gd name="T70" fmla="*/ 70 w 70"/>
                <a:gd name="T71" fmla="*/ 65 h 66"/>
                <a:gd name="T72" fmla="*/ 36 w 70"/>
                <a:gd name="T73" fmla="*/ 15 h 66"/>
                <a:gd name="T74" fmla="*/ 36 w 70"/>
                <a:gd name="T75" fmla="*/ 15 h 66"/>
                <a:gd name="T76" fmla="*/ 30 w 70"/>
                <a:gd name="T77" fmla="*/ 17 h 66"/>
                <a:gd name="T78" fmla="*/ 24 w 70"/>
                <a:gd name="T79" fmla="*/ 20 h 66"/>
                <a:gd name="T80" fmla="*/ 20 w 70"/>
                <a:gd name="T81" fmla="*/ 25 h 66"/>
                <a:gd name="T82" fmla="*/ 20 w 70"/>
                <a:gd name="T83" fmla="*/ 33 h 66"/>
                <a:gd name="T84" fmla="*/ 20 w 70"/>
                <a:gd name="T85" fmla="*/ 33 h 66"/>
                <a:gd name="T86" fmla="*/ 20 w 70"/>
                <a:gd name="T87" fmla="*/ 39 h 66"/>
                <a:gd name="T88" fmla="*/ 24 w 70"/>
                <a:gd name="T89" fmla="*/ 46 h 66"/>
                <a:gd name="T90" fmla="*/ 30 w 70"/>
                <a:gd name="T91" fmla="*/ 49 h 66"/>
                <a:gd name="T92" fmla="*/ 36 w 70"/>
                <a:gd name="T93" fmla="*/ 50 h 66"/>
                <a:gd name="T94" fmla="*/ 36 w 70"/>
                <a:gd name="T95" fmla="*/ 50 h 66"/>
                <a:gd name="T96" fmla="*/ 43 w 70"/>
                <a:gd name="T97" fmla="*/ 49 h 66"/>
                <a:gd name="T98" fmla="*/ 47 w 70"/>
                <a:gd name="T99" fmla="*/ 46 h 66"/>
                <a:gd name="T100" fmla="*/ 50 w 70"/>
                <a:gd name="T101" fmla="*/ 39 h 66"/>
                <a:gd name="T102" fmla="*/ 52 w 70"/>
                <a:gd name="T103" fmla="*/ 33 h 66"/>
                <a:gd name="T104" fmla="*/ 52 w 70"/>
                <a:gd name="T105" fmla="*/ 33 h 66"/>
                <a:gd name="T106" fmla="*/ 50 w 70"/>
                <a:gd name="T107" fmla="*/ 25 h 66"/>
                <a:gd name="T108" fmla="*/ 47 w 70"/>
                <a:gd name="T109" fmla="*/ 20 h 66"/>
                <a:gd name="T110" fmla="*/ 43 w 70"/>
                <a:gd name="T111" fmla="*/ 17 h 66"/>
                <a:gd name="T112" fmla="*/ 36 w 70"/>
                <a:gd name="T113" fmla="*/ 15 h 66"/>
                <a:gd name="T114" fmla="*/ 36 w 70"/>
                <a:gd name="T115" fmla="*/ 15 h 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0" h="66">
                  <a:moveTo>
                    <a:pt x="70" y="65"/>
                  </a:moveTo>
                  <a:lnTo>
                    <a:pt x="52" y="65"/>
                  </a:lnTo>
                  <a:lnTo>
                    <a:pt x="52" y="57"/>
                  </a:lnTo>
                  <a:lnTo>
                    <a:pt x="47" y="60"/>
                  </a:lnTo>
                  <a:lnTo>
                    <a:pt x="43" y="63"/>
                  </a:lnTo>
                  <a:lnTo>
                    <a:pt x="36" y="66"/>
                  </a:lnTo>
                  <a:lnTo>
                    <a:pt x="30" y="66"/>
                  </a:lnTo>
                  <a:lnTo>
                    <a:pt x="24" y="66"/>
                  </a:lnTo>
                  <a:lnTo>
                    <a:pt x="19" y="65"/>
                  </a:lnTo>
                  <a:lnTo>
                    <a:pt x="12" y="61"/>
                  </a:lnTo>
                  <a:lnTo>
                    <a:pt x="8" y="57"/>
                  </a:lnTo>
                  <a:lnTo>
                    <a:pt x="4" y="52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2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46" y="4"/>
                  </a:lnTo>
                  <a:lnTo>
                    <a:pt x="50" y="7"/>
                  </a:lnTo>
                  <a:lnTo>
                    <a:pt x="50" y="1"/>
                  </a:lnTo>
                  <a:lnTo>
                    <a:pt x="70" y="1"/>
                  </a:lnTo>
                  <a:lnTo>
                    <a:pt x="70" y="65"/>
                  </a:lnTo>
                  <a:close/>
                  <a:moveTo>
                    <a:pt x="36" y="15"/>
                  </a:moveTo>
                  <a:lnTo>
                    <a:pt x="36" y="15"/>
                  </a:lnTo>
                  <a:lnTo>
                    <a:pt x="30" y="17"/>
                  </a:lnTo>
                  <a:lnTo>
                    <a:pt x="24" y="20"/>
                  </a:lnTo>
                  <a:lnTo>
                    <a:pt x="20" y="25"/>
                  </a:lnTo>
                  <a:lnTo>
                    <a:pt x="20" y="33"/>
                  </a:lnTo>
                  <a:lnTo>
                    <a:pt x="20" y="39"/>
                  </a:lnTo>
                  <a:lnTo>
                    <a:pt x="24" y="46"/>
                  </a:lnTo>
                  <a:lnTo>
                    <a:pt x="30" y="49"/>
                  </a:lnTo>
                  <a:lnTo>
                    <a:pt x="36" y="50"/>
                  </a:lnTo>
                  <a:lnTo>
                    <a:pt x="43" y="49"/>
                  </a:lnTo>
                  <a:lnTo>
                    <a:pt x="47" y="46"/>
                  </a:lnTo>
                  <a:lnTo>
                    <a:pt x="50" y="39"/>
                  </a:lnTo>
                  <a:lnTo>
                    <a:pt x="52" y="33"/>
                  </a:lnTo>
                  <a:lnTo>
                    <a:pt x="50" y="25"/>
                  </a:lnTo>
                  <a:lnTo>
                    <a:pt x="47" y="20"/>
                  </a:lnTo>
                  <a:lnTo>
                    <a:pt x="43" y="17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06"/>
            <p:cNvSpPr>
              <a:spLocks noChangeAspect="1" noEditPoints="1"/>
            </p:cNvSpPr>
            <p:nvPr/>
          </p:nvSpPr>
          <p:spPr bwMode="auto">
            <a:xfrm>
              <a:off x="4275101" y="6134431"/>
              <a:ext cx="216903" cy="283137"/>
            </a:xfrm>
            <a:custGeom>
              <a:avLst/>
              <a:gdLst>
                <a:gd name="T0" fmla="*/ 0 w 69"/>
                <a:gd name="T1" fmla="*/ 1 h 95"/>
                <a:gd name="T2" fmla="*/ 19 w 69"/>
                <a:gd name="T3" fmla="*/ 1 h 95"/>
                <a:gd name="T4" fmla="*/ 19 w 69"/>
                <a:gd name="T5" fmla="*/ 9 h 95"/>
                <a:gd name="T6" fmla="*/ 19 w 69"/>
                <a:gd name="T7" fmla="*/ 9 h 95"/>
                <a:gd name="T8" fmla="*/ 19 w 69"/>
                <a:gd name="T9" fmla="*/ 9 h 95"/>
                <a:gd name="T10" fmla="*/ 22 w 69"/>
                <a:gd name="T11" fmla="*/ 4 h 95"/>
                <a:gd name="T12" fmla="*/ 27 w 69"/>
                <a:gd name="T13" fmla="*/ 1 h 95"/>
                <a:gd name="T14" fmla="*/ 33 w 69"/>
                <a:gd name="T15" fmla="*/ 0 h 95"/>
                <a:gd name="T16" fmla="*/ 39 w 69"/>
                <a:gd name="T17" fmla="*/ 0 h 95"/>
                <a:gd name="T18" fmla="*/ 39 w 69"/>
                <a:gd name="T19" fmla="*/ 0 h 95"/>
                <a:gd name="T20" fmla="*/ 46 w 69"/>
                <a:gd name="T21" fmla="*/ 0 h 95"/>
                <a:gd name="T22" fmla="*/ 52 w 69"/>
                <a:gd name="T23" fmla="*/ 1 h 95"/>
                <a:gd name="T24" fmla="*/ 57 w 69"/>
                <a:gd name="T25" fmla="*/ 4 h 95"/>
                <a:gd name="T26" fmla="*/ 61 w 69"/>
                <a:gd name="T27" fmla="*/ 7 h 95"/>
                <a:gd name="T28" fmla="*/ 65 w 69"/>
                <a:gd name="T29" fmla="*/ 12 h 95"/>
                <a:gd name="T30" fmla="*/ 68 w 69"/>
                <a:gd name="T31" fmla="*/ 19 h 95"/>
                <a:gd name="T32" fmla="*/ 69 w 69"/>
                <a:gd name="T33" fmla="*/ 25 h 95"/>
                <a:gd name="T34" fmla="*/ 69 w 69"/>
                <a:gd name="T35" fmla="*/ 33 h 95"/>
                <a:gd name="T36" fmla="*/ 69 w 69"/>
                <a:gd name="T37" fmla="*/ 33 h 95"/>
                <a:gd name="T38" fmla="*/ 69 w 69"/>
                <a:gd name="T39" fmla="*/ 39 h 95"/>
                <a:gd name="T40" fmla="*/ 68 w 69"/>
                <a:gd name="T41" fmla="*/ 46 h 95"/>
                <a:gd name="T42" fmla="*/ 65 w 69"/>
                <a:gd name="T43" fmla="*/ 52 h 95"/>
                <a:gd name="T44" fmla="*/ 61 w 69"/>
                <a:gd name="T45" fmla="*/ 57 h 95"/>
                <a:gd name="T46" fmla="*/ 57 w 69"/>
                <a:gd name="T47" fmla="*/ 61 h 95"/>
                <a:gd name="T48" fmla="*/ 50 w 69"/>
                <a:gd name="T49" fmla="*/ 65 h 95"/>
                <a:gd name="T50" fmla="*/ 46 w 69"/>
                <a:gd name="T51" fmla="*/ 66 h 95"/>
                <a:gd name="T52" fmla="*/ 38 w 69"/>
                <a:gd name="T53" fmla="*/ 66 h 95"/>
                <a:gd name="T54" fmla="*/ 38 w 69"/>
                <a:gd name="T55" fmla="*/ 66 h 95"/>
                <a:gd name="T56" fmla="*/ 28 w 69"/>
                <a:gd name="T57" fmla="*/ 65 h 95"/>
                <a:gd name="T58" fmla="*/ 23 w 69"/>
                <a:gd name="T59" fmla="*/ 63 h 95"/>
                <a:gd name="T60" fmla="*/ 20 w 69"/>
                <a:gd name="T61" fmla="*/ 60 h 95"/>
                <a:gd name="T62" fmla="*/ 20 w 69"/>
                <a:gd name="T63" fmla="*/ 60 h 95"/>
                <a:gd name="T64" fmla="*/ 20 w 69"/>
                <a:gd name="T65" fmla="*/ 95 h 95"/>
                <a:gd name="T66" fmla="*/ 0 w 69"/>
                <a:gd name="T67" fmla="*/ 95 h 95"/>
                <a:gd name="T68" fmla="*/ 0 w 69"/>
                <a:gd name="T69" fmla="*/ 1 h 95"/>
                <a:gd name="T70" fmla="*/ 34 w 69"/>
                <a:gd name="T71" fmla="*/ 50 h 95"/>
                <a:gd name="T72" fmla="*/ 34 w 69"/>
                <a:gd name="T73" fmla="*/ 50 h 95"/>
                <a:gd name="T74" fmla="*/ 41 w 69"/>
                <a:gd name="T75" fmla="*/ 49 h 95"/>
                <a:gd name="T76" fmla="*/ 46 w 69"/>
                <a:gd name="T77" fmla="*/ 46 h 95"/>
                <a:gd name="T78" fmla="*/ 49 w 69"/>
                <a:gd name="T79" fmla="*/ 39 h 95"/>
                <a:gd name="T80" fmla="*/ 50 w 69"/>
                <a:gd name="T81" fmla="*/ 33 h 95"/>
                <a:gd name="T82" fmla="*/ 50 w 69"/>
                <a:gd name="T83" fmla="*/ 33 h 95"/>
                <a:gd name="T84" fmla="*/ 49 w 69"/>
                <a:gd name="T85" fmla="*/ 25 h 95"/>
                <a:gd name="T86" fmla="*/ 46 w 69"/>
                <a:gd name="T87" fmla="*/ 20 h 95"/>
                <a:gd name="T88" fmla="*/ 41 w 69"/>
                <a:gd name="T89" fmla="*/ 17 h 95"/>
                <a:gd name="T90" fmla="*/ 34 w 69"/>
                <a:gd name="T91" fmla="*/ 15 h 95"/>
                <a:gd name="T92" fmla="*/ 34 w 69"/>
                <a:gd name="T93" fmla="*/ 15 h 95"/>
                <a:gd name="T94" fmla="*/ 28 w 69"/>
                <a:gd name="T95" fmla="*/ 17 h 95"/>
                <a:gd name="T96" fmla="*/ 23 w 69"/>
                <a:gd name="T97" fmla="*/ 20 h 95"/>
                <a:gd name="T98" fmla="*/ 20 w 69"/>
                <a:gd name="T99" fmla="*/ 25 h 95"/>
                <a:gd name="T100" fmla="*/ 19 w 69"/>
                <a:gd name="T101" fmla="*/ 33 h 95"/>
                <a:gd name="T102" fmla="*/ 19 w 69"/>
                <a:gd name="T103" fmla="*/ 33 h 95"/>
                <a:gd name="T104" fmla="*/ 20 w 69"/>
                <a:gd name="T105" fmla="*/ 39 h 95"/>
                <a:gd name="T106" fmla="*/ 23 w 69"/>
                <a:gd name="T107" fmla="*/ 46 h 95"/>
                <a:gd name="T108" fmla="*/ 28 w 69"/>
                <a:gd name="T109" fmla="*/ 49 h 95"/>
                <a:gd name="T110" fmla="*/ 34 w 69"/>
                <a:gd name="T111" fmla="*/ 50 h 95"/>
                <a:gd name="T112" fmla="*/ 34 w 69"/>
                <a:gd name="T113" fmla="*/ 50 h 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9" h="95">
                  <a:moveTo>
                    <a:pt x="0" y="1"/>
                  </a:moveTo>
                  <a:lnTo>
                    <a:pt x="19" y="1"/>
                  </a:lnTo>
                  <a:lnTo>
                    <a:pt x="19" y="9"/>
                  </a:lnTo>
                  <a:lnTo>
                    <a:pt x="22" y="4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2" y="1"/>
                  </a:lnTo>
                  <a:lnTo>
                    <a:pt x="57" y="4"/>
                  </a:lnTo>
                  <a:lnTo>
                    <a:pt x="61" y="7"/>
                  </a:lnTo>
                  <a:lnTo>
                    <a:pt x="65" y="12"/>
                  </a:lnTo>
                  <a:lnTo>
                    <a:pt x="68" y="19"/>
                  </a:lnTo>
                  <a:lnTo>
                    <a:pt x="69" y="25"/>
                  </a:lnTo>
                  <a:lnTo>
                    <a:pt x="69" y="33"/>
                  </a:lnTo>
                  <a:lnTo>
                    <a:pt x="69" y="39"/>
                  </a:lnTo>
                  <a:lnTo>
                    <a:pt x="68" y="46"/>
                  </a:lnTo>
                  <a:lnTo>
                    <a:pt x="65" y="52"/>
                  </a:lnTo>
                  <a:lnTo>
                    <a:pt x="61" y="57"/>
                  </a:lnTo>
                  <a:lnTo>
                    <a:pt x="57" y="61"/>
                  </a:lnTo>
                  <a:lnTo>
                    <a:pt x="50" y="65"/>
                  </a:lnTo>
                  <a:lnTo>
                    <a:pt x="46" y="66"/>
                  </a:lnTo>
                  <a:lnTo>
                    <a:pt x="38" y="66"/>
                  </a:lnTo>
                  <a:lnTo>
                    <a:pt x="28" y="65"/>
                  </a:lnTo>
                  <a:lnTo>
                    <a:pt x="23" y="63"/>
                  </a:lnTo>
                  <a:lnTo>
                    <a:pt x="20" y="60"/>
                  </a:lnTo>
                  <a:lnTo>
                    <a:pt x="20" y="95"/>
                  </a:lnTo>
                  <a:lnTo>
                    <a:pt x="0" y="95"/>
                  </a:lnTo>
                  <a:lnTo>
                    <a:pt x="0" y="1"/>
                  </a:lnTo>
                  <a:close/>
                  <a:moveTo>
                    <a:pt x="34" y="50"/>
                  </a:moveTo>
                  <a:lnTo>
                    <a:pt x="34" y="50"/>
                  </a:lnTo>
                  <a:lnTo>
                    <a:pt x="41" y="49"/>
                  </a:lnTo>
                  <a:lnTo>
                    <a:pt x="46" y="46"/>
                  </a:lnTo>
                  <a:lnTo>
                    <a:pt x="49" y="39"/>
                  </a:lnTo>
                  <a:lnTo>
                    <a:pt x="50" y="33"/>
                  </a:lnTo>
                  <a:lnTo>
                    <a:pt x="49" y="25"/>
                  </a:lnTo>
                  <a:lnTo>
                    <a:pt x="46" y="20"/>
                  </a:lnTo>
                  <a:lnTo>
                    <a:pt x="41" y="17"/>
                  </a:lnTo>
                  <a:lnTo>
                    <a:pt x="34" y="15"/>
                  </a:lnTo>
                  <a:lnTo>
                    <a:pt x="28" y="17"/>
                  </a:lnTo>
                  <a:lnTo>
                    <a:pt x="23" y="20"/>
                  </a:lnTo>
                  <a:lnTo>
                    <a:pt x="20" y="25"/>
                  </a:lnTo>
                  <a:lnTo>
                    <a:pt x="19" y="33"/>
                  </a:lnTo>
                  <a:lnTo>
                    <a:pt x="20" y="39"/>
                  </a:lnTo>
                  <a:lnTo>
                    <a:pt x="23" y="46"/>
                  </a:lnTo>
                  <a:lnTo>
                    <a:pt x="28" y="49"/>
                  </a:lnTo>
                  <a:lnTo>
                    <a:pt x="34" y="50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307"/>
            <p:cNvSpPr>
              <a:spLocks noChangeAspect="1"/>
            </p:cNvSpPr>
            <p:nvPr/>
          </p:nvSpPr>
          <p:spPr bwMode="auto">
            <a:xfrm>
              <a:off x="3473766" y="6134431"/>
              <a:ext cx="307279" cy="180726"/>
            </a:xfrm>
            <a:custGeom>
              <a:avLst/>
              <a:gdLst>
                <a:gd name="T0" fmla="*/ 0 w 101"/>
                <a:gd name="T1" fmla="*/ 1 h 65"/>
                <a:gd name="T2" fmla="*/ 19 w 101"/>
                <a:gd name="T3" fmla="*/ 1 h 65"/>
                <a:gd name="T4" fmla="*/ 19 w 101"/>
                <a:gd name="T5" fmla="*/ 9 h 65"/>
                <a:gd name="T6" fmla="*/ 19 w 101"/>
                <a:gd name="T7" fmla="*/ 9 h 65"/>
                <a:gd name="T8" fmla="*/ 19 w 101"/>
                <a:gd name="T9" fmla="*/ 9 h 65"/>
                <a:gd name="T10" fmla="*/ 22 w 101"/>
                <a:gd name="T11" fmla="*/ 6 h 65"/>
                <a:gd name="T12" fmla="*/ 27 w 101"/>
                <a:gd name="T13" fmla="*/ 3 h 65"/>
                <a:gd name="T14" fmla="*/ 32 w 101"/>
                <a:gd name="T15" fmla="*/ 0 h 65"/>
                <a:gd name="T16" fmla="*/ 38 w 101"/>
                <a:gd name="T17" fmla="*/ 0 h 65"/>
                <a:gd name="T18" fmla="*/ 38 w 101"/>
                <a:gd name="T19" fmla="*/ 0 h 65"/>
                <a:gd name="T20" fmla="*/ 44 w 101"/>
                <a:gd name="T21" fmla="*/ 0 h 65"/>
                <a:gd name="T22" fmla="*/ 51 w 101"/>
                <a:gd name="T23" fmla="*/ 3 h 65"/>
                <a:gd name="T24" fmla="*/ 55 w 101"/>
                <a:gd name="T25" fmla="*/ 6 h 65"/>
                <a:gd name="T26" fmla="*/ 57 w 101"/>
                <a:gd name="T27" fmla="*/ 11 h 65"/>
                <a:gd name="T28" fmla="*/ 57 w 101"/>
                <a:gd name="T29" fmla="*/ 11 h 65"/>
                <a:gd name="T30" fmla="*/ 57 w 101"/>
                <a:gd name="T31" fmla="*/ 11 h 65"/>
                <a:gd name="T32" fmla="*/ 57 w 101"/>
                <a:gd name="T33" fmla="*/ 11 h 65"/>
                <a:gd name="T34" fmla="*/ 62 w 101"/>
                <a:gd name="T35" fmla="*/ 6 h 65"/>
                <a:gd name="T36" fmla="*/ 67 w 101"/>
                <a:gd name="T37" fmla="*/ 1 h 65"/>
                <a:gd name="T38" fmla="*/ 71 w 101"/>
                <a:gd name="T39" fmla="*/ 0 h 65"/>
                <a:gd name="T40" fmla="*/ 79 w 101"/>
                <a:gd name="T41" fmla="*/ 0 h 65"/>
                <a:gd name="T42" fmla="*/ 79 w 101"/>
                <a:gd name="T43" fmla="*/ 0 h 65"/>
                <a:gd name="T44" fmla="*/ 84 w 101"/>
                <a:gd name="T45" fmla="*/ 0 h 65"/>
                <a:gd name="T46" fmla="*/ 89 w 101"/>
                <a:gd name="T47" fmla="*/ 1 h 65"/>
                <a:gd name="T48" fmla="*/ 94 w 101"/>
                <a:gd name="T49" fmla="*/ 4 h 65"/>
                <a:gd name="T50" fmla="*/ 97 w 101"/>
                <a:gd name="T51" fmla="*/ 7 h 65"/>
                <a:gd name="T52" fmla="*/ 100 w 101"/>
                <a:gd name="T53" fmla="*/ 15 h 65"/>
                <a:gd name="T54" fmla="*/ 101 w 101"/>
                <a:gd name="T55" fmla="*/ 27 h 65"/>
                <a:gd name="T56" fmla="*/ 101 w 101"/>
                <a:gd name="T57" fmla="*/ 65 h 65"/>
                <a:gd name="T58" fmla="*/ 81 w 101"/>
                <a:gd name="T59" fmla="*/ 65 h 65"/>
                <a:gd name="T60" fmla="*/ 81 w 101"/>
                <a:gd name="T61" fmla="*/ 28 h 65"/>
                <a:gd name="T62" fmla="*/ 81 w 101"/>
                <a:gd name="T63" fmla="*/ 28 h 65"/>
                <a:gd name="T64" fmla="*/ 81 w 101"/>
                <a:gd name="T65" fmla="*/ 23 h 65"/>
                <a:gd name="T66" fmla="*/ 79 w 101"/>
                <a:gd name="T67" fmla="*/ 20 h 65"/>
                <a:gd name="T68" fmla="*/ 76 w 101"/>
                <a:gd name="T69" fmla="*/ 17 h 65"/>
                <a:gd name="T70" fmla="*/ 71 w 101"/>
                <a:gd name="T71" fmla="*/ 17 h 65"/>
                <a:gd name="T72" fmla="*/ 71 w 101"/>
                <a:gd name="T73" fmla="*/ 17 h 65"/>
                <a:gd name="T74" fmla="*/ 67 w 101"/>
                <a:gd name="T75" fmla="*/ 17 h 65"/>
                <a:gd name="T76" fmla="*/ 63 w 101"/>
                <a:gd name="T77" fmla="*/ 20 h 65"/>
                <a:gd name="T78" fmla="*/ 62 w 101"/>
                <a:gd name="T79" fmla="*/ 25 h 65"/>
                <a:gd name="T80" fmla="*/ 60 w 101"/>
                <a:gd name="T81" fmla="*/ 31 h 65"/>
                <a:gd name="T82" fmla="*/ 60 w 101"/>
                <a:gd name="T83" fmla="*/ 65 h 65"/>
                <a:gd name="T84" fmla="*/ 40 w 101"/>
                <a:gd name="T85" fmla="*/ 65 h 65"/>
                <a:gd name="T86" fmla="*/ 40 w 101"/>
                <a:gd name="T87" fmla="*/ 31 h 65"/>
                <a:gd name="T88" fmla="*/ 40 w 101"/>
                <a:gd name="T89" fmla="*/ 31 h 65"/>
                <a:gd name="T90" fmla="*/ 40 w 101"/>
                <a:gd name="T91" fmla="*/ 27 h 65"/>
                <a:gd name="T92" fmla="*/ 40 w 101"/>
                <a:gd name="T93" fmla="*/ 22 h 65"/>
                <a:gd name="T94" fmla="*/ 36 w 101"/>
                <a:gd name="T95" fmla="*/ 19 h 65"/>
                <a:gd name="T96" fmla="*/ 33 w 101"/>
                <a:gd name="T97" fmla="*/ 17 h 65"/>
                <a:gd name="T98" fmla="*/ 32 w 101"/>
                <a:gd name="T99" fmla="*/ 17 h 65"/>
                <a:gd name="T100" fmla="*/ 32 w 101"/>
                <a:gd name="T101" fmla="*/ 17 h 65"/>
                <a:gd name="T102" fmla="*/ 27 w 101"/>
                <a:gd name="T103" fmla="*/ 17 h 65"/>
                <a:gd name="T104" fmla="*/ 22 w 101"/>
                <a:gd name="T105" fmla="*/ 20 h 65"/>
                <a:gd name="T106" fmla="*/ 21 w 101"/>
                <a:gd name="T107" fmla="*/ 25 h 65"/>
                <a:gd name="T108" fmla="*/ 19 w 101"/>
                <a:gd name="T109" fmla="*/ 31 h 65"/>
                <a:gd name="T110" fmla="*/ 19 w 101"/>
                <a:gd name="T111" fmla="*/ 65 h 65"/>
                <a:gd name="T112" fmla="*/ 0 w 101"/>
                <a:gd name="T113" fmla="*/ 65 h 65"/>
                <a:gd name="T114" fmla="*/ 0 w 101"/>
                <a:gd name="T115" fmla="*/ 1 h 6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1" h="65">
                  <a:moveTo>
                    <a:pt x="0" y="1"/>
                  </a:moveTo>
                  <a:lnTo>
                    <a:pt x="19" y="1"/>
                  </a:lnTo>
                  <a:lnTo>
                    <a:pt x="19" y="9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1" y="3"/>
                  </a:lnTo>
                  <a:lnTo>
                    <a:pt x="55" y="6"/>
                  </a:lnTo>
                  <a:lnTo>
                    <a:pt x="57" y="11"/>
                  </a:lnTo>
                  <a:lnTo>
                    <a:pt x="62" y="6"/>
                  </a:lnTo>
                  <a:lnTo>
                    <a:pt x="67" y="1"/>
                  </a:lnTo>
                  <a:lnTo>
                    <a:pt x="71" y="0"/>
                  </a:lnTo>
                  <a:lnTo>
                    <a:pt x="79" y="0"/>
                  </a:lnTo>
                  <a:lnTo>
                    <a:pt x="84" y="0"/>
                  </a:lnTo>
                  <a:lnTo>
                    <a:pt x="89" y="1"/>
                  </a:lnTo>
                  <a:lnTo>
                    <a:pt x="94" y="4"/>
                  </a:lnTo>
                  <a:lnTo>
                    <a:pt x="97" y="7"/>
                  </a:lnTo>
                  <a:lnTo>
                    <a:pt x="100" y="15"/>
                  </a:lnTo>
                  <a:lnTo>
                    <a:pt x="101" y="27"/>
                  </a:lnTo>
                  <a:lnTo>
                    <a:pt x="101" y="65"/>
                  </a:lnTo>
                  <a:lnTo>
                    <a:pt x="81" y="65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0"/>
                  </a:lnTo>
                  <a:lnTo>
                    <a:pt x="76" y="17"/>
                  </a:lnTo>
                  <a:lnTo>
                    <a:pt x="71" y="17"/>
                  </a:lnTo>
                  <a:lnTo>
                    <a:pt x="67" y="17"/>
                  </a:lnTo>
                  <a:lnTo>
                    <a:pt x="63" y="20"/>
                  </a:lnTo>
                  <a:lnTo>
                    <a:pt x="62" y="25"/>
                  </a:lnTo>
                  <a:lnTo>
                    <a:pt x="60" y="31"/>
                  </a:lnTo>
                  <a:lnTo>
                    <a:pt x="60" y="65"/>
                  </a:lnTo>
                  <a:lnTo>
                    <a:pt x="40" y="65"/>
                  </a:lnTo>
                  <a:lnTo>
                    <a:pt x="40" y="31"/>
                  </a:lnTo>
                  <a:lnTo>
                    <a:pt x="40" y="27"/>
                  </a:lnTo>
                  <a:lnTo>
                    <a:pt x="40" y="22"/>
                  </a:lnTo>
                  <a:lnTo>
                    <a:pt x="36" y="19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27" y="17"/>
                  </a:lnTo>
                  <a:lnTo>
                    <a:pt x="22" y="20"/>
                  </a:lnTo>
                  <a:lnTo>
                    <a:pt x="21" y="25"/>
                  </a:lnTo>
                  <a:lnTo>
                    <a:pt x="19" y="31"/>
                  </a:lnTo>
                  <a:lnTo>
                    <a:pt x="19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308"/>
            <p:cNvSpPr>
              <a:spLocks noChangeAspect="1"/>
            </p:cNvSpPr>
            <p:nvPr/>
          </p:nvSpPr>
          <p:spPr bwMode="auto">
            <a:xfrm>
              <a:off x="3991922" y="6134431"/>
              <a:ext cx="180752" cy="198799"/>
            </a:xfrm>
            <a:custGeom>
              <a:avLst/>
              <a:gdLst>
                <a:gd name="T0" fmla="*/ 62 w 62"/>
                <a:gd name="T1" fmla="*/ 64 h 65"/>
                <a:gd name="T2" fmla="*/ 43 w 62"/>
                <a:gd name="T3" fmla="*/ 64 h 65"/>
                <a:gd name="T4" fmla="*/ 43 w 62"/>
                <a:gd name="T5" fmla="*/ 56 h 65"/>
                <a:gd name="T6" fmla="*/ 43 w 62"/>
                <a:gd name="T7" fmla="*/ 56 h 65"/>
                <a:gd name="T8" fmla="*/ 43 w 62"/>
                <a:gd name="T9" fmla="*/ 56 h 65"/>
                <a:gd name="T10" fmla="*/ 40 w 62"/>
                <a:gd name="T11" fmla="*/ 59 h 65"/>
                <a:gd name="T12" fmla="*/ 35 w 62"/>
                <a:gd name="T13" fmla="*/ 62 h 65"/>
                <a:gd name="T14" fmla="*/ 30 w 62"/>
                <a:gd name="T15" fmla="*/ 65 h 65"/>
                <a:gd name="T16" fmla="*/ 24 w 62"/>
                <a:gd name="T17" fmla="*/ 65 h 65"/>
                <a:gd name="T18" fmla="*/ 24 w 62"/>
                <a:gd name="T19" fmla="*/ 65 h 65"/>
                <a:gd name="T20" fmla="*/ 17 w 62"/>
                <a:gd name="T21" fmla="*/ 65 h 65"/>
                <a:gd name="T22" fmla="*/ 13 w 62"/>
                <a:gd name="T23" fmla="*/ 64 h 65"/>
                <a:gd name="T24" fmla="*/ 8 w 62"/>
                <a:gd name="T25" fmla="*/ 62 h 65"/>
                <a:gd name="T26" fmla="*/ 5 w 62"/>
                <a:gd name="T27" fmla="*/ 57 h 65"/>
                <a:gd name="T28" fmla="*/ 3 w 62"/>
                <a:gd name="T29" fmla="*/ 54 h 65"/>
                <a:gd name="T30" fmla="*/ 0 w 62"/>
                <a:gd name="T31" fmla="*/ 49 h 65"/>
                <a:gd name="T32" fmla="*/ 0 w 62"/>
                <a:gd name="T33" fmla="*/ 37 h 65"/>
                <a:gd name="T34" fmla="*/ 0 w 62"/>
                <a:gd name="T35" fmla="*/ 0 h 65"/>
                <a:gd name="T36" fmla="*/ 19 w 62"/>
                <a:gd name="T37" fmla="*/ 0 h 65"/>
                <a:gd name="T38" fmla="*/ 19 w 62"/>
                <a:gd name="T39" fmla="*/ 35 h 65"/>
                <a:gd name="T40" fmla="*/ 19 w 62"/>
                <a:gd name="T41" fmla="*/ 35 h 65"/>
                <a:gd name="T42" fmla="*/ 19 w 62"/>
                <a:gd name="T43" fmla="*/ 40 h 65"/>
                <a:gd name="T44" fmla="*/ 21 w 62"/>
                <a:gd name="T45" fmla="*/ 45 h 65"/>
                <a:gd name="T46" fmla="*/ 24 w 62"/>
                <a:gd name="T47" fmla="*/ 48 h 65"/>
                <a:gd name="T48" fmla="*/ 30 w 62"/>
                <a:gd name="T49" fmla="*/ 49 h 65"/>
                <a:gd name="T50" fmla="*/ 30 w 62"/>
                <a:gd name="T51" fmla="*/ 49 h 65"/>
                <a:gd name="T52" fmla="*/ 35 w 62"/>
                <a:gd name="T53" fmla="*/ 48 h 65"/>
                <a:gd name="T54" fmla="*/ 40 w 62"/>
                <a:gd name="T55" fmla="*/ 45 h 65"/>
                <a:gd name="T56" fmla="*/ 41 w 62"/>
                <a:gd name="T57" fmla="*/ 40 h 65"/>
                <a:gd name="T58" fmla="*/ 41 w 62"/>
                <a:gd name="T59" fmla="*/ 33 h 65"/>
                <a:gd name="T60" fmla="*/ 41 w 62"/>
                <a:gd name="T61" fmla="*/ 0 h 65"/>
                <a:gd name="T62" fmla="*/ 62 w 62"/>
                <a:gd name="T63" fmla="*/ 0 h 65"/>
                <a:gd name="T64" fmla="*/ 62 w 62"/>
                <a:gd name="T65" fmla="*/ 64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5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7" y="65"/>
                  </a:lnTo>
                  <a:lnTo>
                    <a:pt x="13" y="64"/>
                  </a:lnTo>
                  <a:lnTo>
                    <a:pt x="8" y="62"/>
                  </a:lnTo>
                  <a:lnTo>
                    <a:pt x="5" y="57"/>
                  </a:lnTo>
                  <a:lnTo>
                    <a:pt x="3" y="54"/>
                  </a:lnTo>
                  <a:lnTo>
                    <a:pt x="0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35"/>
                  </a:lnTo>
                  <a:lnTo>
                    <a:pt x="19" y="40"/>
                  </a:lnTo>
                  <a:lnTo>
                    <a:pt x="21" y="45"/>
                  </a:lnTo>
                  <a:lnTo>
                    <a:pt x="24" y="48"/>
                  </a:lnTo>
                  <a:lnTo>
                    <a:pt x="30" y="49"/>
                  </a:lnTo>
                  <a:lnTo>
                    <a:pt x="35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1" y="33"/>
                  </a:lnTo>
                  <a:lnTo>
                    <a:pt x="41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309"/>
            <p:cNvSpPr>
              <a:spLocks noChangeAspect="1"/>
            </p:cNvSpPr>
            <p:nvPr/>
          </p:nvSpPr>
          <p:spPr bwMode="auto">
            <a:xfrm>
              <a:off x="6251327" y="6134431"/>
              <a:ext cx="186777" cy="198799"/>
            </a:xfrm>
            <a:custGeom>
              <a:avLst/>
              <a:gdLst>
                <a:gd name="T0" fmla="*/ 62 w 62"/>
                <a:gd name="T1" fmla="*/ 64 h 65"/>
                <a:gd name="T2" fmla="*/ 43 w 62"/>
                <a:gd name="T3" fmla="*/ 64 h 65"/>
                <a:gd name="T4" fmla="*/ 43 w 62"/>
                <a:gd name="T5" fmla="*/ 56 h 65"/>
                <a:gd name="T6" fmla="*/ 43 w 62"/>
                <a:gd name="T7" fmla="*/ 56 h 65"/>
                <a:gd name="T8" fmla="*/ 43 w 62"/>
                <a:gd name="T9" fmla="*/ 56 h 65"/>
                <a:gd name="T10" fmla="*/ 40 w 62"/>
                <a:gd name="T11" fmla="*/ 59 h 65"/>
                <a:gd name="T12" fmla="*/ 35 w 62"/>
                <a:gd name="T13" fmla="*/ 62 h 65"/>
                <a:gd name="T14" fmla="*/ 30 w 62"/>
                <a:gd name="T15" fmla="*/ 65 h 65"/>
                <a:gd name="T16" fmla="*/ 24 w 62"/>
                <a:gd name="T17" fmla="*/ 65 h 65"/>
                <a:gd name="T18" fmla="*/ 24 w 62"/>
                <a:gd name="T19" fmla="*/ 65 h 65"/>
                <a:gd name="T20" fmla="*/ 18 w 62"/>
                <a:gd name="T21" fmla="*/ 65 h 65"/>
                <a:gd name="T22" fmla="*/ 13 w 62"/>
                <a:gd name="T23" fmla="*/ 64 h 65"/>
                <a:gd name="T24" fmla="*/ 10 w 62"/>
                <a:gd name="T25" fmla="*/ 62 h 65"/>
                <a:gd name="T26" fmla="*/ 7 w 62"/>
                <a:gd name="T27" fmla="*/ 57 h 65"/>
                <a:gd name="T28" fmla="*/ 3 w 62"/>
                <a:gd name="T29" fmla="*/ 54 h 65"/>
                <a:gd name="T30" fmla="*/ 2 w 62"/>
                <a:gd name="T31" fmla="*/ 49 h 65"/>
                <a:gd name="T32" fmla="*/ 0 w 62"/>
                <a:gd name="T33" fmla="*/ 37 h 65"/>
                <a:gd name="T34" fmla="*/ 0 w 62"/>
                <a:gd name="T35" fmla="*/ 0 h 65"/>
                <a:gd name="T36" fmla="*/ 19 w 62"/>
                <a:gd name="T37" fmla="*/ 0 h 65"/>
                <a:gd name="T38" fmla="*/ 19 w 62"/>
                <a:gd name="T39" fmla="*/ 35 h 65"/>
                <a:gd name="T40" fmla="*/ 19 w 62"/>
                <a:gd name="T41" fmla="*/ 35 h 65"/>
                <a:gd name="T42" fmla="*/ 21 w 62"/>
                <a:gd name="T43" fmla="*/ 40 h 65"/>
                <a:gd name="T44" fmla="*/ 22 w 62"/>
                <a:gd name="T45" fmla="*/ 45 h 65"/>
                <a:gd name="T46" fmla="*/ 26 w 62"/>
                <a:gd name="T47" fmla="*/ 48 h 65"/>
                <a:gd name="T48" fmla="*/ 30 w 62"/>
                <a:gd name="T49" fmla="*/ 49 h 65"/>
                <a:gd name="T50" fmla="*/ 30 w 62"/>
                <a:gd name="T51" fmla="*/ 49 h 65"/>
                <a:gd name="T52" fmla="*/ 37 w 62"/>
                <a:gd name="T53" fmla="*/ 48 h 65"/>
                <a:gd name="T54" fmla="*/ 40 w 62"/>
                <a:gd name="T55" fmla="*/ 45 h 65"/>
                <a:gd name="T56" fmla="*/ 41 w 62"/>
                <a:gd name="T57" fmla="*/ 40 h 65"/>
                <a:gd name="T58" fmla="*/ 43 w 62"/>
                <a:gd name="T59" fmla="*/ 33 h 65"/>
                <a:gd name="T60" fmla="*/ 43 w 62"/>
                <a:gd name="T61" fmla="*/ 0 h 65"/>
                <a:gd name="T62" fmla="*/ 62 w 62"/>
                <a:gd name="T63" fmla="*/ 0 h 65"/>
                <a:gd name="T64" fmla="*/ 62 w 62"/>
                <a:gd name="T65" fmla="*/ 64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5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8" y="65"/>
                  </a:lnTo>
                  <a:lnTo>
                    <a:pt x="13" y="64"/>
                  </a:lnTo>
                  <a:lnTo>
                    <a:pt x="10" y="62"/>
                  </a:lnTo>
                  <a:lnTo>
                    <a:pt x="7" y="57"/>
                  </a:lnTo>
                  <a:lnTo>
                    <a:pt x="3" y="54"/>
                  </a:lnTo>
                  <a:lnTo>
                    <a:pt x="2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35"/>
                  </a:lnTo>
                  <a:lnTo>
                    <a:pt x="21" y="40"/>
                  </a:lnTo>
                  <a:lnTo>
                    <a:pt x="22" y="45"/>
                  </a:lnTo>
                  <a:lnTo>
                    <a:pt x="26" y="48"/>
                  </a:lnTo>
                  <a:lnTo>
                    <a:pt x="30" y="49"/>
                  </a:lnTo>
                  <a:lnTo>
                    <a:pt x="37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310"/>
            <p:cNvSpPr>
              <a:spLocks noChangeAspect="1"/>
            </p:cNvSpPr>
            <p:nvPr/>
          </p:nvSpPr>
          <p:spPr bwMode="auto">
            <a:xfrm>
              <a:off x="5763296" y="6134431"/>
              <a:ext cx="180752" cy="198799"/>
            </a:xfrm>
            <a:custGeom>
              <a:avLst/>
              <a:gdLst>
                <a:gd name="T0" fmla="*/ 62 w 62"/>
                <a:gd name="T1" fmla="*/ 64 h 65"/>
                <a:gd name="T2" fmla="*/ 43 w 62"/>
                <a:gd name="T3" fmla="*/ 64 h 65"/>
                <a:gd name="T4" fmla="*/ 43 w 62"/>
                <a:gd name="T5" fmla="*/ 56 h 65"/>
                <a:gd name="T6" fmla="*/ 43 w 62"/>
                <a:gd name="T7" fmla="*/ 56 h 65"/>
                <a:gd name="T8" fmla="*/ 43 w 62"/>
                <a:gd name="T9" fmla="*/ 56 h 65"/>
                <a:gd name="T10" fmla="*/ 40 w 62"/>
                <a:gd name="T11" fmla="*/ 59 h 65"/>
                <a:gd name="T12" fmla="*/ 36 w 62"/>
                <a:gd name="T13" fmla="*/ 62 h 65"/>
                <a:gd name="T14" fmla="*/ 30 w 62"/>
                <a:gd name="T15" fmla="*/ 65 h 65"/>
                <a:gd name="T16" fmla="*/ 24 w 62"/>
                <a:gd name="T17" fmla="*/ 65 h 65"/>
                <a:gd name="T18" fmla="*/ 24 w 62"/>
                <a:gd name="T19" fmla="*/ 65 h 65"/>
                <a:gd name="T20" fmla="*/ 19 w 62"/>
                <a:gd name="T21" fmla="*/ 65 h 65"/>
                <a:gd name="T22" fmla="*/ 14 w 62"/>
                <a:gd name="T23" fmla="*/ 64 h 65"/>
                <a:gd name="T24" fmla="*/ 9 w 62"/>
                <a:gd name="T25" fmla="*/ 62 h 65"/>
                <a:gd name="T26" fmla="*/ 6 w 62"/>
                <a:gd name="T27" fmla="*/ 57 h 65"/>
                <a:gd name="T28" fmla="*/ 3 w 62"/>
                <a:gd name="T29" fmla="*/ 54 h 65"/>
                <a:gd name="T30" fmla="*/ 1 w 62"/>
                <a:gd name="T31" fmla="*/ 49 h 65"/>
                <a:gd name="T32" fmla="*/ 0 w 62"/>
                <a:gd name="T33" fmla="*/ 37 h 65"/>
                <a:gd name="T34" fmla="*/ 0 w 62"/>
                <a:gd name="T35" fmla="*/ 0 h 65"/>
                <a:gd name="T36" fmla="*/ 20 w 62"/>
                <a:gd name="T37" fmla="*/ 0 h 65"/>
                <a:gd name="T38" fmla="*/ 20 w 62"/>
                <a:gd name="T39" fmla="*/ 35 h 65"/>
                <a:gd name="T40" fmla="*/ 20 w 62"/>
                <a:gd name="T41" fmla="*/ 35 h 65"/>
                <a:gd name="T42" fmla="*/ 20 w 62"/>
                <a:gd name="T43" fmla="*/ 40 h 65"/>
                <a:gd name="T44" fmla="*/ 22 w 62"/>
                <a:gd name="T45" fmla="*/ 45 h 65"/>
                <a:gd name="T46" fmla="*/ 25 w 62"/>
                <a:gd name="T47" fmla="*/ 48 h 65"/>
                <a:gd name="T48" fmla="*/ 30 w 62"/>
                <a:gd name="T49" fmla="*/ 49 h 65"/>
                <a:gd name="T50" fmla="*/ 30 w 62"/>
                <a:gd name="T51" fmla="*/ 49 h 65"/>
                <a:gd name="T52" fmla="*/ 36 w 62"/>
                <a:gd name="T53" fmla="*/ 48 h 65"/>
                <a:gd name="T54" fmla="*/ 40 w 62"/>
                <a:gd name="T55" fmla="*/ 45 h 65"/>
                <a:gd name="T56" fmla="*/ 41 w 62"/>
                <a:gd name="T57" fmla="*/ 40 h 65"/>
                <a:gd name="T58" fmla="*/ 43 w 62"/>
                <a:gd name="T59" fmla="*/ 33 h 65"/>
                <a:gd name="T60" fmla="*/ 43 w 62"/>
                <a:gd name="T61" fmla="*/ 0 h 65"/>
                <a:gd name="T62" fmla="*/ 62 w 62"/>
                <a:gd name="T63" fmla="*/ 0 h 65"/>
                <a:gd name="T64" fmla="*/ 62 w 62"/>
                <a:gd name="T65" fmla="*/ 64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6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9" y="65"/>
                  </a:lnTo>
                  <a:lnTo>
                    <a:pt x="14" y="64"/>
                  </a:lnTo>
                  <a:lnTo>
                    <a:pt x="9" y="62"/>
                  </a:lnTo>
                  <a:lnTo>
                    <a:pt x="6" y="57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5"/>
                  </a:lnTo>
                  <a:lnTo>
                    <a:pt x="20" y="40"/>
                  </a:lnTo>
                  <a:lnTo>
                    <a:pt x="22" y="45"/>
                  </a:lnTo>
                  <a:lnTo>
                    <a:pt x="25" y="48"/>
                  </a:lnTo>
                  <a:lnTo>
                    <a:pt x="30" y="49"/>
                  </a:lnTo>
                  <a:lnTo>
                    <a:pt x="36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311"/>
            <p:cNvSpPr>
              <a:spLocks noChangeAspect="1"/>
            </p:cNvSpPr>
            <p:nvPr/>
          </p:nvSpPr>
          <p:spPr bwMode="auto">
            <a:xfrm>
              <a:off x="4889659" y="6032019"/>
              <a:ext cx="180752" cy="295186"/>
            </a:xfrm>
            <a:custGeom>
              <a:avLst/>
              <a:gdLst>
                <a:gd name="T0" fmla="*/ 21 w 62"/>
                <a:gd name="T1" fmla="*/ 0 h 100"/>
                <a:gd name="T2" fmla="*/ 21 w 62"/>
                <a:gd name="T3" fmla="*/ 44 h 100"/>
                <a:gd name="T4" fmla="*/ 21 w 62"/>
                <a:gd name="T5" fmla="*/ 44 h 100"/>
                <a:gd name="T6" fmla="*/ 21 w 62"/>
                <a:gd name="T7" fmla="*/ 44 h 100"/>
                <a:gd name="T8" fmla="*/ 24 w 62"/>
                <a:gd name="T9" fmla="*/ 41 h 100"/>
                <a:gd name="T10" fmla="*/ 29 w 62"/>
                <a:gd name="T11" fmla="*/ 36 h 100"/>
                <a:gd name="T12" fmla="*/ 33 w 62"/>
                <a:gd name="T13" fmla="*/ 35 h 100"/>
                <a:gd name="T14" fmla="*/ 40 w 62"/>
                <a:gd name="T15" fmla="*/ 35 h 100"/>
                <a:gd name="T16" fmla="*/ 40 w 62"/>
                <a:gd name="T17" fmla="*/ 35 h 100"/>
                <a:gd name="T18" fmla="*/ 46 w 62"/>
                <a:gd name="T19" fmla="*/ 35 h 100"/>
                <a:gd name="T20" fmla="*/ 51 w 62"/>
                <a:gd name="T21" fmla="*/ 36 h 100"/>
                <a:gd name="T22" fmla="*/ 54 w 62"/>
                <a:gd name="T23" fmla="*/ 39 h 100"/>
                <a:gd name="T24" fmla="*/ 57 w 62"/>
                <a:gd name="T25" fmla="*/ 42 h 100"/>
                <a:gd name="T26" fmla="*/ 60 w 62"/>
                <a:gd name="T27" fmla="*/ 47 h 100"/>
                <a:gd name="T28" fmla="*/ 62 w 62"/>
                <a:gd name="T29" fmla="*/ 52 h 100"/>
                <a:gd name="T30" fmla="*/ 62 w 62"/>
                <a:gd name="T31" fmla="*/ 65 h 100"/>
                <a:gd name="T32" fmla="*/ 62 w 62"/>
                <a:gd name="T33" fmla="*/ 100 h 100"/>
                <a:gd name="T34" fmla="*/ 41 w 62"/>
                <a:gd name="T35" fmla="*/ 100 h 100"/>
                <a:gd name="T36" fmla="*/ 41 w 62"/>
                <a:gd name="T37" fmla="*/ 68 h 100"/>
                <a:gd name="T38" fmla="*/ 41 w 62"/>
                <a:gd name="T39" fmla="*/ 68 h 100"/>
                <a:gd name="T40" fmla="*/ 41 w 62"/>
                <a:gd name="T41" fmla="*/ 63 h 100"/>
                <a:gd name="T42" fmla="*/ 41 w 62"/>
                <a:gd name="T43" fmla="*/ 57 h 100"/>
                <a:gd name="T44" fmla="*/ 38 w 62"/>
                <a:gd name="T45" fmla="*/ 54 h 100"/>
                <a:gd name="T46" fmla="*/ 35 w 62"/>
                <a:gd name="T47" fmla="*/ 52 h 100"/>
                <a:gd name="T48" fmla="*/ 32 w 62"/>
                <a:gd name="T49" fmla="*/ 52 h 100"/>
                <a:gd name="T50" fmla="*/ 32 w 62"/>
                <a:gd name="T51" fmla="*/ 52 h 100"/>
                <a:gd name="T52" fmla="*/ 27 w 62"/>
                <a:gd name="T53" fmla="*/ 52 h 100"/>
                <a:gd name="T54" fmla="*/ 22 w 62"/>
                <a:gd name="T55" fmla="*/ 55 h 100"/>
                <a:gd name="T56" fmla="*/ 21 w 62"/>
                <a:gd name="T57" fmla="*/ 62 h 100"/>
                <a:gd name="T58" fmla="*/ 21 w 62"/>
                <a:gd name="T59" fmla="*/ 68 h 100"/>
                <a:gd name="T60" fmla="*/ 21 w 62"/>
                <a:gd name="T61" fmla="*/ 100 h 100"/>
                <a:gd name="T62" fmla="*/ 0 w 62"/>
                <a:gd name="T63" fmla="*/ 100 h 100"/>
                <a:gd name="T64" fmla="*/ 0 w 62"/>
                <a:gd name="T65" fmla="*/ 0 h 100"/>
                <a:gd name="T66" fmla="*/ 21 w 62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2" h="100">
                  <a:moveTo>
                    <a:pt x="21" y="0"/>
                  </a:moveTo>
                  <a:lnTo>
                    <a:pt x="21" y="44"/>
                  </a:lnTo>
                  <a:lnTo>
                    <a:pt x="24" y="41"/>
                  </a:lnTo>
                  <a:lnTo>
                    <a:pt x="29" y="36"/>
                  </a:lnTo>
                  <a:lnTo>
                    <a:pt x="33" y="35"/>
                  </a:lnTo>
                  <a:lnTo>
                    <a:pt x="40" y="35"/>
                  </a:lnTo>
                  <a:lnTo>
                    <a:pt x="46" y="35"/>
                  </a:lnTo>
                  <a:lnTo>
                    <a:pt x="51" y="36"/>
                  </a:lnTo>
                  <a:lnTo>
                    <a:pt x="54" y="39"/>
                  </a:lnTo>
                  <a:lnTo>
                    <a:pt x="57" y="42"/>
                  </a:lnTo>
                  <a:lnTo>
                    <a:pt x="60" y="47"/>
                  </a:lnTo>
                  <a:lnTo>
                    <a:pt x="62" y="52"/>
                  </a:lnTo>
                  <a:lnTo>
                    <a:pt x="62" y="65"/>
                  </a:lnTo>
                  <a:lnTo>
                    <a:pt x="62" y="100"/>
                  </a:lnTo>
                  <a:lnTo>
                    <a:pt x="41" y="100"/>
                  </a:lnTo>
                  <a:lnTo>
                    <a:pt x="41" y="68"/>
                  </a:lnTo>
                  <a:lnTo>
                    <a:pt x="41" y="63"/>
                  </a:lnTo>
                  <a:lnTo>
                    <a:pt x="41" y="57"/>
                  </a:lnTo>
                  <a:lnTo>
                    <a:pt x="38" y="54"/>
                  </a:lnTo>
                  <a:lnTo>
                    <a:pt x="35" y="52"/>
                  </a:lnTo>
                  <a:lnTo>
                    <a:pt x="32" y="52"/>
                  </a:lnTo>
                  <a:lnTo>
                    <a:pt x="27" y="52"/>
                  </a:lnTo>
                  <a:lnTo>
                    <a:pt x="22" y="55"/>
                  </a:lnTo>
                  <a:lnTo>
                    <a:pt x="21" y="62"/>
                  </a:lnTo>
                  <a:lnTo>
                    <a:pt x="21" y="68"/>
                  </a:lnTo>
                  <a:lnTo>
                    <a:pt x="21" y="100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312"/>
            <p:cNvSpPr>
              <a:spLocks noChangeAspect="1"/>
            </p:cNvSpPr>
            <p:nvPr/>
          </p:nvSpPr>
          <p:spPr bwMode="auto">
            <a:xfrm>
              <a:off x="4678781" y="6080213"/>
              <a:ext cx="150627" cy="246992"/>
            </a:xfrm>
            <a:custGeom>
              <a:avLst/>
              <a:gdLst>
                <a:gd name="T0" fmla="*/ 32 w 49"/>
                <a:gd name="T1" fmla="*/ 35 h 83"/>
                <a:gd name="T2" fmla="*/ 49 w 49"/>
                <a:gd name="T3" fmla="*/ 35 h 83"/>
                <a:gd name="T4" fmla="*/ 49 w 49"/>
                <a:gd name="T5" fmla="*/ 19 h 83"/>
                <a:gd name="T6" fmla="*/ 32 w 49"/>
                <a:gd name="T7" fmla="*/ 19 h 83"/>
                <a:gd name="T8" fmla="*/ 32 w 49"/>
                <a:gd name="T9" fmla="*/ 0 h 83"/>
                <a:gd name="T10" fmla="*/ 13 w 49"/>
                <a:gd name="T11" fmla="*/ 0 h 83"/>
                <a:gd name="T12" fmla="*/ 13 w 49"/>
                <a:gd name="T13" fmla="*/ 19 h 83"/>
                <a:gd name="T14" fmla="*/ 0 w 49"/>
                <a:gd name="T15" fmla="*/ 19 h 83"/>
                <a:gd name="T16" fmla="*/ 0 w 49"/>
                <a:gd name="T17" fmla="*/ 35 h 83"/>
                <a:gd name="T18" fmla="*/ 13 w 49"/>
                <a:gd name="T19" fmla="*/ 35 h 83"/>
                <a:gd name="T20" fmla="*/ 13 w 49"/>
                <a:gd name="T21" fmla="*/ 83 h 83"/>
                <a:gd name="T22" fmla="*/ 32 w 49"/>
                <a:gd name="T23" fmla="*/ 83 h 83"/>
                <a:gd name="T24" fmla="*/ 32 w 49"/>
                <a:gd name="T25" fmla="*/ 35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9" h="83">
                  <a:moveTo>
                    <a:pt x="32" y="35"/>
                  </a:moveTo>
                  <a:lnTo>
                    <a:pt x="49" y="35"/>
                  </a:lnTo>
                  <a:lnTo>
                    <a:pt x="49" y="19"/>
                  </a:lnTo>
                  <a:lnTo>
                    <a:pt x="32" y="19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19"/>
                  </a:lnTo>
                  <a:lnTo>
                    <a:pt x="0" y="19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83"/>
                  </a:lnTo>
                  <a:lnTo>
                    <a:pt x="32" y="83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Freeform 313"/>
            <p:cNvSpPr>
              <a:spLocks noChangeAspect="1"/>
            </p:cNvSpPr>
            <p:nvPr/>
          </p:nvSpPr>
          <p:spPr bwMode="auto">
            <a:xfrm>
              <a:off x="6040449" y="6080213"/>
              <a:ext cx="138577" cy="246992"/>
            </a:xfrm>
            <a:custGeom>
              <a:avLst/>
              <a:gdLst>
                <a:gd name="T0" fmla="*/ 32 w 49"/>
                <a:gd name="T1" fmla="*/ 35 h 83"/>
                <a:gd name="T2" fmla="*/ 49 w 49"/>
                <a:gd name="T3" fmla="*/ 35 h 83"/>
                <a:gd name="T4" fmla="*/ 49 w 49"/>
                <a:gd name="T5" fmla="*/ 19 h 83"/>
                <a:gd name="T6" fmla="*/ 32 w 49"/>
                <a:gd name="T7" fmla="*/ 19 h 83"/>
                <a:gd name="T8" fmla="*/ 32 w 49"/>
                <a:gd name="T9" fmla="*/ 0 h 83"/>
                <a:gd name="T10" fmla="*/ 13 w 49"/>
                <a:gd name="T11" fmla="*/ 0 h 83"/>
                <a:gd name="T12" fmla="*/ 13 w 49"/>
                <a:gd name="T13" fmla="*/ 19 h 83"/>
                <a:gd name="T14" fmla="*/ 0 w 49"/>
                <a:gd name="T15" fmla="*/ 19 h 83"/>
                <a:gd name="T16" fmla="*/ 0 w 49"/>
                <a:gd name="T17" fmla="*/ 35 h 83"/>
                <a:gd name="T18" fmla="*/ 13 w 49"/>
                <a:gd name="T19" fmla="*/ 35 h 83"/>
                <a:gd name="T20" fmla="*/ 13 w 49"/>
                <a:gd name="T21" fmla="*/ 83 h 83"/>
                <a:gd name="T22" fmla="*/ 32 w 49"/>
                <a:gd name="T23" fmla="*/ 83 h 83"/>
                <a:gd name="T24" fmla="*/ 32 w 49"/>
                <a:gd name="T25" fmla="*/ 35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9" h="83">
                  <a:moveTo>
                    <a:pt x="32" y="35"/>
                  </a:moveTo>
                  <a:lnTo>
                    <a:pt x="49" y="35"/>
                  </a:lnTo>
                  <a:lnTo>
                    <a:pt x="49" y="19"/>
                  </a:lnTo>
                  <a:lnTo>
                    <a:pt x="32" y="19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19"/>
                  </a:lnTo>
                  <a:lnTo>
                    <a:pt x="0" y="19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83"/>
                  </a:lnTo>
                  <a:lnTo>
                    <a:pt x="32" y="83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Freeform 314"/>
            <p:cNvSpPr>
              <a:spLocks noChangeAspect="1"/>
            </p:cNvSpPr>
            <p:nvPr/>
          </p:nvSpPr>
          <p:spPr bwMode="auto">
            <a:xfrm>
              <a:off x="5552418" y="6032019"/>
              <a:ext cx="150627" cy="295186"/>
            </a:xfrm>
            <a:custGeom>
              <a:avLst/>
              <a:gdLst>
                <a:gd name="T0" fmla="*/ 13 w 50"/>
                <a:gd name="T1" fmla="*/ 54 h 102"/>
                <a:gd name="T2" fmla="*/ 0 w 50"/>
                <a:gd name="T3" fmla="*/ 54 h 102"/>
                <a:gd name="T4" fmla="*/ 0 w 50"/>
                <a:gd name="T5" fmla="*/ 38 h 102"/>
                <a:gd name="T6" fmla="*/ 13 w 50"/>
                <a:gd name="T7" fmla="*/ 38 h 102"/>
                <a:gd name="T8" fmla="*/ 13 w 50"/>
                <a:gd name="T9" fmla="*/ 25 h 102"/>
                <a:gd name="T10" fmla="*/ 13 w 50"/>
                <a:gd name="T11" fmla="*/ 25 h 102"/>
                <a:gd name="T12" fmla="*/ 13 w 50"/>
                <a:gd name="T13" fmla="*/ 21 h 102"/>
                <a:gd name="T14" fmla="*/ 15 w 50"/>
                <a:gd name="T15" fmla="*/ 14 h 102"/>
                <a:gd name="T16" fmla="*/ 18 w 50"/>
                <a:gd name="T17" fmla="*/ 10 h 102"/>
                <a:gd name="T18" fmla="*/ 21 w 50"/>
                <a:gd name="T19" fmla="*/ 6 h 102"/>
                <a:gd name="T20" fmla="*/ 24 w 50"/>
                <a:gd name="T21" fmla="*/ 3 h 102"/>
                <a:gd name="T22" fmla="*/ 29 w 50"/>
                <a:gd name="T23" fmla="*/ 2 h 102"/>
                <a:gd name="T24" fmla="*/ 40 w 50"/>
                <a:gd name="T25" fmla="*/ 0 h 102"/>
                <a:gd name="T26" fmla="*/ 40 w 50"/>
                <a:gd name="T27" fmla="*/ 0 h 102"/>
                <a:gd name="T28" fmla="*/ 50 w 50"/>
                <a:gd name="T29" fmla="*/ 2 h 102"/>
                <a:gd name="T30" fmla="*/ 50 w 50"/>
                <a:gd name="T31" fmla="*/ 17 h 102"/>
                <a:gd name="T32" fmla="*/ 50 w 50"/>
                <a:gd name="T33" fmla="*/ 17 h 102"/>
                <a:gd name="T34" fmla="*/ 43 w 50"/>
                <a:gd name="T35" fmla="*/ 16 h 102"/>
                <a:gd name="T36" fmla="*/ 43 w 50"/>
                <a:gd name="T37" fmla="*/ 16 h 102"/>
                <a:gd name="T38" fmla="*/ 40 w 50"/>
                <a:gd name="T39" fmla="*/ 17 h 102"/>
                <a:gd name="T40" fmla="*/ 37 w 50"/>
                <a:gd name="T41" fmla="*/ 19 h 102"/>
                <a:gd name="T42" fmla="*/ 34 w 50"/>
                <a:gd name="T43" fmla="*/ 22 h 102"/>
                <a:gd name="T44" fmla="*/ 34 w 50"/>
                <a:gd name="T45" fmla="*/ 27 h 102"/>
                <a:gd name="T46" fmla="*/ 34 w 50"/>
                <a:gd name="T47" fmla="*/ 38 h 102"/>
                <a:gd name="T48" fmla="*/ 48 w 50"/>
                <a:gd name="T49" fmla="*/ 38 h 102"/>
                <a:gd name="T50" fmla="*/ 48 w 50"/>
                <a:gd name="T51" fmla="*/ 54 h 102"/>
                <a:gd name="T52" fmla="*/ 34 w 50"/>
                <a:gd name="T53" fmla="*/ 54 h 102"/>
                <a:gd name="T54" fmla="*/ 34 w 50"/>
                <a:gd name="T55" fmla="*/ 102 h 102"/>
                <a:gd name="T56" fmla="*/ 13 w 50"/>
                <a:gd name="T57" fmla="*/ 102 h 102"/>
                <a:gd name="T58" fmla="*/ 13 w 50"/>
                <a:gd name="T59" fmla="*/ 54 h 10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0" h="102">
                  <a:moveTo>
                    <a:pt x="13" y="54"/>
                  </a:moveTo>
                  <a:lnTo>
                    <a:pt x="0" y="54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3" y="25"/>
                  </a:lnTo>
                  <a:lnTo>
                    <a:pt x="13" y="21"/>
                  </a:lnTo>
                  <a:lnTo>
                    <a:pt x="15" y="14"/>
                  </a:lnTo>
                  <a:lnTo>
                    <a:pt x="18" y="10"/>
                  </a:lnTo>
                  <a:lnTo>
                    <a:pt x="21" y="6"/>
                  </a:lnTo>
                  <a:lnTo>
                    <a:pt x="24" y="3"/>
                  </a:lnTo>
                  <a:lnTo>
                    <a:pt x="29" y="2"/>
                  </a:lnTo>
                  <a:lnTo>
                    <a:pt x="40" y="0"/>
                  </a:lnTo>
                  <a:lnTo>
                    <a:pt x="50" y="2"/>
                  </a:lnTo>
                  <a:lnTo>
                    <a:pt x="50" y="17"/>
                  </a:lnTo>
                  <a:lnTo>
                    <a:pt x="43" y="16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4" y="22"/>
                  </a:lnTo>
                  <a:lnTo>
                    <a:pt x="34" y="27"/>
                  </a:lnTo>
                  <a:lnTo>
                    <a:pt x="34" y="38"/>
                  </a:lnTo>
                  <a:lnTo>
                    <a:pt x="48" y="38"/>
                  </a:lnTo>
                  <a:lnTo>
                    <a:pt x="48" y="54"/>
                  </a:lnTo>
                  <a:lnTo>
                    <a:pt x="34" y="54"/>
                  </a:lnTo>
                  <a:lnTo>
                    <a:pt x="34" y="102"/>
                  </a:lnTo>
                  <a:lnTo>
                    <a:pt x="13" y="102"/>
                  </a:lnTo>
                  <a:lnTo>
                    <a:pt x="13" y="54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Freeform 315"/>
            <p:cNvSpPr>
              <a:spLocks noChangeAspect="1" noEditPoints="1"/>
            </p:cNvSpPr>
            <p:nvPr/>
          </p:nvSpPr>
          <p:spPr bwMode="auto">
            <a:xfrm>
              <a:off x="2359126" y="6044068"/>
              <a:ext cx="247028" cy="283137"/>
            </a:xfrm>
            <a:custGeom>
              <a:avLst/>
              <a:gdLst>
                <a:gd name="T0" fmla="*/ 82 w 82"/>
                <a:gd name="T1" fmla="*/ 48 h 94"/>
                <a:gd name="T2" fmla="*/ 82 w 82"/>
                <a:gd name="T3" fmla="*/ 48 h 94"/>
                <a:gd name="T4" fmla="*/ 82 w 82"/>
                <a:gd name="T5" fmla="*/ 57 h 94"/>
                <a:gd name="T6" fmla="*/ 79 w 82"/>
                <a:gd name="T7" fmla="*/ 67 h 94"/>
                <a:gd name="T8" fmla="*/ 74 w 82"/>
                <a:gd name="T9" fmla="*/ 75 h 94"/>
                <a:gd name="T10" fmla="*/ 69 w 82"/>
                <a:gd name="T11" fmla="*/ 81 h 94"/>
                <a:gd name="T12" fmla="*/ 61 w 82"/>
                <a:gd name="T13" fmla="*/ 86 h 94"/>
                <a:gd name="T14" fmla="*/ 52 w 82"/>
                <a:gd name="T15" fmla="*/ 90 h 94"/>
                <a:gd name="T16" fmla="*/ 41 w 82"/>
                <a:gd name="T17" fmla="*/ 94 h 94"/>
                <a:gd name="T18" fmla="*/ 30 w 82"/>
                <a:gd name="T19" fmla="*/ 94 h 94"/>
                <a:gd name="T20" fmla="*/ 0 w 82"/>
                <a:gd name="T21" fmla="*/ 94 h 94"/>
                <a:gd name="T22" fmla="*/ 0 w 82"/>
                <a:gd name="T23" fmla="*/ 0 h 94"/>
                <a:gd name="T24" fmla="*/ 30 w 82"/>
                <a:gd name="T25" fmla="*/ 0 h 94"/>
                <a:gd name="T26" fmla="*/ 30 w 82"/>
                <a:gd name="T27" fmla="*/ 0 h 94"/>
                <a:gd name="T28" fmla="*/ 41 w 82"/>
                <a:gd name="T29" fmla="*/ 2 h 94"/>
                <a:gd name="T30" fmla="*/ 52 w 82"/>
                <a:gd name="T31" fmla="*/ 3 h 94"/>
                <a:gd name="T32" fmla="*/ 61 w 82"/>
                <a:gd name="T33" fmla="*/ 8 h 94"/>
                <a:gd name="T34" fmla="*/ 69 w 82"/>
                <a:gd name="T35" fmla="*/ 13 h 94"/>
                <a:gd name="T36" fmla="*/ 74 w 82"/>
                <a:gd name="T37" fmla="*/ 21 h 94"/>
                <a:gd name="T38" fmla="*/ 79 w 82"/>
                <a:gd name="T39" fmla="*/ 29 h 94"/>
                <a:gd name="T40" fmla="*/ 82 w 82"/>
                <a:gd name="T41" fmla="*/ 36 h 94"/>
                <a:gd name="T42" fmla="*/ 82 w 82"/>
                <a:gd name="T43" fmla="*/ 48 h 94"/>
                <a:gd name="T44" fmla="*/ 82 w 82"/>
                <a:gd name="T45" fmla="*/ 48 h 94"/>
                <a:gd name="T46" fmla="*/ 30 w 82"/>
                <a:gd name="T47" fmla="*/ 19 h 94"/>
                <a:gd name="T48" fmla="*/ 20 w 82"/>
                <a:gd name="T49" fmla="*/ 19 h 94"/>
                <a:gd name="T50" fmla="*/ 20 w 82"/>
                <a:gd name="T51" fmla="*/ 75 h 94"/>
                <a:gd name="T52" fmla="*/ 30 w 82"/>
                <a:gd name="T53" fmla="*/ 75 h 94"/>
                <a:gd name="T54" fmla="*/ 30 w 82"/>
                <a:gd name="T55" fmla="*/ 75 h 94"/>
                <a:gd name="T56" fmla="*/ 42 w 82"/>
                <a:gd name="T57" fmla="*/ 73 h 94"/>
                <a:gd name="T58" fmla="*/ 47 w 82"/>
                <a:gd name="T59" fmla="*/ 71 h 94"/>
                <a:gd name="T60" fmla="*/ 52 w 82"/>
                <a:gd name="T61" fmla="*/ 68 h 94"/>
                <a:gd name="T62" fmla="*/ 55 w 82"/>
                <a:gd name="T63" fmla="*/ 63 h 94"/>
                <a:gd name="T64" fmla="*/ 58 w 82"/>
                <a:gd name="T65" fmla="*/ 59 h 94"/>
                <a:gd name="T66" fmla="*/ 60 w 82"/>
                <a:gd name="T67" fmla="*/ 54 h 94"/>
                <a:gd name="T68" fmla="*/ 61 w 82"/>
                <a:gd name="T69" fmla="*/ 48 h 94"/>
                <a:gd name="T70" fmla="*/ 61 w 82"/>
                <a:gd name="T71" fmla="*/ 48 h 94"/>
                <a:gd name="T72" fmla="*/ 60 w 82"/>
                <a:gd name="T73" fmla="*/ 41 h 94"/>
                <a:gd name="T74" fmla="*/ 58 w 82"/>
                <a:gd name="T75" fmla="*/ 35 h 94"/>
                <a:gd name="T76" fmla="*/ 55 w 82"/>
                <a:gd name="T77" fmla="*/ 30 h 94"/>
                <a:gd name="T78" fmla="*/ 52 w 82"/>
                <a:gd name="T79" fmla="*/ 25 h 94"/>
                <a:gd name="T80" fmla="*/ 47 w 82"/>
                <a:gd name="T81" fmla="*/ 24 h 94"/>
                <a:gd name="T82" fmla="*/ 42 w 82"/>
                <a:gd name="T83" fmla="*/ 21 h 94"/>
                <a:gd name="T84" fmla="*/ 30 w 82"/>
                <a:gd name="T85" fmla="*/ 19 h 94"/>
                <a:gd name="T86" fmla="*/ 30 w 82"/>
                <a:gd name="T87" fmla="*/ 19 h 9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2" h="94">
                  <a:moveTo>
                    <a:pt x="82" y="48"/>
                  </a:moveTo>
                  <a:lnTo>
                    <a:pt x="82" y="48"/>
                  </a:lnTo>
                  <a:lnTo>
                    <a:pt x="82" y="57"/>
                  </a:lnTo>
                  <a:lnTo>
                    <a:pt x="79" y="67"/>
                  </a:lnTo>
                  <a:lnTo>
                    <a:pt x="74" y="75"/>
                  </a:lnTo>
                  <a:lnTo>
                    <a:pt x="69" y="81"/>
                  </a:lnTo>
                  <a:lnTo>
                    <a:pt x="61" y="86"/>
                  </a:lnTo>
                  <a:lnTo>
                    <a:pt x="52" y="90"/>
                  </a:lnTo>
                  <a:lnTo>
                    <a:pt x="41" y="94"/>
                  </a:lnTo>
                  <a:lnTo>
                    <a:pt x="30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1" y="2"/>
                  </a:lnTo>
                  <a:lnTo>
                    <a:pt x="52" y="3"/>
                  </a:lnTo>
                  <a:lnTo>
                    <a:pt x="61" y="8"/>
                  </a:lnTo>
                  <a:lnTo>
                    <a:pt x="69" y="13"/>
                  </a:lnTo>
                  <a:lnTo>
                    <a:pt x="74" y="21"/>
                  </a:lnTo>
                  <a:lnTo>
                    <a:pt x="79" y="29"/>
                  </a:lnTo>
                  <a:lnTo>
                    <a:pt x="82" y="36"/>
                  </a:lnTo>
                  <a:lnTo>
                    <a:pt x="82" y="48"/>
                  </a:lnTo>
                  <a:close/>
                  <a:moveTo>
                    <a:pt x="30" y="19"/>
                  </a:moveTo>
                  <a:lnTo>
                    <a:pt x="20" y="19"/>
                  </a:lnTo>
                  <a:lnTo>
                    <a:pt x="20" y="75"/>
                  </a:lnTo>
                  <a:lnTo>
                    <a:pt x="30" y="75"/>
                  </a:lnTo>
                  <a:lnTo>
                    <a:pt x="42" y="73"/>
                  </a:lnTo>
                  <a:lnTo>
                    <a:pt x="47" y="71"/>
                  </a:lnTo>
                  <a:lnTo>
                    <a:pt x="52" y="68"/>
                  </a:lnTo>
                  <a:lnTo>
                    <a:pt x="55" y="63"/>
                  </a:lnTo>
                  <a:lnTo>
                    <a:pt x="58" y="59"/>
                  </a:lnTo>
                  <a:lnTo>
                    <a:pt x="60" y="54"/>
                  </a:lnTo>
                  <a:lnTo>
                    <a:pt x="61" y="48"/>
                  </a:lnTo>
                  <a:lnTo>
                    <a:pt x="60" y="41"/>
                  </a:lnTo>
                  <a:lnTo>
                    <a:pt x="58" y="35"/>
                  </a:lnTo>
                  <a:lnTo>
                    <a:pt x="55" y="30"/>
                  </a:lnTo>
                  <a:lnTo>
                    <a:pt x="52" y="25"/>
                  </a:lnTo>
                  <a:lnTo>
                    <a:pt x="47" y="24"/>
                  </a:lnTo>
                  <a:lnTo>
                    <a:pt x="42" y="21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39" name="Nomura Research Institute India Pacific Pvt. Ltd.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150813"/>
            <a:ext cx="201612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Nomura Research Institute Hong Kong Limited." descr="C:\Documents and Settings\s-suzuki\デスクトップ\hk_logo00.jpg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3988"/>
            <a:ext cx="17557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Nomura Research Institute Asia Pacific Pte. Ltd.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88" y="142875"/>
            <a:ext cx="20367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野村総研（大連）" descr="C:\Documents and Settings\s-suzuki\デスクトップ\dl_logo03.jpg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150813"/>
            <a:ext cx="184943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野村総研（上海）" descr="C:\Documents and Settings\s-suzuki\デスクトップ\sh_logo02.jpg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141288"/>
            <a:ext cx="183832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野村総研（北京）" descr="nri_北京.jpg" hidden="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6"/>
          <a:stretch>
            <a:fillRect/>
          </a:stretch>
        </p:blipFill>
        <p:spPr bwMode="auto">
          <a:xfrm>
            <a:off x="7570788" y="117475"/>
            <a:ext cx="2151062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Nomura Research Institute Europe Limited" descr="C:\Documents and Settings\s-suzuki\デスクトップ\e_logo00.jpg" hidden="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3" y="152400"/>
            <a:ext cx="185261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Nomura Research Institute America, Inc." descr="nri_america.jpg" hidden="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152400"/>
            <a:ext cx="18002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NRIシステムテクノ" hidden="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147638"/>
            <a:ext cx="12080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NRIプロセスイノベーション" descr="C:\Documents and Settings\s-suzuki\デスクトップ\pro_J_01.jpg" hidden="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142875"/>
            <a:ext cx="166687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NRI社会情報システム" descr="C:\Documents and Settings\s-suzuki\デスクトップ\sjs_logo00.jpg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913" y="122238"/>
            <a:ext cx="1435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NRIサイバーパテント" descr="C:\Documents and Settings\s-suzuki\デスクトップ\cp_logo00.jpg" hidden="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33350"/>
            <a:ext cx="139382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NRIデータiテック" descr="C:\Documents and Settings\s-suzuki\デスクトップ\itech_logo00.jpg" hidden="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6675"/>
            <a:ext cx="12700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NRIワークプレイスサービス" descr="C:\Documents and Settings\s-suzuki\デスクトップ\wp_logo00.jpg" hidden="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141288"/>
            <a:ext cx="1773237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NRIセキュアテクノロジーズ" descr="セキュアテクノロジーズ.jpg" hidden="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18079" b="16391"/>
          <a:stretch>
            <a:fillRect/>
          </a:stretch>
        </p:blipFill>
        <p:spPr bwMode="auto">
          <a:xfrm>
            <a:off x="7591425" y="141288"/>
            <a:ext cx="1830388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NRIネットコム" descr="C:\Users\kinoshita\Dropbox\進行中仕事\NRI_ppt_temp2011\nrippt2011_0509_logo\グループ社名ロゴ\ネットコム.jpg" hidden="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88" y="157163"/>
            <a:ext cx="976312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野村総合研究所"/>
          <p:cNvGrpSpPr>
            <a:grpSpLocks noChangeAspect="1"/>
          </p:cNvGrpSpPr>
          <p:nvPr/>
        </p:nvGrpSpPr>
        <p:grpSpPr bwMode="auto">
          <a:xfrm>
            <a:off x="7616825" y="152400"/>
            <a:ext cx="1079500" cy="157163"/>
            <a:chOff x="2562" y="2341"/>
            <a:chExt cx="843" cy="123"/>
          </a:xfrm>
        </p:grpSpPr>
        <p:sp>
          <p:nvSpPr>
            <p:cNvPr id="56" name="Freeform 317"/>
            <p:cNvSpPr>
              <a:spLocks noChangeAspect="1"/>
            </p:cNvSpPr>
            <p:nvPr/>
          </p:nvSpPr>
          <p:spPr bwMode="auto">
            <a:xfrm>
              <a:off x="3302" y="2350"/>
              <a:ext cx="46" cy="10"/>
            </a:xfrm>
            <a:custGeom>
              <a:avLst/>
              <a:gdLst>
                <a:gd name="T0" fmla="*/ 0 w 46"/>
                <a:gd name="T1" fmla="*/ 0 h 10"/>
                <a:gd name="T2" fmla="*/ 46 w 46"/>
                <a:gd name="T3" fmla="*/ 0 h 10"/>
                <a:gd name="T4" fmla="*/ 46 w 46"/>
                <a:gd name="T5" fmla="*/ 10 h 10"/>
                <a:gd name="T6" fmla="*/ 0 w 46"/>
                <a:gd name="T7" fmla="*/ 10 h 10"/>
                <a:gd name="T8" fmla="*/ 0 w 46"/>
                <a:gd name="T9" fmla="*/ 0 h 10"/>
                <a:gd name="T10" fmla="*/ 0 w 46"/>
                <a:gd name="T11" fmla="*/ 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10">
                  <a:moveTo>
                    <a:pt x="0" y="0"/>
                  </a:moveTo>
                  <a:lnTo>
                    <a:pt x="46" y="0"/>
                  </a:lnTo>
                  <a:lnTo>
                    <a:pt x="46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Freeform 318"/>
            <p:cNvSpPr>
              <a:spLocks noChangeAspect="1" noEditPoints="1"/>
            </p:cNvSpPr>
            <p:nvPr/>
          </p:nvSpPr>
          <p:spPr bwMode="auto">
            <a:xfrm>
              <a:off x="3297" y="2373"/>
              <a:ext cx="48" cy="91"/>
            </a:xfrm>
            <a:custGeom>
              <a:avLst/>
              <a:gdLst>
                <a:gd name="T0" fmla="*/ 49 w 49"/>
                <a:gd name="T1" fmla="*/ 0 h 91"/>
                <a:gd name="T2" fmla="*/ 9 w 49"/>
                <a:gd name="T3" fmla="*/ 0 h 91"/>
                <a:gd name="T4" fmla="*/ 9 w 49"/>
                <a:gd name="T5" fmla="*/ 36 h 91"/>
                <a:gd name="T6" fmla="*/ 9 w 49"/>
                <a:gd name="T7" fmla="*/ 36 h 91"/>
                <a:gd name="T8" fmla="*/ 7 w 49"/>
                <a:gd name="T9" fmla="*/ 65 h 91"/>
                <a:gd name="T10" fmla="*/ 5 w 49"/>
                <a:gd name="T11" fmla="*/ 78 h 91"/>
                <a:gd name="T12" fmla="*/ 0 w 49"/>
                <a:gd name="T13" fmla="*/ 88 h 91"/>
                <a:gd name="T14" fmla="*/ 11 w 49"/>
                <a:gd name="T15" fmla="*/ 91 h 91"/>
                <a:gd name="T16" fmla="*/ 11 w 49"/>
                <a:gd name="T17" fmla="*/ 91 h 91"/>
                <a:gd name="T18" fmla="*/ 17 w 49"/>
                <a:gd name="T19" fmla="*/ 69 h 91"/>
                <a:gd name="T20" fmla="*/ 19 w 49"/>
                <a:gd name="T21" fmla="*/ 46 h 91"/>
                <a:gd name="T22" fmla="*/ 32 w 49"/>
                <a:gd name="T23" fmla="*/ 46 h 91"/>
                <a:gd name="T24" fmla="*/ 32 w 49"/>
                <a:gd name="T25" fmla="*/ 46 h 91"/>
                <a:gd name="T26" fmla="*/ 41 w 49"/>
                <a:gd name="T27" fmla="*/ 46 h 91"/>
                <a:gd name="T28" fmla="*/ 45 w 49"/>
                <a:gd name="T29" fmla="*/ 42 h 91"/>
                <a:gd name="T30" fmla="*/ 47 w 49"/>
                <a:gd name="T31" fmla="*/ 36 h 91"/>
                <a:gd name="T32" fmla="*/ 49 w 49"/>
                <a:gd name="T33" fmla="*/ 27 h 91"/>
                <a:gd name="T34" fmla="*/ 49 w 49"/>
                <a:gd name="T35" fmla="*/ 0 h 91"/>
                <a:gd name="T36" fmla="*/ 49 w 49"/>
                <a:gd name="T37" fmla="*/ 0 h 91"/>
                <a:gd name="T38" fmla="*/ 36 w 49"/>
                <a:gd name="T39" fmla="*/ 27 h 91"/>
                <a:gd name="T40" fmla="*/ 36 w 49"/>
                <a:gd name="T41" fmla="*/ 27 h 91"/>
                <a:gd name="T42" fmla="*/ 36 w 49"/>
                <a:gd name="T43" fmla="*/ 34 h 91"/>
                <a:gd name="T44" fmla="*/ 34 w 49"/>
                <a:gd name="T45" fmla="*/ 36 h 91"/>
                <a:gd name="T46" fmla="*/ 32 w 49"/>
                <a:gd name="T47" fmla="*/ 38 h 91"/>
                <a:gd name="T48" fmla="*/ 28 w 49"/>
                <a:gd name="T49" fmla="*/ 38 h 91"/>
                <a:gd name="T50" fmla="*/ 19 w 49"/>
                <a:gd name="T51" fmla="*/ 38 h 91"/>
                <a:gd name="T52" fmla="*/ 19 w 49"/>
                <a:gd name="T53" fmla="*/ 8 h 91"/>
                <a:gd name="T54" fmla="*/ 36 w 49"/>
                <a:gd name="T55" fmla="*/ 8 h 91"/>
                <a:gd name="T56" fmla="*/ 36 w 49"/>
                <a:gd name="T57" fmla="*/ 27 h 91"/>
                <a:gd name="T58" fmla="*/ 36 w 49"/>
                <a:gd name="T59" fmla="*/ 27 h 9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" h="91">
                  <a:moveTo>
                    <a:pt x="49" y="0"/>
                  </a:moveTo>
                  <a:lnTo>
                    <a:pt x="9" y="0"/>
                  </a:lnTo>
                  <a:lnTo>
                    <a:pt x="9" y="36"/>
                  </a:lnTo>
                  <a:lnTo>
                    <a:pt x="7" y="65"/>
                  </a:lnTo>
                  <a:lnTo>
                    <a:pt x="5" y="78"/>
                  </a:lnTo>
                  <a:lnTo>
                    <a:pt x="0" y="88"/>
                  </a:lnTo>
                  <a:lnTo>
                    <a:pt x="11" y="91"/>
                  </a:lnTo>
                  <a:lnTo>
                    <a:pt x="17" y="69"/>
                  </a:lnTo>
                  <a:lnTo>
                    <a:pt x="19" y="46"/>
                  </a:lnTo>
                  <a:lnTo>
                    <a:pt x="32" y="46"/>
                  </a:lnTo>
                  <a:lnTo>
                    <a:pt x="41" y="46"/>
                  </a:lnTo>
                  <a:lnTo>
                    <a:pt x="45" y="42"/>
                  </a:lnTo>
                  <a:lnTo>
                    <a:pt x="47" y="36"/>
                  </a:lnTo>
                  <a:lnTo>
                    <a:pt x="49" y="27"/>
                  </a:lnTo>
                  <a:lnTo>
                    <a:pt x="49" y="0"/>
                  </a:lnTo>
                  <a:close/>
                  <a:moveTo>
                    <a:pt x="36" y="27"/>
                  </a:moveTo>
                  <a:lnTo>
                    <a:pt x="36" y="27"/>
                  </a:lnTo>
                  <a:lnTo>
                    <a:pt x="36" y="34"/>
                  </a:lnTo>
                  <a:lnTo>
                    <a:pt x="34" y="36"/>
                  </a:lnTo>
                  <a:lnTo>
                    <a:pt x="32" y="38"/>
                  </a:lnTo>
                  <a:lnTo>
                    <a:pt x="28" y="38"/>
                  </a:lnTo>
                  <a:lnTo>
                    <a:pt x="19" y="38"/>
                  </a:lnTo>
                  <a:lnTo>
                    <a:pt x="19" y="8"/>
                  </a:lnTo>
                  <a:lnTo>
                    <a:pt x="36" y="8"/>
                  </a:lnTo>
                  <a:lnTo>
                    <a:pt x="36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Freeform 319"/>
            <p:cNvSpPr>
              <a:spLocks noChangeAspect="1"/>
            </p:cNvSpPr>
            <p:nvPr/>
          </p:nvSpPr>
          <p:spPr bwMode="auto">
            <a:xfrm>
              <a:off x="3342" y="2348"/>
              <a:ext cx="63" cy="116"/>
            </a:xfrm>
            <a:custGeom>
              <a:avLst/>
              <a:gdLst>
                <a:gd name="T0" fmla="*/ 27 w 63"/>
                <a:gd name="T1" fmla="*/ 35 h 116"/>
                <a:gd name="T2" fmla="*/ 27 w 63"/>
                <a:gd name="T3" fmla="*/ 12 h 116"/>
                <a:gd name="T4" fmla="*/ 27 w 63"/>
                <a:gd name="T5" fmla="*/ 12 h 116"/>
                <a:gd name="T6" fmla="*/ 61 w 63"/>
                <a:gd name="T7" fmla="*/ 10 h 116"/>
                <a:gd name="T8" fmla="*/ 61 w 63"/>
                <a:gd name="T9" fmla="*/ 0 h 116"/>
                <a:gd name="T10" fmla="*/ 61 w 63"/>
                <a:gd name="T11" fmla="*/ 0 h 116"/>
                <a:gd name="T12" fmla="*/ 38 w 63"/>
                <a:gd name="T13" fmla="*/ 2 h 116"/>
                <a:gd name="T14" fmla="*/ 15 w 63"/>
                <a:gd name="T15" fmla="*/ 4 h 116"/>
                <a:gd name="T16" fmla="*/ 15 w 63"/>
                <a:gd name="T17" fmla="*/ 50 h 116"/>
                <a:gd name="T18" fmla="*/ 15 w 63"/>
                <a:gd name="T19" fmla="*/ 50 h 116"/>
                <a:gd name="T20" fmla="*/ 13 w 63"/>
                <a:gd name="T21" fmla="*/ 65 h 116"/>
                <a:gd name="T22" fmla="*/ 11 w 63"/>
                <a:gd name="T23" fmla="*/ 80 h 116"/>
                <a:gd name="T24" fmla="*/ 8 w 63"/>
                <a:gd name="T25" fmla="*/ 94 h 116"/>
                <a:gd name="T26" fmla="*/ 0 w 63"/>
                <a:gd name="T27" fmla="*/ 109 h 116"/>
                <a:gd name="T28" fmla="*/ 8 w 63"/>
                <a:gd name="T29" fmla="*/ 116 h 116"/>
                <a:gd name="T30" fmla="*/ 8 w 63"/>
                <a:gd name="T31" fmla="*/ 116 h 116"/>
                <a:gd name="T32" fmla="*/ 17 w 63"/>
                <a:gd name="T33" fmla="*/ 101 h 116"/>
                <a:gd name="T34" fmla="*/ 23 w 63"/>
                <a:gd name="T35" fmla="*/ 86 h 116"/>
                <a:gd name="T36" fmla="*/ 25 w 63"/>
                <a:gd name="T37" fmla="*/ 67 h 116"/>
                <a:gd name="T38" fmla="*/ 27 w 63"/>
                <a:gd name="T39" fmla="*/ 46 h 116"/>
                <a:gd name="T40" fmla="*/ 40 w 63"/>
                <a:gd name="T41" fmla="*/ 46 h 116"/>
                <a:gd name="T42" fmla="*/ 40 w 63"/>
                <a:gd name="T43" fmla="*/ 116 h 116"/>
                <a:gd name="T44" fmla="*/ 53 w 63"/>
                <a:gd name="T45" fmla="*/ 116 h 116"/>
                <a:gd name="T46" fmla="*/ 53 w 63"/>
                <a:gd name="T47" fmla="*/ 46 h 116"/>
                <a:gd name="T48" fmla="*/ 63 w 63"/>
                <a:gd name="T49" fmla="*/ 46 h 116"/>
                <a:gd name="T50" fmla="*/ 63 w 63"/>
                <a:gd name="T51" fmla="*/ 35 h 116"/>
                <a:gd name="T52" fmla="*/ 27 w 63"/>
                <a:gd name="T53" fmla="*/ 35 h 116"/>
                <a:gd name="T54" fmla="*/ 27 w 63"/>
                <a:gd name="T55" fmla="*/ 35 h 1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63" h="116">
                  <a:moveTo>
                    <a:pt x="27" y="35"/>
                  </a:moveTo>
                  <a:lnTo>
                    <a:pt x="27" y="12"/>
                  </a:lnTo>
                  <a:lnTo>
                    <a:pt x="61" y="10"/>
                  </a:lnTo>
                  <a:lnTo>
                    <a:pt x="61" y="0"/>
                  </a:lnTo>
                  <a:lnTo>
                    <a:pt x="38" y="2"/>
                  </a:lnTo>
                  <a:lnTo>
                    <a:pt x="15" y="4"/>
                  </a:lnTo>
                  <a:lnTo>
                    <a:pt x="15" y="50"/>
                  </a:lnTo>
                  <a:lnTo>
                    <a:pt x="13" y="65"/>
                  </a:lnTo>
                  <a:lnTo>
                    <a:pt x="11" y="80"/>
                  </a:lnTo>
                  <a:lnTo>
                    <a:pt x="8" y="94"/>
                  </a:lnTo>
                  <a:lnTo>
                    <a:pt x="0" y="109"/>
                  </a:lnTo>
                  <a:lnTo>
                    <a:pt x="8" y="116"/>
                  </a:lnTo>
                  <a:lnTo>
                    <a:pt x="17" y="101"/>
                  </a:lnTo>
                  <a:lnTo>
                    <a:pt x="23" y="86"/>
                  </a:lnTo>
                  <a:lnTo>
                    <a:pt x="25" y="67"/>
                  </a:lnTo>
                  <a:lnTo>
                    <a:pt x="27" y="46"/>
                  </a:lnTo>
                  <a:lnTo>
                    <a:pt x="40" y="46"/>
                  </a:lnTo>
                  <a:lnTo>
                    <a:pt x="40" y="116"/>
                  </a:lnTo>
                  <a:lnTo>
                    <a:pt x="53" y="116"/>
                  </a:lnTo>
                  <a:lnTo>
                    <a:pt x="53" y="46"/>
                  </a:lnTo>
                  <a:lnTo>
                    <a:pt x="63" y="46"/>
                  </a:lnTo>
                  <a:lnTo>
                    <a:pt x="63" y="35"/>
                  </a:lnTo>
                  <a:lnTo>
                    <a:pt x="27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9" name="Freeform 320"/>
            <p:cNvSpPr>
              <a:spLocks noChangeAspect="1"/>
            </p:cNvSpPr>
            <p:nvPr/>
          </p:nvSpPr>
          <p:spPr bwMode="auto">
            <a:xfrm>
              <a:off x="2681" y="2343"/>
              <a:ext cx="51" cy="121"/>
            </a:xfrm>
            <a:custGeom>
              <a:avLst/>
              <a:gdLst>
                <a:gd name="T0" fmla="*/ 36 w 51"/>
                <a:gd name="T1" fmla="*/ 32 h 121"/>
                <a:gd name="T2" fmla="*/ 51 w 51"/>
                <a:gd name="T3" fmla="*/ 32 h 121"/>
                <a:gd name="T4" fmla="*/ 51 w 51"/>
                <a:gd name="T5" fmla="*/ 21 h 121"/>
                <a:gd name="T6" fmla="*/ 36 w 51"/>
                <a:gd name="T7" fmla="*/ 21 h 121"/>
                <a:gd name="T8" fmla="*/ 36 w 51"/>
                <a:gd name="T9" fmla="*/ 0 h 121"/>
                <a:gd name="T10" fmla="*/ 23 w 51"/>
                <a:gd name="T11" fmla="*/ 0 h 121"/>
                <a:gd name="T12" fmla="*/ 23 w 51"/>
                <a:gd name="T13" fmla="*/ 21 h 121"/>
                <a:gd name="T14" fmla="*/ 2 w 51"/>
                <a:gd name="T15" fmla="*/ 21 h 121"/>
                <a:gd name="T16" fmla="*/ 2 w 51"/>
                <a:gd name="T17" fmla="*/ 32 h 121"/>
                <a:gd name="T18" fmla="*/ 21 w 51"/>
                <a:gd name="T19" fmla="*/ 32 h 121"/>
                <a:gd name="T20" fmla="*/ 21 w 51"/>
                <a:gd name="T21" fmla="*/ 32 h 121"/>
                <a:gd name="T22" fmla="*/ 19 w 51"/>
                <a:gd name="T23" fmla="*/ 45 h 121"/>
                <a:gd name="T24" fmla="*/ 15 w 51"/>
                <a:gd name="T25" fmla="*/ 57 h 121"/>
                <a:gd name="T26" fmla="*/ 8 w 51"/>
                <a:gd name="T27" fmla="*/ 70 h 121"/>
                <a:gd name="T28" fmla="*/ 0 w 51"/>
                <a:gd name="T29" fmla="*/ 83 h 121"/>
                <a:gd name="T30" fmla="*/ 2 w 51"/>
                <a:gd name="T31" fmla="*/ 93 h 121"/>
                <a:gd name="T32" fmla="*/ 2 w 51"/>
                <a:gd name="T33" fmla="*/ 93 h 121"/>
                <a:gd name="T34" fmla="*/ 15 w 51"/>
                <a:gd name="T35" fmla="*/ 78 h 121"/>
                <a:gd name="T36" fmla="*/ 23 w 51"/>
                <a:gd name="T37" fmla="*/ 61 h 121"/>
                <a:gd name="T38" fmla="*/ 23 w 51"/>
                <a:gd name="T39" fmla="*/ 61 h 121"/>
                <a:gd name="T40" fmla="*/ 23 w 51"/>
                <a:gd name="T41" fmla="*/ 61 h 121"/>
                <a:gd name="T42" fmla="*/ 23 w 51"/>
                <a:gd name="T43" fmla="*/ 83 h 121"/>
                <a:gd name="T44" fmla="*/ 23 w 51"/>
                <a:gd name="T45" fmla="*/ 121 h 121"/>
                <a:gd name="T46" fmla="*/ 36 w 51"/>
                <a:gd name="T47" fmla="*/ 121 h 121"/>
                <a:gd name="T48" fmla="*/ 36 w 51"/>
                <a:gd name="T49" fmla="*/ 78 h 121"/>
                <a:gd name="T50" fmla="*/ 36 w 51"/>
                <a:gd name="T51" fmla="*/ 78 h 121"/>
                <a:gd name="T52" fmla="*/ 34 w 51"/>
                <a:gd name="T53" fmla="*/ 57 h 121"/>
                <a:gd name="T54" fmla="*/ 34 w 51"/>
                <a:gd name="T55" fmla="*/ 57 h 121"/>
                <a:gd name="T56" fmla="*/ 34 w 51"/>
                <a:gd name="T57" fmla="*/ 57 h 121"/>
                <a:gd name="T58" fmla="*/ 40 w 51"/>
                <a:gd name="T59" fmla="*/ 72 h 121"/>
                <a:gd name="T60" fmla="*/ 46 w 51"/>
                <a:gd name="T61" fmla="*/ 85 h 121"/>
                <a:gd name="T62" fmla="*/ 51 w 51"/>
                <a:gd name="T63" fmla="*/ 70 h 121"/>
                <a:gd name="T64" fmla="*/ 51 w 51"/>
                <a:gd name="T65" fmla="*/ 70 h 121"/>
                <a:gd name="T66" fmla="*/ 40 w 51"/>
                <a:gd name="T67" fmla="*/ 51 h 121"/>
                <a:gd name="T68" fmla="*/ 38 w 51"/>
                <a:gd name="T69" fmla="*/ 43 h 121"/>
                <a:gd name="T70" fmla="*/ 36 w 51"/>
                <a:gd name="T71" fmla="*/ 32 h 121"/>
                <a:gd name="T72" fmla="*/ 36 w 51"/>
                <a:gd name="T73" fmla="*/ 32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1" h="121">
                  <a:moveTo>
                    <a:pt x="36" y="32"/>
                  </a:moveTo>
                  <a:lnTo>
                    <a:pt x="51" y="32"/>
                  </a:lnTo>
                  <a:lnTo>
                    <a:pt x="51" y="21"/>
                  </a:lnTo>
                  <a:lnTo>
                    <a:pt x="36" y="21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23" y="21"/>
                  </a:lnTo>
                  <a:lnTo>
                    <a:pt x="2" y="21"/>
                  </a:lnTo>
                  <a:lnTo>
                    <a:pt x="2" y="32"/>
                  </a:lnTo>
                  <a:lnTo>
                    <a:pt x="21" y="32"/>
                  </a:lnTo>
                  <a:lnTo>
                    <a:pt x="19" y="45"/>
                  </a:lnTo>
                  <a:lnTo>
                    <a:pt x="15" y="57"/>
                  </a:lnTo>
                  <a:lnTo>
                    <a:pt x="8" y="70"/>
                  </a:lnTo>
                  <a:lnTo>
                    <a:pt x="0" y="83"/>
                  </a:lnTo>
                  <a:lnTo>
                    <a:pt x="2" y="93"/>
                  </a:lnTo>
                  <a:lnTo>
                    <a:pt x="15" y="78"/>
                  </a:lnTo>
                  <a:lnTo>
                    <a:pt x="23" y="61"/>
                  </a:lnTo>
                  <a:lnTo>
                    <a:pt x="23" y="83"/>
                  </a:lnTo>
                  <a:lnTo>
                    <a:pt x="23" y="121"/>
                  </a:lnTo>
                  <a:lnTo>
                    <a:pt x="36" y="121"/>
                  </a:lnTo>
                  <a:lnTo>
                    <a:pt x="36" y="78"/>
                  </a:lnTo>
                  <a:lnTo>
                    <a:pt x="34" y="57"/>
                  </a:lnTo>
                  <a:lnTo>
                    <a:pt x="40" y="72"/>
                  </a:lnTo>
                  <a:lnTo>
                    <a:pt x="46" y="85"/>
                  </a:lnTo>
                  <a:lnTo>
                    <a:pt x="51" y="70"/>
                  </a:lnTo>
                  <a:lnTo>
                    <a:pt x="40" y="51"/>
                  </a:lnTo>
                  <a:lnTo>
                    <a:pt x="38" y="43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0" name="Freeform 321"/>
            <p:cNvSpPr>
              <a:spLocks noChangeAspect="1"/>
            </p:cNvSpPr>
            <p:nvPr/>
          </p:nvSpPr>
          <p:spPr bwMode="auto">
            <a:xfrm>
              <a:off x="2741" y="2392"/>
              <a:ext cx="20" cy="31"/>
            </a:xfrm>
            <a:custGeom>
              <a:avLst/>
              <a:gdLst>
                <a:gd name="T0" fmla="*/ 11 w 19"/>
                <a:gd name="T1" fmla="*/ 0 h 31"/>
                <a:gd name="T2" fmla="*/ 11 w 19"/>
                <a:gd name="T3" fmla="*/ 0 h 31"/>
                <a:gd name="T4" fmla="*/ 15 w 19"/>
                <a:gd name="T5" fmla="*/ 15 h 31"/>
                <a:gd name="T6" fmla="*/ 19 w 19"/>
                <a:gd name="T7" fmla="*/ 31 h 31"/>
                <a:gd name="T8" fmla="*/ 7 w 19"/>
                <a:gd name="T9" fmla="*/ 31 h 31"/>
                <a:gd name="T10" fmla="*/ 7 w 19"/>
                <a:gd name="T11" fmla="*/ 31 h 31"/>
                <a:gd name="T12" fmla="*/ 4 w 19"/>
                <a:gd name="T13" fmla="*/ 15 h 31"/>
                <a:gd name="T14" fmla="*/ 0 w 19"/>
                <a:gd name="T15" fmla="*/ 0 h 31"/>
                <a:gd name="T16" fmla="*/ 11 w 19"/>
                <a:gd name="T17" fmla="*/ 0 h 31"/>
                <a:gd name="T18" fmla="*/ 11 w 19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15" y="15"/>
                  </a:lnTo>
                  <a:lnTo>
                    <a:pt x="19" y="31"/>
                  </a:lnTo>
                  <a:lnTo>
                    <a:pt x="7" y="31"/>
                  </a:lnTo>
                  <a:lnTo>
                    <a:pt x="4" y="15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" name="Freeform 322"/>
            <p:cNvSpPr>
              <a:spLocks noChangeAspect="1"/>
            </p:cNvSpPr>
            <p:nvPr/>
          </p:nvSpPr>
          <p:spPr bwMode="auto">
            <a:xfrm>
              <a:off x="2929" y="2341"/>
              <a:ext cx="108" cy="51"/>
            </a:xfrm>
            <a:custGeom>
              <a:avLst/>
              <a:gdLst>
                <a:gd name="T0" fmla="*/ 61 w 108"/>
                <a:gd name="T1" fmla="*/ 0 h 51"/>
                <a:gd name="T2" fmla="*/ 46 w 108"/>
                <a:gd name="T3" fmla="*/ 0 h 51"/>
                <a:gd name="T4" fmla="*/ 46 w 108"/>
                <a:gd name="T5" fmla="*/ 0 h 51"/>
                <a:gd name="T6" fmla="*/ 36 w 108"/>
                <a:gd name="T7" fmla="*/ 13 h 51"/>
                <a:gd name="T8" fmla="*/ 25 w 108"/>
                <a:gd name="T9" fmla="*/ 23 h 51"/>
                <a:gd name="T10" fmla="*/ 15 w 108"/>
                <a:gd name="T11" fmla="*/ 32 h 51"/>
                <a:gd name="T12" fmla="*/ 0 w 108"/>
                <a:gd name="T13" fmla="*/ 42 h 51"/>
                <a:gd name="T14" fmla="*/ 0 w 108"/>
                <a:gd name="T15" fmla="*/ 51 h 51"/>
                <a:gd name="T16" fmla="*/ 0 w 108"/>
                <a:gd name="T17" fmla="*/ 51 h 51"/>
                <a:gd name="T18" fmla="*/ 17 w 108"/>
                <a:gd name="T19" fmla="*/ 42 h 51"/>
                <a:gd name="T20" fmla="*/ 32 w 108"/>
                <a:gd name="T21" fmla="*/ 34 h 51"/>
                <a:gd name="T22" fmla="*/ 44 w 108"/>
                <a:gd name="T23" fmla="*/ 21 h 51"/>
                <a:gd name="T24" fmla="*/ 57 w 108"/>
                <a:gd name="T25" fmla="*/ 9 h 51"/>
                <a:gd name="T26" fmla="*/ 57 w 108"/>
                <a:gd name="T27" fmla="*/ 9 h 51"/>
                <a:gd name="T28" fmla="*/ 68 w 108"/>
                <a:gd name="T29" fmla="*/ 21 h 51"/>
                <a:gd name="T30" fmla="*/ 80 w 108"/>
                <a:gd name="T31" fmla="*/ 32 h 51"/>
                <a:gd name="T32" fmla="*/ 93 w 108"/>
                <a:gd name="T33" fmla="*/ 42 h 51"/>
                <a:gd name="T34" fmla="*/ 106 w 108"/>
                <a:gd name="T35" fmla="*/ 51 h 51"/>
                <a:gd name="T36" fmla="*/ 108 w 108"/>
                <a:gd name="T37" fmla="*/ 36 h 51"/>
                <a:gd name="T38" fmla="*/ 108 w 108"/>
                <a:gd name="T39" fmla="*/ 36 h 51"/>
                <a:gd name="T40" fmla="*/ 95 w 108"/>
                <a:gd name="T41" fmla="*/ 30 h 51"/>
                <a:gd name="T42" fmla="*/ 85 w 108"/>
                <a:gd name="T43" fmla="*/ 21 h 51"/>
                <a:gd name="T44" fmla="*/ 72 w 108"/>
                <a:gd name="T45" fmla="*/ 13 h 51"/>
                <a:gd name="T46" fmla="*/ 61 w 108"/>
                <a:gd name="T47" fmla="*/ 0 h 51"/>
                <a:gd name="T48" fmla="*/ 61 w 108"/>
                <a:gd name="T49" fmla="*/ 0 h 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" h="51">
                  <a:moveTo>
                    <a:pt x="61" y="0"/>
                  </a:moveTo>
                  <a:lnTo>
                    <a:pt x="46" y="0"/>
                  </a:lnTo>
                  <a:lnTo>
                    <a:pt x="36" y="13"/>
                  </a:lnTo>
                  <a:lnTo>
                    <a:pt x="25" y="23"/>
                  </a:lnTo>
                  <a:lnTo>
                    <a:pt x="15" y="32"/>
                  </a:lnTo>
                  <a:lnTo>
                    <a:pt x="0" y="42"/>
                  </a:lnTo>
                  <a:lnTo>
                    <a:pt x="0" y="51"/>
                  </a:lnTo>
                  <a:lnTo>
                    <a:pt x="17" y="42"/>
                  </a:lnTo>
                  <a:lnTo>
                    <a:pt x="32" y="34"/>
                  </a:lnTo>
                  <a:lnTo>
                    <a:pt x="44" y="21"/>
                  </a:lnTo>
                  <a:lnTo>
                    <a:pt x="57" y="9"/>
                  </a:lnTo>
                  <a:lnTo>
                    <a:pt x="68" y="21"/>
                  </a:lnTo>
                  <a:lnTo>
                    <a:pt x="80" y="32"/>
                  </a:lnTo>
                  <a:lnTo>
                    <a:pt x="93" y="42"/>
                  </a:lnTo>
                  <a:lnTo>
                    <a:pt x="106" y="51"/>
                  </a:lnTo>
                  <a:lnTo>
                    <a:pt x="108" y="36"/>
                  </a:lnTo>
                  <a:lnTo>
                    <a:pt x="95" y="30"/>
                  </a:lnTo>
                  <a:lnTo>
                    <a:pt x="85" y="21"/>
                  </a:lnTo>
                  <a:lnTo>
                    <a:pt x="72" y="1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Freeform 323"/>
            <p:cNvSpPr>
              <a:spLocks noChangeAspect="1"/>
            </p:cNvSpPr>
            <p:nvPr/>
          </p:nvSpPr>
          <p:spPr bwMode="auto">
            <a:xfrm>
              <a:off x="2953" y="2381"/>
              <a:ext cx="63" cy="11"/>
            </a:xfrm>
            <a:custGeom>
              <a:avLst/>
              <a:gdLst>
                <a:gd name="T0" fmla="*/ 0 w 64"/>
                <a:gd name="T1" fmla="*/ 0 h 11"/>
                <a:gd name="T2" fmla="*/ 64 w 64"/>
                <a:gd name="T3" fmla="*/ 0 h 11"/>
                <a:gd name="T4" fmla="*/ 64 w 64"/>
                <a:gd name="T5" fmla="*/ 11 h 11"/>
                <a:gd name="T6" fmla="*/ 0 w 64"/>
                <a:gd name="T7" fmla="*/ 11 h 11"/>
                <a:gd name="T8" fmla="*/ 0 w 64"/>
                <a:gd name="T9" fmla="*/ 0 h 11"/>
                <a:gd name="T10" fmla="*/ 0 w 64"/>
                <a:gd name="T11" fmla="*/ 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" h="11">
                  <a:moveTo>
                    <a:pt x="0" y="0"/>
                  </a:moveTo>
                  <a:lnTo>
                    <a:pt x="64" y="0"/>
                  </a:lnTo>
                  <a:lnTo>
                    <a:pt x="64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Freeform 324"/>
            <p:cNvSpPr>
              <a:spLocks noChangeAspect="1" noEditPoints="1"/>
            </p:cNvSpPr>
            <p:nvPr/>
          </p:nvSpPr>
          <p:spPr bwMode="auto">
            <a:xfrm>
              <a:off x="2944" y="2407"/>
              <a:ext cx="82" cy="55"/>
            </a:xfrm>
            <a:custGeom>
              <a:avLst/>
              <a:gdLst>
                <a:gd name="T0" fmla="*/ 0 w 82"/>
                <a:gd name="T1" fmla="*/ 0 h 54"/>
                <a:gd name="T2" fmla="*/ 0 w 82"/>
                <a:gd name="T3" fmla="*/ 54 h 54"/>
                <a:gd name="T4" fmla="*/ 48 w 82"/>
                <a:gd name="T5" fmla="*/ 54 h 54"/>
                <a:gd name="T6" fmla="*/ 48 w 82"/>
                <a:gd name="T7" fmla="*/ 54 h 54"/>
                <a:gd name="T8" fmla="*/ 63 w 82"/>
                <a:gd name="T9" fmla="*/ 54 h 54"/>
                <a:gd name="T10" fmla="*/ 74 w 82"/>
                <a:gd name="T11" fmla="*/ 50 h 54"/>
                <a:gd name="T12" fmla="*/ 78 w 82"/>
                <a:gd name="T13" fmla="*/ 48 h 54"/>
                <a:gd name="T14" fmla="*/ 80 w 82"/>
                <a:gd name="T15" fmla="*/ 44 h 54"/>
                <a:gd name="T16" fmla="*/ 82 w 82"/>
                <a:gd name="T17" fmla="*/ 31 h 54"/>
                <a:gd name="T18" fmla="*/ 82 w 82"/>
                <a:gd name="T19" fmla="*/ 0 h 54"/>
                <a:gd name="T20" fmla="*/ 0 w 82"/>
                <a:gd name="T21" fmla="*/ 0 h 54"/>
                <a:gd name="T22" fmla="*/ 0 w 82"/>
                <a:gd name="T23" fmla="*/ 0 h 54"/>
                <a:gd name="T24" fmla="*/ 67 w 82"/>
                <a:gd name="T25" fmla="*/ 8 h 54"/>
                <a:gd name="T26" fmla="*/ 67 w 82"/>
                <a:gd name="T27" fmla="*/ 31 h 54"/>
                <a:gd name="T28" fmla="*/ 67 w 82"/>
                <a:gd name="T29" fmla="*/ 31 h 54"/>
                <a:gd name="T30" fmla="*/ 65 w 82"/>
                <a:gd name="T31" fmla="*/ 40 h 54"/>
                <a:gd name="T32" fmla="*/ 63 w 82"/>
                <a:gd name="T33" fmla="*/ 42 h 54"/>
                <a:gd name="T34" fmla="*/ 61 w 82"/>
                <a:gd name="T35" fmla="*/ 44 h 54"/>
                <a:gd name="T36" fmla="*/ 53 w 82"/>
                <a:gd name="T37" fmla="*/ 44 h 54"/>
                <a:gd name="T38" fmla="*/ 40 w 82"/>
                <a:gd name="T39" fmla="*/ 44 h 54"/>
                <a:gd name="T40" fmla="*/ 12 w 82"/>
                <a:gd name="T41" fmla="*/ 44 h 54"/>
                <a:gd name="T42" fmla="*/ 12 w 82"/>
                <a:gd name="T43" fmla="*/ 8 h 54"/>
                <a:gd name="T44" fmla="*/ 67 w 82"/>
                <a:gd name="T45" fmla="*/ 8 h 54"/>
                <a:gd name="T46" fmla="*/ 67 w 82"/>
                <a:gd name="T47" fmla="*/ 8 h 5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82" h="54">
                  <a:moveTo>
                    <a:pt x="0" y="0"/>
                  </a:moveTo>
                  <a:lnTo>
                    <a:pt x="0" y="54"/>
                  </a:lnTo>
                  <a:lnTo>
                    <a:pt x="48" y="54"/>
                  </a:lnTo>
                  <a:lnTo>
                    <a:pt x="63" y="54"/>
                  </a:lnTo>
                  <a:lnTo>
                    <a:pt x="74" y="50"/>
                  </a:lnTo>
                  <a:lnTo>
                    <a:pt x="78" y="48"/>
                  </a:lnTo>
                  <a:lnTo>
                    <a:pt x="80" y="44"/>
                  </a:lnTo>
                  <a:lnTo>
                    <a:pt x="82" y="31"/>
                  </a:lnTo>
                  <a:lnTo>
                    <a:pt x="82" y="0"/>
                  </a:lnTo>
                  <a:lnTo>
                    <a:pt x="0" y="0"/>
                  </a:lnTo>
                  <a:close/>
                  <a:moveTo>
                    <a:pt x="67" y="8"/>
                  </a:moveTo>
                  <a:lnTo>
                    <a:pt x="67" y="31"/>
                  </a:lnTo>
                  <a:lnTo>
                    <a:pt x="65" y="40"/>
                  </a:lnTo>
                  <a:lnTo>
                    <a:pt x="63" y="42"/>
                  </a:lnTo>
                  <a:lnTo>
                    <a:pt x="61" y="44"/>
                  </a:lnTo>
                  <a:lnTo>
                    <a:pt x="53" y="44"/>
                  </a:lnTo>
                  <a:lnTo>
                    <a:pt x="40" y="44"/>
                  </a:lnTo>
                  <a:lnTo>
                    <a:pt x="12" y="44"/>
                  </a:lnTo>
                  <a:lnTo>
                    <a:pt x="12" y="8"/>
                  </a:lnTo>
                  <a:lnTo>
                    <a:pt x="6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Freeform 325"/>
            <p:cNvSpPr>
              <a:spLocks noChangeAspect="1"/>
            </p:cNvSpPr>
            <p:nvPr/>
          </p:nvSpPr>
          <p:spPr bwMode="auto">
            <a:xfrm>
              <a:off x="2736" y="2343"/>
              <a:ext cx="57" cy="121"/>
            </a:xfrm>
            <a:custGeom>
              <a:avLst/>
              <a:gdLst>
                <a:gd name="T0" fmla="*/ 44 w 55"/>
                <a:gd name="T1" fmla="*/ 104 h 121"/>
                <a:gd name="T2" fmla="*/ 44 w 55"/>
                <a:gd name="T3" fmla="*/ 104 h 121"/>
                <a:gd name="T4" fmla="*/ 44 w 55"/>
                <a:gd name="T5" fmla="*/ 112 h 121"/>
                <a:gd name="T6" fmla="*/ 40 w 55"/>
                <a:gd name="T7" fmla="*/ 116 h 121"/>
                <a:gd name="T8" fmla="*/ 36 w 55"/>
                <a:gd name="T9" fmla="*/ 118 h 121"/>
                <a:gd name="T10" fmla="*/ 30 w 55"/>
                <a:gd name="T11" fmla="*/ 121 h 121"/>
                <a:gd name="T12" fmla="*/ 17 w 55"/>
                <a:gd name="T13" fmla="*/ 121 h 121"/>
                <a:gd name="T14" fmla="*/ 17 w 55"/>
                <a:gd name="T15" fmla="*/ 110 h 121"/>
                <a:gd name="T16" fmla="*/ 25 w 55"/>
                <a:gd name="T17" fmla="*/ 110 h 121"/>
                <a:gd name="T18" fmla="*/ 25 w 55"/>
                <a:gd name="T19" fmla="*/ 110 h 121"/>
                <a:gd name="T20" fmla="*/ 30 w 55"/>
                <a:gd name="T21" fmla="*/ 108 h 121"/>
                <a:gd name="T22" fmla="*/ 32 w 55"/>
                <a:gd name="T23" fmla="*/ 104 h 121"/>
                <a:gd name="T24" fmla="*/ 32 w 55"/>
                <a:gd name="T25" fmla="*/ 32 h 121"/>
                <a:gd name="T26" fmla="*/ 0 w 55"/>
                <a:gd name="T27" fmla="*/ 32 h 121"/>
                <a:gd name="T28" fmla="*/ 0 w 55"/>
                <a:gd name="T29" fmla="*/ 21 h 121"/>
                <a:gd name="T30" fmla="*/ 32 w 55"/>
                <a:gd name="T31" fmla="*/ 21 h 121"/>
                <a:gd name="T32" fmla="*/ 32 w 55"/>
                <a:gd name="T33" fmla="*/ 0 h 121"/>
                <a:gd name="T34" fmla="*/ 44 w 55"/>
                <a:gd name="T35" fmla="*/ 0 h 121"/>
                <a:gd name="T36" fmla="*/ 44 w 55"/>
                <a:gd name="T37" fmla="*/ 21 h 121"/>
                <a:gd name="T38" fmla="*/ 55 w 55"/>
                <a:gd name="T39" fmla="*/ 21 h 121"/>
                <a:gd name="T40" fmla="*/ 55 w 55"/>
                <a:gd name="T41" fmla="*/ 32 h 121"/>
                <a:gd name="T42" fmla="*/ 44 w 55"/>
                <a:gd name="T43" fmla="*/ 32 h 121"/>
                <a:gd name="T44" fmla="*/ 44 w 55"/>
                <a:gd name="T45" fmla="*/ 104 h 121"/>
                <a:gd name="T46" fmla="*/ 44 w 55"/>
                <a:gd name="T47" fmla="*/ 104 h 12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5" h="121">
                  <a:moveTo>
                    <a:pt x="44" y="104"/>
                  </a:moveTo>
                  <a:lnTo>
                    <a:pt x="44" y="104"/>
                  </a:lnTo>
                  <a:lnTo>
                    <a:pt x="44" y="112"/>
                  </a:lnTo>
                  <a:lnTo>
                    <a:pt x="40" y="116"/>
                  </a:lnTo>
                  <a:lnTo>
                    <a:pt x="36" y="118"/>
                  </a:lnTo>
                  <a:lnTo>
                    <a:pt x="30" y="121"/>
                  </a:lnTo>
                  <a:lnTo>
                    <a:pt x="17" y="121"/>
                  </a:lnTo>
                  <a:lnTo>
                    <a:pt x="17" y="110"/>
                  </a:lnTo>
                  <a:lnTo>
                    <a:pt x="25" y="110"/>
                  </a:lnTo>
                  <a:lnTo>
                    <a:pt x="30" y="108"/>
                  </a:lnTo>
                  <a:lnTo>
                    <a:pt x="32" y="104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32" y="21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21"/>
                  </a:lnTo>
                  <a:lnTo>
                    <a:pt x="55" y="21"/>
                  </a:lnTo>
                  <a:lnTo>
                    <a:pt x="55" y="32"/>
                  </a:lnTo>
                  <a:lnTo>
                    <a:pt x="44" y="32"/>
                  </a:lnTo>
                  <a:lnTo>
                    <a:pt x="44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6" name="Freeform 326"/>
            <p:cNvSpPr>
              <a:spLocks noChangeAspect="1" noEditPoints="1"/>
            </p:cNvSpPr>
            <p:nvPr/>
          </p:nvSpPr>
          <p:spPr bwMode="auto">
            <a:xfrm>
              <a:off x="3098" y="2350"/>
              <a:ext cx="62" cy="114"/>
            </a:xfrm>
            <a:custGeom>
              <a:avLst/>
              <a:gdLst>
                <a:gd name="T0" fmla="*/ 24 w 62"/>
                <a:gd name="T1" fmla="*/ 54 h 114"/>
                <a:gd name="T2" fmla="*/ 24 w 62"/>
                <a:gd name="T3" fmla="*/ 50 h 114"/>
                <a:gd name="T4" fmla="*/ 38 w 62"/>
                <a:gd name="T5" fmla="*/ 50 h 114"/>
                <a:gd name="T6" fmla="*/ 38 w 62"/>
                <a:gd name="T7" fmla="*/ 114 h 114"/>
                <a:gd name="T8" fmla="*/ 51 w 62"/>
                <a:gd name="T9" fmla="*/ 114 h 114"/>
                <a:gd name="T10" fmla="*/ 51 w 62"/>
                <a:gd name="T11" fmla="*/ 50 h 114"/>
                <a:gd name="T12" fmla="*/ 62 w 62"/>
                <a:gd name="T13" fmla="*/ 50 h 114"/>
                <a:gd name="T14" fmla="*/ 62 w 62"/>
                <a:gd name="T15" fmla="*/ 40 h 114"/>
                <a:gd name="T16" fmla="*/ 51 w 62"/>
                <a:gd name="T17" fmla="*/ 40 h 114"/>
                <a:gd name="T18" fmla="*/ 51 w 62"/>
                <a:gd name="T19" fmla="*/ 10 h 114"/>
                <a:gd name="T20" fmla="*/ 62 w 62"/>
                <a:gd name="T21" fmla="*/ 10 h 114"/>
                <a:gd name="T22" fmla="*/ 62 w 62"/>
                <a:gd name="T23" fmla="*/ 0 h 114"/>
                <a:gd name="T24" fmla="*/ 5 w 62"/>
                <a:gd name="T25" fmla="*/ 0 h 114"/>
                <a:gd name="T26" fmla="*/ 5 w 62"/>
                <a:gd name="T27" fmla="*/ 10 h 114"/>
                <a:gd name="T28" fmla="*/ 13 w 62"/>
                <a:gd name="T29" fmla="*/ 10 h 114"/>
                <a:gd name="T30" fmla="*/ 13 w 62"/>
                <a:gd name="T31" fmla="*/ 40 h 114"/>
                <a:gd name="T32" fmla="*/ 2 w 62"/>
                <a:gd name="T33" fmla="*/ 40 h 114"/>
                <a:gd name="T34" fmla="*/ 2 w 62"/>
                <a:gd name="T35" fmla="*/ 50 h 114"/>
                <a:gd name="T36" fmla="*/ 13 w 62"/>
                <a:gd name="T37" fmla="*/ 50 h 114"/>
                <a:gd name="T38" fmla="*/ 13 w 62"/>
                <a:gd name="T39" fmla="*/ 52 h 114"/>
                <a:gd name="T40" fmla="*/ 13 w 62"/>
                <a:gd name="T41" fmla="*/ 52 h 114"/>
                <a:gd name="T42" fmla="*/ 11 w 62"/>
                <a:gd name="T43" fmla="*/ 69 h 114"/>
                <a:gd name="T44" fmla="*/ 9 w 62"/>
                <a:gd name="T45" fmla="*/ 84 h 114"/>
                <a:gd name="T46" fmla="*/ 5 w 62"/>
                <a:gd name="T47" fmla="*/ 97 h 114"/>
                <a:gd name="T48" fmla="*/ 0 w 62"/>
                <a:gd name="T49" fmla="*/ 107 h 114"/>
                <a:gd name="T50" fmla="*/ 5 w 62"/>
                <a:gd name="T51" fmla="*/ 114 h 114"/>
                <a:gd name="T52" fmla="*/ 5 w 62"/>
                <a:gd name="T53" fmla="*/ 114 h 114"/>
                <a:gd name="T54" fmla="*/ 13 w 62"/>
                <a:gd name="T55" fmla="*/ 103 h 114"/>
                <a:gd name="T56" fmla="*/ 19 w 62"/>
                <a:gd name="T57" fmla="*/ 90 h 114"/>
                <a:gd name="T58" fmla="*/ 24 w 62"/>
                <a:gd name="T59" fmla="*/ 73 h 114"/>
                <a:gd name="T60" fmla="*/ 24 w 62"/>
                <a:gd name="T61" fmla="*/ 54 h 114"/>
                <a:gd name="T62" fmla="*/ 24 w 62"/>
                <a:gd name="T63" fmla="*/ 54 h 114"/>
                <a:gd name="T64" fmla="*/ 38 w 62"/>
                <a:gd name="T65" fmla="*/ 40 h 114"/>
                <a:gd name="T66" fmla="*/ 24 w 62"/>
                <a:gd name="T67" fmla="*/ 40 h 114"/>
                <a:gd name="T68" fmla="*/ 24 w 62"/>
                <a:gd name="T69" fmla="*/ 8 h 114"/>
                <a:gd name="T70" fmla="*/ 38 w 62"/>
                <a:gd name="T71" fmla="*/ 8 h 114"/>
                <a:gd name="T72" fmla="*/ 38 w 62"/>
                <a:gd name="T73" fmla="*/ 40 h 114"/>
                <a:gd name="T74" fmla="*/ 38 w 62"/>
                <a:gd name="T75" fmla="*/ 40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2" h="114">
                  <a:moveTo>
                    <a:pt x="24" y="54"/>
                  </a:moveTo>
                  <a:lnTo>
                    <a:pt x="24" y="50"/>
                  </a:lnTo>
                  <a:lnTo>
                    <a:pt x="38" y="50"/>
                  </a:lnTo>
                  <a:lnTo>
                    <a:pt x="38" y="114"/>
                  </a:lnTo>
                  <a:lnTo>
                    <a:pt x="51" y="114"/>
                  </a:lnTo>
                  <a:lnTo>
                    <a:pt x="51" y="50"/>
                  </a:lnTo>
                  <a:lnTo>
                    <a:pt x="62" y="50"/>
                  </a:lnTo>
                  <a:lnTo>
                    <a:pt x="62" y="40"/>
                  </a:lnTo>
                  <a:lnTo>
                    <a:pt x="51" y="40"/>
                  </a:lnTo>
                  <a:lnTo>
                    <a:pt x="51" y="10"/>
                  </a:lnTo>
                  <a:lnTo>
                    <a:pt x="62" y="10"/>
                  </a:lnTo>
                  <a:lnTo>
                    <a:pt x="62" y="0"/>
                  </a:lnTo>
                  <a:lnTo>
                    <a:pt x="5" y="0"/>
                  </a:lnTo>
                  <a:lnTo>
                    <a:pt x="5" y="10"/>
                  </a:lnTo>
                  <a:lnTo>
                    <a:pt x="13" y="10"/>
                  </a:lnTo>
                  <a:lnTo>
                    <a:pt x="13" y="40"/>
                  </a:lnTo>
                  <a:lnTo>
                    <a:pt x="2" y="40"/>
                  </a:lnTo>
                  <a:lnTo>
                    <a:pt x="2" y="50"/>
                  </a:lnTo>
                  <a:lnTo>
                    <a:pt x="13" y="50"/>
                  </a:lnTo>
                  <a:lnTo>
                    <a:pt x="13" y="52"/>
                  </a:lnTo>
                  <a:lnTo>
                    <a:pt x="11" y="69"/>
                  </a:lnTo>
                  <a:lnTo>
                    <a:pt x="9" y="84"/>
                  </a:lnTo>
                  <a:lnTo>
                    <a:pt x="5" y="97"/>
                  </a:lnTo>
                  <a:lnTo>
                    <a:pt x="0" y="107"/>
                  </a:lnTo>
                  <a:lnTo>
                    <a:pt x="5" y="114"/>
                  </a:lnTo>
                  <a:lnTo>
                    <a:pt x="13" y="103"/>
                  </a:lnTo>
                  <a:lnTo>
                    <a:pt x="19" y="90"/>
                  </a:lnTo>
                  <a:lnTo>
                    <a:pt x="24" y="73"/>
                  </a:lnTo>
                  <a:lnTo>
                    <a:pt x="24" y="54"/>
                  </a:lnTo>
                  <a:close/>
                  <a:moveTo>
                    <a:pt x="38" y="40"/>
                  </a:moveTo>
                  <a:lnTo>
                    <a:pt x="24" y="40"/>
                  </a:lnTo>
                  <a:lnTo>
                    <a:pt x="24" y="8"/>
                  </a:lnTo>
                  <a:lnTo>
                    <a:pt x="38" y="8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" name="Freeform 327"/>
            <p:cNvSpPr>
              <a:spLocks noChangeAspect="1" noEditPoints="1"/>
            </p:cNvSpPr>
            <p:nvPr/>
          </p:nvSpPr>
          <p:spPr bwMode="auto">
            <a:xfrm>
              <a:off x="3050" y="2350"/>
              <a:ext cx="46" cy="109"/>
            </a:xfrm>
            <a:custGeom>
              <a:avLst/>
              <a:gdLst>
                <a:gd name="T0" fmla="*/ 4 w 46"/>
                <a:gd name="T1" fmla="*/ 10 h 109"/>
                <a:gd name="T2" fmla="*/ 14 w 46"/>
                <a:gd name="T3" fmla="*/ 10 h 109"/>
                <a:gd name="T4" fmla="*/ 14 w 46"/>
                <a:gd name="T5" fmla="*/ 10 h 109"/>
                <a:gd name="T6" fmla="*/ 14 w 46"/>
                <a:gd name="T7" fmla="*/ 23 h 109"/>
                <a:gd name="T8" fmla="*/ 10 w 46"/>
                <a:gd name="T9" fmla="*/ 36 h 109"/>
                <a:gd name="T10" fmla="*/ 6 w 46"/>
                <a:gd name="T11" fmla="*/ 48 h 109"/>
                <a:gd name="T12" fmla="*/ 0 w 46"/>
                <a:gd name="T13" fmla="*/ 59 h 109"/>
                <a:gd name="T14" fmla="*/ 4 w 46"/>
                <a:gd name="T15" fmla="*/ 69 h 109"/>
                <a:gd name="T16" fmla="*/ 4 w 46"/>
                <a:gd name="T17" fmla="*/ 69 h 109"/>
                <a:gd name="T18" fmla="*/ 10 w 46"/>
                <a:gd name="T19" fmla="*/ 59 h 109"/>
                <a:gd name="T20" fmla="*/ 10 w 46"/>
                <a:gd name="T21" fmla="*/ 57 h 109"/>
                <a:gd name="T22" fmla="*/ 10 w 46"/>
                <a:gd name="T23" fmla="*/ 109 h 109"/>
                <a:gd name="T24" fmla="*/ 29 w 46"/>
                <a:gd name="T25" fmla="*/ 109 h 109"/>
                <a:gd name="T26" fmla="*/ 29 w 46"/>
                <a:gd name="T27" fmla="*/ 109 h 109"/>
                <a:gd name="T28" fmla="*/ 36 w 46"/>
                <a:gd name="T29" fmla="*/ 109 h 109"/>
                <a:gd name="T30" fmla="*/ 42 w 46"/>
                <a:gd name="T31" fmla="*/ 105 h 109"/>
                <a:gd name="T32" fmla="*/ 44 w 46"/>
                <a:gd name="T33" fmla="*/ 99 h 109"/>
                <a:gd name="T34" fmla="*/ 44 w 46"/>
                <a:gd name="T35" fmla="*/ 90 h 109"/>
                <a:gd name="T36" fmla="*/ 44 w 46"/>
                <a:gd name="T37" fmla="*/ 40 h 109"/>
                <a:gd name="T38" fmla="*/ 21 w 46"/>
                <a:gd name="T39" fmla="*/ 40 h 109"/>
                <a:gd name="T40" fmla="*/ 21 w 46"/>
                <a:gd name="T41" fmla="*/ 40 h 109"/>
                <a:gd name="T42" fmla="*/ 25 w 46"/>
                <a:gd name="T43" fmla="*/ 25 h 109"/>
                <a:gd name="T44" fmla="*/ 29 w 46"/>
                <a:gd name="T45" fmla="*/ 10 h 109"/>
                <a:gd name="T46" fmla="*/ 46 w 46"/>
                <a:gd name="T47" fmla="*/ 10 h 109"/>
                <a:gd name="T48" fmla="*/ 46 w 46"/>
                <a:gd name="T49" fmla="*/ 0 h 109"/>
                <a:gd name="T50" fmla="*/ 4 w 46"/>
                <a:gd name="T51" fmla="*/ 0 h 109"/>
                <a:gd name="T52" fmla="*/ 4 w 46"/>
                <a:gd name="T53" fmla="*/ 10 h 109"/>
                <a:gd name="T54" fmla="*/ 4 w 46"/>
                <a:gd name="T55" fmla="*/ 10 h 109"/>
                <a:gd name="T56" fmla="*/ 21 w 46"/>
                <a:gd name="T57" fmla="*/ 48 h 109"/>
                <a:gd name="T58" fmla="*/ 33 w 46"/>
                <a:gd name="T59" fmla="*/ 48 h 109"/>
                <a:gd name="T60" fmla="*/ 33 w 46"/>
                <a:gd name="T61" fmla="*/ 88 h 109"/>
                <a:gd name="T62" fmla="*/ 33 w 46"/>
                <a:gd name="T63" fmla="*/ 88 h 109"/>
                <a:gd name="T64" fmla="*/ 33 w 46"/>
                <a:gd name="T65" fmla="*/ 99 h 109"/>
                <a:gd name="T66" fmla="*/ 29 w 46"/>
                <a:gd name="T67" fmla="*/ 101 h 109"/>
                <a:gd name="T68" fmla="*/ 27 w 46"/>
                <a:gd name="T69" fmla="*/ 101 h 109"/>
                <a:gd name="T70" fmla="*/ 21 w 46"/>
                <a:gd name="T71" fmla="*/ 101 h 109"/>
                <a:gd name="T72" fmla="*/ 21 w 46"/>
                <a:gd name="T73" fmla="*/ 48 h 109"/>
                <a:gd name="T74" fmla="*/ 21 w 46"/>
                <a:gd name="T75" fmla="*/ 48 h 10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6" h="109">
                  <a:moveTo>
                    <a:pt x="4" y="10"/>
                  </a:moveTo>
                  <a:lnTo>
                    <a:pt x="14" y="10"/>
                  </a:lnTo>
                  <a:lnTo>
                    <a:pt x="14" y="23"/>
                  </a:lnTo>
                  <a:lnTo>
                    <a:pt x="10" y="36"/>
                  </a:lnTo>
                  <a:lnTo>
                    <a:pt x="6" y="48"/>
                  </a:lnTo>
                  <a:lnTo>
                    <a:pt x="0" y="59"/>
                  </a:lnTo>
                  <a:lnTo>
                    <a:pt x="4" y="69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109"/>
                  </a:lnTo>
                  <a:lnTo>
                    <a:pt x="29" y="109"/>
                  </a:lnTo>
                  <a:lnTo>
                    <a:pt x="36" y="109"/>
                  </a:lnTo>
                  <a:lnTo>
                    <a:pt x="42" y="105"/>
                  </a:lnTo>
                  <a:lnTo>
                    <a:pt x="44" y="99"/>
                  </a:lnTo>
                  <a:lnTo>
                    <a:pt x="44" y="90"/>
                  </a:lnTo>
                  <a:lnTo>
                    <a:pt x="44" y="40"/>
                  </a:lnTo>
                  <a:lnTo>
                    <a:pt x="21" y="40"/>
                  </a:lnTo>
                  <a:lnTo>
                    <a:pt x="25" y="25"/>
                  </a:lnTo>
                  <a:lnTo>
                    <a:pt x="29" y="10"/>
                  </a:lnTo>
                  <a:lnTo>
                    <a:pt x="46" y="10"/>
                  </a:lnTo>
                  <a:lnTo>
                    <a:pt x="46" y="0"/>
                  </a:lnTo>
                  <a:lnTo>
                    <a:pt x="4" y="0"/>
                  </a:lnTo>
                  <a:lnTo>
                    <a:pt x="4" y="10"/>
                  </a:lnTo>
                  <a:close/>
                  <a:moveTo>
                    <a:pt x="21" y="48"/>
                  </a:moveTo>
                  <a:lnTo>
                    <a:pt x="33" y="48"/>
                  </a:lnTo>
                  <a:lnTo>
                    <a:pt x="33" y="88"/>
                  </a:lnTo>
                  <a:lnTo>
                    <a:pt x="33" y="99"/>
                  </a:lnTo>
                  <a:lnTo>
                    <a:pt x="29" y="101"/>
                  </a:lnTo>
                  <a:lnTo>
                    <a:pt x="27" y="101"/>
                  </a:lnTo>
                  <a:lnTo>
                    <a:pt x="21" y="101"/>
                  </a:lnTo>
                  <a:lnTo>
                    <a:pt x="21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" name="Freeform 328"/>
            <p:cNvSpPr>
              <a:spLocks noChangeAspect="1"/>
            </p:cNvSpPr>
            <p:nvPr/>
          </p:nvSpPr>
          <p:spPr bwMode="auto">
            <a:xfrm>
              <a:off x="2624" y="2348"/>
              <a:ext cx="46" cy="116"/>
            </a:xfrm>
            <a:custGeom>
              <a:avLst/>
              <a:gdLst>
                <a:gd name="T0" fmla="*/ 29 w 46"/>
                <a:gd name="T1" fmla="*/ 40 h 116"/>
                <a:gd name="T2" fmla="*/ 29 w 46"/>
                <a:gd name="T3" fmla="*/ 40 h 116"/>
                <a:gd name="T4" fmla="*/ 25 w 46"/>
                <a:gd name="T5" fmla="*/ 33 h 116"/>
                <a:gd name="T6" fmla="*/ 25 w 46"/>
                <a:gd name="T7" fmla="*/ 33 h 116"/>
                <a:gd name="T8" fmla="*/ 34 w 46"/>
                <a:gd name="T9" fmla="*/ 27 h 116"/>
                <a:gd name="T10" fmla="*/ 40 w 46"/>
                <a:gd name="T11" fmla="*/ 19 h 116"/>
                <a:gd name="T12" fmla="*/ 42 w 46"/>
                <a:gd name="T13" fmla="*/ 10 h 116"/>
                <a:gd name="T14" fmla="*/ 44 w 46"/>
                <a:gd name="T15" fmla="*/ 0 h 116"/>
                <a:gd name="T16" fmla="*/ 2 w 46"/>
                <a:gd name="T17" fmla="*/ 0 h 116"/>
                <a:gd name="T18" fmla="*/ 2 w 46"/>
                <a:gd name="T19" fmla="*/ 8 h 116"/>
                <a:gd name="T20" fmla="*/ 29 w 46"/>
                <a:gd name="T21" fmla="*/ 8 h 116"/>
                <a:gd name="T22" fmla="*/ 29 w 46"/>
                <a:gd name="T23" fmla="*/ 8 h 116"/>
                <a:gd name="T24" fmla="*/ 27 w 46"/>
                <a:gd name="T25" fmla="*/ 19 h 116"/>
                <a:gd name="T26" fmla="*/ 23 w 46"/>
                <a:gd name="T27" fmla="*/ 27 h 116"/>
                <a:gd name="T28" fmla="*/ 23 w 46"/>
                <a:gd name="T29" fmla="*/ 27 h 116"/>
                <a:gd name="T30" fmla="*/ 17 w 46"/>
                <a:gd name="T31" fmla="*/ 16 h 116"/>
                <a:gd name="T32" fmla="*/ 6 w 46"/>
                <a:gd name="T33" fmla="*/ 16 h 116"/>
                <a:gd name="T34" fmla="*/ 6 w 46"/>
                <a:gd name="T35" fmla="*/ 16 h 116"/>
                <a:gd name="T36" fmla="*/ 12 w 46"/>
                <a:gd name="T37" fmla="*/ 29 h 116"/>
                <a:gd name="T38" fmla="*/ 17 w 46"/>
                <a:gd name="T39" fmla="*/ 40 h 116"/>
                <a:gd name="T40" fmla="*/ 0 w 46"/>
                <a:gd name="T41" fmla="*/ 40 h 116"/>
                <a:gd name="T42" fmla="*/ 0 w 46"/>
                <a:gd name="T43" fmla="*/ 50 h 116"/>
                <a:gd name="T44" fmla="*/ 15 w 46"/>
                <a:gd name="T45" fmla="*/ 50 h 116"/>
                <a:gd name="T46" fmla="*/ 15 w 46"/>
                <a:gd name="T47" fmla="*/ 99 h 116"/>
                <a:gd name="T48" fmla="*/ 15 w 46"/>
                <a:gd name="T49" fmla="*/ 99 h 116"/>
                <a:gd name="T50" fmla="*/ 12 w 46"/>
                <a:gd name="T51" fmla="*/ 103 h 116"/>
                <a:gd name="T52" fmla="*/ 8 w 46"/>
                <a:gd name="T53" fmla="*/ 105 h 116"/>
                <a:gd name="T54" fmla="*/ 0 w 46"/>
                <a:gd name="T55" fmla="*/ 105 h 116"/>
                <a:gd name="T56" fmla="*/ 2 w 46"/>
                <a:gd name="T57" fmla="*/ 116 h 116"/>
                <a:gd name="T58" fmla="*/ 12 w 46"/>
                <a:gd name="T59" fmla="*/ 116 h 116"/>
                <a:gd name="T60" fmla="*/ 12 w 46"/>
                <a:gd name="T61" fmla="*/ 116 h 116"/>
                <a:gd name="T62" fmla="*/ 19 w 46"/>
                <a:gd name="T63" fmla="*/ 116 h 116"/>
                <a:gd name="T64" fmla="*/ 23 w 46"/>
                <a:gd name="T65" fmla="*/ 111 h 116"/>
                <a:gd name="T66" fmla="*/ 25 w 46"/>
                <a:gd name="T67" fmla="*/ 107 h 116"/>
                <a:gd name="T68" fmla="*/ 27 w 46"/>
                <a:gd name="T69" fmla="*/ 99 h 116"/>
                <a:gd name="T70" fmla="*/ 27 w 46"/>
                <a:gd name="T71" fmla="*/ 50 h 116"/>
                <a:gd name="T72" fmla="*/ 34 w 46"/>
                <a:gd name="T73" fmla="*/ 50 h 116"/>
                <a:gd name="T74" fmla="*/ 34 w 46"/>
                <a:gd name="T75" fmla="*/ 50 h 116"/>
                <a:gd name="T76" fmla="*/ 34 w 46"/>
                <a:gd name="T77" fmla="*/ 61 h 116"/>
                <a:gd name="T78" fmla="*/ 29 w 46"/>
                <a:gd name="T79" fmla="*/ 73 h 116"/>
                <a:gd name="T80" fmla="*/ 36 w 46"/>
                <a:gd name="T81" fmla="*/ 80 h 116"/>
                <a:gd name="T82" fmla="*/ 36 w 46"/>
                <a:gd name="T83" fmla="*/ 80 h 116"/>
                <a:gd name="T84" fmla="*/ 40 w 46"/>
                <a:gd name="T85" fmla="*/ 71 h 116"/>
                <a:gd name="T86" fmla="*/ 44 w 46"/>
                <a:gd name="T87" fmla="*/ 63 h 116"/>
                <a:gd name="T88" fmla="*/ 46 w 46"/>
                <a:gd name="T89" fmla="*/ 52 h 116"/>
                <a:gd name="T90" fmla="*/ 46 w 46"/>
                <a:gd name="T91" fmla="*/ 40 h 116"/>
                <a:gd name="T92" fmla="*/ 29 w 46"/>
                <a:gd name="T93" fmla="*/ 40 h 116"/>
                <a:gd name="T94" fmla="*/ 29 w 46"/>
                <a:gd name="T95" fmla="*/ 40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6" h="116">
                  <a:moveTo>
                    <a:pt x="29" y="40"/>
                  </a:moveTo>
                  <a:lnTo>
                    <a:pt x="29" y="40"/>
                  </a:lnTo>
                  <a:lnTo>
                    <a:pt x="25" y="33"/>
                  </a:lnTo>
                  <a:lnTo>
                    <a:pt x="34" y="27"/>
                  </a:lnTo>
                  <a:lnTo>
                    <a:pt x="40" y="19"/>
                  </a:lnTo>
                  <a:lnTo>
                    <a:pt x="42" y="10"/>
                  </a:lnTo>
                  <a:lnTo>
                    <a:pt x="44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29" y="8"/>
                  </a:lnTo>
                  <a:lnTo>
                    <a:pt x="27" y="19"/>
                  </a:lnTo>
                  <a:lnTo>
                    <a:pt x="23" y="27"/>
                  </a:lnTo>
                  <a:lnTo>
                    <a:pt x="17" y="16"/>
                  </a:lnTo>
                  <a:lnTo>
                    <a:pt x="6" y="16"/>
                  </a:lnTo>
                  <a:lnTo>
                    <a:pt x="12" y="2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15" y="50"/>
                  </a:lnTo>
                  <a:lnTo>
                    <a:pt x="15" y="99"/>
                  </a:lnTo>
                  <a:lnTo>
                    <a:pt x="12" y="103"/>
                  </a:lnTo>
                  <a:lnTo>
                    <a:pt x="8" y="105"/>
                  </a:lnTo>
                  <a:lnTo>
                    <a:pt x="0" y="105"/>
                  </a:lnTo>
                  <a:lnTo>
                    <a:pt x="2" y="116"/>
                  </a:lnTo>
                  <a:lnTo>
                    <a:pt x="12" y="116"/>
                  </a:lnTo>
                  <a:lnTo>
                    <a:pt x="19" y="116"/>
                  </a:lnTo>
                  <a:lnTo>
                    <a:pt x="23" y="111"/>
                  </a:lnTo>
                  <a:lnTo>
                    <a:pt x="25" y="107"/>
                  </a:lnTo>
                  <a:lnTo>
                    <a:pt x="27" y="99"/>
                  </a:lnTo>
                  <a:lnTo>
                    <a:pt x="27" y="50"/>
                  </a:lnTo>
                  <a:lnTo>
                    <a:pt x="34" y="50"/>
                  </a:lnTo>
                  <a:lnTo>
                    <a:pt x="34" y="61"/>
                  </a:lnTo>
                  <a:lnTo>
                    <a:pt x="29" y="73"/>
                  </a:lnTo>
                  <a:lnTo>
                    <a:pt x="36" y="80"/>
                  </a:lnTo>
                  <a:lnTo>
                    <a:pt x="40" y="71"/>
                  </a:lnTo>
                  <a:lnTo>
                    <a:pt x="44" y="63"/>
                  </a:lnTo>
                  <a:lnTo>
                    <a:pt x="46" y="52"/>
                  </a:lnTo>
                  <a:lnTo>
                    <a:pt x="46" y="40"/>
                  </a:lnTo>
                  <a:lnTo>
                    <a:pt x="29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" name="Freeform 329"/>
            <p:cNvSpPr>
              <a:spLocks noChangeAspect="1"/>
            </p:cNvSpPr>
            <p:nvPr/>
          </p:nvSpPr>
          <p:spPr bwMode="auto">
            <a:xfrm>
              <a:off x="2806" y="2419"/>
              <a:ext cx="15" cy="36"/>
            </a:xfrm>
            <a:custGeom>
              <a:avLst/>
              <a:gdLst>
                <a:gd name="T0" fmla="*/ 0 w 15"/>
                <a:gd name="T1" fmla="*/ 36 h 36"/>
                <a:gd name="T2" fmla="*/ 10 w 15"/>
                <a:gd name="T3" fmla="*/ 36 h 36"/>
                <a:gd name="T4" fmla="*/ 10 w 15"/>
                <a:gd name="T5" fmla="*/ 36 h 36"/>
                <a:gd name="T6" fmla="*/ 15 w 15"/>
                <a:gd name="T7" fmla="*/ 0 h 36"/>
                <a:gd name="T8" fmla="*/ 4 w 15"/>
                <a:gd name="T9" fmla="*/ 0 h 36"/>
                <a:gd name="T10" fmla="*/ 4 w 15"/>
                <a:gd name="T11" fmla="*/ 0 h 36"/>
                <a:gd name="T12" fmla="*/ 0 w 15"/>
                <a:gd name="T13" fmla="*/ 36 h 36"/>
                <a:gd name="T14" fmla="*/ 0 w 15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" h="36">
                  <a:moveTo>
                    <a:pt x="0" y="36"/>
                  </a:moveTo>
                  <a:lnTo>
                    <a:pt x="10" y="36"/>
                  </a:lnTo>
                  <a:lnTo>
                    <a:pt x="15" y="0"/>
                  </a:lnTo>
                  <a:lnTo>
                    <a:pt x="4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" name="Freeform 330"/>
            <p:cNvSpPr>
              <a:spLocks noChangeAspect="1"/>
            </p:cNvSpPr>
            <p:nvPr/>
          </p:nvSpPr>
          <p:spPr bwMode="auto">
            <a:xfrm>
              <a:off x="2806" y="2345"/>
              <a:ext cx="46" cy="119"/>
            </a:xfrm>
            <a:custGeom>
              <a:avLst/>
              <a:gdLst>
                <a:gd name="T0" fmla="*/ 42 w 46"/>
                <a:gd name="T1" fmla="*/ 64 h 119"/>
                <a:gd name="T2" fmla="*/ 42 w 46"/>
                <a:gd name="T3" fmla="*/ 64 h 119"/>
                <a:gd name="T4" fmla="*/ 44 w 46"/>
                <a:gd name="T5" fmla="*/ 64 h 119"/>
                <a:gd name="T6" fmla="*/ 46 w 46"/>
                <a:gd name="T7" fmla="*/ 62 h 119"/>
                <a:gd name="T8" fmla="*/ 46 w 46"/>
                <a:gd name="T9" fmla="*/ 57 h 119"/>
                <a:gd name="T10" fmla="*/ 46 w 46"/>
                <a:gd name="T11" fmla="*/ 57 h 119"/>
                <a:gd name="T12" fmla="*/ 42 w 46"/>
                <a:gd name="T13" fmla="*/ 43 h 119"/>
                <a:gd name="T14" fmla="*/ 34 w 46"/>
                <a:gd name="T15" fmla="*/ 43 h 119"/>
                <a:gd name="T16" fmla="*/ 34 w 46"/>
                <a:gd name="T17" fmla="*/ 43 h 119"/>
                <a:gd name="T18" fmla="*/ 36 w 46"/>
                <a:gd name="T19" fmla="*/ 55 h 119"/>
                <a:gd name="T20" fmla="*/ 19 w 46"/>
                <a:gd name="T21" fmla="*/ 55 h 119"/>
                <a:gd name="T22" fmla="*/ 19 w 46"/>
                <a:gd name="T23" fmla="*/ 55 h 119"/>
                <a:gd name="T24" fmla="*/ 30 w 46"/>
                <a:gd name="T25" fmla="*/ 38 h 119"/>
                <a:gd name="T26" fmla="*/ 40 w 46"/>
                <a:gd name="T27" fmla="*/ 19 h 119"/>
                <a:gd name="T28" fmla="*/ 27 w 46"/>
                <a:gd name="T29" fmla="*/ 19 h 119"/>
                <a:gd name="T30" fmla="*/ 27 w 46"/>
                <a:gd name="T31" fmla="*/ 19 h 119"/>
                <a:gd name="T32" fmla="*/ 21 w 46"/>
                <a:gd name="T33" fmla="*/ 32 h 119"/>
                <a:gd name="T34" fmla="*/ 21 w 46"/>
                <a:gd name="T35" fmla="*/ 32 h 119"/>
                <a:gd name="T36" fmla="*/ 15 w 46"/>
                <a:gd name="T37" fmla="*/ 24 h 119"/>
                <a:gd name="T38" fmla="*/ 15 w 46"/>
                <a:gd name="T39" fmla="*/ 24 h 119"/>
                <a:gd name="T40" fmla="*/ 32 w 46"/>
                <a:gd name="T41" fmla="*/ 0 h 119"/>
                <a:gd name="T42" fmla="*/ 17 w 46"/>
                <a:gd name="T43" fmla="*/ 0 h 119"/>
                <a:gd name="T44" fmla="*/ 17 w 46"/>
                <a:gd name="T45" fmla="*/ 0 h 119"/>
                <a:gd name="T46" fmla="*/ 2 w 46"/>
                <a:gd name="T47" fmla="*/ 24 h 119"/>
                <a:gd name="T48" fmla="*/ 2 w 46"/>
                <a:gd name="T49" fmla="*/ 24 h 119"/>
                <a:gd name="T50" fmla="*/ 15 w 46"/>
                <a:gd name="T51" fmla="*/ 41 h 119"/>
                <a:gd name="T52" fmla="*/ 15 w 46"/>
                <a:gd name="T53" fmla="*/ 41 h 119"/>
                <a:gd name="T54" fmla="*/ 6 w 46"/>
                <a:gd name="T55" fmla="*/ 55 h 119"/>
                <a:gd name="T56" fmla="*/ 0 w 46"/>
                <a:gd name="T57" fmla="*/ 55 h 119"/>
                <a:gd name="T58" fmla="*/ 0 w 46"/>
                <a:gd name="T59" fmla="*/ 66 h 119"/>
                <a:gd name="T60" fmla="*/ 19 w 46"/>
                <a:gd name="T61" fmla="*/ 64 h 119"/>
                <a:gd name="T62" fmla="*/ 19 w 46"/>
                <a:gd name="T63" fmla="*/ 119 h 119"/>
                <a:gd name="T64" fmla="*/ 32 w 46"/>
                <a:gd name="T65" fmla="*/ 119 h 119"/>
                <a:gd name="T66" fmla="*/ 32 w 46"/>
                <a:gd name="T67" fmla="*/ 64 h 119"/>
                <a:gd name="T68" fmla="*/ 42 w 46"/>
                <a:gd name="T69" fmla="*/ 64 h 119"/>
                <a:gd name="T70" fmla="*/ 42 w 46"/>
                <a:gd name="T71" fmla="*/ 64 h 11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6" h="119">
                  <a:moveTo>
                    <a:pt x="42" y="64"/>
                  </a:moveTo>
                  <a:lnTo>
                    <a:pt x="42" y="64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46" y="57"/>
                  </a:lnTo>
                  <a:lnTo>
                    <a:pt x="42" y="43"/>
                  </a:lnTo>
                  <a:lnTo>
                    <a:pt x="34" y="43"/>
                  </a:lnTo>
                  <a:lnTo>
                    <a:pt x="36" y="55"/>
                  </a:lnTo>
                  <a:lnTo>
                    <a:pt x="19" y="55"/>
                  </a:lnTo>
                  <a:lnTo>
                    <a:pt x="30" y="38"/>
                  </a:lnTo>
                  <a:lnTo>
                    <a:pt x="40" y="19"/>
                  </a:lnTo>
                  <a:lnTo>
                    <a:pt x="27" y="19"/>
                  </a:lnTo>
                  <a:lnTo>
                    <a:pt x="21" y="32"/>
                  </a:lnTo>
                  <a:lnTo>
                    <a:pt x="15" y="24"/>
                  </a:lnTo>
                  <a:lnTo>
                    <a:pt x="32" y="0"/>
                  </a:lnTo>
                  <a:lnTo>
                    <a:pt x="17" y="0"/>
                  </a:lnTo>
                  <a:lnTo>
                    <a:pt x="2" y="24"/>
                  </a:lnTo>
                  <a:lnTo>
                    <a:pt x="15" y="41"/>
                  </a:lnTo>
                  <a:lnTo>
                    <a:pt x="6" y="55"/>
                  </a:lnTo>
                  <a:lnTo>
                    <a:pt x="0" y="55"/>
                  </a:lnTo>
                  <a:lnTo>
                    <a:pt x="0" y="66"/>
                  </a:lnTo>
                  <a:lnTo>
                    <a:pt x="19" y="64"/>
                  </a:lnTo>
                  <a:lnTo>
                    <a:pt x="19" y="119"/>
                  </a:lnTo>
                  <a:lnTo>
                    <a:pt x="32" y="119"/>
                  </a:lnTo>
                  <a:lnTo>
                    <a:pt x="32" y="64"/>
                  </a:lnTo>
                  <a:lnTo>
                    <a:pt x="4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4" name="Freeform 331"/>
            <p:cNvSpPr>
              <a:spLocks noChangeAspect="1"/>
            </p:cNvSpPr>
            <p:nvPr/>
          </p:nvSpPr>
          <p:spPr bwMode="auto">
            <a:xfrm>
              <a:off x="2850" y="2345"/>
              <a:ext cx="30" cy="32"/>
            </a:xfrm>
            <a:custGeom>
              <a:avLst/>
              <a:gdLst>
                <a:gd name="T0" fmla="*/ 28 w 28"/>
                <a:gd name="T1" fmla="*/ 0 h 32"/>
                <a:gd name="T2" fmla="*/ 13 w 28"/>
                <a:gd name="T3" fmla="*/ 0 h 32"/>
                <a:gd name="T4" fmla="*/ 13 w 28"/>
                <a:gd name="T5" fmla="*/ 0 h 32"/>
                <a:gd name="T6" fmla="*/ 9 w 28"/>
                <a:gd name="T7" fmla="*/ 17 h 32"/>
                <a:gd name="T8" fmla="*/ 0 w 28"/>
                <a:gd name="T9" fmla="*/ 32 h 32"/>
                <a:gd name="T10" fmla="*/ 11 w 28"/>
                <a:gd name="T11" fmla="*/ 32 h 32"/>
                <a:gd name="T12" fmla="*/ 11 w 28"/>
                <a:gd name="T13" fmla="*/ 32 h 32"/>
                <a:gd name="T14" fmla="*/ 19 w 28"/>
                <a:gd name="T15" fmla="*/ 17 h 32"/>
                <a:gd name="T16" fmla="*/ 28 w 28"/>
                <a:gd name="T17" fmla="*/ 0 h 32"/>
                <a:gd name="T18" fmla="*/ 28 w 28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32">
                  <a:moveTo>
                    <a:pt x="28" y="0"/>
                  </a:moveTo>
                  <a:lnTo>
                    <a:pt x="13" y="0"/>
                  </a:lnTo>
                  <a:lnTo>
                    <a:pt x="9" y="17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9" y="1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5" name="Freeform 332"/>
            <p:cNvSpPr>
              <a:spLocks noChangeAspect="1"/>
            </p:cNvSpPr>
            <p:nvPr/>
          </p:nvSpPr>
          <p:spPr bwMode="auto">
            <a:xfrm>
              <a:off x="2889" y="2345"/>
              <a:ext cx="27" cy="32"/>
            </a:xfrm>
            <a:custGeom>
              <a:avLst/>
              <a:gdLst>
                <a:gd name="T0" fmla="*/ 27 w 27"/>
                <a:gd name="T1" fmla="*/ 32 h 32"/>
                <a:gd name="T2" fmla="*/ 27 w 27"/>
                <a:gd name="T3" fmla="*/ 32 h 32"/>
                <a:gd name="T4" fmla="*/ 19 w 27"/>
                <a:gd name="T5" fmla="*/ 17 h 32"/>
                <a:gd name="T6" fmla="*/ 10 w 27"/>
                <a:gd name="T7" fmla="*/ 0 h 32"/>
                <a:gd name="T8" fmla="*/ 0 w 27"/>
                <a:gd name="T9" fmla="*/ 0 h 32"/>
                <a:gd name="T10" fmla="*/ 0 w 27"/>
                <a:gd name="T11" fmla="*/ 0 h 32"/>
                <a:gd name="T12" fmla="*/ 6 w 27"/>
                <a:gd name="T13" fmla="*/ 17 h 32"/>
                <a:gd name="T14" fmla="*/ 12 w 27"/>
                <a:gd name="T15" fmla="*/ 32 h 32"/>
                <a:gd name="T16" fmla="*/ 27 w 27"/>
                <a:gd name="T17" fmla="*/ 32 h 32"/>
                <a:gd name="T18" fmla="*/ 27 w 27"/>
                <a:gd name="T19" fmla="*/ 32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lnTo>
                    <a:pt x="27" y="32"/>
                  </a:lnTo>
                  <a:lnTo>
                    <a:pt x="19" y="1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6" y="17"/>
                  </a:lnTo>
                  <a:lnTo>
                    <a:pt x="12" y="32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6" name="Freeform 333"/>
            <p:cNvSpPr>
              <a:spLocks noChangeAspect="1"/>
            </p:cNvSpPr>
            <p:nvPr/>
          </p:nvSpPr>
          <p:spPr bwMode="auto">
            <a:xfrm>
              <a:off x="2843" y="2419"/>
              <a:ext cx="11" cy="34"/>
            </a:xfrm>
            <a:custGeom>
              <a:avLst/>
              <a:gdLst>
                <a:gd name="T0" fmla="*/ 0 w 11"/>
                <a:gd name="T1" fmla="*/ 0 h 34"/>
                <a:gd name="T2" fmla="*/ 0 w 11"/>
                <a:gd name="T3" fmla="*/ 0 h 34"/>
                <a:gd name="T4" fmla="*/ 0 w 11"/>
                <a:gd name="T5" fmla="*/ 34 h 34"/>
                <a:gd name="T6" fmla="*/ 11 w 11"/>
                <a:gd name="T7" fmla="*/ 34 h 34"/>
                <a:gd name="T8" fmla="*/ 11 w 11"/>
                <a:gd name="T9" fmla="*/ 34 h 34"/>
                <a:gd name="T10" fmla="*/ 8 w 11"/>
                <a:gd name="T11" fmla="*/ 0 h 34"/>
                <a:gd name="T12" fmla="*/ 0 w 11"/>
                <a:gd name="T13" fmla="*/ 0 h 34"/>
                <a:gd name="T14" fmla="*/ 0 w 11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34">
                  <a:moveTo>
                    <a:pt x="0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7" name="Freeform 334"/>
            <p:cNvSpPr>
              <a:spLocks noChangeAspect="1"/>
            </p:cNvSpPr>
            <p:nvPr/>
          </p:nvSpPr>
          <p:spPr bwMode="auto">
            <a:xfrm>
              <a:off x="2900" y="2419"/>
              <a:ext cx="16" cy="34"/>
            </a:xfrm>
            <a:custGeom>
              <a:avLst/>
              <a:gdLst>
                <a:gd name="T0" fmla="*/ 11 w 15"/>
                <a:gd name="T1" fmla="*/ 0 h 34"/>
                <a:gd name="T2" fmla="*/ 0 w 15"/>
                <a:gd name="T3" fmla="*/ 0 h 34"/>
                <a:gd name="T4" fmla="*/ 0 w 15"/>
                <a:gd name="T5" fmla="*/ 0 h 34"/>
                <a:gd name="T6" fmla="*/ 2 w 15"/>
                <a:gd name="T7" fmla="*/ 17 h 34"/>
                <a:gd name="T8" fmla="*/ 4 w 15"/>
                <a:gd name="T9" fmla="*/ 34 h 34"/>
                <a:gd name="T10" fmla="*/ 15 w 15"/>
                <a:gd name="T11" fmla="*/ 34 h 34"/>
                <a:gd name="T12" fmla="*/ 15 w 15"/>
                <a:gd name="T13" fmla="*/ 34 h 34"/>
                <a:gd name="T14" fmla="*/ 13 w 15"/>
                <a:gd name="T15" fmla="*/ 17 h 34"/>
                <a:gd name="T16" fmla="*/ 11 w 15"/>
                <a:gd name="T17" fmla="*/ 0 h 34"/>
                <a:gd name="T18" fmla="*/ 11 w 15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34">
                  <a:moveTo>
                    <a:pt x="11" y="0"/>
                  </a:moveTo>
                  <a:lnTo>
                    <a:pt x="0" y="0"/>
                  </a:lnTo>
                  <a:lnTo>
                    <a:pt x="2" y="17"/>
                  </a:lnTo>
                  <a:lnTo>
                    <a:pt x="4" y="34"/>
                  </a:lnTo>
                  <a:lnTo>
                    <a:pt x="15" y="34"/>
                  </a:lnTo>
                  <a:lnTo>
                    <a:pt x="13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8" name="Freeform 335"/>
            <p:cNvSpPr>
              <a:spLocks noChangeAspect="1"/>
            </p:cNvSpPr>
            <p:nvPr/>
          </p:nvSpPr>
          <p:spPr bwMode="auto">
            <a:xfrm>
              <a:off x="2860" y="2365"/>
              <a:ext cx="52" cy="46"/>
            </a:xfrm>
            <a:custGeom>
              <a:avLst/>
              <a:gdLst>
                <a:gd name="T0" fmla="*/ 51 w 51"/>
                <a:gd name="T1" fmla="*/ 40 h 45"/>
                <a:gd name="T2" fmla="*/ 51 w 51"/>
                <a:gd name="T3" fmla="*/ 40 h 45"/>
                <a:gd name="T4" fmla="*/ 51 w 51"/>
                <a:gd name="T5" fmla="*/ 36 h 45"/>
                <a:gd name="T6" fmla="*/ 51 w 51"/>
                <a:gd name="T7" fmla="*/ 36 h 45"/>
                <a:gd name="T8" fmla="*/ 40 w 51"/>
                <a:gd name="T9" fmla="*/ 19 h 45"/>
                <a:gd name="T10" fmla="*/ 30 w 51"/>
                <a:gd name="T11" fmla="*/ 19 h 45"/>
                <a:gd name="T12" fmla="*/ 30 w 51"/>
                <a:gd name="T13" fmla="*/ 19 h 45"/>
                <a:gd name="T14" fmla="*/ 38 w 51"/>
                <a:gd name="T15" fmla="*/ 36 h 45"/>
                <a:gd name="T16" fmla="*/ 15 w 51"/>
                <a:gd name="T17" fmla="*/ 36 h 45"/>
                <a:gd name="T18" fmla="*/ 15 w 51"/>
                <a:gd name="T19" fmla="*/ 36 h 45"/>
                <a:gd name="T20" fmla="*/ 27 w 51"/>
                <a:gd name="T21" fmla="*/ 0 h 45"/>
                <a:gd name="T22" fmla="*/ 15 w 51"/>
                <a:gd name="T23" fmla="*/ 0 h 45"/>
                <a:gd name="T24" fmla="*/ 15 w 51"/>
                <a:gd name="T25" fmla="*/ 0 h 45"/>
                <a:gd name="T26" fmla="*/ 8 w 51"/>
                <a:gd name="T27" fmla="*/ 24 h 45"/>
                <a:gd name="T28" fmla="*/ 0 w 51"/>
                <a:gd name="T29" fmla="*/ 45 h 45"/>
                <a:gd name="T30" fmla="*/ 44 w 51"/>
                <a:gd name="T31" fmla="*/ 45 h 45"/>
                <a:gd name="T32" fmla="*/ 44 w 51"/>
                <a:gd name="T33" fmla="*/ 45 h 45"/>
                <a:gd name="T34" fmla="*/ 49 w 51"/>
                <a:gd name="T35" fmla="*/ 45 h 45"/>
                <a:gd name="T36" fmla="*/ 51 w 51"/>
                <a:gd name="T37" fmla="*/ 40 h 45"/>
                <a:gd name="T38" fmla="*/ 51 w 51"/>
                <a:gd name="T39" fmla="*/ 40 h 4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1" h="45">
                  <a:moveTo>
                    <a:pt x="51" y="40"/>
                  </a:moveTo>
                  <a:lnTo>
                    <a:pt x="51" y="40"/>
                  </a:lnTo>
                  <a:lnTo>
                    <a:pt x="51" y="36"/>
                  </a:lnTo>
                  <a:lnTo>
                    <a:pt x="40" y="19"/>
                  </a:lnTo>
                  <a:lnTo>
                    <a:pt x="30" y="19"/>
                  </a:lnTo>
                  <a:lnTo>
                    <a:pt x="38" y="36"/>
                  </a:lnTo>
                  <a:lnTo>
                    <a:pt x="15" y="36"/>
                  </a:lnTo>
                  <a:lnTo>
                    <a:pt x="27" y="0"/>
                  </a:lnTo>
                  <a:lnTo>
                    <a:pt x="15" y="0"/>
                  </a:lnTo>
                  <a:lnTo>
                    <a:pt x="8" y="24"/>
                  </a:lnTo>
                  <a:lnTo>
                    <a:pt x="0" y="45"/>
                  </a:lnTo>
                  <a:lnTo>
                    <a:pt x="44" y="45"/>
                  </a:lnTo>
                  <a:lnTo>
                    <a:pt x="49" y="45"/>
                  </a:lnTo>
                  <a:lnTo>
                    <a:pt x="51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9" name="Freeform 336"/>
            <p:cNvSpPr>
              <a:spLocks noChangeAspect="1"/>
            </p:cNvSpPr>
            <p:nvPr/>
          </p:nvSpPr>
          <p:spPr bwMode="auto">
            <a:xfrm>
              <a:off x="2882" y="2416"/>
              <a:ext cx="11" cy="22"/>
            </a:xfrm>
            <a:custGeom>
              <a:avLst/>
              <a:gdLst>
                <a:gd name="T0" fmla="*/ 11 w 11"/>
                <a:gd name="T1" fmla="*/ 23 h 23"/>
                <a:gd name="T2" fmla="*/ 11 w 11"/>
                <a:gd name="T3" fmla="*/ 23 h 23"/>
                <a:gd name="T4" fmla="*/ 9 w 11"/>
                <a:gd name="T5" fmla="*/ 0 h 23"/>
                <a:gd name="T6" fmla="*/ 0 w 11"/>
                <a:gd name="T7" fmla="*/ 0 h 23"/>
                <a:gd name="T8" fmla="*/ 0 w 11"/>
                <a:gd name="T9" fmla="*/ 0 h 23"/>
                <a:gd name="T10" fmla="*/ 0 w 11"/>
                <a:gd name="T11" fmla="*/ 23 h 23"/>
                <a:gd name="T12" fmla="*/ 11 w 11"/>
                <a:gd name="T13" fmla="*/ 23 h 23"/>
                <a:gd name="T14" fmla="*/ 11 w 11"/>
                <a:gd name="T15" fmla="*/ 23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11" y="23"/>
                  </a:moveTo>
                  <a:lnTo>
                    <a:pt x="11" y="23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0" name="Freeform 337"/>
            <p:cNvSpPr>
              <a:spLocks noChangeAspect="1"/>
            </p:cNvSpPr>
            <p:nvPr/>
          </p:nvSpPr>
          <p:spPr bwMode="auto">
            <a:xfrm>
              <a:off x="2861" y="2416"/>
              <a:ext cx="38" cy="48"/>
            </a:xfrm>
            <a:custGeom>
              <a:avLst/>
              <a:gdLst>
                <a:gd name="T0" fmla="*/ 19 w 38"/>
                <a:gd name="T1" fmla="*/ 49 h 49"/>
                <a:gd name="T2" fmla="*/ 19 w 38"/>
                <a:gd name="T3" fmla="*/ 49 h 49"/>
                <a:gd name="T4" fmla="*/ 13 w 38"/>
                <a:gd name="T5" fmla="*/ 49 h 49"/>
                <a:gd name="T6" fmla="*/ 13 w 38"/>
                <a:gd name="T7" fmla="*/ 49 h 49"/>
                <a:gd name="T8" fmla="*/ 6 w 38"/>
                <a:gd name="T9" fmla="*/ 46 h 49"/>
                <a:gd name="T10" fmla="*/ 2 w 38"/>
                <a:gd name="T11" fmla="*/ 44 h 49"/>
                <a:gd name="T12" fmla="*/ 0 w 38"/>
                <a:gd name="T13" fmla="*/ 40 h 49"/>
                <a:gd name="T14" fmla="*/ 0 w 38"/>
                <a:gd name="T15" fmla="*/ 34 h 49"/>
                <a:gd name="T16" fmla="*/ 0 w 38"/>
                <a:gd name="T17" fmla="*/ 0 h 49"/>
                <a:gd name="T18" fmla="*/ 13 w 38"/>
                <a:gd name="T19" fmla="*/ 0 h 49"/>
                <a:gd name="T20" fmla="*/ 13 w 38"/>
                <a:gd name="T21" fmla="*/ 34 h 49"/>
                <a:gd name="T22" fmla="*/ 13 w 38"/>
                <a:gd name="T23" fmla="*/ 34 h 49"/>
                <a:gd name="T24" fmla="*/ 13 w 38"/>
                <a:gd name="T25" fmla="*/ 38 h 49"/>
                <a:gd name="T26" fmla="*/ 17 w 38"/>
                <a:gd name="T27" fmla="*/ 38 h 49"/>
                <a:gd name="T28" fmla="*/ 17 w 38"/>
                <a:gd name="T29" fmla="*/ 38 h 49"/>
                <a:gd name="T30" fmla="*/ 25 w 38"/>
                <a:gd name="T31" fmla="*/ 38 h 49"/>
                <a:gd name="T32" fmla="*/ 25 w 38"/>
                <a:gd name="T33" fmla="*/ 38 h 49"/>
                <a:gd name="T34" fmla="*/ 28 w 38"/>
                <a:gd name="T35" fmla="*/ 38 h 49"/>
                <a:gd name="T36" fmla="*/ 30 w 38"/>
                <a:gd name="T37" fmla="*/ 34 h 49"/>
                <a:gd name="T38" fmla="*/ 30 w 38"/>
                <a:gd name="T39" fmla="*/ 27 h 49"/>
                <a:gd name="T40" fmla="*/ 38 w 38"/>
                <a:gd name="T41" fmla="*/ 27 h 49"/>
                <a:gd name="T42" fmla="*/ 38 w 38"/>
                <a:gd name="T43" fmla="*/ 34 h 49"/>
                <a:gd name="T44" fmla="*/ 38 w 38"/>
                <a:gd name="T45" fmla="*/ 34 h 49"/>
                <a:gd name="T46" fmla="*/ 38 w 38"/>
                <a:gd name="T47" fmla="*/ 40 h 49"/>
                <a:gd name="T48" fmla="*/ 36 w 38"/>
                <a:gd name="T49" fmla="*/ 44 h 49"/>
                <a:gd name="T50" fmla="*/ 34 w 38"/>
                <a:gd name="T51" fmla="*/ 46 h 49"/>
                <a:gd name="T52" fmla="*/ 28 w 38"/>
                <a:gd name="T53" fmla="*/ 49 h 49"/>
                <a:gd name="T54" fmla="*/ 28 w 38"/>
                <a:gd name="T55" fmla="*/ 49 h 49"/>
                <a:gd name="T56" fmla="*/ 19 w 38"/>
                <a:gd name="T57" fmla="*/ 49 h 49"/>
                <a:gd name="T58" fmla="*/ 19 w 38"/>
                <a:gd name="T59" fmla="*/ 49 h 4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" h="49">
                  <a:moveTo>
                    <a:pt x="19" y="49"/>
                  </a:moveTo>
                  <a:lnTo>
                    <a:pt x="19" y="49"/>
                  </a:lnTo>
                  <a:lnTo>
                    <a:pt x="13" y="49"/>
                  </a:lnTo>
                  <a:lnTo>
                    <a:pt x="6" y="46"/>
                  </a:lnTo>
                  <a:lnTo>
                    <a:pt x="2" y="44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34"/>
                  </a:lnTo>
                  <a:lnTo>
                    <a:pt x="13" y="38"/>
                  </a:lnTo>
                  <a:lnTo>
                    <a:pt x="17" y="38"/>
                  </a:lnTo>
                  <a:lnTo>
                    <a:pt x="25" y="38"/>
                  </a:lnTo>
                  <a:lnTo>
                    <a:pt x="28" y="38"/>
                  </a:lnTo>
                  <a:lnTo>
                    <a:pt x="30" y="34"/>
                  </a:lnTo>
                  <a:lnTo>
                    <a:pt x="30" y="27"/>
                  </a:lnTo>
                  <a:lnTo>
                    <a:pt x="38" y="27"/>
                  </a:lnTo>
                  <a:lnTo>
                    <a:pt x="38" y="34"/>
                  </a:lnTo>
                  <a:lnTo>
                    <a:pt x="38" y="40"/>
                  </a:lnTo>
                  <a:lnTo>
                    <a:pt x="36" y="44"/>
                  </a:lnTo>
                  <a:lnTo>
                    <a:pt x="34" y="46"/>
                  </a:lnTo>
                  <a:lnTo>
                    <a:pt x="28" y="49"/>
                  </a:lnTo>
                  <a:lnTo>
                    <a:pt x="19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1" name="Freeform 338"/>
            <p:cNvSpPr>
              <a:spLocks noChangeAspect="1" noEditPoints="1"/>
            </p:cNvSpPr>
            <p:nvPr/>
          </p:nvSpPr>
          <p:spPr bwMode="auto">
            <a:xfrm>
              <a:off x="2562" y="2348"/>
              <a:ext cx="57" cy="111"/>
            </a:xfrm>
            <a:custGeom>
              <a:avLst/>
              <a:gdLst>
                <a:gd name="T0" fmla="*/ 34 w 57"/>
                <a:gd name="T1" fmla="*/ 94 h 111"/>
                <a:gd name="T2" fmla="*/ 34 w 57"/>
                <a:gd name="T3" fmla="*/ 82 h 111"/>
                <a:gd name="T4" fmla="*/ 55 w 57"/>
                <a:gd name="T5" fmla="*/ 82 h 111"/>
                <a:gd name="T6" fmla="*/ 55 w 57"/>
                <a:gd name="T7" fmla="*/ 71 h 111"/>
                <a:gd name="T8" fmla="*/ 34 w 57"/>
                <a:gd name="T9" fmla="*/ 71 h 111"/>
                <a:gd name="T10" fmla="*/ 34 w 57"/>
                <a:gd name="T11" fmla="*/ 59 h 111"/>
                <a:gd name="T12" fmla="*/ 43 w 57"/>
                <a:gd name="T13" fmla="*/ 59 h 111"/>
                <a:gd name="T14" fmla="*/ 43 w 57"/>
                <a:gd name="T15" fmla="*/ 59 h 111"/>
                <a:gd name="T16" fmla="*/ 49 w 57"/>
                <a:gd name="T17" fmla="*/ 59 h 111"/>
                <a:gd name="T18" fmla="*/ 53 w 57"/>
                <a:gd name="T19" fmla="*/ 56 h 111"/>
                <a:gd name="T20" fmla="*/ 55 w 57"/>
                <a:gd name="T21" fmla="*/ 50 h 111"/>
                <a:gd name="T22" fmla="*/ 57 w 57"/>
                <a:gd name="T23" fmla="*/ 46 h 111"/>
                <a:gd name="T24" fmla="*/ 57 w 57"/>
                <a:gd name="T25" fmla="*/ 0 h 111"/>
                <a:gd name="T26" fmla="*/ 2 w 57"/>
                <a:gd name="T27" fmla="*/ 0 h 111"/>
                <a:gd name="T28" fmla="*/ 2 w 57"/>
                <a:gd name="T29" fmla="*/ 59 h 111"/>
                <a:gd name="T30" fmla="*/ 24 w 57"/>
                <a:gd name="T31" fmla="*/ 59 h 111"/>
                <a:gd name="T32" fmla="*/ 24 w 57"/>
                <a:gd name="T33" fmla="*/ 71 h 111"/>
                <a:gd name="T34" fmla="*/ 2 w 57"/>
                <a:gd name="T35" fmla="*/ 71 h 111"/>
                <a:gd name="T36" fmla="*/ 2 w 57"/>
                <a:gd name="T37" fmla="*/ 82 h 111"/>
                <a:gd name="T38" fmla="*/ 24 w 57"/>
                <a:gd name="T39" fmla="*/ 82 h 111"/>
                <a:gd name="T40" fmla="*/ 24 w 57"/>
                <a:gd name="T41" fmla="*/ 97 h 111"/>
                <a:gd name="T42" fmla="*/ 24 w 57"/>
                <a:gd name="T43" fmla="*/ 97 h 111"/>
                <a:gd name="T44" fmla="*/ 0 w 57"/>
                <a:gd name="T45" fmla="*/ 99 h 111"/>
                <a:gd name="T46" fmla="*/ 0 w 57"/>
                <a:gd name="T47" fmla="*/ 111 h 111"/>
                <a:gd name="T48" fmla="*/ 0 w 57"/>
                <a:gd name="T49" fmla="*/ 111 h 111"/>
                <a:gd name="T50" fmla="*/ 30 w 57"/>
                <a:gd name="T51" fmla="*/ 107 h 111"/>
                <a:gd name="T52" fmla="*/ 57 w 57"/>
                <a:gd name="T53" fmla="*/ 101 h 111"/>
                <a:gd name="T54" fmla="*/ 57 w 57"/>
                <a:gd name="T55" fmla="*/ 90 h 111"/>
                <a:gd name="T56" fmla="*/ 57 w 57"/>
                <a:gd name="T57" fmla="*/ 90 h 111"/>
                <a:gd name="T58" fmla="*/ 34 w 57"/>
                <a:gd name="T59" fmla="*/ 94 h 111"/>
                <a:gd name="T60" fmla="*/ 34 w 57"/>
                <a:gd name="T61" fmla="*/ 94 h 111"/>
                <a:gd name="T62" fmla="*/ 34 w 57"/>
                <a:gd name="T63" fmla="*/ 8 h 111"/>
                <a:gd name="T64" fmla="*/ 45 w 57"/>
                <a:gd name="T65" fmla="*/ 8 h 111"/>
                <a:gd name="T66" fmla="*/ 45 w 57"/>
                <a:gd name="T67" fmla="*/ 25 h 111"/>
                <a:gd name="T68" fmla="*/ 34 w 57"/>
                <a:gd name="T69" fmla="*/ 25 h 111"/>
                <a:gd name="T70" fmla="*/ 34 w 57"/>
                <a:gd name="T71" fmla="*/ 8 h 111"/>
                <a:gd name="T72" fmla="*/ 34 w 57"/>
                <a:gd name="T73" fmla="*/ 8 h 111"/>
                <a:gd name="T74" fmla="*/ 34 w 57"/>
                <a:gd name="T75" fmla="*/ 33 h 111"/>
                <a:gd name="T76" fmla="*/ 45 w 57"/>
                <a:gd name="T77" fmla="*/ 33 h 111"/>
                <a:gd name="T78" fmla="*/ 45 w 57"/>
                <a:gd name="T79" fmla="*/ 33 h 111"/>
                <a:gd name="T80" fmla="*/ 45 w 57"/>
                <a:gd name="T81" fmla="*/ 46 h 111"/>
                <a:gd name="T82" fmla="*/ 45 w 57"/>
                <a:gd name="T83" fmla="*/ 46 h 111"/>
                <a:gd name="T84" fmla="*/ 43 w 57"/>
                <a:gd name="T85" fmla="*/ 48 h 111"/>
                <a:gd name="T86" fmla="*/ 40 w 57"/>
                <a:gd name="T87" fmla="*/ 50 h 111"/>
                <a:gd name="T88" fmla="*/ 40 w 57"/>
                <a:gd name="T89" fmla="*/ 50 h 111"/>
                <a:gd name="T90" fmla="*/ 34 w 57"/>
                <a:gd name="T91" fmla="*/ 50 h 111"/>
                <a:gd name="T92" fmla="*/ 34 w 57"/>
                <a:gd name="T93" fmla="*/ 33 h 111"/>
                <a:gd name="T94" fmla="*/ 34 w 57"/>
                <a:gd name="T95" fmla="*/ 33 h 111"/>
                <a:gd name="T96" fmla="*/ 13 w 57"/>
                <a:gd name="T97" fmla="*/ 8 h 111"/>
                <a:gd name="T98" fmla="*/ 24 w 57"/>
                <a:gd name="T99" fmla="*/ 8 h 111"/>
                <a:gd name="T100" fmla="*/ 24 w 57"/>
                <a:gd name="T101" fmla="*/ 25 h 111"/>
                <a:gd name="T102" fmla="*/ 13 w 57"/>
                <a:gd name="T103" fmla="*/ 25 h 111"/>
                <a:gd name="T104" fmla="*/ 13 w 57"/>
                <a:gd name="T105" fmla="*/ 8 h 111"/>
                <a:gd name="T106" fmla="*/ 13 w 57"/>
                <a:gd name="T107" fmla="*/ 8 h 111"/>
                <a:gd name="T108" fmla="*/ 13 w 57"/>
                <a:gd name="T109" fmla="*/ 50 h 111"/>
                <a:gd name="T110" fmla="*/ 13 w 57"/>
                <a:gd name="T111" fmla="*/ 33 h 111"/>
                <a:gd name="T112" fmla="*/ 24 w 57"/>
                <a:gd name="T113" fmla="*/ 33 h 111"/>
                <a:gd name="T114" fmla="*/ 24 w 57"/>
                <a:gd name="T115" fmla="*/ 50 h 111"/>
                <a:gd name="T116" fmla="*/ 13 w 57"/>
                <a:gd name="T117" fmla="*/ 50 h 111"/>
                <a:gd name="T118" fmla="*/ 13 w 57"/>
                <a:gd name="T119" fmla="*/ 50 h 1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7" h="111">
                  <a:moveTo>
                    <a:pt x="34" y="94"/>
                  </a:moveTo>
                  <a:lnTo>
                    <a:pt x="34" y="82"/>
                  </a:lnTo>
                  <a:lnTo>
                    <a:pt x="55" y="82"/>
                  </a:lnTo>
                  <a:lnTo>
                    <a:pt x="55" y="71"/>
                  </a:lnTo>
                  <a:lnTo>
                    <a:pt x="34" y="71"/>
                  </a:lnTo>
                  <a:lnTo>
                    <a:pt x="34" y="59"/>
                  </a:lnTo>
                  <a:lnTo>
                    <a:pt x="43" y="59"/>
                  </a:lnTo>
                  <a:lnTo>
                    <a:pt x="49" y="59"/>
                  </a:lnTo>
                  <a:lnTo>
                    <a:pt x="53" y="56"/>
                  </a:lnTo>
                  <a:lnTo>
                    <a:pt x="55" y="50"/>
                  </a:lnTo>
                  <a:lnTo>
                    <a:pt x="57" y="46"/>
                  </a:lnTo>
                  <a:lnTo>
                    <a:pt x="57" y="0"/>
                  </a:lnTo>
                  <a:lnTo>
                    <a:pt x="2" y="0"/>
                  </a:lnTo>
                  <a:lnTo>
                    <a:pt x="2" y="59"/>
                  </a:lnTo>
                  <a:lnTo>
                    <a:pt x="24" y="59"/>
                  </a:lnTo>
                  <a:lnTo>
                    <a:pt x="24" y="71"/>
                  </a:lnTo>
                  <a:lnTo>
                    <a:pt x="2" y="71"/>
                  </a:lnTo>
                  <a:lnTo>
                    <a:pt x="2" y="82"/>
                  </a:lnTo>
                  <a:lnTo>
                    <a:pt x="24" y="82"/>
                  </a:lnTo>
                  <a:lnTo>
                    <a:pt x="24" y="97"/>
                  </a:lnTo>
                  <a:lnTo>
                    <a:pt x="0" y="99"/>
                  </a:lnTo>
                  <a:lnTo>
                    <a:pt x="0" y="111"/>
                  </a:lnTo>
                  <a:lnTo>
                    <a:pt x="30" y="107"/>
                  </a:lnTo>
                  <a:lnTo>
                    <a:pt x="57" y="101"/>
                  </a:lnTo>
                  <a:lnTo>
                    <a:pt x="57" y="90"/>
                  </a:lnTo>
                  <a:lnTo>
                    <a:pt x="34" y="94"/>
                  </a:lnTo>
                  <a:close/>
                  <a:moveTo>
                    <a:pt x="34" y="8"/>
                  </a:moveTo>
                  <a:lnTo>
                    <a:pt x="45" y="8"/>
                  </a:lnTo>
                  <a:lnTo>
                    <a:pt x="45" y="25"/>
                  </a:lnTo>
                  <a:lnTo>
                    <a:pt x="34" y="25"/>
                  </a:lnTo>
                  <a:lnTo>
                    <a:pt x="34" y="8"/>
                  </a:lnTo>
                  <a:close/>
                  <a:moveTo>
                    <a:pt x="34" y="33"/>
                  </a:moveTo>
                  <a:lnTo>
                    <a:pt x="45" y="33"/>
                  </a:lnTo>
                  <a:lnTo>
                    <a:pt x="45" y="46"/>
                  </a:lnTo>
                  <a:lnTo>
                    <a:pt x="43" y="48"/>
                  </a:lnTo>
                  <a:lnTo>
                    <a:pt x="40" y="50"/>
                  </a:lnTo>
                  <a:lnTo>
                    <a:pt x="34" y="50"/>
                  </a:lnTo>
                  <a:lnTo>
                    <a:pt x="34" y="33"/>
                  </a:lnTo>
                  <a:close/>
                  <a:moveTo>
                    <a:pt x="13" y="8"/>
                  </a:moveTo>
                  <a:lnTo>
                    <a:pt x="24" y="8"/>
                  </a:lnTo>
                  <a:lnTo>
                    <a:pt x="24" y="25"/>
                  </a:lnTo>
                  <a:lnTo>
                    <a:pt x="13" y="25"/>
                  </a:lnTo>
                  <a:lnTo>
                    <a:pt x="13" y="8"/>
                  </a:lnTo>
                  <a:close/>
                  <a:moveTo>
                    <a:pt x="13" y="50"/>
                  </a:moveTo>
                  <a:lnTo>
                    <a:pt x="13" y="33"/>
                  </a:lnTo>
                  <a:lnTo>
                    <a:pt x="24" y="33"/>
                  </a:lnTo>
                  <a:lnTo>
                    <a:pt x="24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2" name="Freeform 339"/>
            <p:cNvSpPr>
              <a:spLocks noChangeAspect="1"/>
            </p:cNvSpPr>
            <p:nvPr/>
          </p:nvSpPr>
          <p:spPr bwMode="auto">
            <a:xfrm>
              <a:off x="3181" y="2343"/>
              <a:ext cx="98" cy="57"/>
            </a:xfrm>
            <a:custGeom>
              <a:avLst/>
              <a:gdLst>
                <a:gd name="T0" fmla="*/ 10 w 97"/>
                <a:gd name="T1" fmla="*/ 19 h 59"/>
                <a:gd name="T2" fmla="*/ 27 w 97"/>
                <a:gd name="T3" fmla="*/ 19 h 59"/>
                <a:gd name="T4" fmla="*/ 27 w 97"/>
                <a:gd name="T5" fmla="*/ 19 h 59"/>
                <a:gd name="T6" fmla="*/ 25 w 97"/>
                <a:gd name="T7" fmla="*/ 30 h 59"/>
                <a:gd name="T8" fmla="*/ 21 w 97"/>
                <a:gd name="T9" fmla="*/ 38 h 59"/>
                <a:gd name="T10" fmla="*/ 13 w 97"/>
                <a:gd name="T11" fmla="*/ 45 h 59"/>
                <a:gd name="T12" fmla="*/ 2 w 97"/>
                <a:gd name="T13" fmla="*/ 51 h 59"/>
                <a:gd name="T14" fmla="*/ 2 w 97"/>
                <a:gd name="T15" fmla="*/ 59 h 59"/>
                <a:gd name="T16" fmla="*/ 2 w 97"/>
                <a:gd name="T17" fmla="*/ 59 h 59"/>
                <a:gd name="T18" fmla="*/ 19 w 97"/>
                <a:gd name="T19" fmla="*/ 53 h 59"/>
                <a:gd name="T20" fmla="*/ 30 w 97"/>
                <a:gd name="T21" fmla="*/ 45 h 59"/>
                <a:gd name="T22" fmla="*/ 38 w 97"/>
                <a:gd name="T23" fmla="*/ 34 h 59"/>
                <a:gd name="T24" fmla="*/ 42 w 97"/>
                <a:gd name="T25" fmla="*/ 19 h 59"/>
                <a:gd name="T26" fmla="*/ 55 w 97"/>
                <a:gd name="T27" fmla="*/ 19 h 59"/>
                <a:gd name="T28" fmla="*/ 55 w 97"/>
                <a:gd name="T29" fmla="*/ 43 h 59"/>
                <a:gd name="T30" fmla="*/ 55 w 97"/>
                <a:gd name="T31" fmla="*/ 43 h 59"/>
                <a:gd name="T32" fmla="*/ 55 w 97"/>
                <a:gd name="T33" fmla="*/ 49 h 59"/>
                <a:gd name="T34" fmla="*/ 57 w 97"/>
                <a:gd name="T35" fmla="*/ 53 h 59"/>
                <a:gd name="T36" fmla="*/ 61 w 97"/>
                <a:gd name="T37" fmla="*/ 55 h 59"/>
                <a:gd name="T38" fmla="*/ 68 w 97"/>
                <a:gd name="T39" fmla="*/ 55 h 59"/>
                <a:gd name="T40" fmla="*/ 68 w 97"/>
                <a:gd name="T41" fmla="*/ 55 h 59"/>
                <a:gd name="T42" fmla="*/ 76 w 97"/>
                <a:gd name="T43" fmla="*/ 55 h 59"/>
                <a:gd name="T44" fmla="*/ 76 w 97"/>
                <a:gd name="T45" fmla="*/ 55 h 59"/>
                <a:gd name="T46" fmla="*/ 83 w 97"/>
                <a:gd name="T47" fmla="*/ 55 h 59"/>
                <a:gd name="T48" fmla="*/ 83 w 97"/>
                <a:gd name="T49" fmla="*/ 55 h 59"/>
                <a:gd name="T50" fmla="*/ 89 w 97"/>
                <a:gd name="T51" fmla="*/ 55 h 59"/>
                <a:gd name="T52" fmla="*/ 93 w 97"/>
                <a:gd name="T53" fmla="*/ 53 h 59"/>
                <a:gd name="T54" fmla="*/ 97 w 97"/>
                <a:gd name="T55" fmla="*/ 47 h 59"/>
                <a:gd name="T56" fmla="*/ 97 w 97"/>
                <a:gd name="T57" fmla="*/ 43 h 59"/>
                <a:gd name="T58" fmla="*/ 87 w 97"/>
                <a:gd name="T59" fmla="*/ 40 h 59"/>
                <a:gd name="T60" fmla="*/ 87 w 97"/>
                <a:gd name="T61" fmla="*/ 40 h 59"/>
                <a:gd name="T62" fmla="*/ 87 w 97"/>
                <a:gd name="T63" fmla="*/ 45 h 59"/>
                <a:gd name="T64" fmla="*/ 83 w 97"/>
                <a:gd name="T65" fmla="*/ 47 h 59"/>
                <a:gd name="T66" fmla="*/ 83 w 97"/>
                <a:gd name="T67" fmla="*/ 47 h 59"/>
                <a:gd name="T68" fmla="*/ 76 w 97"/>
                <a:gd name="T69" fmla="*/ 47 h 59"/>
                <a:gd name="T70" fmla="*/ 76 w 97"/>
                <a:gd name="T71" fmla="*/ 47 h 59"/>
                <a:gd name="T72" fmla="*/ 72 w 97"/>
                <a:gd name="T73" fmla="*/ 47 h 59"/>
                <a:gd name="T74" fmla="*/ 72 w 97"/>
                <a:gd name="T75" fmla="*/ 47 h 59"/>
                <a:gd name="T76" fmla="*/ 68 w 97"/>
                <a:gd name="T77" fmla="*/ 45 h 59"/>
                <a:gd name="T78" fmla="*/ 68 w 97"/>
                <a:gd name="T79" fmla="*/ 40 h 59"/>
                <a:gd name="T80" fmla="*/ 68 w 97"/>
                <a:gd name="T81" fmla="*/ 19 h 59"/>
                <a:gd name="T82" fmla="*/ 85 w 97"/>
                <a:gd name="T83" fmla="*/ 19 h 59"/>
                <a:gd name="T84" fmla="*/ 85 w 97"/>
                <a:gd name="T85" fmla="*/ 34 h 59"/>
                <a:gd name="T86" fmla="*/ 97 w 97"/>
                <a:gd name="T87" fmla="*/ 34 h 59"/>
                <a:gd name="T88" fmla="*/ 97 w 97"/>
                <a:gd name="T89" fmla="*/ 11 h 59"/>
                <a:gd name="T90" fmla="*/ 55 w 97"/>
                <a:gd name="T91" fmla="*/ 11 h 59"/>
                <a:gd name="T92" fmla="*/ 55 w 97"/>
                <a:gd name="T93" fmla="*/ 0 h 59"/>
                <a:gd name="T94" fmla="*/ 42 w 97"/>
                <a:gd name="T95" fmla="*/ 0 h 59"/>
                <a:gd name="T96" fmla="*/ 42 w 97"/>
                <a:gd name="T97" fmla="*/ 11 h 59"/>
                <a:gd name="T98" fmla="*/ 0 w 97"/>
                <a:gd name="T99" fmla="*/ 11 h 59"/>
                <a:gd name="T100" fmla="*/ 0 w 97"/>
                <a:gd name="T101" fmla="*/ 36 h 59"/>
                <a:gd name="T102" fmla="*/ 10 w 97"/>
                <a:gd name="T103" fmla="*/ 36 h 59"/>
                <a:gd name="T104" fmla="*/ 10 w 97"/>
                <a:gd name="T105" fmla="*/ 19 h 59"/>
                <a:gd name="T106" fmla="*/ 10 w 97"/>
                <a:gd name="T107" fmla="*/ 19 h 5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7" h="59">
                  <a:moveTo>
                    <a:pt x="10" y="19"/>
                  </a:moveTo>
                  <a:lnTo>
                    <a:pt x="27" y="19"/>
                  </a:lnTo>
                  <a:lnTo>
                    <a:pt x="25" y="30"/>
                  </a:lnTo>
                  <a:lnTo>
                    <a:pt x="21" y="38"/>
                  </a:lnTo>
                  <a:lnTo>
                    <a:pt x="13" y="45"/>
                  </a:lnTo>
                  <a:lnTo>
                    <a:pt x="2" y="51"/>
                  </a:lnTo>
                  <a:lnTo>
                    <a:pt x="2" y="59"/>
                  </a:lnTo>
                  <a:lnTo>
                    <a:pt x="19" y="53"/>
                  </a:lnTo>
                  <a:lnTo>
                    <a:pt x="30" y="45"/>
                  </a:lnTo>
                  <a:lnTo>
                    <a:pt x="38" y="34"/>
                  </a:lnTo>
                  <a:lnTo>
                    <a:pt x="42" y="19"/>
                  </a:lnTo>
                  <a:lnTo>
                    <a:pt x="55" y="19"/>
                  </a:lnTo>
                  <a:lnTo>
                    <a:pt x="55" y="43"/>
                  </a:lnTo>
                  <a:lnTo>
                    <a:pt x="55" y="49"/>
                  </a:lnTo>
                  <a:lnTo>
                    <a:pt x="57" y="53"/>
                  </a:lnTo>
                  <a:lnTo>
                    <a:pt x="61" y="55"/>
                  </a:lnTo>
                  <a:lnTo>
                    <a:pt x="68" y="55"/>
                  </a:lnTo>
                  <a:lnTo>
                    <a:pt x="76" y="55"/>
                  </a:lnTo>
                  <a:lnTo>
                    <a:pt x="83" y="55"/>
                  </a:lnTo>
                  <a:lnTo>
                    <a:pt x="89" y="55"/>
                  </a:lnTo>
                  <a:lnTo>
                    <a:pt x="93" y="53"/>
                  </a:lnTo>
                  <a:lnTo>
                    <a:pt x="97" y="47"/>
                  </a:lnTo>
                  <a:lnTo>
                    <a:pt x="97" y="43"/>
                  </a:lnTo>
                  <a:lnTo>
                    <a:pt x="87" y="40"/>
                  </a:lnTo>
                  <a:lnTo>
                    <a:pt x="87" y="45"/>
                  </a:lnTo>
                  <a:lnTo>
                    <a:pt x="83" y="47"/>
                  </a:lnTo>
                  <a:lnTo>
                    <a:pt x="76" y="47"/>
                  </a:lnTo>
                  <a:lnTo>
                    <a:pt x="72" y="47"/>
                  </a:lnTo>
                  <a:lnTo>
                    <a:pt x="68" y="45"/>
                  </a:lnTo>
                  <a:lnTo>
                    <a:pt x="68" y="40"/>
                  </a:lnTo>
                  <a:lnTo>
                    <a:pt x="68" y="19"/>
                  </a:lnTo>
                  <a:lnTo>
                    <a:pt x="85" y="19"/>
                  </a:lnTo>
                  <a:lnTo>
                    <a:pt x="85" y="34"/>
                  </a:lnTo>
                  <a:lnTo>
                    <a:pt x="97" y="34"/>
                  </a:lnTo>
                  <a:lnTo>
                    <a:pt x="97" y="11"/>
                  </a:lnTo>
                  <a:lnTo>
                    <a:pt x="55" y="1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42" y="11"/>
                  </a:lnTo>
                  <a:lnTo>
                    <a:pt x="0" y="1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3" name="Freeform 340"/>
            <p:cNvSpPr>
              <a:spLocks noChangeAspect="1"/>
            </p:cNvSpPr>
            <p:nvPr/>
          </p:nvSpPr>
          <p:spPr bwMode="auto">
            <a:xfrm>
              <a:off x="3179" y="2392"/>
              <a:ext cx="104" cy="72"/>
            </a:xfrm>
            <a:custGeom>
              <a:avLst/>
              <a:gdLst>
                <a:gd name="T0" fmla="*/ 93 w 104"/>
                <a:gd name="T1" fmla="*/ 46 h 72"/>
                <a:gd name="T2" fmla="*/ 93 w 104"/>
                <a:gd name="T3" fmla="*/ 55 h 72"/>
                <a:gd name="T4" fmla="*/ 93 w 104"/>
                <a:gd name="T5" fmla="*/ 55 h 72"/>
                <a:gd name="T6" fmla="*/ 91 w 104"/>
                <a:gd name="T7" fmla="*/ 59 h 72"/>
                <a:gd name="T8" fmla="*/ 89 w 104"/>
                <a:gd name="T9" fmla="*/ 59 h 72"/>
                <a:gd name="T10" fmla="*/ 89 w 104"/>
                <a:gd name="T11" fmla="*/ 59 h 72"/>
                <a:gd name="T12" fmla="*/ 87 w 104"/>
                <a:gd name="T13" fmla="*/ 59 h 72"/>
                <a:gd name="T14" fmla="*/ 87 w 104"/>
                <a:gd name="T15" fmla="*/ 59 h 72"/>
                <a:gd name="T16" fmla="*/ 82 w 104"/>
                <a:gd name="T17" fmla="*/ 59 h 72"/>
                <a:gd name="T18" fmla="*/ 82 w 104"/>
                <a:gd name="T19" fmla="*/ 59 h 72"/>
                <a:gd name="T20" fmla="*/ 80 w 104"/>
                <a:gd name="T21" fmla="*/ 59 h 72"/>
                <a:gd name="T22" fmla="*/ 80 w 104"/>
                <a:gd name="T23" fmla="*/ 55 h 72"/>
                <a:gd name="T24" fmla="*/ 80 w 104"/>
                <a:gd name="T25" fmla="*/ 19 h 72"/>
                <a:gd name="T26" fmla="*/ 49 w 104"/>
                <a:gd name="T27" fmla="*/ 19 h 72"/>
                <a:gd name="T28" fmla="*/ 49 w 104"/>
                <a:gd name="T29" fmla="*/ 19 h 72"/>
                <a:gd name="T30" fmla="*/ 51 w 104"/>
                <a:gd name="T31" fmla="*/ 2 h 72"/>
                <a:gd name="T32" fmla="*/ 38 w 104"/>
                <a:gd name="T33" fmla="*/ 0 h 72"/>
                <a:gd name="T34" fmla="*/ 38 w 104"/>
                <a:gd name="T35" fmla="*/ 0 h 72"/>
                <a:gd name="T36" fmla="*/ 36 w 104"/>
                <a:gd name="T37" fmla="*/ 19 h 72"/>
                <a:gd name="T38" fmla="*/ 4 w 104"/>
                <a:gd name="T39" fmla="*/ 19 h 72"/>
                <a:gd name="T40" fmla="*/ 4 w 104"/>
                <a:gd name="T41" fmla="*/ 27 h 72"/>
                <a:gd name="T42" fmla="*/ 34 w 104"/>
                <a:gd name="T43" fmla="*/ 27 h 72"/>
                <a:gd name="T44" fmla="*/ 34 w 104"/>
                <a:gd name="T45" fmla="*/ 27 h 72"/>
                <a:gd name="T46" fmla="*/ 29 w 104"/>
                <a:gd name="T47" fmla="*/ 38 h 72"/>
                <a:gd name="T48" fmla="*/ 23 w 104"/>
                <a:gd name="T49" fmla="*/ 48 h 72"/>
                <a:gd name="T50" fmla="*/ 15 w 104"/>
                <a:gd name="T51" fmla="*/ 55 h 72"/>
                <a:gd name="T52" fmla="*/ 0 w 104"/>
                <a:gd name="T53" fmla="*/ 63 h 72"/>
                <a:gd name="T54" fmla="*/ 0 w 104"/>
                <a:gd name="T55" fmla="*/ 72 h 72"/>
                <a:gd name="T56" fmla="*/ 0 w 104"/>
                <a:gd name="T57" fmla="*/ 72 h 72"/>
                <a:gd name="T58" fmla="*/ 17 w 104"/>
                <a:gd name="T59" fmla="*/ 67 h 72"/>
                <a:gd name="T60" fmla="*/ 29 w 104"/>
                <a:gd name="T61" fmla="*/ 59 h 72"/>
                <a:gd name="T62" fmla="*/ 36 w 104"/>
                <a:gd name="T63" fmla="*/ 53 h 72"/>
                <a:gd name="T64" fmla="*/ 40 w 104"/>
                <a:gd name="T65" fmla="*/ 46 h 72"/>
                <a:gd name="T66" fmla="*/ 44 w 104"/>
                <a:gd name="T67" fmla="*/ 38 h 72"/>
                <a:gd name="T68" fmla="*/ 46 w 104"/>
                <a:gd name="T69" fmla="*/ 27 h 72"/>
                <a:gd name="T70" fmla="*/ 68 w 104"/>
                <a:gd name="T71" fmla="*/ 27 h 72"/>
                <a:gd name="T72" fmla="*/ 68 w 104"/>
                <a:gd name="T73" fmla="*/ 57 h 72"/>
                <a:gd name="T74" fmla="*/ 68 w 104"/>
                <a:gd name="T75" fmla="*/ 57 h 72"/>
                <a:gd name="T76" fmla="*/ 68 w 104"/>
                <a:gd name="T77" fmla="*/ 61 h 72"/>
                <a:gd name="T78" fmla="*/ 70 w 104"/>
                <a:gd name="T79" fmla="*/ 65 h 72"/>
                <a:gd name="T80" fmla="*/ 74 w 104"/>
                <a:gd name="T81" fmla="*/ 69 h 72"/>
                <a:gd name="T82" fmla="*/ 78 w 104"/>
                <a:gd name="T83" fmla="*/ 69 h 72"/>
                <a:gd name="T84" fmla="*/ 78 w 104"/>
                <a:gd name="T85" fmla="*/ 69 h 72"/>
                <a:gd name="T86" fmla="*/ 85 w 104"/>
                <a:gd name="T87" fmla="*/ 69 h 72"/>
                <a:gd name="T88" fmla="*/ 85 w 104"/>
                <a:gd name="T89" fmla="*/ 69 h 72"/>
                <a:gd name="T90" fmla="*/ 93 w 104"/>
                <a:gd name="T91" fmla="*/ 69 h 72"/>
                <a:gd name="T92" fmla="*/ 93 w 104"/>
                <a:gd name="T93" fmla="*/ 69 h 72"/>
                <a:gd name="T94" fmla="*/ 97 w 104"/>
                <a:gd name="T95" fmla="*/ 67 h 72"/>
                <a:gd name="T96" fmla="*/ 101 w 104"/>
                <a:gd name="T97" fmla="*/ 65 h 72"/>
                <a:gd name="T98" fmla="*/ 104 w 104"/>
                <a:gd name="T99" fmla="*/ 61 h 72"/>
                <a:gd name="T100" fmla="*/ 104 w 104"/>
                <a:gd name="T101" fmla="*/ 55 h 72"/>
                <a:gd name="T102" fmla="*/ 104 w 104"/>
                <a:gd name="T103" fmla="*/ 46 h 72"/>
                <a:gd name="T104" fmla="*/ 93 w 104"/>
                <a:gd name="T105" fmla="*/ 46 h 72"/>
                <a:gd name="T106" fmla="*/ 93 w 104"/>
                <a:gd name="T107" fmla="*/ 46 h 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4" h="72">
                  <a:moveTo>
                    <a:pt x="93" y="46"/>
                  </a:moveTo>
                  <a:lnTo>
                    <a:pt x="93" y="55"/>
                  </a:lnTo>
                  <a:lnTo>
                    <a:pt x="91" y="59"/>
                  </a:lnTo>
                  <a:lnTo>
                    <a:pt x="89" y="59"/>
                  </a:lnTo>
                  <a:lnTo>
                    <a:pt x="87" y="59"/>
                  </a:lnTo>
                  <a:lnTo>
                    <a:pt x="82" y="59"/>
                  </a:lnTo>
                  <a:lnTo>
                    <a:pt x="80" y="59"/>
                  </a:lnTo>
                  <a:lnTo>
                    <a:pt x="80" y="55"/>
                  </a:lnTo>
                  <a:lnTo>
                    <a:pt x="80" y="19"/>
                  </a:lnTo>
                  <a:lnTo>
                    <a:pt x="49" y="19"/>
                  </a:lnTo>
                  <a:lnTo>
                    <a:pt x="51" y="2"/>
                  </a:lnTo>
                  <a:lnTo>
                    <a:pt x="38" y="0"/>
                  </a:lnTo>
                  <a:lnTo>
                    <a:pt x="36" y="19"/>
                  </a:lnTo>
                  <a:lnTo>
                    <a:pt x="4" y="19"/>
                  </a:lnTo>
                  <a:lnTo>
                    <a:pt x="4" y="27"/>
                  </a:lnTo>
                  <a:lnTo>
                    <a:pt x="34" y="27"/>
                  </a:lnTo>
                  <a:lnTo>
                    <a:pt x="29" y="38"/>
                  </a:lnTo>
                  <a:lnTo>
                    <a:pt x="23" y="48"/>
                  </a:lnTo>
                  <a:lnTo>
                    <a:pt x="15" y="55"/>
                  </a:lnTo>
                  <a:lnTo>
                    <a:pt x="0" y="63"/>
                  </a:lnTo>
                  <a:lnTo>
                    <a:pt x="0" y="72"/>
                  </a:lnTo>
                  <a:lnTo>
                    <a:pt x="17" y="67"/>
                  </a:lnTo>
                  <a:lnTo>
                    <a:pt x="29" y="59"/>
                  </a:lnTo>
                  <a:lnTo>
                    <a:pt x="36" y="53"/>
                  </a:lnTo>
                  <a:lnTo>
                    <a:pt x="40" y="46"/>
                  </a:lnTo>
                  <a:lnTo>
                    <a:pt x="44" y="38"/>
                  </a:lnTo>
                  <a:lnTo>
                    <a:pt x="46" y="27"/>
                  </a:lnTo>
                  <a:lnTo>
                    <a:pt x="68" y="27"/>
                  </a:lnTo>
                  <a:lnTo>
                    <a:pt x="68" y="57"/>
                  </a:lnTo>
                  <a:lnTo>
                    <a:pt x="68" y="61"/>
                  </a:lnTo>
                  <a:lnTo>
                    <a:pt x="70" y="65"/>
                  </a:lnTo>
                  <a:lnTo>
                    <a:pt x="74" y="69"/>
                  </a:lnTo>
                  <a:lnTo>
                    <a:pt x="78" y="69"/>
                  </a:lnTo>
                  <a:lnTo>
                    <a:pt x="85" y="69"/>
                  </a:lnTo>
                  <a:lnTo>
                    <a:pt x="93" y="69"/>
                  </a:lnTo>
                  <a:lnTo>
                    <a:pt x="97" y="67"/>
                  </a:lnTo>
                  <a:lnTo>
                    <a:pt x="101" y="65"/>
                  </a:lnTo>
                  <a:lnTo>
                    <a:pt x="104" y="61"/>
                  </a:lnTo>
                  <a:lnTo>
                    <a:pt x="104" y="55"/>
                  </a:lnTo>
                  <a:lnTo>
                    <a:pt x="104" y="46"/>
                  </a:lnTo>
                  <a:lnTo>
                    <a:pt x="9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82" name="Rectangle 10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1136650" y="476672"/>
            <a:ext cx="4325938" cy="762000"/>
          </a:xfrm>
          <a:prstGeom prst="rect">
            <a:avLst/>
          </a:prstGeom>
        </p:spPr>
        <p:txBody>
          <a:bodyPr lIns="0" tIns="43193" rIns="0" bIns="79200" anchor="ctr">
            <a:normAutofit/>
          </a:bodyPr>
          <a:lstStyle>
            <a:lvl1pPr marL="0" indent="0">
              <a:spcBef>
                <a:spcPct val="25000"/>
              </a:spcBef>
              <a:buFont typeface="Wingdings" pitchFamily="2" charset="2"/>
              <a:buNone/>
              <a:defRPr sz="16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184" name="Rectangle 9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136650" y="1844824"/>
            <a:ext cx="7620000" cy="1981200"/>
          </a:xfrm>
          <a:prstGeom prst="rect">
            <a:avLst/>
          </a:prstGeom>
        </p:spPr>
        <p:txBody>
          <a:bodyPr tIns="43193" bIns="43193" anchor="ctr"/>
          <a:lstStyle>
            <a:lvl1pPr fontAlgn="ctr">
              <a:lnSpc>
                <a:spcPct val="125000"/>
              </a:lnSpc>
              <a:spcBef>
                <a:spcPct val="50000"/>
              </a:spcBef>
              <a:defRPr sz="240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65" name="テキスト プレースホルダ 64"/>
          <p:cNvSpPr>
            <a:spLocks noGrp="1"/>
          </p:cNvSpPr>
          <p:nvPr>
            <p:ph type="body" sz="quarter" idx="10"/>
          </p:nvPr>
        </p:nvSpPr>
        <p:spPr>
          <a:xfrm>
            <a:off x="6033120" y="4581128"/>
            <a:ext cx="2232248" cy="288652"/>
          </a:xfrm>
        </p:spPr>
        <p:txBody>
          <a:bodyPr lIns="0" rIns="0" anchor="ctr"/>
          <a:lstStyle>
            <a:lvl1pPr marL="0" indent="0">
              <a:buNone/>
              <a:defRPr sz="1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8" name="テキスト プレースホルダ 64"/>
          <p:cNvSpPr>
            <a:spLocks noGrp="1"/>
          </p:cNvSpPr>
          <p:nvPr>
            <p:ph type="body" sz="quarter" idx="11"/>
          </p:nvPr>
        </p:nvSpPr>
        <p:spPr>
          <a:xfrm>
            <a:off x="6033120" y="5085184"/>
            <a:ext cx="3672855" cy="648072"/>
          </a:xfrm>
        </p:spPr>
        <p:txBody>
          <a:bodyPr lIns="0" rIns="0" anchor="ctr"/>
          <a:lstStyle>
            <a:lvl1pPr marL="0" indent="0">
              <a:spcBef>
                <a:spcPts val="0"/>
              </a:spcBef>
              <a:buNone/>
              <a:defRPr sz="12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9" name="テキスト プレースホルダ 64"/>
          <p:cNvSpPr>
            <a:spLocks noGrp="1"/>
          </p:cNvSpPr>
          <p:nvPr>
            <p:ph type="body" sz="quarter" idx="12"/>
          </p:nvPr>
        </p:nvSpPr>
        <p:spPr>
          <a:xfrm>
            <a:off x="6033120" y="5805264"/>
            <a:ext cx="3672855" cy="360040"/>
          </a:xfrm>
        </p:spPr>
        <p:txBody>
          <a:bodyPr lIns="0" rIns="0" anchor="ctr"/>
          <a:lstStyle>
            <a:lvl1pPr marL="0" indent="0">
              <a:buNone/>
              <a:defRPr sz="18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0" name="テキスト プレースホルダ 64"/>
          <p:cNvSpPr>
            <a:spLocks noGrp="1"/>
          </p:cNvSpPr>
          <p:nvPr>
            <p:ph type="body" sz="quarter" idx="13"/>
          </p:nvPr>
        </p:nvSpPr>
        <p:spPr>
          <a:xfrm>
            <a:off x="6033120" y="6237312"/>
            <a:ext cx="3672855" cy="360040"/>
          </a:xfrm>
        </p:spPr>
        <p:txBody>
          <a:bodyPr lIns="0" rIns="0" anchor="ctr"/>
          <a:lstStyle>
            <a:lvl1pPr marL="0" indent="0">
              <a:spcBef>
                <a:spcPts val="0"/>
              </a:spcBef>
              <a:buNone/>
              <a:defRPr sz="10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7456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RI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1"/>
          <p:cNvGrpSpPr>
            <a:grpSpLocks noChangeAspect="1"/>
          </p:cNvGrpSpPr>
          <p:nvPr/>
        </p:nvGrpSpPr>
        <p:grpSpPr bwMode="auto">
          <a:xfrm>
            <a:off x="2216150" y="1917700"/>
            <a:ext cx="5410200" cy="2590800"/>
            <a:chOff x="539552" y="3284984"/>
            <a:chExt cx="6537211" cy="3132584"/>
          </a:xfrm>
        </p:grpSpPr>
        <p:pic>
          <p:nvPicPr>
            <p:cNvPr id="3" name="Picture 30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908" y="3959694"/>
              <a:ext cx="4753741" cy="1839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290"/>
            <p:cNvSpPr>
              <a:spLocks noChangeAspect="1"/>
            </p:cNvSpPr>
            <p:nvPr/>
          </p:nvSpPr>
          <p:spPr bwMode="auto">
            <a:xfrm>
              <a:off x="3112261" y="3291008"/>
              <a:ext cx="397655" cy="1481953"/>
            </a:xfrm>
            <a:custGeom>
              <a:avLst/>
              <a:gdLst>
                <a:gd name="T0" fmla="*/ 132 w 132"/>
                <a:gd name="T1" fmla="*/ 0 h 492"/>
                <a:gd name="T2" fmla="*/ 0 w 132"/>
                <a:gd name="T3" fmla="*/ 0 h 492"/>
                <a:gd name="T4" fmla="*/ 0 w 132"/>
                <a:gd name="T5" fmla="*/ 0 h 492"/>
                <a:gd name="T6" fmla="*/ 5 w 132"/>
                <a:gd name="T7" fmla="*/ 121 h 492"/>
                <a:gd name="T8" fmla="*/ 7 w 132"/>
                <a:gd name="T9" fmla="*/ 183 h 492"/>
                <a:gd name="T10" fmla="*/ 8 w 132"/>
                <a:gd name="T11" fmla="*/ 246 h 492"/>
                <a:gd name="T12" fmla="*/ 8 w 132"/>
                <a:gd name="T13" fmla="*/ 246 h 492"/>
                <a:gd name="T14" fmla="*/ 7 w 132"/>
                <a:gd name="T15" fmla="*/ 310 h 492"/>
                <a:gd name="T16" fmla="*/ 5 w 132"/>
                <a:gd name="T17" fmla="*/ 372 h 492"/>
                <a:gd name="T18" fmla="*/ 0 w 132"/>
                <a:gd name="T19" fmla="*/ 492 h 492"/>
                <a:gd name="T20" fmla="*/ 132 w 132"/>
                <a:gd name="T21" fmla="*/ 492 h 492"/>
                <a:gd name="T22" fmla="*/ 132 w 132"/>
                <a:gd name="T23" fmla="*/ 492 h 492"/>
                <a:gd name="T24" fmla="*/ 127 w 132"/>
                <a:gd name="T25" fmla="*/ 372 h 492"/>
                <a:gd name="T26" fmla="*/ 124 w 132"/>
                <a:gd name="T27" fmla="*/ 310 h 492"/>
                <a:gd name="T28" fmla="*/ 124 w 132"/>
                <a:gd name="T29" fmla="*/ 246 h 492"/>
                <a:gd name="T30" fmla="*/ 124 w 132"/>
                <a:gd name="T31" fmla="*/ 246 h 492"/>
                <a:gd name="T32" fmla="*/ 124 w 132"/>
                <a:gd name="T33" fmla="*/ 183 h 492"/>
                <a:gd name="T34" fmla="*/ 127 w 132"/>
                <a:gd name="T35" fmla="*/ 121 h 492"/>
                <a:gd name="T36" fmla="*/ 132 w 132"/>
                <a:gd name="T37" fmla="*/ 0 h 492"/>
                <a:gd name="T38" fmla="*/ 132 w 132"/>
                <a:gd name="T39" fmla="*/ 0 h 4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291"/>
            <p:cNvSpPr>
              <a:spLocks noChangeAspect="1"/>
            </p:cNvSpPr>
            <p:nvPr/>
          </p:nvSpPr>
          <p:spPr bwMode="auto">
            <a:xfrm>
              <a:off x="539552" y="3284984"/>
              <a:ext cx="2536558" cy="1494002"/>
            </a:xfrm>
            <a:custGeom>
              <a:avLst/>
              <a:gdLst>
                <a:gd name="T0" fmla="*/ 670 w 843"/>
                <a:gd name="T1" fmla="*/ 265 h 497"/>
                <a:gd name="T2" fmla="*/ 719 w 843"/>
                <a:gd name="T3" fmla="*/ 240 h 497"/>
                <a:gd name="T4" fmla="*/ 757 w 843"/>
                <a:gd name="T5" fmla="*/ 208 h 497"/>
                <a:gd name="T6" fmla="*/ 780 w 843"/>
                <a:gd name="T7" fmla="*/ 168 h 497"/>
                <a:gd name="T8" fmla="*/ 786 w 843"/>
                <a:gd name="T9" fmla="*/ 148 h 497"/>
                <a:gd name="T10" fmla="*/ 788 w 843"/>
                <a:gd name="T11" fmla="*/ 127 h 497"/>
                <a:gd name="T12" fmla="*/ 788 w 843"/>
                <a:gd name="T13" fmla="*/ 115 h 497"/>
                <a:gd name="T14" fmla="*/ 784 w 843"/>
                <a:gd name="T15" fmla="*/ 92 h 497"/>
                <a:gd name="T16" fmla="*/ 776 w 843"/>
                <a:gd name="T17" fmla="*/ 72 h 497"/>
                <a:gd name="T18" fmla="*/ 765 w 843"/>
                <a:gd name="T19" fmla="*/ 54 h 497"/>
                <a:gd name="T20" fmla="*/ 757 w 843"/>
                <a:gd name="T21" fmla="*/ 46 h 497"/>
                <a:gd name="T22" fmla="*/ 724 w 843"/>
                <a:gd name="T23" fmla="*/ 22 h 497"/>
                <a:gd name="T24" fmla="*/ 683 w 843"/>
                <a:gd name="T25" fmla="*/ 8 h 497"/>
                <a:gd name="T26" fmla="*/ 637 w 843"/>
                <a:gd name="T27" fmla="*/ 2 h 497"/>
                <a:gd name="T28" fmla="*/ 586 w 843"/>
                <a:gd name="T29" fmla="*/ 0 h 497"/>
                <a:gd name="T30" fmla="*/ 529 w 843"/>
                <a:gd name="T31" fmla="*/ 2 h 497"/>
                <a:gd name="T32" fmla="*/ 413 w 843"/>
                <a:gd name="T33" fmla="*/ 5 h 497"/>
                <a:gd name="T34" fmla="*/ 364 w 843"/>
                <a:gd name="T35" fmla="*/ 5 h 497"/>
                <a:gd name="T36" fmla="*/ 372 w 843"/>
                <a:gd name="T37" fmla="*/ 167 h 497"/>
                <a:gd name="T38" fmla="*/ 373 w 843"/>
                <a:gd name="T39" fmla="*/ 313 h 497"/>
                <a:gd name="T40" fmla="*/ 311 w 843"/>
                <a:gd name="T41" fmla="*/ 242 h 497"/>
                <a:gd name="T42" fmla="*/ 187 w 843"/>
                <a:gd name="T43" fmla="*/ 86 h 497"/>
                <a:gd name="T44" fmla="*/ 0 w 843"/>
                <a:gd name="T45" fmla="*/ 5 h 497"/>
                <a:gd name="T46" fmla="*/ 7 w 843"/>
                <a:gd name="T47" fmla="*/ 126 h 497"/>
                <a:gd name="T48" fmla="*/ 10 w 843"/>
                <a:gd name="T49" fmla="*/ 251 h 497"/>
                <a:gd name="T50" fmla="*/ 8 w 843"/>
                <a:gd name="T51" fmla="*/ 315 h 497"/>
                <a:gd name="T52" fmla="*/ 0 w 843"/>
                <a:gd name="T53" fmla="*/ 497 h 497"/>
                <a:gd name="T54" fmla="*/ 107 w 843"/>
                <a:gd name="T55" fmla="*/ 497 h 497"/>
                <a:gd name="T56" fmla="*/ 97 w 843"/>
                <a:gd name="T57" fmla="*/ 319 h 497"/>
                <a:gd name="T58" fmla="*/ 95 w 843"/>
                <a:gd name="T59" fmla="*/ 165 h 497"/>
                <a:gd name="T60" fmla="*/ 162 w 843"/>
                <a:gd name="T61" fmla="*/ 242 h 497"/>
                <a:gd name="T62" fmla="*/ 299 w 843"/>
                <a:gd name="T63" fmla="*/ 410 h 497"/>
                <a:gd name="T64" fmla="*/ 362 w 843"/>
                <a:gd name="T65" fmla="*/ 497 h 497"/>
                <a:gd name="T66" fmla="*/ 473 w 843"/>
                <a:gd name="T67" fmla="*/ 497 h 497"/>
                <a:gd name="T68" fmla="*/ 467 w 843"/>
                <a:gd name="T69" fmla="*/ 315 h 497"/>
                <a:gd name="T70" fmla="*/ 465 w 843"/>
                <a:gd name="T71" fmla="*/ 251 h 497"/>
                <a:gd name="T72" fmla="*/ 468 w 843"/>
                <a:gd name="T73" fmla="*/ 68 h 497"/>
                <a:gd name="T74" fmla="*/ 502 w 843"/>
                <a:gd name="T75" fmla="*/ 67 h 497"/>
                <a:gd name="T76" fmla="*/ 543 w 843"/>
                <a:gd name="T77" fmla="*/ 67 h 497"/>
                <a:gd name="T78" fmla="*/ 591 w 843"/>
                <a:gd name="T79" fmla="*/ 72 h 497"/>
                <a:gd name="T80" fmla="*/ 618 w 843"/>
                <a:gd name="T81" fmla="*/ 84 h 497"/>
                <a:gd name="T82" fmla="*/ 630 w 843"/>
                <a:gd name="T83" fmla="*/ 94 h 497"/>
                <a:gd name="T84" fmla="*/ 643 w 843"/>
                <a:gd name="T85" fmla="*/ 113 h 497"/>
                <a:gd name="T86" fmla="*/ 649 w 843"/>
                <a:gd name="T87" fmla="*/ 145 h 497"/>
                <a:gd name="T88" fmla="*/ 648 w 843"/>
                <a:gd name="T89" fmla="*/ 154 h 497"/>
                <a:gd name="T90" fmla="*/ 643 w 843"/>
                <a:gd name="T91" fmla="*/ 175 h 497"/>
                <a:gd name="T92" fmla="*/ 634 w 843"/>
                <a:gd name="T93" fmla="*/ 192 h 497"/>
                <a:gd name="T94" fmla="*/ 618 w 843"/>
                <a:gd name="T95" fmla="*/ 208 h 497"/>
                <a:gd name="T96" fmla="*/ 589 w 843"/>
                <a:gd name="T97" fmla="*/ 227 h 497"/>
                <a:gd name="T98" fmla="*/ 542 w 843"/>
                <a:gd name="T99" fmla="*/ 245 h 497"/>
                <a:gd name="T100" fmla="*/ 515 w 843"/>
                <a:gd name="T101" fmla="*/ 253 h 497"/>
                <a:gd name="T102" fmla="*/ 603 w 843"/>
                <a:gd name="T103" fmla="*/ 370 h 497"/>
                <a:gd name="T104" fmla="*/ 689 w 843"/>
                <a:gd name="T105" fmla="*/ 497 h 497"/>
                <a:gd name="T106" fmla="*/ 843 w 843"/>
                <a:gd name="T107" fmla="*/ 497 h 497"/>
                <a:gd name="T108" fmla="*/ 707 w 843"/>
                <a:gd name="T109" fmla="*/ 318 h 497"/>
                <a:gd name="T110" fmla="*/ 670 w 843"/>
                <a:gd name="T111" fmla="*/ 265 h 49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292"/>
            <p:cNvSpPr>
              <a:spLocks noChangeAspect="1"/>
            </p:cNvSpPr>
            <p:nvPr/>
          </p:nvSpPr>
          <p:spPr bwMode="auto">
            <a:xfrm>
              <a:off x="3967822" y="4507897"/>
              <a:ext cx="518157" cy="692783"/>
            </a:xfrm>
            <a:custGeom>
              <a:avLst/>
              <a:gdLst>
                <a:gd name="T0" fmla="*/ 103 w 173"/>
                <a:gd name="T1" fmla="*/ 114 h 228"/>
                <a:gd name="T2" fmla="*/ 171 w 173"/>
                <a:gd name="T3" fmla="*/ 114 h 228"/>
                <a:gd name="T4" fmla="*/ 171 w 173"/>
                <a:gd name="T5" fmla="*/ 97 h 228"/>
                <a:gd name="T6" fmla="*/ 97 w 173"/>
                <a:gd name="T7" fmla="*/ 97 h 228"/>
                <a:gd name="T8" fmla="*/ 97 w 173"/>
                <a:gd name="T9" fmla="*/ 54 h 228"/>
                <a:gd name="T10" fmla="*/ 159 w 173"/>
                <a:gd name="T11" fmla="*/ 54 h 228"/>
                <a:gd name="T12" fmla="*/ 159 w 173"/>
                <a:gd name="T13" fmla="*/ 36 h 228"/>
                <a:gd name="T14" fmla="*/ 97 w 173"/>
                <a:gd name="T15" fmla="*/ 36 h 228"/>
                <a:gd name="T16" fmla="*/ 97 w 173"/>
                <a:gd name="T17" fmla="*/ 0 h 228"/>
                <a:gd name="T18" fmla="*/ 76 w 173"/>
                <a:gd name="T19" fmla="*/ 0 h 228"/>
                <a:gd name="T20" fmla="*/ 76 w 173"/>
                <a:gd name="T21" fmla="*/ 36 h 228"/>
                <a:gd name="T22" fmla="*/ 14 w 173"/>
                <a:gd name="T23" fmla="*/ 36 h 228"/>
                <a:gd name="T24" fmla="*/ 14 w 173"/>
                <a:gd name="T25" fmla="*/ 54 h 228"/>
                <a:gd name="T26" fmla="*/ 76 w 173"/>
                <a:gd name="T27" fmla="*/ 54 h 228"/>
                <a:gd name="T28" fmla="*/ 76 w 173"/>
                <a:gd name="T29" fmla="*/ 97 h 228"/>
                <a:gd name="T30" fmla="*/ 3 w 173"/>
                <a:gd name="T31" fmla="*/ 97 h 228"/>
                <a:gd name="T32" fmla="*/ 3 w 173"/>
                <a:gd name="T33" fmla="*/ 114 h 228"/>
                <a:gd name="T34" fmla="*/ 70 w 173"/>
                <a:gd name="T35" fmla="*/ 114 h 228"/>
                <a:gd name="T36" fmla="*/ 70 w 173"/>
                <a:gd name="T37" fmla="*/ 114 h 228"/>
                <a:gd name="T38" fmla="*/ 54 w 173"/>
                <a:gd name="T39" fmla="*/ 135 h 228"/>
                <a:gd name="T40" fmla="*/ 38 w 173"/>
                <a:gd name="T41" fmla="*/ 155 h 228"/>
                <a:gd name="T42" fmla="*/ 19 w 173"/>
                <a:gd name="T43" fmla="*/ 174 h 228"/>
                <a:gd name="T44" fmla="*/ 0 w 173"/>
                <a:gd name="T45" fmla="*/ 192 h 228"/>
                <a:gd name="T46" fmla="*/ 11 w 173"/>
                <a:gd name="T47" fmla="*/ 208 h 228"/>
                <a:gd name="T48" fmla="*/ 11 w 173"/>
                <a:gd name="T49" fmla="*/ 208 h 228"/>
                <a:gd name="T50" fmla="*/ 29 w 173"/>
                <a:gd name="T51" fmla="*/ 192 h 228"/>
                <a:gd name="T52" fmla="*/ 46 w 173"/>
                <a:gd name="T53" fmla="*/ 173 h 228"/>
                <a:gd name="T54" fmla="*/ 62 w 173"/>
                <a:gd name="T55" fmla="*/ 154 h 228"/>
                <a:gd name="T56" fmla="*/ 76 w 173"/>
                <a:gd name="T57" fmla="*/ 133 h 228"/>
                <a:gd name="T58" fmla="*/ 76 w 173"/>
                <a:gd name="T59" fmla="*/ 228 h 228"/>
                <a:gd name="T60" fmla="*/ 97 w 173"/>
                <a:gd name="T61" fmla="*/ 228 h 228"/>
                <a:gd name="T62" fmla="*/ 97 w 173"/>
                <a:gd name="T63" fmla="*/ 133 h 228"/>
                <a:gd name="T64" fmla="*/ 97 w 173"/>
                <a:gd name="T65" fmla="*/ 133 h 228"/>
                <a:gd name="T66" fmla="*/ 111 w 173"/>
                <a:gd name="T67" fmla="*/ 154 h 228"/>
                <a:gd name="T68" fmla="*/ 127 w 173"/>
                <a:gd name="T69" fmla="*/ 173 h 228"/>
                <a:gd name="T70" fmla="*/ 144 w 173"/>
                <a:gd name="T71" fmla="*/ 192 h 228"/>
                <a:gd name="T72" fmla="*/ 162 w 173"/>
                <a:gd name="T73" fmla="*/ 208 h 228"/>
                <a:gd name="T74" fmla="*/ 173 w 173"/>
                <a:gd name="T75" fmla="*/ 192 h 228"/>
                <a:gd name="T76" fmla="*/ 173 w 173"/>
                <a:gd name="T77" fmla="*/ 192 h 228"/>
                <a:gd name="T78" fmla="*/ 154 w 173"/>
                <a:gd name="T79" fmla="*/ 174 h 228"/>
                <a:gd name="T80" fmla="*/ 136 w 173"/>
                <a:gd name="T81" fmla="*/ 155 h 228"/>
                <a:gd name="T82" fmla="*/ 119 w 173"/>
                <a:gd name="T83" fmla="*/ 135 h 228"/>
                <a:gd name="T84" fmla="*/ 103 w 173"/>
                <a:gd name="T85" fmla="*/ 114 h 228"/>
                <a:gd name="T86" fmla="*/ 103 w 173"/>
                <a:gd name="T87" fmla="*/ 114 h 2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73" h="228">
                  <a:moveTo>
                    <a:pt x="103" y="114"/>
                  </a:moveTo>
                  <a:lnTo>
                    <a:pt x="171" y="114"/>
                  </a:lnTo>
                  <a:lnTo>
                    <a:pt x="171" y="97"/>
                  </a:lnTo>
                  <a:lnTo>
                    <a:pt x="97" y="97"/>
                  </a:lnTo>
                  <a:lnTo>
                    <a:pt x="97" y="54"/>
                  </a:lnTo>
                  <a:lnTo>
                    <a:pt x="159" y="54"/>
                  </a:lnTo>
                  <a:lnTo>
                    <a:pt x="159" y="36"/>
                  </a:lnTo>
                  <a:lnTo>
                    <a:pt x="97" y="36"/>
                  </a:lnTo>
                  <a:lnTo>
                    <a:pt x="97" y="0"/>
                  </a:lnTo>
                  <a:lnTo>
                    <a:pt x="76" y="0"/>
                  </a:lnTo>
                  <a:lnTo>
                    <a:pt x="76" y="36"/>
                  </a:lnTo>
                  <a:lnTo>
                    <a:pt x="14" y="36"/>
                  </a:lnTo>
                  <a:lnTo>
                    <a:pt x="14" y="54"/>
                  </a:lnTo>
                  <a:lnTo>
                    <a:pt x="76" y="54"/>
                  </a:lnTo>
                  <a:lnTo>
                    <a:pt x="76" y="97"/>
                  </a:lnTo>
                  <a:lnTo>
                    <a:pt x="3" y="97"/>
                  </a:lnTo>
                  <a:lnTo>
                    <a:pt x="3" y="114"/>
                  </a:lnTo>
                  <a:lnTo>
                    <a:pt x="70" y="114"/>
                  </a:lnTo>
                  <a:lnTo>
                    <a:pt x="54" y="135"/>
                  </a:lnTo>
                  <a:lnTo>
                    <a:pt x="38" y="155"/>
                  </a:lnTo>
                  <a:lnTo>
                    <a:pt x="19" y="174"/>
                  </a:lnTo>
                  <a:lnTo>
                    <a:pt x="0" y="192"/>
                  </a:lnTo>
                  <a:lnTo>
                    <a:pt x="11" y="208"/>
                  </a:lnTo>
                  <a:lnTo>
                    <a:pt x="29" y="192"/>
                  </a:lnTo>
                  <a:lnTo>
                    <a:pt x="46" y="173"/>
                  </a:lnTo>
                  <a:lnTo>
                    <a:pt x="62" y="154"/>
                  </a:lnTo>
                  <a:lnTo>
                    <a:pt x="76" y="133"/>
                  </a:lnTo>
                  <a:lnTo>
                    <a:pt x="76" y="228"/>
                  </a:lnTo>
                  <a:lnTo>
                    <a:pt x="97" y="228"/>
                  </a:lnTo>
                  <a:lnTo>
                    <a:pt x="97" y="133"/>
                  </a:lnTo>
                  <a:lnTo>
                    <a:pt x="111" y="154"/>
                  </a:lnTo>
                  <a:lnTo>
                    <a:pt x="127" y="173"/>
                  </a:lnTo>
                  <a:lnTo>
                    <a:pt x="144" y="192"/>
                  </a:lnTo>
                  <a:lnTo>
                    <a:pt x="162" y="208"/>
                  </a:lnTo>
                  <a:lnTo>
                    <a:pt x="173" y="192"/>
                  </a:lnTo>
                  <a:lnTo>
                    <a:pt x="154" y="174"/>
                  </a:lnTo>
                  <a:lnTo>
                    <a:pt x="136" y="155"/>
                  </a:lnTo>
                  <a:lnTo>
                    <a:pt x="119" y="135"/>
                  </a:lnTo>
                  <a:lnTo>
                    <a:pt x="103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Freeform 293"/>
            <p:cNvSpPr>
              <a:spLocks noChangeAspect="1"/>
            </p:cNvSpPr>
            <p:nvPr/>
          </p:nvSpPr>
          <p:spPr bwMode="auto">
            <a:xfrm>
              <a:off x="4630581" y="4507897"/>
              <a:ext cx="536232" cy="692783"/>
            </a:xfrm>
            <a:custGeom>
              <a:avLst/>
              <a:gdLst>
                <a:gd name="T0" fmla="*/ 108 w 175"/>
                <a:gd name="T1" fmla="*/ 125 h 228"/>
                <a:gd name="T2" fmla="*/ 172 w 175"/>
                <a:gd name="T3" fmla="*/ 125 h 228"/>
                <a:gd name="T4" fmla="*/ 172 w 175"/>
                <a:gd name="T5" fmla="*/ 108 h 228"/>
                <a:gd name="T6" fmla="*/ 143 w 175"/>
                <a:gd name="T7" fmla="*/ 108 h 228"/>
                <a:gd name="T8" fmla="*/ 143 w 175"/>
                <a:gd name="T9" fmla="*/ 63 h 228"/>
                <a:gd name="T10" fmla="*/ 124 w 175"/>
                <a:gd name="T11" fmla="*/ 63 h 228"/>
                <a:gd name="T12" fmla="*/ 124 w 175"/>
                <a:gd name="T13" fmla="*/ 108 h 228"/>
                <a:gd name="T14" fmla="*/ 97 w 175"/>
                <a:gd name="T15" fmla="*/ 108 h 228"/>
                <a:gd name="T16" fmla="*/ 97 w 175"/>
                <a:gd name="T17" fmla="*/ 46 h 228"/>
                <a:gd name="T18" fmla="*/ 164 w 175"/>
                <a:gd name="T19" fmla="*/ 46 h 228"/>
                <a:gd name="T20" fmla="*/ 164 w 175"/>
                <a:gd name="T21" fmla="*/ 30 h 228"/>
                <a:gd name="T22" fmla="*/ 97 w 175"/>
                <a:gd name="T23" fmla="*/ 30 h 228"/>
                <a:gd name="T24" fmla="*/ 97 w 175"/>
                <a:gd name="T25" fmla="*/ 0 h 228"/>
                <a:gd name="T26" fmla="*/ 78 w 175"/>
                <a:gd name="T27" fmla="*/ 0 h 228"/>
                <a:gd name="T28" fmla="*/ 78 w 175"/>
                <a:gd name="T29" fmla="*/ 30 h 228"/>
                <a:gd name="T30" fmla="*/ 12 w 175"/>
                <a:gd name="T31" fmla="*/ 30 h 228"/>
                <a:gd name="T32" fmla="*/ 12 w 175"/>
                <a:gd name="T33" fmla="*/ 46 h 228"/>
                <a:gd name="T34" fmla="*/ 78 w 175"/>
                <a:gd name="T35" fmla="*/ 46 h 228"/>
                <a:gd name="T36" fmla="*/ 78 w 175"/>
                <a:gd name="T37" fmla="*/ 108 h 228"/>
                <a:gd name="T38" fmla="*/ 50 w 175"/>
                <a:gd name="T39" fmla="*/ 108 h 228"/>
                <a:gd name="T40" fmla="*/ 50 w 175"/>
                <a:gd name="T41" fmla="*/ 63 h 228"/>
                <a:gd name="T42" fmla="*/ 32 w 175"/>
                <a:gd name="T43" fmla="*/ 63 h 228"/>
                <a:gd name="T44" fmla="*/ 32 w 175"/>
                <a:gd name="T45" fmla="*/ 108 h 228"/>
                <a:gd name="T46" fmla="*/ 4 w 175"/>
                <a:gd name="T47" fmla="*/ 108 h 228"/>
                <a:gd name="T48" fmla="*/ 4 w 175"/>
                <a:gd name="T49" fmla="*/ 125 h 228"/>
                <a:gd name="T50" fmla="*/ 67 w 175"/>
                <a:gd name="T51" fmla="*/ 125 h 228"/>
                <a:gd name="T52" fmla="*/ 67 w 175"/>
                <a:gd name="T53" fmla="*/ 125 h 228"/>
                <a:gd name="T54" fmla="*/ 51 w 175"/>
                <a:gd name="T55" fmla="*/ 144 h 228"/>
                <a:gd name="T56" fmla="*/ 35 w 175"/>
                <a:gd name="T57" fmla="*/ 162 h 228"/>
                <a:gd name="T58" fmla="*/ 18 w 175"/>
                <a:gd name="T59" fmla="*/ 179 h 228"/>
                <a:gd name="T60" fmla="*/ 0 w 175"/>
                <a:gd name="T61" fmla="*/ 195 h 228"/>
                <a:gd name="T62" fmla="*/ 12 w 175"/>
                <a:gd name="T63" fmla="*/ 211 h 228"/>
                <a:gd name="T64" fmla="*/ 12 w 175"/>
                <a:gd name="T65" fmla="*/ 211 h 228"/>
                <a:gd name="T66" fmla="*/ 29 w 175"/>
                <a:gd name="T67" fmla="*/ 195 h 228"/>
                <a:gd name="T68" fmla="*/ 46 w 175"/>
                <a:gd name="T69" fmla="*/ 176 h 228"/>
                <a:gd name="T70" fmla="*/ 64 w 175"/>
                <a:gd name="T71" fmla="*/ 157 h 228"/>
                <a:gd name="T72" fmla="*/ 78 w 175"/>
                <a:gd name="T73" fmla="*/ 138 h 228"/>
                <a:gd name="T74" fmla="*/ 78 w 175"/>
                <a:gd name="T75" fmla="*/ 228 h 228"/>
                <a:gd name="T76" fmla="*/ 97 w 175"/>
                <a:gd name="T77" fmla="*/ 228 h 228"/>
                <a:gd name="T78" fmla="*/ 97 w 175"/>
                <a:gd name="T79" fmla="*/ 138 h 228"/>
                <a:gd name="T80" fmla="*/ 97 w 175"/>
                <a:gd name="T81" fmla="*/ 138 h 228"/>
                <a:gd name="T82" fmla="*/ 112 w 175"/>
                <a:gd name="T83" fmla="*/ 157 h 228"/>
                <a:gd name="T84" fmla="*/ 129 w 175"/>
                <a:gd name="T85" fmla="*/ 176 h 228"/>
                <a:gd name="T86" fmla="*/ 147 w 175"/>
                <a:gd name="T87" fmla="*/ 195 h 228"/>
                <a:gd name="T88" fmla="*/ 164 w 175"/>
                <a:gd name="T89" fmla="*/ 211 h 228"/>
                <a:gd name="T90" fmla="*/ 175 w 175"/>
                <a:gd name="T91" fmla="*/ 195 h 228"/>
                <a:gd name="T92" fmla="*/ 175 w 175"/>
                <a:gd name="T93" fmla="*/ 195 h 228"/>
                <a:gd name="T94" fmla="*/ 158 w 175"/>
                <a:gd name="T95" fmla="*/ 179 h 228"/>
                <a:gd name="T96" fmla="*/ 140 w 175"/>
                <a:gd name="T97" fmla="*/ 162 h 228"/>
                <a:gd name="T98" fmla="*/ 124 w 175"/>
                <a:gd name="T99" fmla="*/ 144 h 228"/>
                <a:gd name="T100" fmla="*/ 108 w 175"/>
                <a:gd name="T101" fmla="*/ 125 h 228"/>
                <a:gd name="T102" fmla="*/ 108 w 175"/>
                <a:gd name="T103" fmla="*/ 125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75" h="228">
                  <a:moveTo>
                    <a:pt x="108" y="125"/>
                  </a:moveTo>
                  <a:lnTo>
                    <a:pt x="172" y="125"/>
                  </a:lnTo>
                  <a:lnTo>
                    <a:pt x="172" y="108"/>
                  </a:lnTo>
                  <a:lnTo>
                    <a:pt x="143" y="108"/>
                  </a:lnTo>
                  <a:lnTo>
                    <a:pt x="143" y="63"/>
                  </a:lnTo>
                  <a:lnTo>
                    <a:pt x="124" y="63"/>
                  </a:lnTo>
                  <a:lnTo>
                    <a:pt x="124" y="108"/>
                  </a:lnTo>
                  <a:lnTo>
                    <a:pt x="97" y="108"/>
                  </a:lnTo>
                  <a:lnTo>
                    <a:pt x="97" y="46"/>
                  </a:lnTo>
                  <a:lnTo>
                    <a:pt x="164" y="46"/>
                  </a:lnTo>
                  <a:lnTo>
                    <a:pt x="164" y="30"/>
                  </a:lnTo>
                  <a:lnTo>
                    <a:pt x="97" y="30"/>
                  </a:lnTo>
                  <a:lnTo>
                    <a:pt x="97" y="0"/>
                  </a:lnTo>
                  <a:lnTo>
                    <a:pt x="78" y="0"/>
                  </a:lnTo>
                  <a:lnTo>
                    <a:pt x="78" y="30"/>
                  </a:lnTo>
                  <a:lnTo>
                    <a:pt x="12" y="30"/>
                  </a:lnTo>
                  <a:lnTo>
                    <a:pt x="12" y="46"/>
                  </a:lnTo>
                  <a:lnTo>
                    <a:pt x="78" y="46"/>
                  </a:lnTo>
                  <a:lnTo>
                    <a:pt x="78" y="108"/>
                  </a:lnTo>
                  <a:lnTo>
                    <a:pt x="50" y="108"/>
                  </a:lnTo>
                  <a:lnTo>
                    <a:pt x="50" y="63"/>
                  </a:lnTo>
                  <a:lnTo>
                    <a:pt x="32" y="63"/>
                  </a:lnTo>
                  <a:lnTo>
                    <a:pt x="32" y="108"/>
                  </a:lnTo>
                  <a:lnTo>
                    <a:pt x="4" y="108"/>
                  </a:lnTo>
                  <a:lnTo>
                    <a:pt x="4" y="125"/>
                  </a:lnTo>
                  <a:lnTo>
                    <a:pt x="67" y="125"/>
                  </a:lnTo>
                  <a:lnTo>
                    <a:pt x="51" y="144"/>
                  </a:lnTo>
                  <a:lnTo>
                    <a:pt x="35" y="162"/>
                  </a:lnTo>
                  <a:lnTo>
                    <a:pt x="18" y="179"/>
                  </a:lnTo>
                  <a:lnTo>
                    <a:pt x="0" y="195"/>
                  </a:lnTo>
                  <a:lnTo>
                    <a:pt x="12" y="211"/>
                  </a:lnTo>
                  <a:lnTo>
                    <a:pt x="29" y="195"/>
                  </a:lnTo>
                  <a:lnTo>
                    <a:pt x="46" y="176"/>
                  </a:lnTo>
                  <a:lnTo>
                    <a:pt x="64" y="157"/>
                  </a:lnTo>
                  <a:lnTo>
                    <a:pt x="78" y="138"/>
                  </a:lnTo>
                  <a:lnTo>
                    <a:pt x="78" y="228"/>
                  </a:lnTo>
                  <a:lnTo>
                    <a:pt x="97" y="228"/>
                  </a:lnTo>
                  <a:lnTo>
                    <a:pt x="97" y="138"/>
                  </a:lnTo>
                  <a:lnTo>
                    <a:pt x="112" y="157"/>
                  </a:lnTo>
                  <a:lnTo>
                    <a:pt x="129" y="176"/>
                  </a:lnTo>
                  <a:lnTo>
                    <a:pt x="147" y="195"/>
                  </a:lnTo>
                  <a:lnTo>
                    <a:pt x="164" y="211"/>
                  </a:lnTo>
                  <a:lnTo>
                    <a:pt x="175" y="195"/>
                  </a:lnTo>
                  <a:lnTo>
                    <a:pt x="158" y="179"/>
                  </a:lnTo>
                  <a:lnTo>
                    <a:pt x="140" y="162"/>
                  </a:lnTo>
                  <a:lnTo>
                    <a:pt x="124" y="144"/>
                  </a:lnTo>
                  <a:lnTo>
                    <a:pt x="108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Rectangle 294"/>
            <p:cNvSpPr>
              <a:spLocks noChangeAspect="1" noChangeArrowheads="1"/>
            </p:cNvSpPr>
            <p:nvPr/>
          </p:nvSpPr>
          <p:spPr bwMode="auto">
            <a:xfrm>
              <a:off x="5636769" y="4580187"/>
              <a:ext cx="66276" cy="4096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295"/>
            <p:cNvSpPr>
              <a:spLocks noChangeAspect="1"/>
            </p:cNvSpPr>
            <p:nvPr/>
          </p:nvSpPr>
          <p:spPr bwMode="auto">
            <a:xfrm>
              <a:off x="5293340" y="4531993"/>
              <a:ext cx="313304" cy="198799"/>
            </a:xfrm>
            <a:custGeom>
              <a:avLst/>
              <a:gdLst>
                <a:gd name="T0" fmla="*/ 70 w 106"/>
                <a:gd name="T1" fmla="*/ 8 h 67"/>
                <a:gd name="T2" fmla="*/ 70 w 106"/>
                <a:gd name="T3" fmla="*/ 8 h 67"/>
                <a:gd name="T4" fmla="*/ 65 w 106"/>
                <a:gd name="T5" fmla="*/ 2 h 67"/>
                <a:gd name="T6" fmla="*/ 62 w 106"/>
                <a:gd name="T7" fmla="*/ 0 h 67"/>
                <a:gd name="T8" fmla="*/ 57 w 106"/>
                <a:gd name="T9" fmla="*/ 0 h 67"/>
                <a:gd name="T10" fmla="*/ 57 w 106"/>
                <a:gd name="T11" fmla="*/ 0 h 67"/>
                <a:gd name="T12" fmla="*/ 54 w 106"/>
                <a:gd name="T13" fmla="*/ 0 h 67"/>
                <a:gd name="T14" fmla="*/ 49 w 106"/>
                <a:gd name="T15" fmla="*/ 3 h 67"/>
                <a:gd name="T16" fmla="*/ 44 w 106"/>
                <a:gd name="T17" fmla="*/ 8 h 67"/>
                <a:gd name="T18" fmla="*/ 44 w 106"/>
                <a:gd name="T19" fmla="*/ 8 h 67"/>
                <a:gd name="T20" fmla="*/ 24 w 106"/>
                <a:gd name="T21" fmla="*/ 30 h 67"/>
                <a:gd name="T22" fmla="*/ 0 w 106"/>
                <a:gd name="T23" fmla="*/ 51 h 67"/>
                <a:gd name="T24" fmla="*/ 9 w 106"/>
                <a:gd name="T25" fmla="*/ 67 h 67"/>
                <a:gd name="T26" fmla="*/ 9 w 106"/>
                <a:gd name="T27" fmla="*/ 67 h 67"/>
                <a:gd name="T28" fmla="*/ 35 w 106"/>
                <a:gd name="T29" fmla="*/ 43 h 67"/>
                <a:gd name="T30" fmla="*/ 57 w 106"/>
                <a:gd name="T31" fmla="*/ 17 h 67"/>
                <a:gd name="T32" fmla="*/ 57 w 106"/>
                <a:gd name="T33" fmla="*/ 17 h 67"/>
                <a:gd name="T34" fmla="*/ 74 w 106"/>
                <a:gd name="T35" fmla="*/ 35 h 67"/>
                <a:gd name="T36" fmla="*/ 97 w 106"/>
                <a:gd name="T37" fmla="*/ 56 h 67"/>
                <a:gd name="T38" fmla="*/ 106 w 106"/>
                <a:gd name="T39" fmla="*/ 41 h 67"/>
                <a:gd name="T40" fmla="*/ 106 w 106"/>
                <a:gd name="T41" fmla="*/ 41 h 67"/>
                <a:gd name="T42" fmla="*/ 89 w 106"/>
                <a:gd name="T43" fmla="*/ 25 h 67"/>
                <a:gd name="T44" fmla="*/ 70 w 106"/>
                <a:gd name="T45" fmla="*/ 8 h 67"/>
                <a:gd name="T46" fmla="*/ 70 w 106"/>
                <a:gd name="T47" fmla="*/ 8 h 6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6" h="67">
                  <a:moveTo>
                    <a:pt x="70" y="8"/>
                  </a:moveTo>
                  <a:lnTo>
                    <a:pt x="70" y="8"/>
                  </a:lnTo>
                  <a:lnTo>
                    <a:pt x="65" y="2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49" y="3"/>
                  </a:lnTo>
                  <a:lnTo>
                    <a:pt x="44" y="8"/>
                  </a:lnTo>
                  <a:lnTo>
                    <a:pt x="24" y="30"/>
                  </a:lnTo>
                  <a:lnTo>
                    <a:pt x="0" y="51"/>
                  </a:lnTo>
                  <a:lnTo>
                    <a:pt x="9" y="67"/>
                  </a:lnTo>
                  <a:lnTo>
                    <a:pt x="35" y="43"/>
                  </a:lnTo>
                  <a:lnTo>
                    <a:pt x="57" y="17"/>
                  </a:lnTo>
                  <a:lnTo>
                    <a:pt x="74" y="35"/>
                  </a:lnTo>
                  <a:lnTo>
                    <a:pt x="97" y="56"/>
                  </a:lnTo>
                  <a:lnTo>
                    <a:pt x="106" y="41"/>
                  </a:lnTo>
                  <a:lnTo>
                    <a:pt x="89" y="25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296"/>
            <p:cNvSpPr>
              <a:spLocks noChangeAspect="1"/>
            </p:cNvSpPr>
            <p:nvPr/>
          </p:nvSpPr>
          <p:spPr bwMode="auto">
            <a:xfrm>
              <a:off x="5684970" y="4538018"/>
              <a:ext cx="132552" cy="632541"/>
            </a:xfrm>
            <a:custGeom>
              <a:avLst/>
              <a:gdLst>
                <a:gd name="T0" fmla="*/ 23 w 42"/>
                <a:gd name="T1" fmla="*/ 0 h 213"/>
                <a:gd name="T2" fmla="*/ 23 w 42"/>
                <a:gd name="T3" fmla="*/ 189 h 213"/>
                <a:gd name="T4" fmla="*/ 23 w 42"/>
                <a:gd name="T5" fmla="*/ 189 h 213"/>
                <a:gd name="T6" fmla="*/ 21 w 42"/>
                <a:gd name="T7" fmla="*/ 194 h 213"/>
                <a:gd name="T8" fmla="*/ 19 w 42"/>
                <a:gd name="T9" fmla="*/ 196 h 213"/>
                <a:gd name="T10" fmla="*/ 16 w 42"/>
                <a:gd name="T11" fmla="*/ 196 h 213"/>
                <a:gd name="T12" fmla="*/ 0 w 42"/>
                <a:gd name="T13" fmla="*/ 196 h 213"/>
                <a:gd name="T14" fmla="*/ 0 w 42"/>
                <a:gd name="T15" fmla="*/ 213 h 213"/>
                <a:gd name="T16" fmla="*/ 23 w 42"/>
                <a:gd name="T17" fmla="*/ 213 h 213"/>
                <a:gd name="T18" fmla="*/ 23 w 42"/>
                <a:gd name="T19" fmla="*/ 213 h 213"/>
                <a:gd name="T20" fmla="*/ 30 w 42"/>
                <a:gd name="T21" fmla="*/ 213 h 213"/>
                <a:gd name="T22" fmla="*/ 37 w 42"/>
                <a:gd name="T23" fmla="*/ 208 h 213"/>
                <a:gd name="T24" fmla="*/ 40 w 42"/>
                <a:gd name="T25" fmla="*/ 202 h 213"/>
                <a:gd name="T26" fmla="*/ 42 w 42"/>
                <a:gd name="T27" fmla="*/ 194 h 213"/>
                <a:gd name="T28" fmla="*/ 42 w 42"/>
                <a:gd name="T29" fmla="*/ 0 h 213"/>
                <a:gd name="T30" fmla="*/ 23 w 42"/>
                <a:gd name="T31" fmla="*/ 0 h 2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213">
                  <a:moveTo>
                    <a:pt x="23" y="0"/>
                  </a:moveTo>
                  <a:lnTo>
                    <a:pt x="23" y="189"/>
                  </a:lnTo>
                  <a:lnTo>
                    <a:pt x="21" y="194"/>
                  </a:lnTo>
                  <a:lnTo>
                    <a:pt x="19" y="196"/>
                  </a:lnTo>
                  <a:lnTo>
                    <a:pt x="16" y="196"/>
                  </a:lnTo>
                  <a:lnTo>
                    <a:pt x="0" y="196"/>
                  </a:lnTo>
                  <a:lnTo>
                    <a:pt x="0" y="213"/>
                  </a:lnTo>
                  <a:lnTo>
                    <a:pt x="23" y="213"/>
                  </a:lnTo>
                  <a:lnTo>
                    <a:pt x="30" y="213"/>
                  </a:lnTo>
                  <a:lnTo>
                    <a:pt x="37" y="208"/>
                  </a:lnTo>
                  <a:lnTo>
                    <a:pt x="40" y="202"/>
                  </a:lnTo>
                  <a:lnTo>
                    <a:pt x="42" y="194"/>
                  </a:lnTo>
                  <a:lnTo>
                    <a:pt x="4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Freeform 297"/>
            <p:cNvSpPr>
              <a:spLocks noChangeAspect="1" noEditPoints="1"/>
            </p:cNvSpPr>
            <p:nvPr/>
          </p:nvSpPr>
          <p:spPr bwMode="auto">
            <a:xfrm>
              <a:off x="5293340" y="4646453"/>
              <a:ext cx="313304" cy="518081"/>
            </a:xfrm>
            <a:custGeom>
              <a:avLst/>
              <a:gdLst>
                <a:gd name="T0" fmla="*/ 40 w 102"/>
                <a:gd name="T1" fmla="*/ 114 h 173"/>
                <a:gd name="T2" fmla="*/ 35 w 102"/>
                <a:gd name="T3" fmla="*/ 116 h 173"/>
                <a:gd name="T4" fmla="*/ 30 w 102"/>
                <a:gd name="T5" fmla="*/ 117 h 173"/>
                <a:gd name="T6" fmla="*/ 84 w 102"/>
                <a:gd name="T7" fmla="*/ 100 h 173"/>
                <a:gd name="T8" fmla="*/ 89 w 102"/>
                <a:gd name="T9" fmla="*/ 100 h 173"/>
                <a:gd name="T10" fmla="*/ 96 w 102"/>
                <a:gd name="T11" fmla="*/ 92 h 173"/>
                <a:gd name="T12" fmla="*/ 97 w 102"/>
                <a:gd name="T13" fmla="*/ 38 h 173"/>
                <a:gd name="T14" fmla="*/ 96 w 102"/>
                <a:gd name="T15" fmla="*/ 31 h 173"/>
                <a:gd name="T16" fmla="*/ 89 w 102"/>
                <a:gd name="T17" fmla="*/ 25 h 173"/>
                <a:gd name="T18" fmla="*/ 65 w 102"/>
                <a:gd name="T19" fmla="*/ 24 h 173"/>
                <a:gd name="T20" fmla="*/ 48 w 102"/>
                <a:gd name="T21" fmla="*/ 0 h 173"/>
                <a:gd name="T22" fmla="*/ 27 w 102"/>
                <a:gd name="T23" fmla="*/ 24 h 173"/>
                <a:gd name="T24" fmla="*/ 23 w 102"/>
                <a:gd name="T25" fmla="*/ 25 h 173"/>
                <a:gd name="T26" fmla="*/ 16 w 102"/>
                <a:gd name="T27" fmla="*/ 31 h 173"/>
                <a:gd name="T28" fmla="*/ 15 w 102"/>
                <a:gd name="T29" fmla="*/ 79 h 173"/>
                <a:gd name="T30" fmla="*/ 15 w 102"/>
                <a:gd name="T31" fmla="*/ 105 h 173"/>
                <a:gd name="T32" fmla="*/ 7 w 102"/>
                <a:gd name="T33" fmla="*/ 143 h 173"/>
                <a:gd name="T34" fmla="*/ 15 w 102"/>
                <a:gd name="T35" fmla="*/ 170 h 173"/>
                <a:gd name="T36" fmla="*/ 21 w 102"/>
                <a:gd name="T37" fmla="*/ 154 h 173"/>
                <a:gd name="T38" fmla="*/ 27 w 102"/>
                <a:gd name="T39" fmla="*/ 160 h 173"/>
                <a:gd name="T40" fmla="*/ 27 w 102"/>
                <a:gd name="T41" fmla="*/ 166 h 173"/>
                <a:gd name="T42" fmla="*/ 34 w 102"/>
                <a:gd name="T43" fmla="*/ 173 h 173"/>
                <a:gd name="T44" fmla="*/ 88 w 102"/>
                <a:gd name="T45" fmla="*/ 173 h 173"/>
                <a:gd name="T46" fmla="*/ 94 w 102"/>
                <a:gd name="T47" fmla="*/ 173 h 173"/>
                <a:gd name="T48" fmla="*/ 100 w 102"/>
                <a:gd name="T49" fmla="*/ 166 h 173"/>
                <a:gd name="T50" fmla="*/ 102 w 102"/>
                <a:gd name="T51" fmla="*/ 128 h 173"/>
                <a:gd name="T52" fmla="*/ 100 w 102"/>
                <a:gd name="T53" fmla="*/ 122 h 173"/>
                <a:gd name="T54" fmla="*/ 94 w 102"/>
                <a:gd name="T55" fmla="*/ 116 h 173"/>
                <a:gd name="T56" fmla="*/ 88 w 102"/>
                <a:gd name="T57" fmla="*/ 114 h 173"/>
                <a:gd name="T58" fmla="*/ 32 w 102"/>
                <a:gd name="T59" fmla="*/ 85 h 173"/>
                <a:gd name="T60" fmla="*/ 78 w 102"/>
                <a:gd name="T61" fmla="*/ 68 h 173"/>
                <a:gd name="T62" fmla="*/ 78 w 102"/>
                <a:gd name="T63" fmla="*/ 81 h 173"/>
                <a:gd name="T64" fmla="*/ 75 w 102"/>
                <a:gd name="T65" fmla="*/ 85 h 173"/>
                <a:gd name="T66" fmla="*/ 37 w 102"/>
                <a:gd name="T67" fmla="*/ 38 h 173"/>
                <a:gd name="T68" fmla="*/ 75 w 102"/>
                <a:gd name="T69" fmla="*/ 38 h 173"/>
                <a:gd name="T70" fmla="*/ 78 w 102"/>
                <a:gd name="T71" fmla="*/ 43 h 173"/>
                <a:gd name="T72" fmla="*/ 32 w 102"/>
                <a:gd name="T73" fmla="*/ 54 h 173"/>
                <a:gd name="T74" fmla="*/ 32 w 102"/>
                <a:gd name="T75" fmla="*/ 43 h 173"/>
                <a:gd name="T76" fmla="*/ 37 w 102"/>
                <a:gd name="T77" fmla="*/ 38 h 173"/>
                <a:gd name="T78" fmla="*/ 83 w 102"/>
                <a:gd name="T79" fmla="*/ 154 h 173"/>
                <a:gd name="T80" fmla="*/ 83 w 102"/>
                <a:gd name="T81" fmla="*/ 157 h 173"/>
                <a:gd name="T82" fmla="*/ 48 w 102"/>
                <a:gd name="T83" fmla="*/ 157 h 173"/>
                <a:gd name="T84" fmla="*/ 45 w 102"/>
                <a:gd name="T85" fmla="*/ 157 h 173"/>
                <a:gd name="T86" fmla="*/ 45 w 102"/>
                <a:gd name="T87" fmla="*/ 133 h 173"/>
                <a:gd name="T88" fmla="*/ 45 w 102"/>
                <a:gd name="T89" fmla="*/ 130 h 173"/>
                <a:gd name="T90" fmla="*/ 80 w 102"/>
                <a:gd name="T91" fmla="*/ 128 h 173"/>
                <a:gd name="T92" fmla="*/ 83 w 102"/>
                <a:gd name="T93" fmla="*/ 130 h 173"/>
                <a:gd name="T94" fmla="*/ 83 w 102"/>
                <a:gd name="T95" fmla="*/ 154 h 17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2" h="173">
                  <a:moveTo>
                    <a:pt x="88" y="114"/>
                  </a:moveTo>
                  <a:lnTo>
                    <a:pt x="40" y="114"/>
                  </a:lnTo>
                  <a:lnTo>
                    <a:pt x="35" y="116"/>
                  </a:lnTo>
                  <a:lnTo>
                    <a:pt x="30" y="117"/>
                  </a:lnTo>
                  <a:lnTo>
                    <a:pt x="32" y="100"/>
                  </a:lnTo>
                  <a:lnTo>
                    <a:pt x="84" y="100"/>
                  </a:lnTo>
                  <a:lnTo>
                    <a:pt x="89" y="100"/>
                  </a:lnTo>
                  <a:lnTo>
                    <a:pt x="94" y="97"/>
                  </a:lnTo>
                  <a:lnTo>
                    <a:pt x="96" y="92"/>
                  </a:lnTo>
                  <a:lnTo>
                    <a:pt x="97" y="87"/>
                  </a:lnTo>
                  <a:lnTo>
                    <a:pt x="97" y="38"/>
                  </a:lnTo>
                  <a:lnTo>
                    <a:pt x="96" y="31"/>
                  </a:lnTo>
                  <a:lnTo>
                    <a:pt x="94" y="27"/>
                  </a:lnTo>
                  <a:lnTo>
                    <a:pt x="89" y="25"/>
                  </a:lnTo>
                  <a:lnTo>
                    <a:pt x="84" y="24"/>
                  </a:lnTo>
                  <a:lnTo>
                    <a:pt x="65" y="24"/>
                  </a:lnTo>
                  <a:lnTo>
                    <a:pt x="65" y="0"/>
                  </a:lnTo>
                  <a:lnTo>
                    <a:pt x="48" y="0"/>
                  </a:lnTo>
                  <a:lnTo>
                    <a:pt x="48" y="24"/>
                  </a:lnTo>
                  <a:lnTo>
                    <a:pt x="27" y="24"/>
                  </a:lnTo>
                  <a:lnTo>
                    <a:pt x="23" y="25"/>
                  </a:lnTo>
                  <a:lnTo>
                    <a:pt x="18" y="27"/>
                  </a:lnTo>
                  <a:lnTo>
                    <a:pt x="16" y="31"/>
                  </a:lnTo>
                  <a:lnTo>
                    <a:pt x="15" y="38"/>
                  </a:lnTo>
                  <a:lnTo>
                    <a:pt x="15" y="79"/>
                  </a:lnTo>
                  <a:lnTo>
                    <a:pt x="15" y="105"/>
                  </a:lnTo>
                  <a:lnTo>
                    <a:pt x="11" y="125"/>
                  </a:lnTo>
                  <a:lnTo>
                    <a:pt x="7" y="143"/>
                  </a:lnTo>
                  <a:lnTo>
                    <a:pt x="0" y="160"/>
                  </a:lnTo>
                  <a:lnTo>
                    <a:pt x="15" y="170"/>
                  </a:lnTo>
                  <a:lnTo>
                    <a:pt x="21" y="154"/>
                  </a:lnTo>
                  <a:lnTo>
                    <a:pt x="27" y="138"/>
                  </a:lnTo>
                  <a:lnTo>
                    <a:pt x="27" y="160"/>
                  </a:lnTo>
                  <a:lnTo>
                    <a:pt x="27" y="166"/>
                  </a:lnTo>
                  <a:lnTo>
                    <a:pt x="30" y="170"/>
                  </a:lnTo>
                  <a:lnTo>
                    <a:pt x="34" y="173"/>
                  </a:lnTo>
                  <a:lnTo>
                    <a:pt x="40" y="173"/>
                  </a:lnTo>
                  <a:lnTo>
                    <a:pt x="88" y="173"/>
                  </a:lnTo>
                  <a:lnTo>
                    <a:pt x="94" y="173"/>
                  </a:lnTo>
                  <a:lnTo>
                    <a:pt x="97" y="170"/>
                  </a:lnTo>
                  <a:lnTo>
                    <a:pt x="100" y="166"/>
                  </a:lnTo>
                  <a:lnTo>
                    <a:pt x="102" y="160"/>
                  </a:lnTo>
                  <a:lnTo>
                    <a:pt x="102" y="128"/>
                  </a:lnTo>
                  <a:lnTo>
                    <a:pt x="100" y="122"/>
                  </a:lnTo>
                  <a:lnTo>
                    <a:pt x="97" y="117"/>
                  </a:lnTo>
                  <a:lnTo>
                    <a:pt x="94" y="116"/>
                  </a:lnTo>
                  <a:lnTo>
                    <a:pt x="88" y="114"/>
                  </a:lnTo>
                  <a:close/>
                  <a:moveTo>
                    <a:pt x="75" y="85"/>
                  </a:moveTo>
                  <a:lnTo>
                    <a:pt x="32" y="85"/>
                  </a:lnTo>
                  <a:lnTo>
                    <a:pt x="32" y="68"/>
                  </a:lnTo>
                  <a:lnTo>
                    <a:pt x="78" y="68"/>
                  </a:lnTo>
                  <a:lnTo>
                    <a:pt x="78" y="81"/>
                  </a:lnTo>
                  <a:lnTo>
                    <a:pt x="78" y="84"/>
                  </a:lnTo>
                  <a:lnTo>
                    <a:pt x="75" y="85"/>
                  </a:lnTo>
                  <a:close/>
                  <a:moveTo>
                    <a:pt x="37" y="38"/>
                  </a:moveTo>
                  <a:lnTo>
                    <a:pt x="75" y="38"/>
                  </a:lnTo>
                  <a:lnTo>
                    <a:pt x="78" y="39"/>
                  </a:lnTo>
                  <a:lnTo>
                    <a:pt x="78" y="43"/>
                  </a:lnTo>
                  <a:lnTo>
                    <a:pt x="78" y="54"/>
                  </a:lnTo>
                  <a:lnTo>
                    <a:pt x="32" y="54"/>
                  </a:lnTo>
                  <a:lnTo>
                    <a:pt x="32" y="43"/>
                  </a:lnTo>
                  <a:lnTo>
                    <a:pt x="34" y="39"/>
                  </a:lnTo>
                  <a:lnTo>
                    <a:pt x="37" y="38"/>
                  </a:lnTo>
                  <a:close/>
                  <a:moveTo>
                    <a:pt x="83" y="154"/>
                  </a:moveTo>
                  <a:lnTo>
                    <a:pt x="83" y="154"/>
                  </a:lnTo>
                  <a:lnTo>
                    <a:pt x="83" y="157"/>
                  </a:lnTo>
                  <a:lnTo>
                    <a:pt x="80" y="157"/>
                  </a:lnTo>
                  <a:lnTo>
                    <a:pt x="48" y="157"/>
                  </a:lnTo>
                  <a:lnTo>
                    <a:pt x="45" y="157"/>
                  </a:lnTo>
                  <a:lnTo>
                    <a:pt x="45" y="154"/>
                  </a:lnTo>
                  <a:lnTo>
                    <a:pt x="45" y="133"/>
                  </a:lnTo>
                  <a:lnTo>
                    <a:pt x="45" y="130"/>
                  </a:lnTo>
                  <a:lnTo>
                    <a:pt x="48" y="128"/>
                  </a:lnTo>
                  <a:lnTo>
                    <a:pt x="80" y="128"/>
                  </a:lnTo>
                  <a:lnTo>
                    <a:pt x="83" y="130"/>
                  </a:lnTo>
                  <a:lnTo>
                    <a:pt x="83" y="133"/>
                  </a:lnTo>
                  <a:lnTo>
                    <a:pt x="83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298"/>
            <p:cNvSpPr>
              <a:spLocks noChangeAspect="1" noEditPoints="1"/>
            </p:cNvSpPr>
            <p:nvPr/>
          </p:nvSpPr>
          <p:spPr bwMode="auto">
            <a:xfrm>
              <a:off x="5956098" y="4538018"/>
              <a:ext cx="530207" cy="644589"/>
            </a:xfrm>
            <a:custGeom>
              <a:avLst/>
              <a:gdLst>
                <a:gd name="T0" fmla="*/ 155 w 176"/>
                <a:gd name="T1" fmla="*/ 184 h 215"/>
                <a:gd name="T2" fmla="*/ 152 w 176"/>
                <a:gd name="T3" fmla="*/ 192 h 215"/>
                <a:gd name="T4" fmla="*/ 146 w 176"/>
                <a:gd name="T5" fmla="*/ 196 h 215"/>
                <a:gd name="T6" fmla="*/ 136 w 176"/>
                <a:gd name="T7" fmla="*/ 196 h 215"/>
                <a:gd name="T8" fmla="*/ 127 w 176"/>
                <a:gd name="T9" fmla="*/ 196 h 215"/>
                <a:gd name="T10" fmla="*/ 122 w 176"/>
                <a:gd name="T11" fmla="*/ 196 h 215"/>
                <a:gd name="T12" fmla="*/ 119 w 176"/>
                <a:gd name="T13" fmla="*/ 189 h 215"/>
                <a:gd name="T14" fmla="*/ 117 w 176"/>
                <a:gd name="T15" fmla="*/ 142 h 215"/>
                <a:gd name="T16" fmla="*/ 166 w 176"/>
                <a:gd name="T17" fmla="*/ 126 h 215"/>
                <a:gd name="T18" fmla="*/ 117 w 176"/>
                <a:gd name="T19" fmla="*/ 86 h 215"/>
                <a:gd name="T20" fmla="*/ 139 w 176"/>
                <a:gd name="T21" fmla="*/ 75 h 215"/>
                <a:gd name="T22" fmla="*/ 166 w 176"/>
                <a:gd name="T23" fmla="*/ 95 h 215"/>
                <a:gd name="T24" fmla="*/ 176 w 176"/>
                <a:gd name="T25" fmla="*/ 78 h 215"/>
                <a:gd name="T26" fmla="*/ 144 w 176"/>
                <a:gd name="T27" fmla="*/ 56 h 215"/>
                <a:gd name="T28" fmla="*/ 165 w 176"/>
                <a:gd name="T29" fmla="*/ 34 h 215"/>
                <a:gd name="T30" fmla="*/ 152 w 176"/>
                <a:gd name="T31" fmla="*/ 22 h 215"/>
                <a:gd name="T32" fmla="*/ 132 w 176"/>
                <a:gd name="T33" fmla="*/ 45 h 215"/>
                <a:gd name="T34" fmla="*/ 119 w 176"/>
                <a:gd name="T35" fmla="*/ 34 h 215"/>
                <a:gd name="T36" fmla="*/ 127 w 176"/>
                <a:gd name="T37" fmla="*/ 0 h 215"/>
                <a:gd name="T38" fmla="*/ 108 w 176"/>
                <a:gd name="T39" fmla="*/ 22 h 215"/>
                <a:gd name="T40" fmla="*/ 98 w 176"/>
                <a:gd name="T41" fmla="*/ 11 h 215"/>
                <a:gd name="T42" fmla="*/ 95 w 176"/>
                <a:gd name="T43" fmla="*/ 7 h 215"/>
                <a:gd name="T44" fmla="*/ 85 w 176"/>
                <a:gd name="T45" fmla="*/ 3 h 215"/>
                <a:gd name="T46" fmla="*/ 32 w 176"/>
                <a:gd name="T47" fmla="*/ 2 h 215"/>
                <a:gd name="T48" fmla="*/ 70 w 176"/>
                <a:gd name="T49" fmla="*/ 18 h 215"/>
                <a:gd name="T50" fmla="*/ 57 w 176"/>
                <a:gd name="T51" fmla="*/ 32 h 215"/>
                <a:gd name="T52" fmla="*/ 43 w 176"/>
                <a:gd name="T53" fmla="*/ 46 h 215"/>
                <a:gd name="T54" fmla="*/ 11 w 176"/>
                <a:gd name="T55" fmla="*/ 34 h 215"/>
                <a:gd name="T56" fmla="*/ 30 w 176"/>
                <a:gd name="T57" fmla="*/ 57 h 215"/>
                <a:gd name="T58" fmla="*/ 14 w 176"/>
                <a:gd name="T59" fmla="*/ 68 h 215"/>
                <a:gd name="T60" fmla="*/ 8 w 176"/>
                <a:gd name="T61" fmla="*/ 95 h 215"/>
                <a:gd name="T62" fmla="*/ 35 w 176"/>
                <a:gd name="T63" fmla="*/ 75 h 215"/>
                <a:gd name="T64" fmla="*/ 54 w 176"/>
                <a:gd name="T65" fmla="*/ 86 h 215"/>
                <a:gd name="T66" fmla="*/ 54 w 176"/>
                <a:gd name="T67" fmla="*/ 95 h 215"/>
                <a:gd name="T68" fmla="*/ 8 w 176"/>
                <a:gd name="T69" fmla="*/ 126 h 215"/>
                <a:gd name="T70" fmla="*/ 49 w 176"/>
                <a:gd name="T71" fmla="*/ 142 h 215"/>
                <a:gd name="T72" fmla="*/ 43 w 176"/>
                <a:gd name="T73" fmla="*/ 159 h 215"/>
                <a:gd name="T74" fmla="*/ 35 w 176"/>
                <a:gd name="T75" fmla="*/ 175 h 215"/>
                <a:gd name="T76" fmla="*/ 6 w 176"/>
                <a:gd name="T77" fmla="*/ 199 h 215"/>
                <a:gd name="T78" fmla="*/ 16 w 176"/>
                <a:gd name="T79" fmla="*/ 215 h 215"/>
                <a:gd name="T80" fmla="*/ 35 w 176"/>
                <a:gd name="T81" fmla="*/ 200 h 215"/>
                <a:gd name="T82" fmla="*/ 51 w 176"/>
                <a:gd name="T83" fmla="*/ 184 h 215"/>
                <a:gd name="T84" fmla="*/ 62 w 176"/>
                <a:gd name="T85" fmla="*/ 164 h 215"/>
                <a:gd name="T86" fmla="*/ 68 w 176"/>
                <a:gd name="T87" fmla="*/ 142 h 215"/>
                <a:gd name="T88" fmla="*/ 100 w 176"/>
                <a:gd name="T89" fmla="*/ 191 h 215"/>
                <a:gd name="T90" fmla="*/ 100 w 176"/>
                <a:gd name="T91" fmla="*/ 200 h 215"/>
                <a:gd name="T92" fmla="*/ 108 w 176"/>
                <a:gd name="T93" fmla="*/ 210 h 215"/>
                <a:gd name="T94" fmla="*/ 122 w 176"/>
                <a:gd name="T95" fmla="*/ 213 h 215"/>
                <a:gd name="T96" fmla="*/ 136 w 176"/>
                <a:gd name="T97" fmla="*/ 213 h 215"/>
                <a:gd name="T98" fmla="*/ 149 w 176"/>
                <a:gd name="T99" fmla="*/ 213 h 215"/>
                <a:gd name="T100" fmla="*/ 160 w 176"/>
                <a:gd name="T101" fmla="*/ 211 h 215"/>
                <a:gd name="T102" fmla="*/ 166 w 176"/>
                <a:gd name="T103" fmla="*/ 207 h 215"/>
                <a:gd name="T104" fmla="*/ 171 w 176"/>
                <a:gd name="T105" fmla="*/ 191 h 215"/>
                <a:gd name="T106" fmla="*/ 155 w 176"/>
                <a:gd name="T107" fmla="*/ 165 h 215"/>
                <a:gd name="T108" fmla="*/ 87 w 176"/>
                <a:gd name="T109" fmla="*/ 24 h 215"/>
                <a:gd name="T110" fmla="*/ 97 w 176"/>
                <a:gd name="T111" fmla="*/ 35 h 215"/>
                <a:gd name="T112" fmla="*/ 133 w 176"/>
                <a:gd name="T113" fmla="*/ 70 h 215"/>
                <a:gd name="T114" fmla="*/ 41 w 176"/>
                <a:gd name="T115" fmla="*/ 70 h 215"/>
                <a:gd name="T116" fmla="*/ 87 w 176"/>
                <a:gd name="T117" fmla="*/ 24 h 215"/>
                <a:gd name="T118" fmla="*/ 71 w 176"/>
                <a:gd name="T119" fmla="*/ 126 h 215"/>
                <a:gd name="T120" fmla="*/ 73 w 176"/>
                <a:gd name="T121" fmla="*/ 97 h 215"/>
                <a:gd name="T122" fmla="*/ 100 w 176"/>
                <a:gd name="T123" fmla="*/ 86 h 215"/>
                <a:gd name="T124" fmla="*/ 71 w 176"/>
                <a:gd name="T125" fmla="*/ 126 h 2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76" h="215">
                  <a:moveTo>
                    <a:pt x="155" y="184"/>
                  </a:moveTo>
                  <a:lnTo>
                    <a:pt x="155" y="184"/>
                  </a:lnTo>
                  <a:lnTo>
                    <a:pt x="154" y="189"/>
                  </a:lnTo>
                  <a:lnTo>
                    <a:pt x="152" y="192"/>
                  </a:lnTo>
                  <a:lnTo>
                    <a:pt x="151" y="196"/>
                  </a:lnTo>
                  <a:lnTo>
                    <a:pt x="146" y="196"/>
                  </a:lnTo>
                  <a:lnTo>
                    <a:pt x="136" y="196"/>
                  </a:lnTo>
                  <a:lnTo>
                    <a:pt x="127" y="196"/>
                  </a:lnTo>
                  <a:lnTo>
                    <a:pt x="122" y="196"/>
                  </a:lnTo>
                  <a:lnTo>
                    <a:pt x="120" y="192"/>
                  </a:lnTo>
                  <a:lnTo>
                    <a:pt x="119" y="189"/>
                  </a:lnTo>
                  <a:lnTo>
                    <a:pt x="117" y="184"/>
                  </a:lnTo>
                  <a:lnTo>
                    <a:pt x="117" y="142"/>
                  </a:lnTo>
                  <a:lnTo>
                    <a:pt x="166" y="142"/>
                  </a:lnTo>
                  <a:lnTo>
                    <a:pt x="166" y="126"/>
                  </a:lnTo>
                  <a:lnTo>
                    <a:pt x="117" y="126"/>
                  </a:lnTo>
                  <a:lnTo>
                    <a:pt x="117" y="86"/>
                  </a:lnTo>
                  <a:lnTo>
                    <a:pt x="139" y="86"/>
                  </a:lnTo>
                  <a:lnTo>
                    <a:pt x="139" y="75"/>
                  </a:lnTo>
                  <a:lnTo>
                    <a:pt x="166" y="95"/>
                  </a:lnTo>
                  <a:lnTo>
                    <a:pt x="176" y="78"/>
                  </a:lnTo>
                  <a:lnTo>
                    <a:pt x="159" y="68"/>
                  </a:lnTo>
                  <a:lnTo>
                    <a:pt x="144" y="56"/>
                  </a:lnTo>
                  <a:lnTo>
                    <a:pt x="165" y="34"/>
                  </a:lnTo>
                  <a:lnTo>
                    <a:pt x="152" y="22"/>
                  </a:lnTo>
                  <a:lnTo>
                    <a:pt x="132" y="45"/>
                  </a:lnTo>
                  <a:lnTo>
                    <a:pt x="119" y="34"/>
                  </a:lnTo>
                  <a:lnTo>
                    <a:pt x="139" y="11"/>
                  </a:lnTo>
                  <a:lnTo>
                    <a:pt x="127" y="0"/>
                  </a:lnTo>
                  <a:lnTo>
                    <a:pt x="108" y="22"/>
                  </a:lnTo>
                  <a:lnTo>
                    <a:pt x="98" y="11"/>
                  </a:lnTo>
                  <a:lnTo>
                    <a:pt x="95" y="7"/>
                  </a:lnTo>
                  <a:lnTo>
                    <a:pt x="90" y="3"/>
                  </a:lnTo>
                  <a:lnTo>
                    <a:pt x="85" y="3"/>
                  </a:lnTo>
                  <a:lnTo>
                    <a:pt x="79" y="2"/>
                  </a:lnTo>
                  <a:lnTo>
                    <a:pt x="32" y="2"/>
                  </a:lnTo>
                  <a:lnTo>
                    <a:pt x="32" y="18"/>
                  </a:lnTo>
                  <a:lnTo>
                    <a:pt x="70" y="18"/>
                  </a:lnTo>
                  <a:lnTo>
                    <a:pt x="57" y="32"/>
                  </a:lnTo>
                  <a:lnTo>
                    <a:pt x="43" y="46"/>
                  </a:lnTo>
                  <a:lnTo>
                    <a:pt x="24" y="22"/>
                  </a:lnTo>
                  <a:lnTo>
                    <a:pt x="11" y="34"/>
                  </a:lnTo>
                  <a:lnTo>
                    <a:pt x="30" y="57"/>
                  </a:lnTo>
                  <a:lnTo>
                    <a:pt x="14" y="68"/>
                  </a:lnTo>
                  <a:lnTo>
                    <a:pt x="0" y="78"/>
                  </a:lnTo>
                  <a:lnTo>
                    <a:pt x="8" y="95"/>
                  </a:lnTo>
                  <a:lnTo>
                    <a:pt x="35" y="75"/>
                  </a:lnTo>
                  <a:lnTo>
                    <a:pt x="35" y="86"/>
                  </a:lnTo>
                  <a:lnTo>
                    <a:pt x="54" y="86"/>
                  </a:lnTo>
                  <a:lnTo>
                    <a:pt x="54" y="95"/>
                  </a:lnTo>
                  <a:lnTo>
                    <a:pt x="52" y="126"/>
                  </a:lnTo>
                  <a:lnTo>
                    <a:pt x="8" y="126"/>
                  </a:lnTo>
                  <a:lnTo>
                    <a:pt x="8" y="142"/>
                  </a:lnTo>
                  <a:lnTo>
                    <a:pt x="49" y="142"/>
                  </a:lnTo>
                  <a:lnTo>
                    <a:pt x="43" y="159"/>
                  </a:lnTo>
                  <a:lnTo>
                    <a:pt x="39" y="167"/>
                  </a:lnTo>
                  <a:lnTo>
                    <a:pt x="35" y="175"/>
                  </a:lnTo>
                  <a:lnTo>
                    <a:pt x="22" y="188"/>
                  </a:lnTo>
                  <a:lnTo>
                    <a:pt x="6" y="199"/>
                  </a:lnTo>
                  <a:lnTo>
                    <a:pt x="16" y="215"/>
                  </a:lnTo>
                  <a:lnTo>
                    <a:pt x="25" y="208"/>
                  </a:lnTo>
                  <a:lnTo>
                    <a:pt x="35" y="200"/>
                  </a:lnTo>
                  <a:lnTo>
                    <a:pt x="43" y="192"/>
                  </a:lnTo>
                  <a:lnTo>
                    <a:pt x="51" y="184"/>
                  </a:lnTo>
                  <a:lnTo>
                    <a:pt x="57" y="175"/>
                  </a:lnTo>
                  <a:lnTo>
                    <a:pt x="62" y="164"/>
                  </a:lnTo>
                  <a:lnTo>
                    <a:pt x="65" y="154"/>
                  </a:lnTo>
                  <a:lnTo>
                    <a:pt x="68" y="142"/>
                  </a:lnTo>
                  <a:lnTo>
                    <a:pt x="100" y="142"/>
                  </a:lnTo>
                  <a:lnTo>
                    <a:pt x="100" y="191"/>
                  </a:lnTo>
                  <a:lnTo>
                    <a:pt x="100" y="200"/>
                  </a:lnTo>
                  <a:lnTo>
                    <a:pt x="105" y="207"/>
                  </a:lnTo>
                  <a:lnTo>
                    <a:pt x="108" y="210"/>
                  </a:lnTo>
                  <a:lnTo>
                    <a:pt x="111" y="211"/>
                  </a:lnTo>
                  <a:lnTo>
                    <a:pt x="122" y="213"/>
                  </a:lnTo>
                  <a:lnTo>
                    <a:pt x="136" y="213"/>
                  </a:lnTo>
                  <a:lnTo>
                    <a:pt x="149" y="213"/>
                  </a:lnTo>
                  <a:lnTo>
                    <a:pt x="160" y="211"/>
                  </a:lnTo>
                  <a:lnTo>
                    <a:pt x="163" y="210"/>
                  </a:lnTo>
                  <a:lnTo>
                    <a:pt x="166" y="207"/>
                  </a:lnTo>
                  <a:lnTo>
                    <a:pt x="171" y="200"/>
                  </a:lnTo>
                  <a:lnTo>
                    <a:pt x="171" y="191"/>
                  </a:lnTo>
                  <a:lnTo>
                    <a:pt x="171" y="165"/>
                  </a:lnTo>
                  <a:lnTo>
                    <a:pt x="155" y="165"/>
                  </a:lnTo>
                  <a:lnTo>
                    <a:pt x="155" y="184"/>
                  </a:lnTo>
                  <a:close/>
                  <a:moveTo>
                    <a:pt x="87" y="24"/>
                  </a:moveTo>
                  <a:lnTo>
                    <a:pt x="87" y="24"/>
                  </a:lnTo>
                  <a:lnTo>
                    <a:pt x="97" y="35"/>
                  </a:lnTo>
                  <a:lnTo>
                    <a:pt x="108" y="48"/>
                  </a:lnTo>
                  <a:lnTo>
                    <a:pt x="133" y="70"/>
                  </a:lnTo>
                  <a:lnTo>
                    <a:pt x="41" y="70"/>
                  </a:lnTo>
                  <a:lnTo>
                    <a:pt x="66" y="48"/>
                  </a:lnTo>
                  <a:lnTo>
                    <a:pt x="87" y="24"/>
                  </a:lnTo>
                  <a:close/>
                  <a:moveTo>
                    <a:pt x="71" y="126"/>
                  </a:moveTo>
                  <a:lnTo>
                    <a:pt x="71" y="126"/>
                  </a:lnTo>
                  <a:lnTo>
                    <a:pt x="73" y="97"/>
                  </a:lnTo>
                  <a:lnTo>
                    <a:pt x="73" y="86"/>
                  </a:lnTo>
                  <a:lnTo>
                    <a:pt x="100" y="86"/>
                  </a:lnTo>
                  <a:lnTo>
                    <a:pt x="100" y="126"/>
                  </a:lnTo>
                  <a:lnTo>
                    <a:pt x="71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299"/>
            <p:cNvSpPr>
              <a:spLocks noChangeAspect="1" noEditPoints="1"/>
            </p:cNvSpPr>
            <p:nvPr/>
          </p:nvSpPr>
          <p:spPr bwMode="auto">
            <a:xfrm>
              <a:off x="2889333" y="6134431"/>
              <a:ext cx="198828" cy="198799"/>
            </a:xfrm>
            <a:custGeom>
              <a:avLst/>
              <a:gdLst>
                <a:gd name="T0" fmla="*/ 65 w 65"/>
                <a:gd name="T1" fmla="*/ 39 h 66"/>
                <a:gd name="T2" fmla="*/ 19 w 65"/>
                <a:gd name="T3" fmla="*/ 39 h 66"/>
                <a:gd name="T4" fmla="*/ 19 w 65"/>
                <a:gd name="T5" fmla="*/ 39 h 66"/>
                <a:gd name="T6" fmla="*/ 21 w 65"/>
                <a:gd name="T7" fmla="*/ 44 h 66"/>
                <a:gd name="T8" fmla="*/ 24 w 65"/>
                <a:gd name="T9" fmla="*/ 47 h 66"/>
                <a:gd name="T10" fmla="*/ 29 w 65"/>
                <a:gd name="T11" fmla="*/ 50 h 66"/>
                <a:gd name="T12" fmla="*/ 35 w 65"/>
                <a:gd name="T13" fmla="*/ 52 h 66"/>
                <a:gd name="T14" fmla="*/ 35 w 65"/>
                <a:gd name="T15" fmla="*/ 52 h 66"/>
                <a:gd name="T16" fmla="*/ 40 w 65"/>
                <a:gd name="T17" fmla="*/ 50 h 66"/>
                <a:gd name="T18" fmla="*/ 43 w 65"/>
                <a:gd name="T19" fmla="*/ 49 h 66"/>
                <a:gd name="T20" fmla="*/ 49 w 65"/>
                <a:gd name="T21" fmla="*/ 44 h 66"/>
                <a:gd name="T22" fmla="*/ 62 w 65"/>
                <a:gd name="T23" fmla="*/ 55 h 66"/>
                <a:gd name="T24" fmla="*/ 62 w 65"/>
                <a:gd name="T25" fmla="*/ 55 h 66"/>
                <a:gd name="T26" fmla="*/ 56 w 65"/>
                <a:gd name="T27" fmla="*/ 60 h 66"/>
                <a:gd name="T28" fmla="*/ 49 w 65"/>
                <a:gd name="T29" fmla="*/ 63 h 66"/>
                <a:gd name="T30" fmla="*/ 43 w 65"/>
                <a:gd name="T31" fmla="*/ 66 h 66"/>
                <a:gd name="T32" fmla="*/ 35 w 65"/>
                <a:gd name="T33" fmla="*/ 66 h 66"/>
                <a:gd name="T34" fmla="*/ 35 w 65"/>
                <a:gd name="T35" fmla="*/ 66 h 66"/>
                <a:gd name="T36" fmla="*/ 27 w 65"/>
                <a:gd name="T37" fmla="*/ 66 h 66"/>
                <a:gd name="T38" fmla="*/ 21 w 65"/>
                <a:gd name="T39" fmla="*/ 65 h 66"/>
                <a:gd name="T40" fmla="*/ 14 w 65"/>
                <a:gd name="T41" fmla="*/ 61 h 66"/>
                <a:gd name="T42" fmla="*/ 10 w 65"/>
                <a:gd name="T43" fmla="*/ 57 h 66"/>
                <a:gd name="T44" fmla="*/ 5 w 65"/>
                <a:gd name="T45" fmla="*/ 52 h 66"/>
                <a:gd name="T46" fmla="*/ 2 w 65"/>
                <a:gd name="T47" fmla="*/ 47 h 66"/>
                <a:gd name="T48" fmla="*/ 0 w 65"/>
                <a:gd name="T49" fmla="*/ 41 h 66"/>
                <a:gd name="T50" fmla="*/ 0 w 65"/>
                <a:gd name="T51" fmla="*/ 33 h 66"/>
                <a:gd name="T52" fmla="*/ 0 w 65"/>
                <a:gd name="T53" fmla="*/ 33 h 66"/>
                <a:gd name="T54" fmla="*/ 0 w 65"/>
                <a:gd name="T55" fmla="*/ 27 h 66"/>
                <a:gd name="T56" fmla="*/ 2 w 65"/>
                <a:gd name="T57" fmla="*/ 20 h 66"/>
                <a:gd name="T58" fmla="*/ 5 w 65"/>
                <a:gd name="T59" fmla="*/ 14 h 66"/>
                <a:gd name="T60" fmla="*/ 8 w 65"/>
                <a:gd name="T61" fmla="*/ 9 h 66"/>
                <a:gd name="T62" fmla="*/ 13 w 65"/>
                <a:gd name="T63" fmla="*/ 4 h 66"/>
                <a:gd name="T64" fmla="*/ 19 w 65"/>
                <a:gd name="T65" fmla="*/ 1 h 66"/>
                <a:gd name="T66" fmla="*/ 26 w 65"/>
                <a:gd name="T67" fmla="*/ 0 h 66"/>
                <a:gd name="T68" fmla="*/ 32 w 65"/>
                <a:gd name="T69" fmla="*/ 0 h 66"/>
                <a:gd name="T70" fmla="*/ 32 w 65"/>
                <a:gd name="T71" fmla="*/ 0 h 66"/>
                <a:gd name="T72" fmla="*/ 40 w 65"/>
                <a:gd name="T73" fmla="*/ 0 h 66"/>
                <a:gd name="T74" fmla="*/ 48 w 65"/>
                <a:gd name="T75" fmla="*/ 1 h 66"/>
                <a:gd name="T76" fmla="*/ 53 w 65"/>
                <a:gd name="T77" fmla="*/ 6 h 66"/>
                <a:gd name="T78" fmla="*/ 57 w 65"/>
                <a:gd name="T79" fmla="*/ 11 h 66"/>
                <a:gd name="T80" fmla="*/ 62 w 65"/>
                <a:gd name="T81" fmla="*/ 15 h 66"/>
                <a:gd name="T82" fmla="*/ 64 w 65"/>
                <a:gd name="T83" fmla="*/ 23 h 66"/>
                <a:gd name="T84" fmla="*/ 65 w 65"/>
                <a:gd name="T85" fmla="*/ 30 h 66"/>
                <a:gd name="T86" fmla="*/ 65 w 65"/>
                <a:gd name="T87" fmla="*/ 39 h 66"/>
                <a:gd name="T88" fmla="*/ 65 w 65"/>
                <a:gd name="T89" fmla="*/ 39 h 66"/>
                <a:gd name="T90" fmla="*/ 46 w 65"/>
                <a:gd name="T91" fmla="*/ 25 h 66"/>
                <a:gd name="T92" fmla="*/ 46 w 65"/>
                <a:gd name="T93" fmla="*/ 25 h 66"/>
                <a:gd name="T94" fmla="*/ 45 w 65"/>
                <a:gd name="T95" fmla="*/ 20 h 66"/>
                <a:gd name="T96" fmla="*/ 41 w 65"/>
                <a:gd name="T97" fmla="*/ 17 h 66"/>
                <a:gd name="T98" fmla="*/ 38 w 65"/>
                <a:gd name="T99" fmla="*/ 14 h 66"/>
                <a:gd name="T100" fmla="*/ 34 w 65"/>
                <a:gd name="T101" fmla="*/ 14 h 66"/>
                <a:gd name="T102" fmla="*/ 34 w 65"/>
                <a:gd name="T103" fmla="*/ 14 h 66"/>
                <a:gd name="T104" fmla="*/ 27 w 65"/>
                <a:gd name="T105" fmla="*/ 14 h 66"/>
                <a:gd name="T106" fmla="*/ 24 w 65"/>
                <a:gd name="T107" fmla="*/ 17 h 66"/>
                <a:gd name="T108" fmla="*/ 21 w 65"/>
                <a:gd name="T109" fmla="*/ 20 h 66"/>
                <a:gd name="T110" fmla="*/ 19 w 65"/>
                <a:gd name="T111" fmla="*/ 25 h 66"/>
                <a:gd name="T112" fmla="*/ 46 w 65"/>
                <a:gd name="T113" fmla="*/ 25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5" h="66">
                  <a:moveTo>
                    <a:pt x="65" y="39"/>
                  </a:moveTo>
                  <a:lnTo>
                    <a:pt x="19" y="39"/>
                  </a:lnTo>
                  <a:lnTo>
                    <a:pt x="21" y="44"/>
                  </a:lnTo>
                  <a:lnTo>
                    <a:pt x="24" y="47"/>
                  </a:lnTo>
                  <a:lnTo>
                    <a:pt x="29" y="50"/>
                  </a:lnTo>
                  <a:lnTo>
                    <a:pt x="35" y="52"/>
                  </a:lnTo>
                  <a:lnTo>
                    <a:pt x="40" y="50"/>
                  </a:lnTo>
                  <a:lnTo>
                    <a:pt x="43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6" y="60"/>
                  </a:lnTo>
                  <a:lnTo>
                    <a:pt x="49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7" y="66"/>
                  </a:lnTo>
                  <a:lnTo>
                    <a:pt x="21" y="65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5" y="52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8" y="1"/>
                  </a:lnTo>
                  <a:lnTo>
                    <a:pt x="53" y="6"/>
                  </a:lnTo>
                  <a:lnTo>
                    <a:pt x="57" y="11"/>
                  </a:lnTo>
                  <a:lnTo>
                    <a:pt x="62" y="15"/>
                  </a:lnTo>
                  <a:lnTo>
                    <a:pt x="64" y="23"/>
                  </a:lnTo>
                  <a:lnTo>
                    <a:pt x="65" y="30"/>
                  </a:lnTo>
                  <a:lnTo>
                    <a:pt x="65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8" y="14"/>
                  </a:lnTo>
                  <a:lnTo>
                    <a:pt x="34" y="14"/>
                  </a:lnTo>
                  <a:lnTo>
                    <a:pt x="27" y="14"/>
                  </a:lnTo>
                  <a:lnTo>
                    <a:pt x="24" y="17"/>
                  </a:lnTo>
                  <a:lnTo>
                    <a:pt x="21" y="20"/>
                  </a:lnTo>
                  <a:lnTo>
                    <a:pt x="19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300"/>
            <p:cNvSpPr>
              <a:spLocks noChangeAspect="1"/>
            </p:cNvSpPr>
            <p:nvPr/>
          </p:nvSpPr>
          <p:spPr bwMode="auto">
            <a:xfrm>
              <a:off x="2696530" y="6134431"/>
              <a:ext cx="132552" cy="180726"/>
            </a:xfrm>
            <a:custGeom>
              <a:avLst/>
              <a:gdLst>
                <a:gd name="T0" fmla="*/ 0 w 46"/>
                <a:gd name="T1" fmla="*/ 1 h 65"/>
                <a:gd name="T2" fmla="*/ 20 w 46"/>
                <a:gd name="T3" fmla="*/ 1 h 65"/>
                <a:gd name="T4" fmla="*/ 20 w 46"/>
                <a:gd name="T5" fmla="*/ 11 h 65"/>
                <a:gd name="T6" fmla="*/ 20 w 46"/>
                <a:gd name="T7" fmla="*/ 11 h 65"/>
                <a:gd name="T8" fmla="*/ 20 w 46"/>
                <a:gd name="T9" fmla="*/ 11 h 65"/>
                <a:gd name="T10" fmla="*/ 24 w 46"/>
                <a:gd name="T11" fmla="*/ 6 h 65"/>
                <a:gd name="T12" fmla="*/ 28 w 46"/>
                <a:gd name="T13" fmla="*/ 3 h 65"/>
                <a:gd name="T14" fmla="*/ 33 w 46"/>
                <a:gd name="T15" fmla="*/ 0 h 65"/>
                <a:gd name="T16" fmla="*/ 39 w 46"/>
                <a:gd name="T17" fmla="*/ 0 h 65"/>
                <a:gd name="T18" fmla="*/ 39 w 46"/>
                <a:gd name="T19" fmla="*/ 0 h 65"/>
                <a:gd name="T20" fmla="*/ 46 w 46"/>
                <a:gd name="T21" fmla="*/ 0 h 65"/>
                <a:gd name="T22" fmla="*/ 46 w 46"/>
                <a:gd name="T23" fmla="*/ 19 h 65"/>
                <a:gd name="T24" fmla="*/ 46 w 46"/>
                <a:gd name="T25" fmla="*/ 19 h 65"/>
                <a:gd name="T26" fmla="*/ 36 w 46"/>
                <a:gd name="T27" fmla="*/ 17 h 65"/>
                <a:gd name="T28" fmla="*/ 36 w 46"/>
                <a:gd name="T29" fmla="*/ 17 h 65"/>
                <a:gd name="T30" fmla="*/ 30 w 46"/>
                <a:gd name="T31" fmla="*/ 17 h 65"/>
                <a:gd name="T32" fmla="*/ 25 w 46"/>
                <a:gd name="T33" fmla="*/ 20 h 65"/>
                <a:gd name="T34" fmla="*/ 22 w 46"/>
                <a:gd name="T35" fmla="*/ 27 h 65"/>
                <a:gd name="T36" fmla="*/ 20 w 46"/>
                <a:gd name="T37" fmla="*/ 36 h 65"/>
                <a:gd name="T38" fmla="*/ 20 w 46"/>
                <a:gd name="T39" fmla="*/ 65 h 65"/>
                <a:gd name="T40" fmla="*/ 0 w 46"/>
                <a:gd name="T41" fmla="*/ 65 h 65"/>
                <a:gd name="T42" fmla="*/ 0 w 46"/>
                <a:gd name="T43" fmla="*/ 1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6" h="65">
                  <a:moveTo>
                    <a:pt x="0" y="1"/>
                  </a:moveTo>
                  <a:lnTo>
                    <a:pt x="20" y="1"/>
                  </a:lnTo>
                  <a:lnTo>
                    <a:pt x="20" y="11"/>
                  </a:lnTo>
                  <a:lnTo>
                    <a:pt x="24" y="6"/>
                  </a:lnTo>
                  <a:lnTo>
                    <a:pt x="28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46" y="19"/>
                  </a:lnTo>
                  <a:lnTo>
                    <a:pt x="36" y="17"/>
                  </a:lnTo>
                  <a:lnTo>
                    <a:pt x="30" y="17"/>
                  </a:lnTo>
                  <a:lnTo>
                    <a:pt x="25" y="20"/>
                  </a:lnTo>
                  <a:lnTo>
                    <a:pt x="22" y="27"/>
                  </a:lnTo>
                  <a:lnTo>
                    <a:pt x="20" y="36"/>
                  </a:lnTo>
                  <a:lnTo>
                    <a:pt x="20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301"/>
            <p:cNvSpPr>
              <a:spLocks noChangeAspect="1"/>
            </p:cNvSpPr>
            <p:nvPr/>
          </p:nvSpPr>
          <p:spPr bwMode="auto">
            <a:xfrm>
              <a:off x="7010487" y="6266963"/>
              <a:ext cx="66276" cy="72290"/>
            </a:xfrm>
            <a:custGeom>
              <a:avLst/>
              <a:gdLst>
                <a:gd name="T0" fmla="*/ 13 w 24"/>
                <a:gd name="T1" fmla="*/ 0 h 24"/>
                <a:gd name="T2" fmla="*/ 13 w 24"/>
                <a:gd name="T3" fmla="*/ 0 h 24"/>
                <a:gd name="T4" fmla="*/ 16 w 24"/>
                <a:gd name="T5" fmla="*/ 2 h 24"/>
                <a:gd name="T6" fmla="*/ 21 w 24"/>
                <a:gd name="T7" fmla="*/ 3 h 24"/>
                <a:gd name="T8" fmla="*/ 22 w 24"/>
                <a:gd name="T9" fmla="*/ 8 h 24"/>
                <a:gd name="T10" fmla="*/ 24 w 24"/>
                <a:gd name="T11" fmla="*/ 11 h 24"/>
                <a:gd name="T12" fmla="*/ 24 w 24"/>
                <a:gd name="T13" fmla="*/ 11 h 24"/>
                <a:gd name="T14" fmla="*/ 22 w 24"/>
                <a:gd name="T15" fmla="*/ 16 h 24"/>
                <a:gd name="T16" fmla="*/ 21 w 24"/>
                <a:gd name="T17" fmla="*/ 19 h 24"/>
                <a:gd name="T18" fmla="*/ 16 w 24"/>
                <a:gd name="T19" fmla="*/ 22 h 24"/>
                <a:gd name="T20" fmla="*/ 13 w 24"/>
                <a:gd name="T21" fmla="*/ 24 h 24"/>
                <a:gd name="T22" fmla="*/ 13 w 24"/>
                <a:gd name="T23" fmla="*/ 24 h 24"/>
                <a:gd name="T24" fmla="*/ 8 w 24"/>
                <a:gd name="T25" fmla="*/ 22 h 24"/>
                <a:gd name="T26" fmla="*/ 3 w 24"/>
                <a:gd name="T27" fmla="*/ 21 h 24"/>
                <a:gd name="T28" fmla="*/ 2 w 24"/>
                <a:gd name="T29" fmla="*/ 16 h 24"/>
                <a:gd name="T30" fmla="*/ 0 w 24"/>
                <a:gd name="T31" fmla="*/ 13 h 24"/>
                <a:gd name="T32" fmla="*/ 0 w 24"/>
                <a:gd name="T33" fmla="*/ 13 h 24"/>
                <a:gd name="T34" fmla="*/ 2 w 24"/>
                <a:gd name="T35" fmla="*/ 8 h 24"/>
                <a:gd name="T36" fmla="*/ 3 w 24"/>
                <a:gd name="T37" fmla="*/ 3 h 24"/>
                <a:gd name="T38" fmla="*/ 8 w 24"/>
                <a:gd name="T39" fmla="*/ 2 h 24"/>
                <a:gd name="T40" fmla="*/ 13 w 24"/>
                <a:gd name="T41" fmla="*/ 0 h 24"/>
                <a:gd name="T42" fmla="*/ 13 w 24"/>
                <a:gd name="T43" fmla="*/ 0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16" y="2"/>
                  </a:lnTo>
                  <a:lnTo>
                    <a:pt x="21" y="3"/>
                  </a:lnTo>
                  <a:lnTo>
                    <a:pt x="22" y="8"/>
                  </a:lnTo>
                  <a:lnTo>
                    <a:pt x="24" y="11"/>
                  </a:lnTo>
                  <a:lnTo>
                    <a:pt x="22" y="16"/>
                  </a:lnTo>
                  <a:lnTo>
                    <a:pt x="21" y="19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8" y="22"/>
                  </a:lnTo>
                  <a:lnTo>
                    <a:pt x="3" y="21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8"/>
                  </a:lnTo>
                  <a:lnTo>
                    <a:pt x="3" y="3"/>
                  </a:lnTo>
                  <a:lnTo>
                    <a:pt x="8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302"/>
            <p:cNvSpPr>
              <a:spLocks noChangeAspect="1"/>
            </p:cNvSpPr>
            <p:nvPr/>
          </p:nvSpPr>
          <p:spPr bwMode="auto">
            <a:xfrm>
              <a:off x="6522456" y="6134431"/>
              <a:ext cx="138577" cy="180726"/>
            </a:xfrm>
            <a:custGeom>
              <a:avLst/>
              <a:gdLst>
                <a:gd name="T0" fmla="*/ 0 w 46"/>
                <a:gd name="T1" fmla="*/ 1 h 65"/>
                <a:gd name="T2" fmla="*/ 21 w 46"/>
                <a:gd name="T3" fmla="*/ 1 h 65"/>
                <a:gd name="T4" fmla="*/ 21 w 46"/>
                <a:gd name="T5" fmla="*/ 11 h 65"/>
                <a:gd name="T6" fmla="*/ 21 w 46"/>
                <a:gd name="T7" fmla="*/ 11 h 65"/>
                <a:gd name="T8" fmla="*/ 21 w 46"/>
                <a:gd name="T9" fmla="*/ 11 h 65"/>
                <a:gd name="T10" fmla="*/ 24 w 46"/>
                <a:gd name="T11" fmla="*/ 6 h 65"/>
                <a:gd name="T12" fmla="*/ 29 w 46"/>
                <a:gd name="T13" fmla="*/ 3 h 65"/>
                <a:gd name="T14" fmla="*/ 34 w 46"/>
                <a:gd name="T15" fmla="*/ 0 h 65"/>
                <a:gd name="T16" fmla="*/ 40 w 46"/>
                <a:gd name="T17" fmla="*/ 0 h 65"/>
                <a:gd name="T18" fmla="*/ 40 w 46"/>
                <a:gd name="T19" fmla="*/ 0 h 65"/>
                <a:gd name="T20" fmla="*/ 46 w 46"/>
                <a:gd name="T21" fmla="*/ 0 h 65"/>
                <a:gd name="T22" fmla="*/ 46 w 46"/>
                <a:gd name="T23" fmla="*/ 19 h 65"/>
                <a:gd name="T24" fmla="*/ 46 w 46"/>
                <a:gd name="T25" fmla="*/ 19 h 65"/>
                <a:gd name="T26" fmla="*/ 38 w 46"/>
                <a:gd name="T27" fmla="*/ 17 h 65"/>
                <a:gd name="T28" fmla="*/ 38 w 46"/>
                <a:gd name="T29" fmla="*/ 17 h 65"/>
                <a:gd name="T30" fmla="*/ 32 w 46"/>
                <a:gd name="T31" fmla="*/ 17 h 65"/>
                <a:gd name="T32" fmla="*/ 26 w 46"/>
                <a:gd name="T33" fmla="*/ 20 h 65"/>
                <a:gd name="T34" fmla="*/ 22 w 46"/>
                <a:gd name="T35" fmla="*/ 27 h 65"/>
                <a:gd name="T36" fmla="*/ 21 w 46"/>
                <a:gd name="T37" fmla="*/ 36 h 65"/>
                <a:gd name="T38" fmla="*/ 21 w 46"/>
                <a:gd name="T39" fmla="*/ 65 h 65"/>
                <a:gd name="T40" fmla="*/ 0 w 46"/>
                <a:gd name="T41" fmla="*/ 65 h 65"/>
                <a:gd name="T42" fmla="*/ 0 w 46"/>
                <a:gd name="T43" fmla="*/ 1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6" h="65">
                  <a:moveTo>
                    <a:pt x="0" y="1"/>
                  </a:moveTo>
                  <a:lnTo>
                    <a:pt x="21" y="1"/>
                  </a:lnTo>
                  <a:lnTo>
                    <a:pt x="21" y="11"/>
                  </a:lnTo>
                  <a:lnTo>
                    <a:pt x="24" y="6"/>
                  </a:lnTo>
                  <a:lnTo>
                    <a:pt x="29" y="3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6" y="19"/>
                  </a:lnTo>
                  <a:lnTo>
                    <a:pt x="38" y="17"/>
                  </a:lnTo>
                  <a:lnTo>
                    <a:pt x="32" y="17"/>
                  </a:lnTo>
                  <a:lnTo>
                    <a:pt x="26" y="20"/>
                  </a:lnTo>
                  <a:lnTo>
                    <a:pt x="22" y="27"/>
                  </a:lnTo>
                  <a:lnTo>
                    <a:pt x="21" y="36"/>
                  </a:lnTo>
                  <a:lnTo>
                    <a:pt x="21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303"/>
            <p:cNvSpPr>
              <a:spLocks noChangeAspect="1" noEditPoints="1"/>
            </p:cNvSpPr>
            <p:nvPr/>
          </p:nvSpPr>
          <p:spPr bwMode="auto">
            <a:xfrm>
              <a:off x="6721283" y="6134431"/>
              <a:ext cx="198828" cy="198799"/>
            </a:xfrm>
            <a:custGeom>
              <a:avLst/>
              <a:gdLst>
                <a:gd name="T0" fmla="*/ 66 w 66"/>
                <a:gd name="T1" fmla="*/ 39 h 66"/>
                <a:gd name="T2" fmla="*/ 20 w 66"/>
                <a:gd name="T3" fmla="*/ 39 h 66"/>
                <a:gd name="T4" fmla="*/ 20 w 66"/>
                <a:gd name="T5" fmla="*/ 39 h 66"/>
                <a:gd name="T6" fmla="*/ 22 w 66"/>
                <a:gd name="T7" fmla="*/ 44 h 66"/>
                <a:gd name="T8" fmla="*/ 25 w 66"/>
                <a:gd name="T9" fmla="*/ 47 h 66"/>
                <a:gd name="T10" fmla="*/ 30 w 66"/>
                <a:gd name="T11" fmla="*/ 50 h 66"/>
                <a:gd name="T12" fmla="*/ 35 w 66"/>
                <a:gd name="T13" fmla="*/ 52 h 66"/>
                <a:gd name="T14" fmla="*/ 35 w 66"/>
                <a:gd name="T15" fmla="*/ 52 h 66"/>
                <a:gd name="T16" fmla="*/ 39 w 66"/>
                <a:gd name="T17" fmla="*/ 50 h 66"/>
                <a:gd name="T18" fmla="*/ 44 w 66"/>
                <a:gd name="T19" fmla="*/ 49 h 66"/>
                <a:gd name="T20" fmla="*/ 49 w 66"/>
                <a:gd name="T21" fmla="*/ 44 h 66"/>
                <a:gd name="T22" fmla="*/ 62 w 66"/>
                <a:gd name="T23" fmla="*/ 55 h 66"/>
                <a:gd name="T24" fmla="*/ 62 w 66"/>
                <a:gd name="T25" fmla="*/ 55 h 66"/>
                <a:gd name="T26" fmla="*/ 57 w 66"/>
                <a:gd name="T27" fmla="*/ 60 h 66"/>
                <a:gd name="T28" fmla="*/ 51 w 66"/>
                <a:gd name="T29" fmla="*/ 63 h 66"/>
                <a:gd name="T30" fmla="*/ 43 w 66"/>
                <a:gd name="T31" fmla="*/ 66 h 66"/>
                <a:gd name="T32" fmla="*/ 35 w 66"/>
                <a:gd name="T33" fmla="*/ 66 h 66"/>
                <a:gd name="T34" fmla="*/ 35 w 66"/>
                <a:gd name="T35" fmla="*/ 66 h 66"/>
                <a:gd name="T36" fmla="*/ 28 w 66"/>
                <a:gd name="T37" fmla="*/ 66 h 66"/>
                <a:gd name="T38" fmla="*/ 20 w 66"/>
                <a:gd name="T39" fmla="*/ 65 h 66"/>
                <a:gd name="T40" fmla="*/ 16 w 66"/>
                <a:gd name="T41" fmla="*/ 61 h 66"/>
                <a:gd name="T42" fmla="*/ 9 w 66"/>
                <a:gd name="T43" fmla="*/ 57 h 66"/>
                <a:gd name="T44" fmla="*/ 6 w 66"/>
                <a:gd name="T45" fmla="*/ 52 h 66"/>
                <a:gd name="T46" fmla="*/ 3 w 66"/>
                <a:gd name="T47" fmla="*/ 47 h 66"/>
                <a:gd name="T48" fmla="*/ 0 w 66"/>
                <a:gd name="T49" fmla="*/ 41 h 66"/>
                <a:gd name="T50" fmla="*/ 0 w 66"/>
                <a:gd name="T51" fmla="*/ 33 h 66"/>
                <a:gd name="T52" fmla="*/ 0 w 66"/>
                <a:gd name="T53" fmla="*/ 33 h 66"/>
                <a:gd name="T54" fmla="*/ 0 w 66"/>
                <a:gd name="T55" fmla="*/ 27 h 66"/>
                <a:gd name="T56" fmla="*/ 1 w 66"/>
                <a:gd name="T57" fmla="*/ 20 h 66"/>
                <a:gd name="T58" fmla="*/ 5 w 66"/>
                <a:gd name="T59" fmla="*/ 14 h 66"/>
                <a:gd name="T60" fmla="*/ 9 w 66"/>
                <a:gd name="T61" fmla="*/ 9 h 66"/>
                <a:gd name="T62" fmla="*/ 14 w 66"/>
                <a:gd name="T63" fmla="*/ 4 h 66"/>
                <a:gd name="T64" fmla="*/ 19 w 66"/>
                <a:gd name="T65" fmla="*/ 1 h 66"/>
                <a:gd name="T66" fmla="*/ 25 w 66"/>
                <a:gd name="T67" fmla="*/ 0 h 66"/>
                <a:gd name="T68" fmla="*/ 33 w 66"/>
                <a:gd name="T69" fmla="*/ 0 h 66"/>
                <a:gd name="T70" fmla="*/ 33 w 66"/>
                <a:gd name="T71" fmla="*/ 0 h 66"/>
                <a:gd name="T72" fmla="*/ 41 w 66"/>
                <a:gd name="T73" fmla="*/ 0 h 66"/>
                <a:gd name="T74" fmla="*/ 47 w 66"/>
                <a:gd name="T75" fmla="*/ 1 h 66"/>
                <a:gd name="T76" fmla="*/ 54 w 66"/>
                <a:gd name="T77" fmla="*/ 6 h 66"/>
                <a:gd name="T78" fmla="*/ 59 w 66"/>
                <a:gd name="T79" fmla="*/ 11 h 66"/>
                <a:gd name="T80" fmla="*/ 62 w 66"/>
                <a:gd name="T81" fmla="*/ 15 h 66"/>
                <a:gd name="T82" fmla="*/ 65 w 66"/>
                <a:gd name="T83" fmla="*/ 23 h 66"/>
                <a:gd name="T84" fmla="*/ 66 w 66"/>
                <a:gd name="T85" fmla="*/ 30 h 66"/>
                <a:gd name="T86" fmla="*/ 66 w 66"/>
                <a:gd name="T87" fmla="*/ 39 h 66"/>
                <a:gd name="T88" fmla="*/ 66 w 66"/>
                <a:gd name="T89" fmla="*/ 39 h 66"/>
                <a:gd name="T90" fmla="*/ 46 w 66"/>
                <a:gd name="T91" fmla="*/ 25 h 66"/>
                <a:gd name="T92" fmla="*/ 46 w 66"/>
                <a:gd name="T93" fmla="*/ 25 h 66"/>
                <a:gd name="T94" fmla="*/ 44 w 66"/>
                <a:gd name="T95" fmla="*/ 20 h 66"/>
                <a:gd name="T96" fmla="*/ 43 w 66"/>
                <a:gd name="T97" fmla="*/ 17 h 66"/>
                <a:gd name="T98" fmla="*/ 38 w 66"/>
                <a:gd name="T99" fmla="*/ 14 h 66"/>
                <a:gd name="T100" fmla="*/ 33 w 66"/>
                <a:gd name="T101" fmla="*/ 14 h 66"/>
                <a:gd name="T102" fmla="*/ 33 w 66"/>
                <a:gd name="T103" fmla="*/ 14 h 66"/>
                <a:gd name="T104" fmla="*/ 28 w 66"/>
                <a:gd name="T105" fmla="*/ 14 h 66"/>
                <a:gd name="T106" fmla="*/ 24 w 66"/>
                <a:gd name="T107" fmla="*/ 17 h 66"/>
                <a:gd name="T108" fmla="*/ 20 w 66"/>
                <a:gd name="T109" fmla="*/ 20 h 66"/>
                <a:gd name="T110" fmla="*/ 20 w 66"/>
                <a:gd name="T111" fmla="*/ 25 h 66"/>
                <a:gd name="T112" fmla="*/ 46 w 66"/>
                <a:gd name="T113" fmla="*/ 25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6" h="66">
                  <a:moveTo>
                    <a:pt x="66" y="39"/>
                  </a:moveTo>
                  <a:lnTo>
                    <a:pt x="20" y="39"/>
                  </a:lnTo>
                  <a:lnTo>
                    <a:pt x="22" y="44"/>
                  </a:lnTo>
                  <a:lnTo>
                    <a:pt x="25" y="47"/>
                  </a:lnTo>
                  <a:lnTo>
                    <a:pt x="30" y="50"/>
                  </a:lnTo>
                  <a:lnTo>
                    <a:pt x="35" y="52"/>
                  </a:lnTo>
                  <a:lnTo>
                    <a:pt x="39" y="50"/>
                  </a:lnTo>
                  <a:lnTo>
                    <a:pt x="44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7" y="60"/>
                  </a:lnTo>
                  <a:lnTo>
                    <a:pt x="51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8" y="66"/>
                  </a:lnTo>
                  <a:lnTo>
                    <a:pt x="20" y="65"/>
                  </a:lnTo>
                  <a:lnTo>
                    <a:pt x="16" y="61"/>
                  </a:lnTo>
                  <a:lnTo>
                    <a:pt x="9" y="57"/>
                  </a:lnTo>
                  <a:lnTo>
                    <a:pt x="6" y="52"/>
                  </a:lnTo>
                  <a:lnTo>
                    <a:pt x="3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1" y="0"/>
                  </a:lnTo>
                  <a:lnTo>
                    <a:pt x="47" y="1"/>
                  </a:lnTo>
                  <a:lnTo>
                    <a:pt x="54" y="6"/>
                  </a:lnTo>
                  <a:lnTo>
                    <a:pt x="59" y="11"/>
                  </a:lnTo>
                  <a:lnTo>
                    <a:pt x="62" y="15"/>
                  </a:lnTo>
                  <a:lnTo>
                    <a:pt x="65" y="23"/>
                  </a:lnTo>
                  <a:lnTo>
                    <a:pt x="66" y="30"/>
                  </a:lnTo>
                  <a:lnTo>
                    <a:pt x="66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38" y="14"/>
                  </a:lnTo>
                  <a:lnTo>
                    <a:pt x="33" y="14"/>
                  </a:lnTo>
                  <a:lnTo>
                    <a:pt x="28" y="14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20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304"/>
            <p:cNvSpPr>
              <a:spLocks noChangeAspect="1" noEditPoints="1"/>
            </p:cNvSpPr>
            <p:nvPr/>
          </p:nvSpPr>
          <p:spPr bwMode="auto">
            <a:xfrm>
              <a:off x="5166813" y="6134431"/>
              <a:ext cx="198828" cy="198799"/>
            </a:xfrm>
            <a:custGeom>
              <a:avLst/>
              <a:gdLst>
                <a:gd name="T0" fmla="*/ 65 w 65"/>
                <a:gd name="T1" fmla="*/ 39 h 66"/>
                <a:gd name="T2" fmla="*/ 19 w 65"/>
                <a:gd name="T3" fmla="*/ 39 h 66"/>
                <a:gd name="T4" fmla="*/ 19 w 65"/>
                <a:gd name="T5" fmla="*/ 39 h 66"/>
                <a:gd name="T6" fmla="*/ 20 w 65"/>
                <a:gd name="T7" fmla="*/ 44 h 66"/>
                <a:gd name="T8" fmla="*/ 25 w 65"/>
                <a:gd name="T9" fmla="*/ 47 h 66"/>
                <a:gd name="T10" fmla="*/ 30 w 65"/>
                <a:gd name="T11" fmla="*/ 50 h 66"/>
                <a:gd name="T12" fmla="*/ 35 w 65"/>
                <a:gd name="T13" fmla="*/ 52 h 66"/>
                <a:gd name="T14" fmla="*/ 35 w 65"/>
                <a:gd name="T15" fmla="*/ 52 h 66"/>
                <a:gd name="T16" fmla="*/ 40 w 65"/>
                <a:gd name="T17" fmla="*/ 50 h 66"/>
                <a:gd name="T18" fmla="*/ 43 w 65"/>
                <a:gd name="T19" fmla="*/ 49 h 66"/>
                <a:gd name="T20" fmla="*/ 49 w 65"/>
                <a:gd name="T21" fmla="*/ 44 h 66"/>
                <a:gd name="T22" fmla="*/ 62 w 65"/>
                <a:gd name="T23" fmla="*/ 55 h 66"/>
                <a:gd name="T24" fmla="*/ 62 w 65"/>
                <a:gd name="T25" fmla="*/ 55 h 66"/>
                <a:gd name="T26" fmla="*/ 57 w 65"/>
                <a:gd name="T27" fmla="*/ 60 h 66"/>
                <a:gd name="T28" fmla="*/ 49 w 65"/>
                <a:gd name="T29" fmla="*/ 63 h 66"/>
                <a:gd name="T30" fmla="*/ 43 w 65"/>
                <a:gd name="T31" fmla="*/ 66 h 66"/>
                <a:gd name="T32" fmla="*/ 35 w 65"/>
                <a:gd name="T33" fmla="*/ 66 h 66"/>
                <a:gd name="T34" fmla="*/ 35 w 65"/>
                <a:gd name="T35" fmla="*/ 66 h 66"/>
                <a:gd name="T36" fmla="*/ 27 w 65"/>
                <a:gd name="T37" fmla="*/ 66 h 66"/>
                <a:gd name="T38" fmla="*/ 20 w 65"/>
                <a:gd name="T39" fmla="*/ 65 h 66"/>
                <a:gd name="T40" fmla="*/ 14 w 65"/>
                <a:gd name="T41" fmla="*/ 61 h 66"/>
                <a:gd name="T42" fmla="*/ 9 w 65"/>
                <a:gd name="T43" fmla="*/ 57 h 66"/>
                <a:gd name="T44" fmla="*/ 5 w 65"/>
                <a:gd name="T45" fmla="*/ 52 h 66"/>
                <a:gd name="T46" fmla="*/ 1 w 65"/>
                <a:gd name="T47" fmla="*/ 47 h 66"/>
                <a:gd name="T48" fmla="*/ 0 w 65"/>
                <a:gd name="T49" fmla="*/ 41 h 66"/>
                <a:gd name="T50" fmla="*/ 0 w 65"/>
                <a:gd name="T51" fmla="*/ 33 h 66"/>
                <a:gd name="T52" fmla="*/ 0 w 65"/>
                <a:gd name="T53" fmla="*/ 33 h 66"/>
                <a:gd name="T54" fmla="*/ 0 w 65"/>
                <a:gd name="T55" fmla="*/ 27 h 66"/>
                <a:gd name="T56" fmla="*/ 1 w 65"/>
                <a:gd name="T57" fmla="*/ 20 h 66"/>
                <a:gd name="T58" fmla="*/ 5 w 65"/>
                <a:gd name="T59" fmla="*/ 14 h 66"/>
                <a:gd name="T60" fmla="*/ 8 w 65"/>
                <a:gd name="T61" fmla="*/ 9 h 66"/>
                <a:gd name="T62" fmla="*/ 13 w 65"/>
                <a:gd name="T63" fmla="*/ 4 h 66"/>
                <a:gd name="T64" fmla="*/ 19 w 65"/>
                <a:gd name="T65" fmla="*/ 1 h 66"/>
                <a:gd name="T66" fmla="*/ 25 w 65"/>
                <a:gd name="T67" fmla="*/ 0 h 66"/>
                <a:gd name="T68" fmla="*/ 33 w 65"/>
                <a:gd name="T69" fmla="*/ 0 h 66"/>
                <a:gd name="T70" fmla="*/ 33 w 65"/>
                <a:gd name="T71" fmla="*/ 0 h 66"/>
                <a:gd name="T72" fmla="*/ 40 w 65"/>
                <a:gd name="T73" fmla="*/ 0 h 66"/>
                <a:gd name="T74" fmla="*/ 47 w 65"/>
                <a:gd name="T75" fmla="*/ 1 h 66"/>
                <a:gd name="T76" fmla="*/ 52 w 65"/>
                <a:gd name="T77" fmla="*/ 6 h 66"/>
                <a:gd name="T78" fmla="*/ 57 w 65"/>
                <a:gd name="T79" fmla="*/ 11 h 66"/>
                <a:gd name="T80" fmla="*/ 62 w 65"/>
                <a:gd name="T81" fmla="*/ 15 h 66"/>
                <a:gd name="T82" fmla="*/ 63 w 65"/>
                <a:gd name="T83" fmla="*/ 23 h 66"/>
                <a:gd name="T84" fmla="*/ 65 w 65"/>
                <a:gd name="T85" fmla="*/ 30 h 66"/>
                <a:gd name="T86" fmla="*/ 65 w 65"/>
                <a:gd name="T87" fmla="*/ 39 h 66"/>
                <a:gd name="T88" fmla="*/ 65 w 65"/>
                <a:gd name="T89" fmla="*/ 39 h 66"/>
                <a:gd name="T90" fmla="*/ 46 w 65"/>
                <a:gd name="T91" fmla="*/ 25 h 66"/>
                <a:gd name="T92" fmla="*/ 46 w 65"/>
                <a:gd name="T93" fmla="*/ 25 h 66"/>
                <a:gd name="T94" fmla="*/ 44 w 65"/>
                <a:gd name="T95" fmla="*/ 20 h 66"/>
                <a:gd name="T96" fmla="*/ 41 w 65"/>
                <a:gd name="T97" fmla="*/ 17 h 66"/>
                <a:gd name="T98" fmla="*/ 38 w 65"/>
                <a:gd name="T99" fmla="*/ 14 h 66"/>
                <a:gd name="T100" fmla="*/ 33 w 65"/>
                <a:gd name="T101" fmla="*/ 14 h 66"/>
                <a:gd name="T102" fmla="*/ 33 w 65"/>
                <a:gd name="T103" fmla="*/ 14 h 66"/>
                <a:gd name="T104" fmla="*/ 27 w 65"/>
                <a:gd name="T105" fmla="*/ 14 h 66"/>
                <a:gd name="T106" fmla="*/ 24 w 65"/>
                <a:gd name="T107" fmla="*/ 17 h 66"/>
                <a:gd name="T108" fmla="*/ 20 w 65"/>
                <a:gd name="T109" fmla="*/ 20 h 66"/>
                <a:gd name="T110" fmla="*/ 19 w 65"/>
                <a:gd name="T111" fmla="*/ 25 h 66"/>
                <a:gd name="T112" fmla="*/ 46 w 65"/>
                <a:gd name="T113" fmla="*/ 25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5" h="66">
                  <a:moveTo>
                    <a:pt x="65" y="39"/>
                  </a:moveTo>
                  <a:lnTo>
                    <a:pt x="19" y="39"/>
                  </a:lnTo>
                  <a:lnTo>
                    <a:pt x="20" y="44"/>
                  </a:lnTo>
                  <a:lnTo>
                    <a:pt x="25" y="47"/>
                  </a:lnTo>
                  <a:lnTo>
                    <a:pt x="30" y="50"/>
                  </a:lnTo>
                  <a:lnTo>
                    <a:pt x="35" y="52"/>
                  </a:lnTo>
                  <a:lnTo>
                    <a:pt x="40" y="50"/>
                  </a:lnTo>
                  <a:lnTo>
                    <a:pt x="43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7" y="60"/>
                  </a:lnTo>
                  <a:lnTo>
                    <a:pt x="49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7" y="66"/>
                  </a:lnTo>
                  <a:lnTo>
                    <a:pt x="20" y="65"/>
                  </a:lnTo>
                  <a:lnTo>
                    <a:pt x="14" y="61"/>
                  </a:lnTo>
                  <a:lnTo>
                    <a:pt x="9" y="57"/>
                  </a:lnTo>
                  <a:lnTo>
                    <a:pt x="5" y="52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7" y="1"/>
                  </a:lnTo>
                  <a:lnTo>
                    <a:pt x="52" y="6"/>
                  </a:lnTo>
                  <a:lnTo>
                    <a:pt x="57" y="11"/>
                  </a:lnTo>
                  <a:lnTo>
                    <a:pt x="62" y="15"/>
                  </a:lnTo>
                  <a:lnTo>
                    <a:pt x="63" y="23"/>
                  </a:lnTo>
                  <a:lnTo>
                    <a:pt x="65" y="30"/>
                  </a:lnTo>
                  <a:lnTo>
                    <a:pt x="65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4" y="20"/>
                  </a:lnTo>
                  <a:lnTo>
                    <a:pt x="41" y="17"/>
                  </a:lnTo>
                  <a:lnTo>
                    <a:pt x="38" y="14"/>
                  </a:lnTo>
                  <a:lnTo>
                    <a:pt x="33" y="14"/>
                  </a:lnTo>
                  <a:lnTo>
                    <a:pt x="27" y="14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19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305"/>
            <p:cNvSpPr>
              <a:spLocks noChangeAspect="1" noEditPoints="1"/>
            </p:cNvSpPr>
            <p:nvPr/>
          </p:nvSpPr>
          <p:spPr bwMode="auto">
            <a:xfrm>
              <a:off x="3160461" y="6134431"/>
              <a:ext cx="216903" cy="198799"/>
            </a:xfrm>
            <a:custGeom>
              <a:avLst/>
              <a:gdLst>
                <a:gd name="T0" fmla="*/ 70 w 70"/>
                <a:gd name="T1" fmla="*/ 65 h 66"/>
                <a:gd name="T2" fmla="*/ 52 w 70"/>
                <a:gd name="T3" fmla="*/ 65 h 66"/>
                <a:gd name="T4" fmla="*/ 52 w 70"/>
                <a:gd name="T5" fmla="*/ 57 h 66"/>
                <a:gd name="T6" fmla="*/ 52 w 70"/>
                <a:gd name="T7" fmla="*/ 57 h 66"/>
                <a:gd name="T8" fmla="*/ 52 w 70"/>
                <a:gd name="T9" fmla="*/ 57 h 66"/>
                <a:gd name="T10" fmla="*/ 47 w 70"/>
                <a:gd name="T11" fmla="*/ 60 h 66"/>
                <a:gd name="T12" fmla="*/ 43 w 70"/>
                <a:gd name="T13" fmla="*/ 63 h 66"/>
                <a:gd name="T14" fmla="*/ 36 w 70"/>
                <a:gd name="T15" fmla="*/ 66 h 66"/>
                <a:gd name="T16" fmla="*/ 30 w 70"/>
                <a:gd name="T17" fmla="*/ 66 h 66"/>
                <a:gd name="T18" fmla="*/ 30 w 70"/>
                <a:gd name="T19" fmla="*/ 66 h 66"/>
                <a:gd name="T20" fmla="*/ 24 w 70"/>
                <a:gd name="T21" fmla="*/ 66 h 66"/>
                <a:gd name="T22" fmla="*/ 19 w 70"/>
                <a:gd name="T23" fmla="*/ 65 h 66"/>
                <a:gd name="T24" fmla="*/ 12 w 70"/>
                <a:gd name="T25" fmla="*/ 61 h 66"/>
                <a:gd name="T26" fmla="*/ 8 w 70"/>
                <a:gd name="T27" fmla="*/ 57 h 66"/>
                <a:gd name="T28" fmla="*/ 4 w 70"/>
                <a:gd name="T29" fmla="*/ 52 h 66"/>
                <a:gd name="T30" fmla="*/ 1 w 70"/>
                <a:gd name="T31" fmla="*/ 47 h 66"/>
                <a:gd name="T32" fmla="*/ 0 w 70"/>
                <a:gd name="T33" fmla="*/ 41 h 66"/>
                <a:gd name="T34" fmla="*/ 0 w 70"/>
                <a:gd name="T35" fmla="*/ 33 h 66"/>
                <a:gd name="T36" fmla="*/ 0 w 70"/>
                <a:gd name="T37" fmla="*/ 33 h 66"/>
                <a:gd name="T38" fmla="*/ 0 w 70"/>
                <a:gd name="T39" fmla="*/ 27 h 66"/>
                <a:gd name="T40" fmla="*/ 1 w 70"/>
                <a:gd name="T41" fmla="*/ 20 h 66"/>
                <a:gd name="T42" fmla="*/ 4 w 70"/>
                <a:gd name="T43" fmla="*/ 14 h 66"/>
                <a:gd name="T44" fmla="*/ 9 w 70"/>
                <a:gd name="T45" fmla="*/ 9 h 66"/>
                <a:gd name="T46" fmla="*/ 12 w 70"/>
                <a:gd name="T47" fmla="*/ 4 h 66"/>
                <a:gd name="T48" fmla="*/ 19 w 70"/>
                <a:gd name="T49" fmla="*/ 1 h 66"/>
                <a:gd name="T50" fmla="*/ 25 w 70"/>
                <a:gd name="T51" fmla="*/ 0 h 66"/>
                <a:gd name="T52" fmla="*/ 31 w 70"/>
                <a:gd name="T53" fmla="*/ 0 h 66"/>
                <a:gd name="T54" fmla="*/ 31 w 70"/>
                <a:gd name="T55" fmla="*/ 0 h 66"/>
                <a:gd name="T56" fmla="*/ 36 w 70"/>
                <a:gd name="T57" fmla="*/ 0 h 66"/>
                <a:gd name="T58" fmla="*/ 43 w 70"/>
                <a:gd name="T59" fmla="*/ 1 h 66"/>
                <a:gd name="T60" fmla="*/ 46 w 70"/>
                <a:gd name="T61" fmla="*/ 4 h 66"/>
                <a:gd name="T62" fmla="*/ 50 w 70"/>
                <a:gd name="T63" fmla="*/ 7 h 66"/>
                <a:gd name="T64" fmla="*/ 50 w 70"/>
                <a:gd name="T65" fmla="*/ 7 h 66"/>
                <a:gd name="T66" fmla="*/ 50 w 70"/>
                <a:gd name="T67" fmla="*/ 1 h 66"/>
                <a:gd name="T68" fmla="*/ 70 w 70"/>
                <a:gd name="T69" fmla="*/ 1 h 66"/>
                <a:gd name="T70" fmla="*/ 70 w 70"/>
                <a:gd name="T71" fmla="*/ 65 h 66"/>
                <a:gd name="T72" fmla="*/ 36 w 70"/>
                <a:gd name="T73" fmla="*/ 15 h 66"/>
                <a:gd name="T74" fmla="*/ 36 w 70"/>
                <a:gd name="T75" fmla="*/ 15 h 66"/>
                <a:gd name="T76" fmla="*/ 30 w 70"/>
                <a:gd name="T77" fmla="*/ 17 h 66"/>
                <a:gd name="T78" fmla="*/ 24 w 70"/>
                <a:gd name="T79" fmla="*/ 20 h 66"/>
                <a:gd name="T80" fmla="*/ 20 w 70"/>
                <a:gd name="T81" fmla="*/ 25 h 66"/>
                <a:gd name="T82" fmla="*/ 20 w 70"/>
                <a:gd name="T83" fmla="*/ 33 h 66"/>
                <a:gd name="T84" fmla="*/ 20 w 70"/>
                <a:gd name="T85" fmla="*/ 33 h 66"/>
                <a:gd name="T86" fmla="*/ 20 w 70"/>
                <a:gd name="T87" fmla="*/ 39 h 66"/>
                <a:gd name="T88" fmla="*/ 24 w 70"/>
                <a:gd name="T89" fmla="*/ 46 h 66"/>
                <a:gd name="T90" fmla="*/ 30 w 70"/>
                <a:gd name="T91" fmla="*/ 49 h 66"/>
                <a:gd name="T92" fmla="*/ 36 w 70"/>
                <a:gd name="T93" fmla="*/ 50 h 66"/>
                <a:gd name="T94" fmla="*/ 36 w 70"/>
                <a:gd name="T95" fmla="*/ 50 h 66"/>
                <a:gd name="T96" fmla="*/ 43 w 70"/>
                <a:gd name="T97" fmla="*/ 49 h 66"/>
                <a:gd name="T98" fmla="*/ 47 w 70"/>
                <a:gd name="T99" fmla="*/ 46 h 66"/>
                <a:gd name="T100" fmla="*/ 50 w 70"/>
                <a:gd name="T101" fmla="*/ 39 h 66"/>
                <a:gd name="T102" fmla="*/ 52 w 70"/>
                <a:gd name="T103" fmla="*/ 33 h 66"/>
                <a:gd name="T104" fmla="*/ 52 w 70"/>
                <a:gd name="T105" fmla="*/ 33 h 66"/>
                <a:gd name="T106" fmla="*/ 50 w 70"/>
                <a:gd name="T107" fmla="*/ 25 h 66"/>
                <a:gd name="T108" fmla="*/ 47 w 70"/>
                <a:gd name="T109" fmla="*/ 20 h 66"/>
                <a:gd name="T110" fmla="*/ 43 w 70"/>
                <a:gd name="T111" fmla="*/ 17 h 66"/>
                <a:gd name="T112" fmla="*/ 36 w 70"/>
                <a:gd name="T113" fmla="*/ 15 h 66"/>
                <a:gd name="T114" fmla="*/ 36 w 70"/>
                <a:gd name="T115" fmla="*/ 15 h 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0" h="66">
                  <a:moveTo>
                    <a:pt x="70" y="65"/>
                  </a:moveTo>
                  <a:lnTo>
                    <a:pt x="52" y="65"/>
                  </a:lnTo>
                  <a:lnTo>
                    <a:pt x="52" y="57"/>
                  </a:lnTo>
                  <a:lnTo>
                    <a:pt x="47" y="60"/>
                  </a:lnTo>
                  <a:lnTo>
                    <a:pt x="43" y="63"/>
                  </a:lnTo>
                  <a:lnTo>
                    <a:pt x="36" y="66"/>
                  </a:lnTo>
                  <a:lnTo>
                    <a:pt x="30" y="66"/>
                  </a:lnTo>
                  <a:lnTo>
                    <a:pt x="24" y="66"/>
                  </a:lnTo>
                  <a:lnTo>
                    <a:pt x="19" y="65"/>
                  </a:lnTo>
                  <a:lnTo>
                    <a:pt x="12" y="61"/>
                  </a:lnTo>
                  <a:lnTo>
                    <a:pt x="8" y="57"/>
                  </a:lnTo>
                  <a:lnTo>
                    <a:pt x="4" y="52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2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46" y="4"/>
                  </a:lnTo>
                  <a:lnTo>
                    <a:pt x="50" y="7"/>
                  </a:lnTo>
                  <a:lnTo>
                    <a:pt x="50" y="1"/>
                  </a:lnTo>
                  <a:lnTo>
                    <a:pt x="70" y="1"/>
                  </a:lnTo>
                  <a:lnTo>
                    <a:pt x="70" y="65"/>
                  </a:lnTo>
                  <a:close/>
                  <a:moveTo>
                    <a:pt x="36" y="15"/>
                  </a:moveTo>
                  <a:lnTo>
                    <a:pt x="36" y="15"/>
                  </a:lnTo>
                  <a:lnTo>
                    <a:pt x="30" y="17"/>
                  </a:lnTo>
                  <a:lnTo>
                    <a:pt x="24" y="20"/>
                  </a:lnTo>
                  <a:lnTo>
                    <a:pt x="20" y="25"/>
                  </a:lnTo>
                  <a:lnTo>
                    <a:pt x="20" y="33"/>
                  </a:lnTo>
                  <a:lnTo>
                    <a:pt x="20" y="39"/>
                  </a:lnTo>
                  <a:lnTo>
                    <a:pt x="24" y="46"/>
                  </a:lnTo>
                  <a:lnTo>
                    <a:pt x="30" y="49"/>
                  </a:lnTo>
                  <a:lnTo>
                    <a:pt x="36" y="50"/>
                  </a:lnTo>
                  <a:lnTo>
                    <a:pt x="43" y="49"/>
                  </a:lnTo>
                  <a:lnTo>
                    <a:pt x="47" y="46"/>
                  </a:lnTo>
                  <a:lnTo>
                    <a:pt x="50" y="39"/>
                  </a:lnTo>
                  <a:lnTo>
                    <a:pt x="52" y="33"/>
                  </a:lnTo>
                  <a:lnTo>
                    <a:pt x="50" y="25"/>
                  </a:lnTo>
                  <a:lnTo>
                    <a:pt x="47" y="20"/>
                  </a:lnTo>
                  <a:lnTo>
                    <a:pt x="43" y="17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306"/>
            <p:cNvSpPr>
              <a:spLocks noChangeAspect="1" noEditPoints="1"/>
            </p:cNvSpPr>
            <p:nvPr/>
          </p:nvSpPr>
          <p:spPr bwMode="auto">
            <a:xfrm>
              <a:off x="4275101" y="6134431"/>
              <a:ext cx="216903" cy="283137"/>
            </a:xfrm>
            <a:custGeom>
              <a:avLst/>
              <a:gdLst>
                <a:gd name="T0" fmla="*/ 0 w 69"/>
                <a:gd name="T1" fmla="*/ 1 h 95"/>
                <a:gd name="T2" fmla="*/ 19 w 69"/>
                <a:gd name="T3" fmla="*/ 1 h 95"/>
                <a:gd name="T4" fmla="*/ 19 w 69"/>
                <a:gd name="T5" fmla="*/ 9 h 95"/>
                <a:gd name="T6" fmla="*/ 19 w 69"/>
                <a:gd name="T7" fmla="*/ 9 h 95"/>
                <a:gd name="T8" fmla="*/ 19 w 69"/>
                <a:gd name="T9" fmla="*/ 9 h 95"/>
                <a:gd name="T10" fmla="*/ 22 w 69"/>
                <a:gd name="T11" fmla="*/ 4 h 95"/>
                <a:gd name="T12" fmla="*/ 27 w 69"/>
                <a:gd name="T13" fmla="*/ 1 h 95"/>
                <a:gd name="T14" fmla="*/ 33 w 69"/>
                <a:gd name="T15" fmla="*/ 0 h 95"/>
                <a:gd name="T16" fmla="*/ 39 w 69"/>
                <a:gd name="T17" fmla="*/ 0 h 95"/>
                <a:gd name="T18" fmla="*/ 39 w 69"/>
                <a:gd name="T19" fmla="*/ 0 h 95"/>
                <a:gd name="T20" fmla="*/ 46 w 69"/>
                <a:gd name="T21" fmla="*/ 0 h 95"/>
                <a:gd name="T22" fmla="*/ 52 w 69"/>
                <a:gd name="T23" fmla="*/ 1 h 95"/>
                <a:gd name="T24" fmla="*/ 57 w 69"/>
                <a:gd name="T25" fmla="*/ 4 h 95"/>
                <a:gd name="T26" fmla="*/ 61 w 69"/>
                <a:gd name="T27" fmla="*/ 7 h 95"/>
                <a:gd name="T28" fmla="*/ 65 w 69"/>
                <a:gd name="T29" fmla="*/ 12 h 95"/>
                <a:gd name="T30" fmla="*/ 68 w 69"/>
                <a:gd name="T31" fmla="*/ 19 h 95"/>
                <a:gd name="T32" fmla="*/ 69 w 69"/>
                <a:gd name="T33" fmla="*/ 25 h 95"/>
                <a:gd name="T34" fmla="*/ 69 w 69"/>
                <a:gd name="T35" fmla="*/ 33 h 95"/>
                <a:gd name="T36" fmla="*/ 69 w 69"/>
                <a:gd name="T37" fmla="*/ 33 h 95"/>
                <a:gd name="T38" fmla="*/ 69 w 69"/>
                <a:gd name="T39" fmla="*/ 39 h 95"/>
                <a:gd name="T40" fmla="*/ 68 w 69"/>
                <a:gd name="T41" fmla="*/ 46 h 95"/>
                <a:gd name="T42" fmla="*/ 65 w 69"/>
                <a:gd name="T43" fmla="*/ 52 h 95"/>
                <a:gd name="T44" fmla="*/ 61 w 69"/>
                <a:gd name="T45" fmla="*/ 57 h 95"/>
                <a:gd name="T46" fmla="*/ 57 w 69"/>
                <a:gd name="T47" fmla="*/ 61 h 95"/>
                <a:gd name="T48" fmla="*/ 50 w 69"/>
                <a:gd name="T49" fmla="*/ 65 h 95"/>
                <a:gd name="T50" fmla="*/ 46 w 69"/>
                <a:gd name="T51" fmla="*/ 66 h 95"/>
                <a:gd name="T52" fmla="*/ 38 w 69"/>
                <a:gd name="T53" fmla="*/ 66 h 95"/>
                <a:gd name="T54" fmla="*/ 38 w 69"/>
                <a:gd name="T55" fmla="*/ 66 h 95"/>
                <a:gd name="T56" fmla="*/ 28 w 69"/>
                <a:gd name="T57" fmla="*/ 65 h 95"/>
                <a:gd name="T58" fmla="*/ 23 w 69"/>
                <a:gd name="T59" fmla="*/ 63 h 95"/>
                <a:gd name="T60" fmla="*/ 20 w 69"/>
                <a:gd name="T61" fmla="*/ 60 h 95"/>
                <a:gd name="T62" fmla="*/ 20 w 69"/>
                <a:gd name="T63" fmla="*/ 60 h 95"/>
                <a:gd name="T64" fmla="*/ 20 w 69"/>
                <a:gd name="T65" fmla="*/ 95 h 95"/>
                <a:gd name="T66" fmla="*/ 0 w 69"/>
                <a:gd name="T67" fmla="*/ 95 h 95"/>
                <a:gd name="T68" fmla="*/ 0 w 69"/>
                <a:gd name="T69" fmla="*/ 1 h 95"/>
                <a:gd name="T70" fmla="*/ 34 w 69"/>
                <a:gd name="T71" fmla="*/ 50 h 95"/>
                <a:gd name="T72" fmla="*/ 34 w 69"/>
                <a:gd name="T73" fmla="*/ 50 h 95"/>
                <a:gd name="T74" fmla="*/ 41 w 69"/>
                <a:gd name="T75" fmla="*/ 49 h 95"/>
                <a:gd name="T76" fmla="*/ 46 w 69"/>
                <a:gd name="T77" fmla="*/ 46 h 95"/>
                <a:gd name="T78" fmla="*/ 49 w 69"/>
                <a:gd name="T79" fmla="*/ 39 h 95"/>
                <a:gd name="T80" fmla="*/ 50 w 69"/>
                <a:gd name="T81" fmla="*/ 33 h 95"/>
                <a:gd name="T82" fmla="*/ 50 w 69"/>
                <a:gd name="T83" fmla="*/ 33 h 95"/>
                <a:gd name="T84" fmla="*/ 49 w 69"/>
                <a:gd name="T85" fmla="*/ 25 h 95"/>
                <a:gd name="T86" fmla="*/ 46 w 69"/>
                <a:gd name="T87" fmla="*/ 20 h 95"/>
                <a:gd name="T88" fmla="*/ 41 w 69"/>
                <a:gd name="T89" fmla="*/ 17 h 95"/>
                <a:gd name="T90" fmla="*/ 34 w 69"/>
                <a:gd name="T91" fmla="*/ 15 h 95"/>
                <a:gd name="T92" fmla="*/ 34 w 69"/>
                <a:gd name="T93" fmla="*/ 15 h 95"/>
                <a:gd name="T94" fmla="*/ 28 w 69"/>
                <a:gd name="T95" fmla="*/ 17 h 95"/>
                <a:gd name="T96" fmla="*/ 23 w 69"/>
                <a:gd name="T97" fmla="*/ 20 h 95"/>
                <a:gd name="T98" fmla="*/ 20 w 69"/>
                <a:gd name="T99" fmla="*/ 25 h 95"/>
                <a:gd name="T100" fmla="*/ 19 w 69"/>
                <a:gd name="T101" fmla="*/ 33 h 95"/>
                <a:gd name="T102" fmla="*/ 19 w 69"/>
                <a:gd name="T103" fmla="*/ 33 h 95"/>
                <a:gd name="T104" fmla="*/ 20 w 69"/>
                <a:gd name="T105" fmla="*/ 39 h 95"/>
                <a:gd name="T106" fmla="*/ 23 w 69"/>
                <a:gd name="T107" fmla="*/ 46 h 95"/>
                <a:gd name="T108" fmla="*/ 28 w 69"/>
                <a:gd name="T109" fmla="*/ 49 h 95"/>
                <a:gd name="T110" fmla="*/ 34 w 69"/>
                <a:gd name="T111" fmla="*/ 50 h 95"/>
                <a:gd name="T112" fmla="*/ 34 w 69"/>
                <a:gd name="T113" fmla="*/ 50 h 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9" h="95">
                  <a:moveTo>
                    <a:pt x="0" y="1"/>
                  </a:moveTo>
                  <a:lnTo>
                    <a:pt x="19" y="1"/>
                  </a:lnTo>
                  <a:lnTo>
                    <a:pt x="19" y="9"/>
                  </a:lnTo>
                  <a:lnTo>
                    <a:pt x="22" y="4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2" y="1"/>
                  </a:lnTo>
                  <a:lnTo>
                    <a:pt x="57" y="4"/>
                  </a:lnTo>
                  <a:lnTo>
                    <a:pt x="61" y="7"/>
                  </a:lnTo>
                  <a:lnTo>
                    <a:pt x="65" y="12"/>
                  </a:lnTo>
                  <a:lnTo>
                    <a:pt x="68" y="19"/>
                  </a:lnTo>
                  <a:lnTo>
                    <a:pt x="69" y="25"/>
                  </a:lnTo>
                  <a:lnTo>
                    <a:pt x="69" y="33"/>
                  </a:lnTo>
                  <a:lnTo>
                    <a:pt x="69" y="39"/>
                  </a:lnTo>
                  <a:lnTo>
                    <a:pt x="68" y="46"/>
                  </a:lnTo>
                  <a:lnTo>
                    <a:pt x="65" y="52"/>
                  </a:lnTo>
                  <a:lnTo>
                    <a:pt x="61" y="57"/>
                  </a:lnTo>
                  <a:lnTo>
                    <a:pt x="57" y="61"/>
                  </a:lnTo>
                  <a:lnTo>
                    <a:pt x="50" y="65"/>
                  </a:lnTo>
                  <a:lnTo>
                    <a:pt x="46" y="66"/>
                  </a:lnTo>
                  <a:lnTo>
                    <a:pt x="38" y="66"/>
                  </a:lnTo>
                  <a:lnTo>
                    <a:pt x="28" y="65"/>
                  </a:lnTo>
                  <a:lnTo>
                    <a:pt x="23" y="63"/>
                  </a:lnTo>
                  <a:lnTo>
                    <a:pt x="20" y="60"/>
                  </a:lnTo>
                  <a:lnTo>
                    <a:pt x="20" y="95"/>
                  </a:lnTo>
                  <a:lnTo>
                    <a:pt x="0" y="95"/>
                  </a:lnTo>
                  <a:lnTo>
                    <a:pt x="0" y="1"/>
                  </a:lnTo>
                  <a:close/>
                  <a:moveTo>
                    <a:pt x="34" y="50"/>
                  </a:moveTo>
                  <a:lnTo>
                    <a:pt x="34" y="50"/>
                  </a:lnTo>
                  <a:lnTo>
                    <a:pt x="41" y="49"/>
                  </a:lnTo>
                  <a:lnTo>
                    <a:pt x="46" y="46"/>
                  </a:lnTo>
                  <a:lnTo>
                    <a:pt x="49" y="39"/>
                  </a:lnTo>
                  <a:lnTo>
                    <a:pt x="50" y="33"/>
                  </a:lnTo>
                  <a:lnTo>
                    <a:pt x="49" y="25"/>
                  </a:lnTo>
                  <a:lnTo>
                    <a:pt x="46" y="20"/>
                  </a:lnTo>
                  <a:lnTo>
                    <a:pt x="41" y="17"/>
                  </a:lnTo>
                  <a:lnTo>
                    <a:pt x="34" y="15"/>
                  </a:lnTo>
                  <a:lnTo>
                    <a:pt x="28" y="17"/>
                  </a:lnTo>
                  <a:lnTo>
                    <a:pt x="23" y="20"/>
                  </a:lnTo>
                  <a:lnTo>
                    <a:pt x="20" y="25"/>
                  </a:lnTo>
                  <a:lnTo>
                    <a:pt x="19" y="33"/>
                  </a:lnTo>
                  <a:lnTo>
                    <a:pt x="20" y="39"/>
                  </a:lnTo>
                  <a:lnTo>
                    <a:pt x="23" y="46"/>
                  </a:lnTo>
                  <a:lnTo>
                    <a:pt x="28" y="49"/>
                  </a:lnTo>
                  <a:lnTo>
                    <a:pt x="34" y="50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307"/>
            <p:cNvSpPr>
              <a:spLocks noChangeAspect="1"/>
            </p:cNvSpPr>
            <p:nvPr/>
          </p:nvSpPr>
          <p:spPr bwMode="auto">
            <a:xfrm>
              <a:off x="3473766" y="6134431"/>
              <a:ext cx="307279" cy="180726"/>
            </a:xfrm>
            <a:custGeom>
              <a:avLst/>
              <a:gdLst>
                <a:gd name="T0" fmla="*/ 0 w 101"/>
                <a:gd name="T1" fmla="*/ 1 h 65"/>
                <a:gd name="T2" fmla="*/ 19 w 101"/>
                <a:gd name="T3" fmla="*/ 1 h 65"/>
                <a:gd name="T4" fmla="*/ 19 w 101"/>
                <a:gd name="T5" fmla="*/ 9 h 65"/>
                <a:gd name="T6" fmla="*/ 19 w 101"/>
                <a:gd name="T7" fmla="*/ 9 h 65"/>
                <a:gd name="T8" fmla="*/ 19 w 101"/>
                <a:gd name="T9" fmla="*/ 9 h 65"/>
                <a:gd name="T10" fmla="*/ 22 w 101"/>
                <a:gd name="T11" fmla="*/ 6 h 65"/>
                <a:gd name="T12" fmla="*/ 27 w 101"/>
                <a:gd name="T13" fmla="*/ 3 h 65"/>
                <a:gd name="T14" fmla="*/ 32 w 101"/>
                <a:gd name="T15" fmla="*/ 0 h 65"/>
                <a:gd name="T16" fmla="*/ 38 w 101"/>
                <a:gd name="T17" fmla="*/ 0 h 65"/>
                <a:gd name="T18" fmla="*/ 38 w 101"/>
                <a:gd name="T19" fmla="*/ 0 h 65"/>
                <a:gd name="T20" fmla="*/ 44 w 101"/>
                <a:gd name="T21" fmla="*/ 0 h 65"/>
                <a:gd name="T22" fmla="*/ 51 w 101"/>
                <a:gd name="T23" fmla="*/ 3 h 65"/>
                <a:gd name="T24" fmla="*/ 55 w 101"/>
                <a:gd name="T25" fmla="*/ 6 h 65"/>
                <a:gd name="T26" fmla="*/ 57 w 101"/>
                <a:gd name="T27" fmla="*/ 11 h 65"/>
                <a:gd name="T28" fmla="*/ 57 w 101"/>
                <a:gd name="T29" fmla="*/ 11 h 65"/>
                <a:gd name="T30" fmla="*/ 57 w 101"/>
                <a:gd name="T31" fmla="*/ 11 h 65"/>
                <a:gd name="T32" fmla="*/ 57 w 101"/>
                <a:gd name="T33" fmla="*/ 11 h 65"/>
                <a:gd name="T34" fmla="*/ 62 w 101"/>
                <a:gd name="T35" fmla="*/ 6 h 65"/>
                <a:gd name="T36" fmla="*/ 67 w 101"/>
                <a:gd name="T37" fmla="*/ 1 h 65"/>
                <a:gd name="T38" fmla="*/ 71 w 101"/>
                <a:gd name="T39" fmla="*/ 0 h 65"/>
                <a:gd name="T40" fmla="*/ 79 w 101"/>
                <a:gd name="T41" fmla="*/ 0 h 65"/>
                <a:gd name="T42" fmla="*/ 79 w 101"/>
                <a:gd name="T43" fmla="*/ 0 h 65"/>
                <a:gd name="T44" fmla="*/ 84 w 101"/>
                <a:gd name="T45" fmla="*/ 0 h 65"/>
                <a:gd name="T46" fmla="*/ 89 w 101"/>
                <a:gd name="T47" fmla="*/ 1 h 65"/>
                <a:gd name="T48" fmla="*/ 94 w 101"/>
                <a:gd name="T49" fmla="*/ 4 h 65"/>
                <a:gd name="T50" fmla="*/ 97 w 101"/>
                <a:gd name="T51" fmla="*/ 7 h 65"/>
                <a:gd name="T52" fmla="*/ 100 w 101"/>
                <a:gd name="T53" fmla="*/ 15 h 65"/>
                <a:gd name="T54" fmla="*/ 101 w 101"/>
                <a:gd name="T55" fmla="*/ 27 h 65"/>
                <a:gd name="T56" fmla="*/ 101 w 101"/>
                <a:gd name="T57" fmla="*/ 65 h 65"/>
                <a:gd name="T58" fmla="*/ 81 w 101"/>
                <a:gd name="T59" fmla="*/ 65 h 65"/>
                <a:gd name="T60" fmla="*/ 81 w 101"/>
                <a:gd name="T61" fmla="*/ 28 h 65"/>
                <a:gd name="T62" fmla="*/ 81 w 101"/>
                <a:gd name="T63" fmla="*/ 28 h 65"/>
                <a:gd name="T64" fmla="*/ 81 w 101"/>
                <a:gd name="T65" fmla="*/ 23 h 65"/>
                <a:gd name="T66" fmla="*/ 79 w 101"/>
                <a:gd name="T67" fmla="*/ 20 h 65"/>
                <a:gd name="T68" fmla="*/ 76 w 101"/>
                <a:gd name="T69" fmla="*/ 17 h 65"/>
                <a:gd name="T70" fmla="*/ 71 w 101"/>
                <a:gd name="T71" fmla="*/ 17 h 65"/>
                <a:gd name="T72" fmla="*/ 71 w 101"/>
                <a:gd name="T73" fmla="*/ 17 h 65"/>
                <a:gd name="T74" fmla="*/ 67 w 101"/>
                <a:gd name="T75" fmla="*/ 17 h 65"/>
                <a:gd name="T76" fmla="*/ 63 w 101"/>
                <a:gd name="T77" fmla="*/ 20 h 65"/>
                <a:gd name="T78" fmla="*/ 62 w 101"/>
                <a:gd name="T79" fmla="*/ 25 h 65"/>
                <a:gd name="T80" fmla="*/ 60 w 101"/>
                <a:gd name="T81" fmla="*/ 31 h 65"/>
                <a:gd name="T82" fmla="*/ 60 w 101"/>
                <a:gd name="T83" fmla="*/ 65 h 65"/>
                <a:gd name="T84" fmla="*/ 40 w 101"/>
                <a:gd name="T85" fmla="*/ 65 h 65"/>
                <a:gd name="T86" fmla="*/ 40 w 101"/>
                <a:gd name="T87" fmla="*/ 31 h 65"/>
                <a:gd name="T88" fmla="*/ 40 w 101"/>
                <a:gd name="T89" fmla="*/ 31 h 65"/>
                <a:gd name="T90" fmla="*/ 40 w 101"/>
                <a:gd name="T91" fmla="*/ 27 h 65"/>
                <a:gd name="T92" fmla="*/ 40 w 101"/>
                <a:gd name="T93" fmla="*/ 22 h 65"/>
                <a:gd name="T94" fmla="*/ 36 w 101"/>
                <a:gd name="T95" fmla="*/ 19 h 65"/>
                <a:gd name="T96" fmla="*/ 33 w 101"/>
                <a:gd name="T97" fmla="*/ 17 h 65"/>
                <a:gd name="T98" fmla="*/ 32 w 101"/>
                <a:gd name="T99" fmla="*/ 17 h 65"/>
                <a:gd name="T100" fmla="*/ 32 w 101"/>
                <a:gd name="T101" fmla="*/ 17 h 65"/>
                <a:gd name="T102" fmla="*/ 27 w 101"/>
                <a:gd name="T103" fmla="*/ 17 h 65"/>
                <a:gd name="T104" fmla="*/ 22 w 101"/>
                <a:gd name="T105" fmla="*/ 20 h 65"/>
                <a:gd name="T106" fmla="*/ 21 w 101"/>
                <a:gd name="T107" fmla="*/ 25 h 65"/>
                <a:gd name="T108" fmla="*/ 19 w 101"/>
                <a:gd name="T109" fmla="*/ 31 h 65"/>
                <a:gd name="T110" fmla="*/ 19 w 101"/>
                <a:gd name="T111" fmla="*/ 65 h 65"/>
                <a:gd name="T112" fmla="*/ 0 w 101"/>
                <a:gd name="T113" fmla="*/ 65 h 65"/>
                <a:gd name="T114" fmla="*/ 0 w 101"/>
                <a:gd name="T115" fmla="*/ 1 h 6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1" h="65">
                  <a:moveTo>
                    <a:pt x="0" y="1"/>
                  </a:moveTo>
                  <a:lnTo>
                    <a:pt x="19" y="1"/>
                  </a:lnTo>
                  <a:lnTo>
                    <a:pt x="19" y="9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1" y="3"/>
                  </a:lnTo>
                  <a:lnTo>
                    <a:pt x="55" y="6"/>
                  </a:lnTo>
                  <a:lnTo>
                    <a:pt x="57" y="11"/>
                  </a:lnTo>
                  <a:lnTo>
                    <a:pt x="62" y="6"/>
                  </a:lnTo>
                  <a:lnTo>
                    <a:pt x="67" y="1"/>
                  </a:lnTo>
                  <a:lnTo>
                    <a:pt x="71" y="0"/>
                  </a:lnTo>
                  <a:lnTo>
                    <a:pt x="79" y="0"/>
                  </a:lnTo>
                  <a:lnTo>
                    <a:pt x="84" y="0"/>
                  </a:lnTo>
                  <a:lnTo>
                    <a:pt x="89" y="1"/>
                  </a:lnTo>
                  <a:lnTo>
                    <a:pt x="94" y="4"/>
                  </a:lnTo>
                  <a:lnTo>
                    <a:pt x="97" y="7"/>
                  </a:lnTo>
                  <a:lnTo>
                    <a:pt x="100" y="15"/>
                  </a:lnTo>
                  <a:lnTo>
                    <a:pt x="101" y="27"/>
                  </a:lnTo>
                  <a:lnTo>
                    <a:pt x="101" y="65"/>
                  </a:lnTo>
                  <a:lnTo>
                    <a:pt x="81" y="65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0"/>
                  </a:lnTo>
                  <a:lnTo>
                    <a:pt x="76" y="17"/>
                  </a:lnTo>
                  <a:lnTo>
                    <a:pt x="71" y="17"/>
                  </a:lnTo>
                  <a:lnTo>
                    <a:pt x="67" y="17"/>
                  </a:lnTo>
                  <a:lnTo>
                    <a:pt x="63" y="20"/>
                  </a:lnTo>
                  <a:lnTo>
                    <a:pt x="62" y="25"/>
                  </a:lnTo>
                  <a:lnTo>
                    <a:pt x="60" y="31"/>
                  </a:lnTo>
                  <a:lnTo>
                    <a:pt x="60" y="65"/>
                  </a:lnTo>
                  <a:lnTo>
                    <a:pt x="40" y="65"/>
                  </a:lnTo>
                  <a:lnTo>
                    <a:pt x="40" y="31"/>
                  </a:lnTo>
                  <a:lnTo>
                    <a:pt x="40" y="27"/>
                  </a:lnTo>
                  <a:lnTo>
                    <a:pt x="40" y="22"/>
                  </a:lnTo>
                  <a:lnTo>
                    <a:pt x="36" y="19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27" y="17"/>
                  </a:lnTo>
                  <a:lnTo>
                    <a:pt x="22" y="20"/>
                  </a:lnTo>
                  <a:lnTo>
                    <a:pt x="21" y="25"/>
                  </a:lnTo>
                  <a:lnTo>
                    <a:pt x="19" y="31"/>
                  </a:lnTo>
                  <a:lnTo>
                    <a:pt x="19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08"/>
            <p:cNvSpPr>
              <a:spLocks noChangeAspect="1"/>
            </p:cNvSpPr>
            <p:nvPr/>
          </p:nvSpPr>
          <p:spPr bwMode="auto">
            <a:xfrm>
              <a:off x="3991922" y="6134431"/>
              <a:ext cx="180752" cy="198799"/>
            </a:xfrm>
            <a:custGeom>
              <a:avLst/>
              <a:gdLst>
                <a:gd name="T0" fmla="*/ 62 w 62"/>
                <a:gd name="T1" fmla="*/ 64 h 65"/>
                <a:gd name="T2" fmla="*/ 43 w 62"/>
                <a:gd name="T3" fmla="*/ 64 h 65"/>
                <a:gd name="T4" fmla="*/ 43 w 62"/>
                <a:gd name="T5" fmla="*/ 56 h 65"/>
                <a:gd name="T6" fmla="*/ 43 w 62"/>
                <a:gd name="T7" fmla="*/ 56 h 65"/>
                <a:gd name="T8" fmla="*/ 43 w 62"/>
                <a:gd name="T9" fmla="*/ 56 h 65"/>
                <a:gd name="T10" fmla="*/ 40 w 62"/>
                <a:gd name="T11" fmla="*/ 59 h 65"/>
                <a:gd name="T12" fmla="*/ 35 w 62"/>
                <a:gd name="T13" fmla="*/ 62 h 65"/>
                <a:gd name="T14" fmla="*/ 30 w 62"/>
                <a:gd name="T15" fmla="*/ 65 h 65"/>
                <a:gd name="T16" fmla="*/ 24 w 62"/>
                <a:gd name="T17" fmla="*/ 65 h 65"/>
                <a:gd name="T18" fmla="*/ 24 w 62"/>
                <a:gd name="T19" fmla="*/ 65 h 65"/>
                <a:gd name="T20" fmla="*/ 17 w 62"/>
                <a:gd name="T21" fmla="*/ 65 h 65"/>
                <a:gd name="T22" fmla="*/ 13 w 62"/>
                <a:gd name="T23" fmla="*/ 64 h 65"/>
                <a:gd name="T24" fmla="*/ 8 w 62"/>
                <a:gd name="T25" fmla="*/ 62 h 65"/>
                <a:gd name="T26" fmla="*/ 5 w 62"/>
                <a:gd name="T27" fmla="*/ 57 h 65"/>
                <a:gd name="T28" fmla="*/ 3 w 62"/>
                <a:gd name="T29" fmla="*/ 54 h 65"/>
                <a:gd name="T30" fmla="*/ 0 w 62"/>
                <a:gd name="T31" fmla="*/ 49 h 65"/>
                <a:gd name="T32" fmla="*/ 0 w 62"/>
                <a:gd name="T33" fmla="*/ 37 h 65"/>
                <a:gd name="T34" fmla="*/ 0 w 62"/>
                <a:gd name="T35" fmla="*/ 0 h 65"/>
                <a:gd name="T36" fmla="*/ 19 w 62"/>
                <a:gd name="T37" fmla="*/ 0 h 65"/>
                <a:gd name="T38" fmla="*/ 19 w 62"/>
                <a:gd name="T39" fmla="*/ 35 h 65"/>
                <a:gd name="T40" fmla="*/ 19 w 62"/>
                <a:gd name="T41" fmla="*/ 35 h 65"/>
                <a:gd name="T42" fmla="*/ 19 w 62"/>
                <a:gd name="T43" fmla="*/ 40 h 65"/>
                <a:gd name="T44" fmla="*/ 21 w 62"/>
                <a:gd name="T45" fmla="*/ 45 h 65"/>
                <a:gd name="T46" fmla="*/ 24 w 62"/>
                <a:gd name="T47" fmla="*/ 48 h 65"/>
                <a:gd name="T48" fmla="*/ 30 w 62"/>
                <a:gd name="T49" fmla="*/ 49 h 65"/>
                <a:gd name="T50" fmla="*/ 30 w 62"/>
                <a:gd name="T51" fmla="*/ 49 h 65"/>
                <a:gd name="T52" fmla="*/ 35 w 62"/>
                <a:gd name="T53" fmla="*/ 48 h 65"/>
                <a:gd name="T54" fmla="*/ 40 w 62"/>
                <a:gd name="T55" fmla="*/ 45 h 65"/>
                <a:gd name="T56" fmla="*/ 41 w 62"/>
                <a:gd name="T57" fmla="*/ 40 h 65"/>
                <a:gd name="T58" fmla="*/ 41 w 62"/>
                <a:gd name="T59" fmla="*/ 33 h 65"/>
                <a:gd name="T60" fmla="*/ 41 w 62"/>
                <a:gd name="T61" fmla="*/ 0 h 65"/>
                <a:gd name="T62" fmla="*/ 62 w 62"/>
                <a:gd name="T63" fmla="*/ 0 h 65"/>
                <a:gd name="T64" fmla="*/ 62 w 62"/>
                <a:gd name="T65" fmla="*/ 64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5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7" y="65"/>
                  </a:lnTo>
                  <a:lnTo>
                    <a:pt x="13" y="64"/>
                  </a:lnTo>
                  <a:lnTo>
                    <a:pt x="8" y="62"/>
                  </a:lnTo>
                  <a:lnTo>
                    <a:pt x="5" y="57"/>
                  </a:lnTo>
                  <a:lnTo>
                    <a:pt x="3" y="54"/>
                  </a:lnTo>
                  <a:lnTo>
                    <a:pt x="0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35"/>
                  </a:lnTo>
                  <a:lnTo>
                    <a:pt x="19" y="40"/>
                  </a:lnTo>
                  <a:lnTo>
                    <a:pt x="21" y="45"/>
                  </a:lnTo>
                  <a:lnTo>
                    <a:pt x="24" y="48"/>
                  </a:lnTo>
                  <a:lnTo>
                    <a:pt x="30" y="49"/>
                  </a:lnTo>
                  <a:lnTo>
                    <a:pt x="35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1" y="33"/>
                  </a:lnTo>
                  <a:lnTo>
                    <a:pt x="41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309"/>
            <p:cNvSpPr>
              <a:spLocks noChangeAspect="1"/>
            </p:cNvSpPr>
            <p:nvPr/>
          </p:nvSpPr>
          <p:spPr bwMode="auto">
            <a:xfrm>
              <a:off x="6251327" y="6134431"/>
              <a:ext cx="186777" cy="198799"/>
            </a:xfrm>
            <a:custGeom>
              <a:avLst/>
              <a:gdLst>
                <a:gd name="T0" fmla="*/ 62 w 62"/>
                <a:gd name="T1" fmla="*/ 64 h 65"/>
                <a:gd name="T2" fmla="*/ 43 w 62"/>
                <a:gd name="T3" fmla="*/ 64 h 65"/>
                <a:gd name="T4" fmla="*/ 43 w 62"/>
                <a:gd name="T5" fmla="*/ 56 h 65"/>
                <a:gd name="T6" fmla="*/ 43 w 62"/>
                <a:gd name="T7" fmla="*/ 56 h 65"/>
                <a:gd name="T8" fmla="*/ 43 w 62"/>
                <a:gd name="T9" fmla="*/ 56 h 65"/>
                <a:gd name="T10" fmla="*/ 40 w 62"/>
                <a:gd name="T11" fmla="*/ 59 h 65"/>
                <a:gd name="T12" fmla="*/ 35 w 62"/>
                <a:gd name="T13" fmla="*/ 62 h 65"/>
                <a:gd name="T14" fmla="*/ 30 w 62"/>
                <a:gd name="T15" fmla="*/ 65 h 65"/>
                <a:gd name="T16" fmla="*/ 24 w 62"/>
                <a:gd name="T17" fmla="*/ 65 h 65"/>
                <a:gd name="T18" fmla="*/ 24 w 62"/>
                <a:gd name="T19" fmla="*/ 65 h 65"/>
                <a:gd name="T20" fmla="*/ 18 w 62"/>
                <a:gd name="T21" fmla="*/ 65 h 65"/>
                <a:gd name="T22" fmla="*/ 13 w 62"/>
                <a:gd name="T23" fmla="*/ 64 h 65"/>
                <a:gd name="T24" fmla="*/ 10 w 62"/>
                <a:gd name="T25" fmla="*/ 62 h 65"/>
                <a:gd name="T26" fmla="*/ 7 w 62"/>
                <a:gd name="T27" fmla="*/ 57 h 65"/>
                <a:gd name="T28" fmla="*/ 3 w 62"/>
                <a:gd name="T29" fmla="*/ 54 h 65"/>
                <a:gd name="T30" fmla="*/ 2 w 62"/>
                <a:gd name="T31" fmla="*/ 49 h 65"/>
                <a:gd name="T32" fmla="*/ 0 w 62"/>
                <a:gd name="T33" fmla="*/ 37 h 65"/>
                <a:gd name="T34" fmla="*/ 0 w 62"/>
                <a:gd name="T35" fmla="*/ 0 h 65"/>
                <a:gd name="T36" fmla="*/ 19 w 62"/>
                <a:gd name="T37" fmla="*/ 0 h 65"/>
                <a:gd name="T38" fmla="*/ 19 w 62"/>
                <a:gd name="T39" fmla="*/ 35 h 65"/>
                <a:gd name="T40" fmla="*/ 19 w 62"/>
                <a:gd name="T41" fmla="*/ 35 h 65"/>
                <a:gd name="T42" fmla="*/ 21 w 62"/>
                <a:gd name="T43" fmla="*/ 40 h 65"/>
                <a:gd name="T44" fmla="*/ 22 w 62"/>
                <a:gd name="T45" fmla="*/ 45 h 65"/>
                <a:gd name="T46" fmla="*/ 26 w 62"/>
                <a:gd name="T47" fmla="*/ 48 h 65"/>
                <a:gd name="T48" fmla="*/ 30 w 62"/>
                <a:gd name="T49" fmla="*/ 49 h 65"/>
                <a:gd name="T50" fmla="*/ 30 w 62"/>
                <a:gd name="T51" fmla="*/ 49 h 65"/>
                <a:gd name="T52" fmla="*/ 37 w 62"/>
                <a:gd name="T53" fmla="*/ 48 h 65"/>
                <a:gd name="T54" fmla="*/ 40 w 62"/>
                <a:gd name="T55" fmla="*/ 45 h 65"/>
                <a:gd name="T56" fmla="*/ 41 w 62"/>
                <a:gd name="T57" fmla="*/ 40 h 65"/>
                <a:gd name="T58" fmla="*/ 43 w 62"/>
                <a:gd name="T59" fmla="*/ 33 h 65"/>
                <a:gd name="T60" fmla="*/ 43 w 62"/>
                <a:gd name="T61" fmla="*/ 0 h 65"/>
                <a:gd name="T62" fmla="*/ 62 w 62"/>
                <a:gd name="T63" fmla="*/ 0 h 65"/>
                <a:gd name="T64" fmla="*/ 62 w 62"/>
                <a:gd name="T65" fmla="*/ 64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5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8" y="65"/>
                  </a:lnTo>
                  <a:lnTo>
                    <a:pt x="13" y="64"/>
                  </a:lnTo>
                  <a:lnTo>
                    <a:pt x="10" y="62"/>
                  </a:lnTo>
                  <a:lnTo>
                    <a:pt x="7" y="57"/>
                  </a:lnTo>
                  <a:lnTo>
                    <a:pt x="3" y="54"/>
                  </a:lnTo>
                  <a:lnTo>
                    <a:pt x="2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35"/>
                  </a:lnTo>
                  <a:lnTo>
                    <a:pt x="21" y="40"/>
                  </a:lnTo>
                  <a:lnTo>
                    <a:pt x="22" y="45"/>
                  </a:lnTo>
                  <a:lnTo>
                    <a:pt x="26" y="48"/>
                  </a:lnTo>
                  <a:lnTo>
                    <a:pt x="30" y="49"/>
                  </a:lnTo>
                  <a:lnTo>
                    <a:pt x="37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10"/>
            <p:cNvSpPr>
              <a:spLocks noChangeAspect="1"/>
            </p:cNvSpPr>
            <p:nvPr/>
          </p:nvSpPr>
          <p:spPr bwMode="auto">
            <a:xfrm>
              <a:off x="5763296" y="6134431"/>
              <a:ext cx="180752" cy="198799"/>
            </a:xfrm>
            <a:custGeom>
              <a:avLst/>
              <a:gdLst>
                <a:gd name="T0" fmla="*/ 62 w 62"/>
                <a:gd name="T1" fmla="*/ 64 h 65"/>
                <a:gd name="T2" fmla="*/ 43 w 62"/>
                <a:gd name="T3" fmla="*/ 64 h 65"/>
                <a:gd name="T4" fmla="*/ 43 w 62"/>
                <a:gd name="T5" fmla="*/ 56 h 65"/>
                <a:gd name="T6" fmla="*/ 43 w 62"/>
                <a:gd name="T7" fmla="*/ 56 h 65"/>
                <a:gd name="T8" fmla="*/ 43 w 62"/>
                <a:gd name="T9" fmla="*/ 56 h 65"/>
                <a:gd name="T10" fmla="*/ 40 w 62"/>
                <a:gd name="T11" fmla="*/ 59 h 65"/>
                <a:gd name="T12" fmla="*/ 36 w 62"/>
                <a:gd name="T13" fmla="*/ 62 h 65"/>
                <a:gd name="T14" fmla="*/ 30 w 62"/>
                <a:gd name="T15" fmla="*/ 65 h 65"/>
                <a:gd name="T16" fmla="*/ 24 w 62"/>
                <a:gd name="T17" fmla="*/ 65 h 65"/>
                <a:gd name="T18" fmla="*/ 24 w 62"/>
                <a:gd name="T19" fmla="*/ 65 h 65"/>
                <a:gd name="T20" fmla="*/ 19 w 62"/>
                <a:gd name="T21" fmla="*/ 65 h 65"/>
                <a:gd name="T22" fmla="*/ 14 w 62"/>
                <a:gd name="T23" fmla="*/ 64 h 65"/>
                <a:gd name="T24" fmla="*/ 9 w 62"/>
                <a:gd name="T25" fmla="*/ 62 h 65"/>
                <a:gd name="T26" fmla="*/ 6 w 62"/>
                <a:gd name="T27" fmla="*/ 57 h 65"/>
                <a:gd name="T28" fmla="*/ 3 w 62"/>
                <a:gd name="T29" fmla="*/ 54 h 65"/>
                <a:gd name="T30" fmla="*/ 1 w 62"/>
                <a:gd name="T31" fmla="*/ 49 h 65"/>
                <a:gd name="T32" fmla="*/ 0 w 62"/>
                <a:gd name="T33" fmla="*/ 37 h 65"/>
                <a:gd name="T34" fmla="*/ 0 w 62"/>
                <a:gd name="T35" fmla="*/ 0 h 65"/>
                <a:gd name="T36" fmla="*/ 20 w 62"/>
                <a:gd name="T37" fmla="*/ 0 h 65"/>
                <a:gd name="T38" fmla="*/ 20 w 62"/>
                <a:gd name="T39" fmla="*/ 35 h 65"/>
                <a:gd name="T40" fmla="*/ 20 w 62"/>
                <a:gd name="T41" fmla="*/ 35 h 65"/>
                <a:gd name="T42" fmla="*/ 20 w 62"/>
                <a:gd name="T43" fmla="*/ 40 h 65"/>
                <a:gd name="T44" fmla="*/ 22 w 62"/>
                <a:gd name="T45" fmla="*/ 45 h 65"/>
                <a:gd name="T46" fmla="*/ 25 w 62"/>
                <a:gd name="T47" fmla="*/ 48 h 65"/>
                <a:gd name="T48" fmla="*/ 30 w 62"/>
                <a:gd name="T49" fmla="*/ 49 h 65"/>
                <a:gd name="T50" fmla="*/ 30 w 62"/>
                <a:gd name="T51" fmla="*/ 49 h 65"/>
                <a:gd name="T52" fmla="*/ 36 w 62"/>
                <a:gd name="T53" fmla="*/ 48 h 65"/>
                <a:gd name="T54" fmla="*/ 40 w 62"/>
                <a:gd name="T55" fmla="*/ 45 h 65"/>
                <a:gd name="T56" fmla="*/ 41 w 62"/>
                <a:gd name="T57" fmla="*/ 40 h 65"/>
                <a:gd name="T58" fmla="*/ 43 w 62"/>
                <a:gd name="T59" fmla="*/ 33 h 65"/>
                <a:gd name="T60" fmla="*/ 43 w 62"/>
                <a:gd name="T61" fmla="*/ 0 h 65"/>
                <a:gd name="T62" fmla="*/ 62 w 62"/>
                <a:gd name="T63" fmla="*/ 0 h 65"/>
                <a:gd name="T64" fmla="*/ 62 w 62"/>
                <a:gd name="T65" fmla="*/ 64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6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9" y="65"/>
                  </a:lnTo>
                  <a:lnTo>
                    <a:pt x="14" y="64"/>
                  </a:lnTo>
                  <a:lnTo>
                    <a:pt x="9" y="62"/>
                  </a:lnTo>
                  <a:lnTo>
                    <a:pt x="6" y="57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5"/>
                  </a:lnTo>
                  <a:lnTo>
                    <a:pt x="20" y="40"/>
                  </a:lnTo>
                  <a:lnTo>
                    <a:pt x="22" y="45"/>
                  </a:lnTo>
                  <a:lnTo>
                    <a:pt x="25" y="48"/>
                  </a:lnTo>
                  <a:lnTo>
                    <a:pt x="30" y="49"/>
                  </a:lnTo>
                  <a:lnTo>
                    <a:pt x="36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11"/>
            <p:cNvSpPr>
              <a:spLocks noChangeAspect="1"/>
            </p:cNvSpPr>
            <p:nvPr/>
          </p:nvSpPr>
          <p:spPr bwMode="auto">
            <a:xfrm>
              <a:off x="4889659" y="6032019"/>
              <a:ext cx="180752" cy="295186"/>
            </a:xfrm>
            <a:custGeom>
              <a:avLst/>
              <a:gdLst>
                <a:gd name="T0" fmla="*/ 21 w 62"/>
                <a:gd name="T1" fmla="*/ 0 h 100"/>
                <a:gd name="T2" fmla="*/ 21 w 62"/>
                <a:gd name="T3" fmla="*/ 44 h 100"/>
                <a:gd name="T4" fmla="*/ 21 w 62"/>
                <a:gd name="T5" fmla="*/ 44 h 100"/>
                <a:gd name="T6" fmla="*/ 21 w 62"/>
                <a:gd name="T7" fmla="*/ 44 h 100"/>
                <a:gd name="T8" fmla="*/ 24 w 62"/>
                <a:gd name="T9" fmla="*/ 41 h 100"/>
                <a:gd name="T10" fmla="*/ 29 w 62"/>
                <a:gd name="T11" fmla="*/ 36 h 100"/>
                <a:gd name="T12" fmla="*/ 33 w 62"/>
                <a:gd name="T13" fmla="*/ 35 h 100"/>
                <a:gd name="T14" fmla="*/ 40 w 62"/>
                <a:gd name="T15" fmla="*/ 35 h 100"/>
                <a:gd name="T16" fmla="*/ 40 w 62"/>
                <a:gd name="T17" fmla="*/ 35 h 100"/>
                <a:gd name="T18" fmla="*/ 46 w 62"/>
                <a:gd name="T19" fmla="*/ 35 h 100"/>
                <a:gd name="T20" fmla="*/ 51 w 62"/>
                <a:gd name="T21" fmla="*/ 36 h 100"/>
                <a:gd name="T22" fmla="*/ 54 w 62"/>
                <a:gd name="T23" fmla="*/ 39 h 100"/>
                <a:gd name="T24" fmla="*/ 57 w 62"/>
                <a:gd name="T25" fmla="*/ 42 h 100"/>
                <a:gd name="T26" fmla="*/ 60 w 62"/>
                <a:gd name="T27" fmla="*/ 47 h 100"/>
                <a:gd name="T28" fmla="*/ 62 w 62"/>
                <a:gd name="T29" fmla="*/ 52 h 100"/>
                <a:gd name="T30" fmla="*/ 62 w 62"/>
                <a:gd name="T31" fmla="*/ 65 h 100"/>
                <a:gd name="T32" fmla="*/ 62 w 62"/>
                <a:gd name="T33" fmla="*/ 100 h 100"/>
                <a:gd name="T34" fmla="*/ 41 w 62"/>
                <a:gd name="T35" fmla="*/ 100 h 100"/>
                <a:gd name="T36" fmla="*/ 41 w 62"/>
                <a:gd name="T37" fmla="*/ 68 h 100"/>
                <a:gd name="T38" fmla="*/ 41 w 62"/>
                <a:gd name="T39" fmla="*/ 68 h 100"/>
                <a:gd name="T40" fmla="*/ 41 w 62"/>
                <a:gd name="T41" fmla="*/ 63 h 100"/>
                <a:gd name="T42" fmla="*/ 41 w 62"/>
                <a:gd name="T43" fmla="*/ 57 h 100"/>
                <a:gd name="T44" fmla="*/ 38 w 62"/>
                <a:gd name="T45" fmla="*/ 54 h 100"/>
                <a:gd name="T46" fmla="*/ 35 w 62"/>
                <a:gd name="T47" fmla="*/ 52 h 100"/>
                <a:gd name="T48" fmla="*/ 32 w 62"/>
                <a:gd name="T49" fmla="*/ 52 h 100"/>
                <a:gd name="T50" fmla="*/ 32 w 62"/>
                <a:gd name="T51" fmla="*/ 52 h 100"/>
                <a:gd name="T52" fmla="*/ 27 w 62"/>
                <a:gd name="T53" fmla="*/ 52 h 100"/>
                <a:gd name="T54" fmla="*/ 22 w 62"/>
                <a:gd name="T55" fmla="*/ 55 h 100"/>
                <a:gd name="T56" fmla="*/ 21 w 62"/>
                <a:gd name="T57" fmla="*/ 62 h 100"/>
                <a:gd name="T58" fmla="*/ 21 w 62"/>
                <a:gd name="T59" fmla="*/ 68 h 100"/>
                <a:gd name="T60" fmla="*/ 21 w 62"/>
                <a:gd name="T61" fmla="*/ 100 h 100"/>
                <a:gd name="T62" fmla="*/ 0 w 62"/>
                <a:gd name="T63" fmla="*/ 100 h 100"/>
                <a:gd name="T64" fmla="*/ 0 w 62"/>
                <a:gd name="T65" fmla="*/ 0 h 100"/>
                <a:gd name="T66" fmla="*/ 21 w 62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2" h="100">
                  <a:moveTo>
                    <a:pt x="21" y="0"/>
                  </a:moveTo>
                  <a:lnTo>
                    <a:pt x="21" y="44"/>
                  </a:lnTo>
                  <a:lnTo>
                    <a:pt x="24" y="41"/>
                  </a:lnTo>
                  <a:lnTo>
                    <a:pt x="29" y="36"/>
                  </a:lnTo>
                  <a:lnTo>
                    <a:pt x="33" y="35"/>
                  </a:lnTo>
                  <a:lnTo>
                    <a:pt x="40" y="35"/>
                  </a:lnTo>
                  <a:lnTo>
                    <a:pt x="46" y="35"/>
                  </a:lnTo>
                  <a:lnTo>
                    <a:pt x="51" y="36"/>
                  </a:lnTo>
                  <a:lnTo>
                    <a:pt x="54" y="39"/>
                  </a:lnTo>
                  <a:lnTo>
                    <a:pt x="57" y="42"/>
                  </a:lnTo>
                  <a:lnTo>
                    <a:pt x="60" y="47"/>
                  </a:lnTo>
                  <a:lnTo>
                    <a:pt x="62" y="52"/>
                  </a:lnTo>
                  <a:lnTo>
                    <a:pt x="62" y="65"/>
                  </a:lnTo>
                  <a:lnTo>
                    <a:pt x="62" y="100"/>
                  </a:lnTo>
                  <a:lnTo>
                    <a:pt x="41" y="100"/>
                  </a:lnTo>
                  <a:lnTo>
                    <a:pt x="41" y="68"/>
                  </a:lnTo>
                  <a:lnTo>
                    <a:pt x="41" y="63"/>
                  </a:lnTo>
                  <a:lnTo>
                    <a:pt x="41" y="57"/>
                  </a:lnTo>
                  <a:lnTo>
                    <a:pt x="38" y="54"/>
                  </a:lnTo>
                  <a:lnTo>
                    <a:pt x="35" y="52"/>
                  </a:lnTo>
                  <a:lnTo>
                    <a:pt x="32" y="52"/>
                  </a:lnTo>
                  <a:lnTo>
                    <a:pt x="27" y="52"/>
                  </a:lnTo>
                  <a:lnTo>
                    <a:pt x="22" y="55"/>
                  </a:lnTo>
                  <a:lnTo>
                    <a:pt x="21" y="62"/>
                  </a:lnTo>
                  <a:lnTo>
                    <a:pt x="21" y="68"/>
                  </a:lnTo>
                  <a:lnTo>
                    <a:pt x="21" y="100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12"/>
            <p:cNvSpPr>
              <a:spLocks noChangeAspect="1"/>
            </p:cNvSpPr>
            <p:nvPr/>
          </p:nvSpPr>
          <p:spPr bwMode="auto">
            <a:xfrm>
              <a:off x="4678781" y="6080213"/>
              <a:ext cx="150627" cy="246992"/>
            </a:xfrm>
            <a:custGeom>
              <a:avLst/>
              <a:gdLst>
                <a:gd name="T0" fmla="*/ 32 w 49"/>
                <a:gd name="T1" fmla="*/ 35 h 83"/>
                <a:gd name="T2" fmla="*/ 49 w 49"/>
                <a:gd name="T3" fmla="*/ 35 h 83"/>
                <a:gd name="T4" fmla="*/ 49 w 49"/>
                <a:gd name="T5" fmla="*/ 19 h 83"/>
                <a:gd name="T6" fmla="*/ 32 w 49"/>
                <a:gd name="T7" fmla="*/ 19 h 83"/>
                <a:gd name="T8" fmla="*/ 32 w 49"/>
                <a:gd name="T9" fmla="*/ 0 h 83"/>
                <a:gd name="T10" fmla="*/ 13 w 49"/>
                <a:gd name="T11" fmla="*/ 0 h 83"/>
                <a:gd name="T12" fmla="*/ 13 w 49"/>
                <a:gd name="T13" fmla="*/ 19 h 83"/>
                <a:gd name="T14" fmla="*/ 0 w 49"/>
                <a:gd name="T15" fmla="*/ 19 h 83"/>
                <a:gd name="T16" fmla="*/ 0 w 49"/>
                <a:gd name="T17" fmla="*/ 35 h 83"/>
                <a:gd name="T18" fmla="*/ 13 w 49"/>
                <a:gd name="T19" fmla="*/ 35 h 83"/>
                <a:gd name="T20" fmla="*/ 13 w 49"/>
                <a:gd name="T21" fmla="*/ 83 h 83"/>
                <a:gd name="T22" fmla="*/ 32 w 49"/>
                <a:gd name="T23" fmla="*/ 83 h 83"/>
                <a:gd name="T24" fmla="*/ 32 w 49"/>
                <a:gd name="T25" fmla="*/ 35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9" h="83">
                  <a:moveTo>
                    <a:pt x="32" y="35"/>
                  </a:moveTo>
                  <a:lnTo>
                    <a:pt x="49" y="35"/>
                  </a:lnTo>
                  <a:lnTo>
                    <a:pt x="49" y="19"/>
                  </a:lnTo>
                  <a:lnTo>
                    <a:pt x="32" y="19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19"/>
                  </a:lnTo>
                  <a:lnTo>
                    <a:pt x="0" y="19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83"/>
                  </a:lnTo>
                  <a:lnTo>
                    <a:pt x="32" y="83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13"/>
            <p:cNvSpPr>
              <a:spLocks noChangeAspect="1"/>
            </p:cNvSpPr>
            <p:nvPr/>
          </p:nvSpPr>
          <p:spPr bwMode="auto">
            <a:xfrm>
              <a:off x="6040449" y="6080213"/>
              <a:ext cx="138577" cy="246992"/>
            </a:xfrm>
            <a:custGeom>
              <a:avLst/>
              <a:gdLst>
                <a:gd name="T0" fmla="*/ 32 w 49"/>
                <a:gd name="T1" fmla="*/ 35 h 83"/>
                <a:gd name="T2" fmla="*/ 49 w 49"/>
                <a:gd name="T3" fmla="*/ 35 h 83"/>
                <a:gd name="T4" fmla="*/ 49 w 49"/>
                <a:gd name="T5" fmla="*/ 19 h 83"/>
                <a:gd name="T6" fmla="*/ 32 w 49"/>
                <a:gd name="T7" fmla="*/ 19 h 83"/>
                <a:gd name="T8" fmla="*/ 32 w 49"/>
                <a:gd name="T9" fmla="*/ 0 h 83"/>
                <a:gd name="T10" fmla="*/ 13 w 49"/>
                <a:gd name="T11" fmla="*/ 0 h 83"/>
                <a:gd name="T12" fmla="*/ 13 w 49"/>
                <a:gd name="T13" fmla="*/ 19 h 83"/>
                <a:gd name="T14" fmla="*/ 0 w 49"/>
                <a:gd name="T15" fmla="*/ 19 h 83"/>
                <a:gd name="T16" fmla="*/ 0 w 49"/>
                <a:gd name="T17" fmla="*/ 35 h 83"/>
                <a:gd name="T18" fmla="*/ 13 w 49"/>
                <a:gd name="T19" fmla="*/ 35 h 83"/>
                <a:gd name="T20" fmla="*/ 13 w 49"/>
                <a:gd name="T21" fmla="*/ 83 h 83"/>
                <a:gd name="T22" fmla="*/ 32 w 49"/>
                <a:gd name="T23" fmla="*/ 83 h 83"/>
                <a:gd name="T24" fmla="*/ 32 w 49"/>
                <a:gd name="T25" fmla="*/ 35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9" h="83">
                  <a:moveTo>
                    <a:pt x="32" y="35"/>
                  </a:moveTo>
                  <a:lnTo>
                    <a:pt x="49" y="35"/>
                  </a:lnTo>
                  <a:lnTo>
                    <a:pt x="49" y="19"/>
                  </a:lnTo>
                  <a:lnTo>
                    <a:pt x="32" y="19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19"/>
                  </a:lnTo>
                  <a:lnTo>
                    <a:pt x="0" y="19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83"/>
                  </a:lnTo>
                  <a:lnTo>
                    <a:pt x="32" y="83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14"/>
            <p:cNvSpPr>
              <a:spLocks noChangeAspect="1"/>
            </p:cNvSpPr>
            <p:nvPr/>
          </p:nvSpPr>
          <p:spPr bwMode="auto">
            <a:xfrm>
              <a:off x="5552418" y="6032019"/>
              <a:ext cx="150627" cy="295186"/>
            </a:xfrm>
            <a:custGeom>
              <a:avLst/>
              <a:gdLst>
                <a:gd name="T0" fmla="*/ 13 w 50"/>
                <a:gd name="T1" fmla="*/ 54 h 102"/>
                <a:gd name="T2" fmla="*/ 0 w 50"/>
                <a:gd name="T3" fmla="*/ 54 h 102"/>
                <a:gd name="T4" fmla="*/ 0 w 50"/>
                <a:gd name="T5" fmla="*/ 38 h 102"/>
                <a:gd name="T6" fmla="*/ 13 w 50"/>
                <a:gd name="T7" fmla="*/ 38 h 102"/>
                <a:gd name="T8" fmla="*/ 13 w 50"/>
                <a:gd name="T9" fmla="*/ 25 h 102"/>
                <a:gd name="T10" fmla="*/ 13 w 50"/>
                <a:gd name="T11" fmla="*/ 25 h 102"/>
                <a:gd name="T12" fmla="*/ 13 w 50"/>
                <a:gd name="T13" fmla="*/ 21 h 102"/>
                <a:gd name="T14" fmla="*/ 15 w 50"/>
                <a:gd name="T15" fmla="*/ 14 h 102"/>
                <a:gd name="T16" fmla="*/ 18 w 50"/>
                <a:gd name="T17" fmla="*/ 10 h 102"/>
                <a:gd name="T18" fmla="*/ 21 w 50"/>
                <a:gd name="T19" fmla="*/ 6 h 102"/>
                <a:gd name="T20" fmla="*/ 24 w 50"/>
                <a:gd name="T21" fmla="*/ 3 h 102"/>
                <a:gd name="T22" fmla="*/ 29 w 50"/>
                <a:gd name="T23" fmla="*/ 2 h 102"/>
                <a:gd name="T24" fmla="*/ 40 w 50"/>
                <a:gd name="T25" fmla="*/ 0 h 102"/>
                <a:gd name="T26" fmla="*/ 40 w 50"/>
                <a:gd name="T27" fmla="*/ 0 h 102"/>
                <a:gd name="T28" fmla="*/ 50 w 50"/>
                <a:gd name="T29" fmla="*/ 2 h 102"/>
                <a:gd name="T30" fmla="*/ 50 w 50"/>
                <a:gd name="T31" fmla="*/ 17 h 102"/>
                <a:gd name="T32" fmla="*/ 50 w 50"/>
                <a:gd name="T33" fmla="*/ 17 h 102"/>
                <a:gd name="T34" fmla="*/ 43 w 50"/>
                <a:gd name="T35" fmla="*/ 16 h 102"/>
                <a:gd name="T36" fmla="*/ 43 w 50"/>
                <a:gd name="T37" fmla="*/ 16 h 102"/>
                <a:gd name="T38" fmla="*/ 40 w 50"/>
                <a:gd name="T39" fmla="*/ 17 h 102"/>
                <a:gd name="T40" fmla="*/ 37 w 50"/>
                <a:gd name="T41" fmla="*/ 19 h 102"/>
                <a:gd name="T42" fmla="*/ 34 w 50"/>
                <a:gd name="T43" fmla="*/ 22 h 102"/>
                <a:gd name="T44" fmla="*/ 34 w 50"/>
                <a:gd name="T45" fmla="*/ 27 h 102"/>
                <a:gd name="T46" fmla="*/ 34 w 50"/>
                <a:gd name="T47" fmla="*/ 38 h 102"/>
                <a:gd name="T48" fmla="*/ 48 w 50"/>
                <a:gd name="T49" fmla="*/ 38 h 102"/>
                <a:gd name="T50" fmla="*/ 48 w 50"/>
                <a:gd name="T51" fmla="*/ 54 h 102"/>
                <a:gd name="T52" fmla="*/ 34 w 50"/>
                <a:gd name="T53" fmla="*/ 54 h 102"/>
                <a:gd name="T54" fmla="*/ 34 w 50"/>
                <a:gd name="T55" fmla="*/ 102 h 102"/>
                <a:gd name="T56" fmla="*/ 13 w 50"/>
                <a:gd name="T57" fmla="*/ 102 h 102"/>
                <a:gd name="T58" fmla="*/ 13 w 50"/>
                <a:gd name="T59" fmla="*/ 54 h 10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0" h="102">
                  <a:moveTo>
                    <a:pt x="13" y="54"/>
                  </a:moveTo>
                  <a:lnTo>
                    <a:pt x="0" y="54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3" y="25"/>
                  </a:lnTo>
                  <a:lnTo>
                    <a:pt x="13" y="21"/>
                  </a:lnTo>
                  <a:lnTo>
                    <a:pt x="15" y="14"/>
                  </a:lnTo>
                  <a:lnTo>
                    <a:pt x="18" y="10"/>
                  </a:lnTo>
                  <a:lnTo>
                    <a:pt x="21" y="6"/>
                  </a:lnTo>
                  <a:lnTo>
                    <a:pt x="24" y="3"/>
                  </a:lnTo>
                  <a:lnTo>
                    <a:pt x="29" y="2"/>
                  </a:lnTo>
                  <a:lnTo>
                    <a:pt x="40" y="0"/>
                  </a:lnTo>
                  <a:lnTo>
                    <a:pt x="50" y="2"/>
                  </a:lnTo>
                  <a:lnTo>
                    <a:pt x="50" y="17"/>
                  </a:lnTo>
                  <a:lnTo>
                    <a:pt x="43" y="16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4" y="22"/>
                  </a:lnTo>
                  <a:lnTo>
                    <a:pt x="34" y="27"/>
                  </a:lnTo>
                  <a:lnTo>
                    <a:pt x="34" y="38"/>
                  </a:lnTo>
                  <a:lnTo>
                    <a:pt x="48" y="38"/>
                  </a:lnTo>
                  <a:lnTo>
                    <a:pt x="48" y="54"/>
                  </a:lnTo>
                  <a:lnTo>
                    <a:pt x="34" y="54"/>
                  </a:lnTo>
                  <a:lnTo>
                    <a:pt x="34" y="102"/>
                  </a:lnTo>
                  <a:lnTo>
                    <a:pt x="13" y="102"/>
                  </a:lnTo>
                  <a:lnTo>
                    <a:pt x="13" y="54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15"/>
            <p:cNvSpPr>
              <a:spLocks noChangeAspect="1" noEditPoints="1"/>
            </p:cNvSpPr>
            <p:nvPr/>
          </p:nvSpPr>
          <p:spPr bwMode="auto">
            <a:xfrm>
              <a:off x="2359126" y="6044068"/>
              <a:ext cx="247028" cy="283137"/>
            </a:xfrm>
            <a:custGeom>
              <a:avLst/>
              <a:gdLst>
                <a:gd name="T0" fmla="*/ 82 w 82"/>
                <a:gd name="T1" fmla="*/ 48 h 94"/>
                <a:gd name="T2" fmla="*/ 82 w 82"/>
                <a:gd name="T3" fmla="*/ 48 h 94"/>
                <a:gd name="T4" fmla="*/ 82 w 82"/>
                <a:gd name="T5" fmla="*/ 57 h 94"/>
                <a:gd name="T6" fmla="*/ 79 w 82"/>
                <a:gd name="T7" fmla="*/ 67 h 94"/>
                <a:gd name="T8" fmla="*/ 74 w 82"/>
                <a:gd name="T9" fmla="*/ 75 h 94"/>
                <a:gd name="T10" fmla="*/ 69 w 82"/>
                <a:gd name="T11" fmla="*/ 81 h 94"/>
                <a:gd name="T12" fmla="*/ 61 w 82"/>
                <a:gd name="T13" fmla="*/ 86 h 94"/>
                <a:gd name="T14" fmla="*/ 52 w 82"/>
                <a:gd name="T15" fmla="*/ 90 h 94"/>
                <a:gd name="T16" fmla="*/ 41 w 82"/>
                <a:gd name="T17" fmla="*/ 94 h 94"/>
                <a:gd name="T18" fmla="*/ 30 w 82"/>
                <a:gd name="T19" fmla="*/ 94 h 94"/>
                <a:gd name="T20" fmla="*/ 0 w 82"/>
                <a:gd name="T21" fmla="*/ 94 h 94"/>
                <a:gd name="T22" fmla="*/ 0 w 82"/>
                <a:gd name="T23" fmla="*/ 0 h 94"/>
                <a:gd name="T24" fmla="*/ 30 w 82"/>
                <a:gd name="T25" fmla="*/ 0 h 94"/>
                <a:gd name="T26" fmla="*/ 30 w 82"/>
                <a:gd name="T27" fmla="*/ 0 h 94"/>
                <a:gd name="T28" fmla="*/ 41 w 82"/>
                <a:gd name="T29" fmla="*/ 2 h 94"/>
                <a:gd name="T30" fmla="*/ 52 w 82"/>
                <a:gd name="T31" fmla="*/ 3 h 94"/>
                <a:gd name="T32" fmla="*/ 61 w 82"/>
                <a:gd name="T33" fmla="*/ 8 h 94"/>
                <a:gd name="T34" fmla="*/ 69 w 82"/>
                <a:gd name="T35" fmla="*/ 13 h 94"/>
                <a:gd name="T36" fmla="*/ 74 w 82"/>
                <a:gd name="T37" fmla="*/ 21 h 94"/>
                <a:gd name="T38" fmla="*/ 79 w 82"/>
                <a:gd name="T39" fmla="*/ 29 h 94"/>
                <a:gd name="T40" fmla="*/ 82 w 82"/>
                <a:gd name="T41" fmla="*/ 36 h 94"/>
                <a:gd name="T42" fmla="*/ 82 w 82"/>
                <a:gd name="T43" fmla="*/ 48 h 94"/>
                <a:gd name="T44" fmla="*/ 82 w 82"/>
                <a:gd name="T45" fmla="*/ 48 h 94"/>
                <a:gd name="T46" fmla="*/ 30 w 82"/>
                <a:gd name="T47" fmla="*/ 19 h 94"/>
                <a:gd name="T48" fmla="*/ 20 w 82"/>
                <a:gd name="T49" fmla="*/ 19 h 94"/>
                <a:gd name="T50" fmla="*/ 20 w 82"/>
                <a:gd name="T51" fmla="*/ 75 h 94"/>
                <a:gd name="T52" fmla="*/ 30 w 82"/>
                <a:gd name="T53" fmla="*/ 75 h 94"/>
                <a:gd name="T54" fmla="*/ 30 w 82"/>
                <a:gd name="T55" fmla="*/ 75 h 94"/>
                <a:gd name="T56" fmla="*/ 42 w 82"/>
                <a:gd name="T57" fmla="*/ 73 h 94"/>
                <a:gd name="T58" fmla="*/ 47 w 82"/>
                <a:gd name="T59" fmla="*/ 71 h 94"/>
                <a:gd name="T60" fmla="*/ 52 w 82"/>
                <a:gd name="T61" fmla="*/ 68 h 94"/>
                <a:gd name="T62" fmla="*/ 55 w 82"/>
                <a:gd name="T63" fmla="*/ 63 h 94"/>
                <a:gd name="T64" fmla="*/ 58 w 82"/>
                <a:gd name="T65" fmla="*/ 59 h 94"/>
                <a:gd name="T66" fmla="*/ 60 w 82"/>
                <a:gd name="T67" fmla="*/ 54 h 94"/>
                <a:gd name="T68" fmla="*/ 61 w 82"/>
                <a:gd name="T69" fmla="*/ 48 h 94"/>
                <a:gd name="T70" fmla="*/ 61 w 82"/>
                <a:gd name="T71" fmla="*/ 48 h 94"/>
                <a:gd name="T72" fmla="*/ 60 w 82"/>
                <a:gd name="T73" fmla="*/ 41 h 94"/>
                <a:gd name="T74" fmla="*/ 58 w 82"/>
                <a:gd name="T75" fmla="*/ 35 h 94"/>
                <a:gd name="T76" fmla="*/ 55 w 82"/>
                <a:gd name="T77" fmla="*/ 30 h 94"/>
                <a:gd name="T78" fmla="*/ 52 w 82"/>
                <a:gd name="T79" fmla="*/ 25 h 94"/>
                <a:gd name="T80" fmla="*/ 47 w 82"/>
                <a:gd name="T81" fmla="*/ 24 h 94"/>
                <a:gd name="T82" fmla="*/ 42 w 82"/>
                <a:gd name="T83" fmla="*/ 21 h 94"/>
                <a:gd name="T84" fmla="*/ 30 w 82"/>
                <a:gd name="T85" fmla="*/ 19 h 94"/>
                <a:gd name="T86" fmla="*/ 30 w 82"/>
                <a:gd name="T87" fmla="*/ 19 h 9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2" h="94">
                  <a:moveTo>
                    <a:pt x="82" y="48"/>
                  </a:moveTo>
                  <a:lnTo>
                    <a:pt x="82" y="48"/>
                  </a:lnTo>
                  <a:lnTo>
                    <a:pt x="82" y="57"/>
                  </a:lnTo>
                  <a:lnTo>
                    <a:pt x="79" y="67"/>
                  </a:lnTo>
                  <a:lnTo>
                    <a:pt x="74" y="75"/>
                  </a:lnTo>
                  <a:lnTo>
                    <a:pt x="69" y="81"/>
                  </a:lnTo>
                  <a:lnTo>
                    <a:pt x="61" y="86"/>
                  </a:lnTo>
                  <a:lnTo>
                    <a:pt x="52" y="90"/>
                  </a:lnTo>
                  <a:lnTo>
                    <a:pt x="41" y="94"/>
                  </a:lnTo>
                  <a:lnTo>
                    <a:pt x="30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1" y="2"/>
                  </a:lnTo>
                  <a:lnTo>
                    <a:pt x="52" y="3"/>
                  </a:lnTo>
                  <a:lnTo>
                    <a:pt x="61" y="8"/>
                  </a:lnTo>
                  <a:lnTo>
                    <a:pt x="69" y="13"/>
                  </a:lnTo>
                  <a:lnTo>
                    <a:pt x="74" y="21"/>
                  </a:lnTo>
                  <a:lnTo>
                    <a:pt x="79" y="29"/>
                  </a:lnTo>
                  <a:lnTo>
                    <a:pt x="82" y="36"/>
                  </a:lnTo>
                  <a:lnTo>
                    <a:pt x="82" y="48"/>
                  </a:lnTo>
                  <a:close/>
                  <a:moveTo>
                    <a:pt x="30" y="19"/>
                  </a:moveTo>
                  <a:lnTo>
                    <a:pt x="20" y="19"/>
                  </a:lnTo>
                  <a:lnTo>
                    <a:pt x="20" y="75"/>
                  </a:lnTo>
                  <a:lnTo>
                    <a:pt x="30" y="75"/>
                  </a:lnTo>
                  <a:lnTo>
                    <a:pt x="42" y="73"/>
                  </a:lnTo>
                  <a:lnTo>
                    <a:pt x="47" y="71"/>
                  </a:lnTo>
                  <a:lnTo>
                    <a:pt x="52" y="68"/>
                  </a:lnTo>
                  <a:lnTo>
                    <a:pt x="55" y="63"/>
                  </a:lnTo>
                  <a:lnTo>
                    <a:pt x="58" y="59"/>
                  </a:lnTo>
                  <a:lnTo>
                    <a:pt x="60" y="54"/>
                  </a:lnTo>
                  <a:lnTo>
                    <a:pt x="61" y="48"/>
                  </a:lnTo>
                  <a:lnTo>
                    <a:pt x="60" y="41"/>
                  </a:lnTo>
                  <a:lnTo>
                    <a:pt x="58" y="35"/>
                  </a:lnTo>
                  <a:lnTo>
                    <a:pt x="55" y="30"/>
                  </a:lnTo>
                  <a:lnTo>
                    <a:pt x="52" y="25"/>
                  </a:lnTo>
                  <a:lnTo>
                    <a:pt x="47" y="24"/>
                  </a:lnTo>
                  <a:lnTo>
                    <a:pt x="42" y="21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009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60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1496616" y="1484784"/>
            <a:ext cx="7056784" cy="4752528"/>
          </a:xfrm>
        </p:spPr>
        <p:txBody>
          <a:bodyPr lIns="90000" tIns="46800" rIns="90000" bIns="46800"/>
          <a:lstStyle>
            <a:lvl1pPr marL="324000" indent="-324000">
              <a:lnSpc>
                <a:spcPct val="125000"/>
              </a:lnSpc>
              <a:spcBef>
                <a:spcPts val="800"/>
              </a:spcBef>
              <a:buFontTx/>
              <a:buNone/>
              <a:tabLst>
                <a:tab pos="6456363" algn="r"/>
                <a:tab pos="6816725" algn="r"/>
              </a:tabLst>
              <a:defRPr sz="16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540000" indent="0">
              <a:lnSpc>
                <a:spcPct val="125000"/>
              </a:lnSpc>
              <a:spcBef>
                <a:spcPts val="400"/>
              </a:spcBef>
              <a:buFontTx/>
              <a:buNone/>
              <a:tabLst>
                <a:tab pos="6456363" algn="r"/>
                <a:tab pos="6816725" algn="r"/>
              </a:tabLst>
              <a:defRPr sz="14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2pPr>
            <a:lvl3pPr marL="99377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2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3pPr>
            <a:lvl4pPr marL="1428750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1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4pPr>
            <a:lvl5pPr marL="188277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05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5pPr>
            <a:lvl6pPr marL="2324100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6pPr>
            <a:lvl7pPr marL="277812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7pPr>
            <a:lvl8pPr marL="3230563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8pPr>
            <a:lvl9pPr marL="3675063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1410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 2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488380" y="1484784"/>
            <a:ext cx="4320600" cy="4896602"/>
          </a:xfrm>
        </p:spPr>
        <p:txBody>
          <a:bodyPr lIns="90000" tIns="46800" rIns="90000" bIns="46800"/>
          <a:lstStyle>
            <a:lvl1pPr marL="324000" indent="-324000">
              <a:lnSpc>
                <a:spcPct val="125000"/>
              </a:lnSpc>
              <a:spcBef>
                <a:spcPts val="800"/>
              </a:spcBef>
              <a:buFontTx/>
              <a:buNone/>
              <a:tabLst>
                <a:tab pos="3857625" algn="r"/>
                <a:tab pos="4124325" algn="r"/>
              </a:tabLst>
              <a:defRPr sz="16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540000" indent="0">
              <a:lnSpc>
                <a:spcPct val="125000"/>
              </a:lnSpc>
              <a:spcBef>
                <a:spcPts val="400"/>
              </a:spcBef>
              <a:buFontTx/>
              <a:buNone/>
              <a:tabLst>
                <a:tab pos="3857625" algn="r"/>
                <a:tab pos="4124325" algn="r"/>
              </a:tabLst>
              <a:defRPr sz="14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2pPr>
            <a:lvl3pPr marL="99377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2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3pPr>
            <a:lvl4pPr marL="1428750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1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4pPr>
            <a:lvl5pPr marL="188277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5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5pPr>
            <a:lvl6pPr marL="2324100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6pPr>
            <a:lvl7pPr marL="277812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7pPr>
            <a:lvl8pPr marL="3230563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8pPr>
            <a:lvl9pPr marL="3675063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7"/>
          <p:cNvSpPr>
            <a:spLocks noGrp="1"/>
          </p:cNvSpPr>
          <p:nvPr>
            <p:ph type="body" sz="quarter" idx="14"/>
          </p:nvPr>
        </p:nvSpPr>
        <p:spPr>
          <a:xfrm>
            <a:off x="5241040" y="1484784"/>
            <a:ext cx="4320600" cy="4896602"/>
          </a:xfrm>
        </p:spPr>
        <p:txBody>
          <a:bodyPr lIns="90000" tIns="46800" rIns="90000" bIns="46800"/>
          <a:lstStyle>
            <a:lvl1pPr marL="324000" indent="-324000">
              <a:lnSpc>
                <a:spcPct val="125000"/>
              </a:lnSpc>
              <a:spcBef>
                <a:spcPts val="800"/>
              </a:spcBef>
              <a:buFontTx/>
              <a:buNone/>
              <a:tabLst>
                <a:tab pos="3857625" algn="r"/>
                <a:tab pos="4124325" algn="r"/>
              </a:tabLst>
              <a:defRPr sz="16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540000" indent="0">
              <a:lnSpc>
                <a:spcPct val="125000"/>
              </a:lnSpc>
              <a:spcBef>
                <a:spcPts val="400"/>
              </a:spcBef>
              <a:buFontTx/>
              <a:buNone/>
              <a:tabLst>
                <a:tab pos="3857625" algn="r"/>
                <a:tab pos="4124325" algn="r"/>
              </a:tabLst>
              <a:defRPr sz="14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2pPr>
            <a:lvl3pPr marL="99377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2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3pPr>
            <a:lvl4pPr marL="1428750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1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4pPr>
            <a:lvl5pPr marL="188277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5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5pPr>
            <a:lvl6pPr marL="2324100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6pPr>
            <a:lvl7pPr marL="277812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7pPr>
            <a:lvl8pPr marL="3230563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8pPr>
            <a:lvl9pPr marL="3675063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152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（ボック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14"/>
          <p:cNvSpPr>
            <a:spLocks noGrp="1"/>
          </p:cNvSpPr>
          <p:nvPr>
            <p:ph type="body" sz="quarter" idx="12"/>
          </p:nvPr>
        </p:nvSpPr>
        <p:spPr>
          <a:xfrm>
            <a:off x="1136650" y="1773635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テキスト プレースホルダ 14"/>
          <p:cNvSpPr>
            <a:spLocks noGrp="1"/>
          </p:cNvSpPr>
          <p:nvPr>
            <p:ph type="body" sz="quarter" idx="13"/>
          </p:nvPr>
        </p:nvSpPr>
        <p:spPr>
          <a:xfrm>
            <a:off x="1136650" y="2421707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テキスト プレースホルダ 14"/>
          <p:cNvSpPr>
            <a:spLocks noGrp="1"/>
          </p:cNvSpPr>
          <p:nvPr>
            <p:ph type="body" sz="quarter" idx="14"/>
          </p:nvPr>
        </p:nvSpPr>
        <p:spPr>
          <a:xfrm>
            <a:off x="1136650" y="3069779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テキスト プレースホルダ 14"/>
          <p:cNvSpPr>
            <a:spLocks noGrp="1"/>
          </p:cNvSpPr>
          <p:nvPr>
            <p:ph type="body" sz="quarter" idx="15"/>
          </p:nvPr>
        </p:nvSpPr>
        <p:spPr>
          <a:xfrm>
            <a:off x="1136650" y="3717851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テキスト プレースホルダ 14"/>
          <p:cNvSpPr>
            <a:spLocks noGrp="1"/>
          </p:cNvSpPr>
          <p:nvPr>
            <p:ph type="body" sz="quarter" idx="16"/>
          </p:nvPr>
        </p:nvSpPr>
        <p:spPr>
          <a:xfrm>
            <a:off x="1136650" y="4365923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テキスト プレースホルダ 14"/>
          <p:cNvSpPr>
            <a:spLocks noGrp="1"/>
          </p:cNvSpPr>
          <p:nvPr>
            <p:ph type="body" sz="quarter" idx="17"/>
          </p:nvPr>
        </p:nvSpPr>
        <p:spPr>
          <a:xfrm>
            <a:off x="1136650" y="5013995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テキスト プレースホルダ 14"/>
          <p:cNvSpPr>
            <a:spLocks noGrp="1"/>
          </p:cNvSpPr>
          <p:nvPr>
            <p:ph type="body" sz="quarter" idx="18"/>
          </p:nvPr>
        </p:nvSpPr>
        <p:spPr>
          <a:xfrm>
            <a:off x="1136650" y="5662067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768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6"/>
          <p:cNvSpPr>
            <a:spLocks noChangeShapeType="1"/>
          </p:cNvSpPr>
          <p:nvPr/>
        </p:nvSpPr>
        <p:spPr bwMode="auto">
          <a:xfrm>
            <a:off x="200025" y="3357563"/>
            <a:ext cx="95059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200472" y="6597352"/>
            <a:ext cx="355987" cy="179051"/>
            <a:chOff x="9061509" y="188968"/>
            <a:chExt cx="572011" cy="287704"/>
          </a:xfrm>
          <a:solidFill>
            <a:schemeClr val="tx2"/>
          </a:solidFill>
        </p:grpSpPr>
        <p:sp>
          <p:nvSpPr>
            <p:cNvPr id="6" name="Freeform 290"/>
            <p:cNvSpPr>
              <a:spLocks noChangeAspect="1"/>
            </p:cNvSpPr>
            <p:nvPr/>
          </p:nvSpPr>
          <p:spPr bwMode="auto">
            <a:xfrm>
              <a:off x="9556942" y="190128"/>
              <a:ext cx="76578" cy="285384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121"/>
                </a:cxn>
                <a:cxn ang="0">
                  <a:pos x="7" y="183"/>
                </a:cxn>
                <a:cxn ang="0">
                  <a:pos x="8" y="246"/>
                </a:cxn>
                <a:cxn ang="0">
                  <a:pos x="8" y="246"/>
                </a:cxn>
                <a:cxn ang="0">
                  <a:pos x="7" y="310"/>
                </a:cxn>
                <a:cxn ang="0">
                  <a:pos x="5" y="372"/>
                </a:cxn>
                <a:cxn ang="0">
                  <a:pos x="0" y="492"/>
                </a:cxn>
                <a:cxn ang="0">
                  <a:pos x="132" y="492"/>
                </a:cxn>
                <a:cxn ang="0">
                  <a:pos x="132" y="492"/>
                </a:cxn>
                <a:cxn ang="0">
                  <a:pos x="127" y="372"/>
                </a:cxn>
                <a:cxn ang="0">
                  <a:pos x="124" y="310"/>
                </a:cxn>
                <a:cxn ang="0">
                  <a:pos x="124" y="246"/>
                </a:cxn>
                <a:cxn ang="0">
                  <a:pos x="124" y="246"/>
                </a:cxn>
                <a:cxn ang="0">
                  <a:pos x="124" y="183"/>
                </a:cxn>
                <a:cxn ang="0">
                  <a:pos x="127" y="121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291"/>
            <p:cNvSpPr>
              <a:spLocks noChangeAspect="1"/>
            </p:cNvSpPr>
            <p:nvPr/>
          </p:nvSpPr>
          <p:spPr bwMode="auto">
            <a:xfrm>
              <a:off x="9061509" y="188968"/>
              <a:ext cx="488472" cy="287704"/>
            </a:xfrm>
            <a:custGeom>
              <a:avLst/>
              <a:gdLst/>
              <a:ahLst/>
              <a:cxnLst>
                <a:cxn ang="0">
                  <a:pos x="670" y="265"/>
                </a:cxn>
                <a:cxn ang="0">
                  <a:pos x="719" y="240"/>
                </a:cxn>
                <a:cxn ang="0">
                  <a:pos x="757" y="208"/>
                </a:cxn>
                <a:cxn ang="0">
                  <a:pos x="780" y="168"/>
                </a:cxn>
                <a:cxn ang="0">
                  <a:pos x="786" y="148"/>
                </a:cxn>
                <a:cxn ang="0">
                  <a:pos x="788" y="127"/>
                </a:cxn>
                <a:cxn ang="0">
                  <a:pos x="788" y="115"/>
                </a:cxn>
                <a:cxn ang="0">
                  <a:pos x="784" y="92"/>
                </a:cxn>
                <a:cxn ang="0">
                  <a:pos x="776" y="72"/>
                </a:cxn>
                <a:cxn ang="0">
                  <a:pos x="765" y="54"/>
                </a:cxn>
                <a:cxn ang="0">
                  <a:pos x="757" y="46"/>
                </a:cxn>
                <a:cxn ang="0">
                  <a:pos x="724" y="22"/>
                </a:cxn>
                <a:cxn ang="0">
                  <a:pos x="683" y="8"/>
                </a:cxn>
                <a:cxn ang="0">
                  <a:pos x="637" y="2"/>
                </a:cxn>
                <a:cxn ang="0">
                  <a:pos x="586" y="0"/>
                </a:cxn>
                <a:cxn ang="0">
                  <a:pos x="529" y="2"/>
                </a:cxn>
                <a:cxn ang="0">
                  <a:pos x="413" y="5"/>
                </a:cxn>
                <a:cxn ang="0">
                  <a:pos x="364" y="5"/>
                </a:cxn>
                <a:cxn ang="0">
                  <a:pos x="372" y="167"/>
                </a:cxn>
                <a:cxn ang="0">
                  <a:pos x="373" y="313"/>
                </a:cxn>
                <a:cxn ang="0">
                  <a:pos x="311" y="242"/>
                </a:cxn>
                <a:cxn ang="0">
                  <a:pos x="187" y="86"/>
                </a:cxn>
                <a:cxn ang="0">
                  <a:pos x="0" y="5"/>
                </a:cxn>
                <a:cxn ang="0">
                  <a:pos x="7" y="126"/>
                </a:cxn>
                <a:cxn ang="0">
                  <a:pos x="10" y="251"/>
                </a:cxn>
                <a:cxn ang="0">
                  <a:pos x="8" y="315"/>
                </a:cxn>
                <a:cxn ang="0">
                  <a:pos x="0" y="497"/>
                </a:cxn>
                <a:cxn ang="0">
                  <a:pos x="107" y="497"/>
                </a:cxn>
                <a:cxn ang="0">
                  <a:pos x="97" y="319"/>
                </a:cxn>
                <a:cxn ang="0">
                  <a:pos x="95" y="165"/>
                </a:cxn>
                <a:cxn ang="0">
                  <a:pos x="162" y="242"/>
                </a:cxn>
                <a:cxn ang="0">
                  <a:pos x="299" y="410"/>
                </a:cxn>
                <a:cxn ang="0">
                  <a:pos x="362" y="497"/>
                </a:cxn>
                <a:cxn ang="0">
                  <a:pos x="473" y="497"/>
                </a:cxn>
                <a:cxn ang="0">
                  <a:pos x="467" y="315"/>
                </a:cxn>
                <a:cxn ang="0">
                  <a:pos x="465" y="251"/>
                </a:cxn>
                <a:cxn ang="0">
                  <a:pos x="468" y="68"/>
                </a:cxn>
                <a:cxn ang="0">
                  <a:pos x="502" y="67"/>
                </a:cxn>
                <a:cxn ang="0">
                  <a:pos x="543" y="67"/>
                </a:cxn>
                <a:cxn ang="0">
                  <a:pos x="591" y="72"/>
                </a:cxn>
                <a:cxn ang="0">
                  <a:pos x="618" y="84"/>
                </a:cxn>
                <a:cxn ang="0">
                  <a:pos x="630" y="94"/>
                </a:cxn>
                <a:cxn ang="0">
                  <a:pos x="643" y="113"/>
                </a:cxn>
                <a:cxn ang="0">
                  <a:pos x="649" y="145"/>
                </a:cxn>
                <a:cxn ang="0">
                  <a:pos x="648" y="154"/>
                </a:cxn>
                <a:cxn ang="0">
                  <a:pos x="643" y="175"/>
                </a:cxn>
                <a:cxn ang="0">
                  <a:pos x="634" y="192"/>
                </a:cxn>
                <a:cxn ang="0">
                  <a:pos x="618" y="208"/>
                </a:cxn>
                <a:cxn ang="0">
                  <a:pos x="589" y="227"/>
                </a:cxn>
                <a:cxn ang="0">
                  <a:pos x="542" y="245"/>
                </a:cxn>
                <a:cxn ang="0">
                  <a:pos x="515" y="253"/>
                </a:cxn>
                <a:cxn ang="0">
                  <a:pos x="603" y="370"/>
                </a:cxn>
                <a:cxn ang="0">
                  <a:pos x="689" y="497"/>
                </a:cxn>
                <a:cxn ang="0">
                  <a:pos x="843" y="497"/>
                </a:cxn>
                <a:cxn ang="0">
                  <a:pos x="707" y="318"/>
                </a:cxn>
                <a:cxn ang="0">
                  <a:pos x="670" y="265"/>
                </a:cxn>
              </a:cxnLst>
              <a:rect l="0" t="0" r="r" b="b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lnTo>
                    <a:pt x="670" y="2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" name="テキスト ボックス 20"/>
          <p:cNvSpPr txBox="1">
            <a:spLocks noChangeArrowheads="1"/>
          </p:cNvSpPr>
          <p:nvPr/>
        </p:nvSpPr>
        <p:spPr bwMode="auto">
          <a:xfrm>
            <a:off x="631825" y="6597650"/>
            <a:ext cx="3529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kumimoji="0" lang="en-US" altLang="ja-JP" sz="800">
                <a:solidFill>
                  <a:srgbClr val="000000"/>
                </a:solidFill>
                <a:cs typeface="Arial" panose="020B0604020202020204" pitchFamily="34" charset="0"/>
              </a:rPr>
              <a:t>Copyright</a:t>
            </a:r>
            <a:r>
              <a:rPr kumimoji="0" lang="ja-JP" altLang="en-US" sz="800">
                <a:solidFill>
                  <a:srgbClr val="000000"/>
                </a:solidFill>
                <a:cs typeface="Arial" panose="020B0604020202020204" pitchFamily="34" charset="0"/>
              </a:rPr>
              <a:t>（</a:t>
            </a:r>
            <a:r>
              <a:rPr kumimoji="0" lang="en-US" altLang="ja-JP" sz="80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kumimoji="0" lang="ja-JP" altLang="en-US" sz="800">
                <a:solidFill>
                  <a:srgbClr val="000000"/>
                </a:solidFill>
                <a:cs typeface="Arial" panose="020B0604020202020204" pitchFamily="34" charset="0"/>
              </a:rPr>
              <a:t>） </a:t>
            </a:r>
            <a:r>
              <a:rPr kumimoji="0" lang="en-US" altLang="ja-JP" sz="800">
                <a:solidFill>
                  <a:srgbClr val="000000"/>
                </a:solidFill>
                <a:cs typeface="Arial" panose="020B0604020202020204" pitchFamily="34" charset="0"/>
              </a:rPr>
              <a:t>Nomura Research Institute, Ltd. All rights reserved.</a:t>
            </a:r>
          </a:p>
        </p:txBody>
      </p:sp>
      <p:sp>
        <p:nvSpPr>
          <p:cNvPr id="3" name="タイトル プレースホルダ 16"/>
          <p:cNvSpPr>
            <a:spLocks noGrp="1"/>
          </p:cNvSpPr>
          <p:nvPr>
            <p:ph type="title"/>
          </p:nvPr>
        </p:nvSpPr>
        <p:spPr>
          <a:xfrm>
            <a:off x="200472" y="2823295"/>
            <a:ext cx="9505502" cy="461665"/>
          </a:xfrm>
          <a:prstGeom prst="rect">
            <a:avLst/>
          </a:prstGeom>
        </p:spPr>
        <p:txBody>
          <a:bodyPr rtlCol="0">
            <a:sp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754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6"/>
          <p:cNvSpPr>
            <a:spLocks noChangeShapeType="1"/>
          </p:cNvSpPr>
          <p:nvPr/>
        </p:nvSpPr>
        <p:spPr bwMode="auto">
          <a:xfrm>
            <a:off x="200025" y="1341438"/>
            <a:ext cx="95059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200471" y="188550"/>
            <a:ext cx="9505055" cy="3600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21" name="テキスト プレースホルダ 20"/>
          <p:cNvSpPr>
            <a:spLocks noGrp="1"/>
          </p:cNvSpPr>
          <p:nvPr>
            <p:ph type="body" sz="quarter" idx="14"/>
          </p:nvPr>
        </p:nvSpPr>
        <p:spPr>
          <a:xfrm>
            <a:off x="200025" y="1556740"/>
            <a:ext cx="9505950" cy="496788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ea typeface="+mn-ea"/>
              </a:defRPr>
            </a:lvl1pPr>
            <a:lvl2pPr>
              <a:defRPr sz="1400">
                <a:latin typeface="+mn-lt"/>
                <a:ea typeface="+mn-ea"/>
              </a:defRPr>
            </a:lvl2pPr>
            <a:lvl3pPr>
              <a:defRPr sz="1400">
                <a:latin typeface="+mn-lt"/>
                <a:ea typeface="+mj-ea"/>
              </a:defRPr>
            </a:lvl3pPr>
            <a:lvl4pPr>
              <a:defRPr sz="1200">
                <a:latin typeface="+mn-lt"/>
                <a:ea typeface="+mn-ea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>
          <a:xfrm>
            <a:off x="200025" y="549275"/>
            <a:ext cx="9505950" cy="71913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377825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75565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14300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1525587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73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準（スペース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6"/>
          <p:cNvSpPr>
            <a:spLocks noChangeShapeType="1"/>
          </p:cNvSpPr>
          <p:nvPr/>
        </p:nvSpPr>
        <p:spPr bwMode="auto">
          <a:xfrm>
            <a:off x="200025" y="981075"/>
            <a:ext cx="95059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200472" y="6597352"/>
            <a:ext cx="355987" cy="179051"/>
            <a:chOff x="9061509" y="188968"/>
            <a:chExt cx="572011" cy="287704"/>
          </a:xfrm>
          <a:solidFill>
            <a:schemeClr val="accent6"/>
          </a:solidFill>
        </p:grpSpPr>
        <p:sp>
          <p:nvSpPr>
            <p:cNvPr id="7" name="Freeform 290"/>
            <p:cNvSpPr>
              <a:spLocks noChangeAspect="1"/>
            </p:cNvSpPr>
            <p:nvPr/>
          </p:nvSpPr>
          <p:spPr bwMode="auto">
            <a:xfrm>
              <a:off x="9556942" y="190128"/>
              <a:ext cx="76578" cy="285384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121"/>
                </a:cxn>
                <a:cxn ang="0">
                  <a:pos x="7" y="183"/>
                </a:cxn>
                <a:cxn ang="0">
                  <a:pos x="8" y="246"/>
                </a:cxn>
                <a:cxn ang="0">
                  <a:pos x="8" y="246"/>
                </a:cxn>
                <a:cxn ang="0">
                  <a:pos x="7" y="310"/>
                </a:cxn>
                <a:cxn ang="0">
                  <a:pos x="5" y="372"/>
                </a:cxn>
                <a:cxn ang="0">
                  <a:pos x="0" y="492"/>
                </a:cxn>
                <a:cxn ang="0">
                  <a:pos x="132" y="492"/>
                </a:cxn>
                <a:cxn ang="0">
                  <a:pos x="132" y="492"/>
                </a:cxn>
                <a:cxn ang="0">
                  <a:pos x="127" y="372"/>
                </a:cxn>
                <a:cxn ang="0">
                  <a:pos x="124" y="310"/>
                </a:cxn>
                <a:cxn ang="0">
                  <a:pos x="124" y="246"/>
                </a:cxn>
                <a:cxn ang="0">
                  <a:pos x="124" y="246"/>
                </a:cxn>
                <a:cxn ang="0">
                  <a:pos x="124" y="183"/>
                </a:cxn>
                <a:cxn ang="0">
                  <a:pos x="127" y="121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291"/>
            <p:cNvSpPr>
              <a:spLocks noChangeAspect="1"/>
            </p:cNvSpPr>
            <p:nvPr/>
          </p:nvSpPr>
          <p:spPr bwMode="auto">
            <a:xfrm>
              <a:off x="9061509" y="188968"/>
              <a:ext cx="488472" cy="287704"/>
            </a:xfrm>
            <a:custGeom>
              <a:avLst/>
              <a:gdLst/>
              <a:ahLst/>
              <a:cxnLst>
                <a:cxn ang="0">
                  <a:pos x="670" y="265"/>
                </a:cxn>
                <a:cxn ang="0">
                  <a:pos x="719" y="240"/>
                </a:cxn>
                <a:cxn ang="0">
                  <a:pos x="757" y="208"/>
                </a:cxn>
                <a:cxn ang="0">
                  <a:pos x="780" y="168"/>
                </a:cxn>
                <a:cxn ang="0">
                  <a:pos x="786" y="148"/>
                </a:cxn>
                <a:cxn ang="0">
                  <a:pos x="788" y="127"/>
                </a:cxn>
                <a:cxn ang="0">
                  <a:pos x="788" y="115"/>
                </a:cxn>
                <a:cxn ang="0">
                  <a:pos x="784" y="92"/>
                </a:cxn>
                <a:cxn ang="0">
                  <a:pos x="776" y="72"/>
                </a:cxn>
                <a:cxn ang="0">
                  <a:pos x="765" y="54"/>
                </a:cxn>
                <a:cxn ang="0">
                  <a:pos x="757" y="46"/>
                </a:cxn>
                <a:cxn ang="0">
                  <a:pos x="724" y="22"/>
                </a:cxn>
                <a:cxn ang="0">
                  <a:pos x="683" y="8"/>
                </a:cxn>
                <a:cxn ang="0">
                  <a:pos x="637" y="2"/>
                </a:cxn>
                <a:cxn ang="0">
                  <a:pos x="586" y="0"/>
                </a:cxn>
                <a:cxn ang="0">
                  <a:pos x="529" y="2"/>
                </a:cxn>
                <a:cxn ang="0">
                  <a:pos x="413" y="5"/>
                </a:cxn>
                <a:cxn ang="0">
                  <a:pos x="364" y="5"/>
                </a:cxn>
                <a:cxn ang="0">
                  <a:pos x="372" y="167"/>
                </a:cxn>
                <a:cxn ang="0">
                  <a:pos x="373" y="313"/>
                </a:cxn>
                <a:cxn ang="0">
                  <a:pos x="311" y="242"/>
                </a:cxn>
                <a:cxn ang="0">
                  <a:pos x="187" y="86"/>
                </a:cxn>
                <a:cxn ang="0">
                  <a:pos x="0" y="5"/>
                </a:cxn>
                <a:cxn ang="0">
                  <a:pos x="7" y="126"/>
                </a:cxn>
                <a:cxn ang="0">
                  <a:pos x="10" y="251"/>
                </a:cxn>
                <a:cxn ang="0">
                  <a:pos x="8" y="315"/>
                </a:cxn>
                <a:cxn ang="0">
                  <a:pos x="0" y="497"/>
                </a:cxn>
                <a:cxn ang="0">
                  <a:pos x="107" y="497"/>
                </a:cxn>
                <a:cxn ang="0">
                  <a:pos x="97" y="319"/>
                </a:cxn>
                <a:cxn ang="0">
                  <a:pos x="95" y="165"/>
                </a:cxn>
                <a:cxn ang="0">
                  <a:pos x="162" y="242"/>
                </a:cxn>
                <a:cxn ang="0">
                  <a:pos x="299" y="410"/>
                </a:cxn>
                <a:cxn ang="0">
                  <a:pos x="362" y="497"/>
                </a:cxn>
                <a:cxn ang="0">
                  <a:pos x="473" y="497"/>
                </a:cxn>
                <a:cxn ang="0">
                  <a:pos x="467" y="315"/>
                </a:cxn>
                <a:cxn ang="0">
                  <a:pos x="465" y="251"/>
                </a:cxn>
                <a:cxn ang="0">
                  <a:pos x="468" y="68"/>
                </a:cxn>
                <a:cxn ang="0">
                  <a:pos x="502" y="67"/>
                </a:cxn>
                <a:cxn ang="0">
                  <a:pos x="543" y="67"/>
                </a:cxn>
                <a:cxn ang="0">
                  <a:pos x="591" y="72"/>
                </a:cxn>
                <a:cxn ang="0">
                  <a:pos x="618" y="84"/>
                </a:cxn>
                <a:cxn ang="0">
                  <a:pos x="630" y="94"/>
                </a:cxn>
                <a:cxn ang="0">
                  <a:pos x="643" y="113"/>
                </a:cxn>
                <a:cxn ang="0">
                  <a:pos x="649" y="145"/>
                </a:cxn>
                <a:cxn ang="0">
                  <a:pos x="648" y="154"/>
                </a:cxn>
                <a:cxn ang="0">
                  <a:pos x="643" y="175"/>
                </a:cxn>
                <a:cxn ang="0">
                  <a:pos x="634" y="192"/>
                </a:cxn>
                <a:cxn ang="0">
                  <a:pos x="618" y="208"/>
                </a:cxn>
                <a:cxn ang="0">
                  <a:pos x="589" y="227"/>
                </a:cxn>
                <a:cxn ang="0">
                  <a:pos x="542" y="245"/>
                </a:cxn>
                <a:cxn ang="0">
                  <a:pos x="515" y="253"/>
                </a:cxn>
                <a:cxn ang="0">
                  <a:pos x="603" y="370"/>
                </a:cxn>
                <a:cxn ang="0">
                  <a:pos x="689" y="497"/>
                </a:cxn>
                <a:cxn ang="0">
                  <a:pos x="843" y="497"/>
                </a:cxn>
                <a:cxn ang="0">
                  <a:pos x="707" y="318"/>
                </a:cxn>
                <a:cxn ang="0">
                  <a:pos x="670" y="265"/>
                </a:cxn>
              </a:cxnLst>
              <a:rect l="0" t="0" r="r" b="b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lnTo>
                    <a:pt x="670" y="2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9" name="テキスト ボックス 20"/>
          <p:cNvSpPr txBox="1">
            <a:spLocks noChangeArrowheads="1"/>
          </p:cNvSpPr>
          <p:nvPr/>
        </p:nvSpPr>
        <p:spPr bwMode="auto">
          <a:xfrm>
            <a:off x="631825" y="6597650"/>
            <a:ext cx="3529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kumimoji="0" lang="en-US" altLang="ja-JP" sz="800">
                <a:solidFill>
                  <a:srgbClr val="000000"/>
                </a:solidFill>
                <a:cs typeface="Arial" panose="020B0604020202020204" pitchFamily="34" charset="0"/>
              </a:rPr>
              <a:t>Copyright</a:t>
            </a:r>
            <a:r>
              <a:rPr kumimoji="0" lang="ja-JP" altLang="en-US" sz="800">
                <a:solidFill>
                  <a:srgbClr val="000000"/>
                </a:solidFill>
                <a:cs typeface="Arial" panose="020B0604020202020204" pitchFamily="34" charset="0"/>
              </a:rPr>
              <a:t>（</a:t>
            </a:r>
            <a:r>
              <a:rPr kumimoji="0" lang="en-US" altLang="ja-JP" sz="80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kumimoji="0" lang="ja-JP" altLang="en-US" sz="800">
                <a:solidFill>
                  <a:srgbClr val="000000"/>
                </a:solidFill>
                <a:cs typeface="Arial" panose="020B0604020202020204" pitchFamily="34" charset="0"/>
              </a:rPr>
              <a:t>） </a:t>
            </a:r>
            <a:r>
              <a:rPr kumimoji="0" lang="en-US" altLang="ja-JP" sz="800">
                <a:solidFill>
                  <a:srgbClr val="000000"/>
                </a:solidFill>
                <a:cs typeface="Arial" panose="020B0604020202020204" pitchFamily="34" charset="0"/>
              </a:rPr>
              <a:t>Nomura Research Institute, Ltd. All rights reserved.</a:t>
            </a:r>
          </a:p>
        </p:txBody>
      </p:sp>
      <p:sp>
        <p:nvSpPr>
          <p:cNvPr id="10" name="テキスト ボックス 21"/>
          <p:cNvSpPr txBox="1">
            <a:spLocks noChangeArrowheads="1"/>
          </p:cNvSpPr>
          <p:nvPr/>
        </p:nvSpPr>
        <p:spPr bwMode="auto">
          <a:xfrm>
            <a:off x="8913813" y="6581775"/>
            <a:ext cx="719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C6C00F6A-B979-4A11-88D6-9B26D4C1C176}" type="slidenum">
              <a:rPr lang="ja-JP" altLang="en-US" sz="1200">
                <a:solidFill>
                  <a:srgbClr val="000000"/>
                </a:solidFill>
              </a:rPr>
              <a:pPr algn="r" eaLnBrk="1" hangingPunct="1"/>
              <a:t>‹#›</a:t>
            </a:fld>
            <a:endParaRPr lang="ja-JP" altLang="en-US" sz="1200">
              <a:solidFill>
                <a:srgbClr val="000000"/>
              </a:solidFill>
            </a:endParaRPr>
          </a:p>
        </p:txBody>
      </p:sp>
      <p:sp>
        <p:nvSpPr>
          <p:cNvPr id="21" name="テキスト プレースホルダ 20"/>
          <p:cNvSpPr>
            <a:spLocks noGrp="1"/>
          </p:cNvSpPr>
          <p:nvPr>
            <p:ph type="body" sz="quarter" idx="14"/>
          </p:nvPr>
        </p:nvSpPr>
        <p:spPr>
          <a:xfrm>
            <a:off x="199710" y="1124744"/>
            <a:ext cx="9505950" cy="5327871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ea typeface="+mn-ea"/>
              </a:defRPr>
            </a:lvl1pPr>
            <a:lvl2pPr>
              <a:defRPr sz="1400">
                <a:latin typeface="+mn-lt"/>
                <a:ea typeface="+mn-ea"/>
              </a:defRPr>
            </a:lvl2pPr>
            <a:lvl3pPr>
              <a:defRPr sz="1400">
                <a:latin typeface="+mn-lt"/>
                <a:ea typeface="+mj-ea"/>
              </a:defRPr>
            </a:lvl3pPr>
            <a:lvl4pPr>
              <a:defRPr sz="1200">
                <a:latin typeface="+mn-lt"/>
                <a:ea typeface="+mn-ea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1" name="タイトル 7"/>
          <p:cNvSpPr>
            <a:spLocks noGrp="1"/>
          </p:cNvSpPr>
          <p:nvPr>
            <p:ph type="title"/>
          </p:nvPr>
        </p:nvSpPr>
        <p:spPr>
          <a:xfrm>
            <a:off x="200471" y="188550"/>
            <a:ext cx="9505055" cy="3600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5"/>
          </p:nvPr>
        </p:nvSpPr>
        <p:spPr>
          <a:xfrm>
            <a:off x="200025" y="549275"/>
            <a:ext cx="9505950" cy="359445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377825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75565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14300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1525587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7812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7"/>
          <p:cNvSpPr>
            <a:spLocks noGrp="1"/>
          </p:cNvSpPr>
          <p:nvPr>
            <p:ph type="title"/>
          </p:nvPr>
        </p:nvSpPr>
        <p:spPr>
          <a:xfrm>
            <a:off x="200471" y="188550"/>
            <a:ext cx="9505055" cy="3600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5"/>
          </p:nvPr>
        </p:nvSpPr>
        <p:spPr>
          <a:xfrm>
            <a:off x="200025" y="549275"/>
            <a:ext cx="9505950" cy="71913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377825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75565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14300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1525587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339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ロフィー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200025" y="1341438"/>
          <a:ext cx="9505950" cy="5111750"/>
        </p:xfrm>
        <a:graphic>
          <a:graphicData uri="http://schemas.openxmlformats.org/drawingml/2006/table">
            <a:tbl>
              <a:tblPr/>
              <a:tblGrid>
                <a:gridCol w="4139688"/>
                <a:gridCol w="5366262"/>
              </a:tblGrid>
              <a:tr h="376489">
                <a:tc>
                  <a:txBody>
                    <a:bodyPr/>
                    <a:lstStyle/>
                    <a:p>
                      <a:pPr marL="0" marR="0" lvl="0" indent="0" algn="l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経歴</a:t>
                      </a:r>
                    </a:p>
                  </a:txBody>
                  <a:tcPr marL="152400" marT="95223" marB="95223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主要プロジェクト</a:t>
                      </a:r>
                    </a:p>
                  </a:txBody>
                  <a:tcPr marL="152400" marT="95223" marB="9522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  <a:tr h="1699000">
                <a:tc>
                  <a:txBody>
                    <a:bodyPr/>
                    <a:lstStyle/>
                    <a:p>
                      <a:pPr marL="0" marR="0" lvl="0" indent="0" algn="just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152400" marT="95223" marB="95223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just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152400" marT="95223" marB="9522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489">
                <a:tc>
                  <a:txBody>
                    <a:bodyPr/>
                    <a:lstStyle/>
                    <a:p>
                      <a:pPr marL="0" marR="0" lvl="0" indent="0" algn="l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専門</a:t>
                      </a:r>
                    </a:p>
                  </a:txBody>
                  <a:tcPr marL="152400" marT="95223" marB="95223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659772">
                <a:tc>
                  <a:txBody>
                    <a:bodyPr/>
                    <a:lstStyle/>
                    <a:p>
                      <a:pPr marL="0" marR="0" lvl="0" indent="0" algn="l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n"/>
                        <a:tabLst/>
                      </a:pPr>
                      <a:endParaRPr kumimoji="1" lang="ja-JP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152400" marT="95223" marB="95223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プレースホルダ 20"/>
          <p:cNvSpPr>
            <a:spLocks noGrp="1"/>
          </p:cNvSpPr>
          <p:nvPr>
            <p:ph type="body" sz="quarter" idx="14"/>
          </p:nvPr>
        </p:nvSpPr>
        <p:spPr>
          <a:xfrm>
            <a:off x="272480" y="1772816"/>
            <a:ext cx="3960440" cy="15121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ea"/>
                <a:ea typeface="+mn-ea"/>
              </a:defRPr>
            </a:lvl1pPr>
            <a:lvl2pPr marL="357188" indent="-177800">
              <a:defRPr sz="900">
                <a:latin typeface="+mn-ea"/>
                <a:ea typeface="+mn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</p:txBody>
      </p:sp>
      <p:sp>
        <p:nvSpPr>
          <p:cNvPr id="6" name="テキスト プレースホルダ 20"/>
          <p:cNvSpPr>
            <a:spLocks noGrp="1"/>
          </p:cNvSpPr>
          <p:nvPr>
            <p:ph type="body" sz="quarter" idx="15"/>
          </p:nvPr>
        </p:nvSpPr>
        <p:spPr>
          <a:xfrm>
            <a:off x="272480" y="3861048"/>
            <a:ext cx="3960440" cy="252028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ea"/>
                <a:ea typeface="+mn-ea"/>
              </a:defRPr>
            </a:lvl1pPr>
            <a:lvl2pPr marL="357188" indent="-177800">
              <a:defRPr sz="900">
                <a:latin typeface="+mn-ea"/>
                <a:ea typeface="+mn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</p:txBody>
      </p:sp>
      <p:sp>
        <p:nvSpPr>
          <p:cNvPr id="7" name="テキスト プレースホルダ 20"/>
          <p:cNvSpPr>
            <a:spLocks noGrp="1"/>
          </p:cNvSpPr>
          <p:nvPr>
            <p:ph type="body" sz="quarter" idx="16"/>
          </p:nvPr>
        </p:nvSpPr>
        <p:spPr>
          <a:xfrm>
            <a:off x="4448944" y="1772815"/>
            <a:ext cx="5184576" cy="460851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ea"/>
                <a:ea typeface="+mn-ea"/>
              </a:defRPr>
            </a:lvl1pPr>
            <a:lvl2pPr marL="357188" indent="-177800">
              <a:defRPr sz="900">
                <a:latin typeface="+mn-ea"/>
                <a:ea typeface="+mn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82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6"/>
          <p:cNvSpPr>
            <a:spLocks noGrp="1"/>
          </p:cNvSpPr>
          <p:nvPr>
            <p:ph type="title"/>
          </p:nvPr>
        </p:nvSpPr>
        <p:spPr bwMode="auto">
          <a:xfrm>
            <a:off x="200025" y="188913"/>
            <a:ext cx="950595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200472" y="6597352"/>
            <a:ext cx="355987" cy="179051"/>
            <a:chOff x="9061509" y="188968"/>
            <a:chExt cx="572011" cy="287704"/>
          </a:xfrm>
          <a:solidFill>
            <a:schemeClr val="accent6"/>
          </a:solidFill>
        </p:grpSpPr>
        <p:sp>
          <p:nvSpPr>
            <p:cNvPr id="19" name="Freeform 290"/>
            <p:cNvSpPr>
              <a:spLocks noChangeAspect="1"/>
            </p:cNvSpPr>
            <p:nvPr/>
          </p:nvSpPr>
          <p:spPr bwMode="auto">
            <a:xfrm>
              <a:off x="9556942" y="190128"/>
              <a:ext cx="76578" cy="285384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121"/>
                </a:cxn>
                <a:cxn ang="0">
                  <a:pos x="7" y="183"/>
                </a:cxn>
                <a:cxn ang="0">
                  <a:pos x="8" y="246"/>
                </a:cxn>
                <a:cxn ang="0">
                  <a:pos x="8" y="246"/>
                </a:cxn>
                <a:cxn ang="0">
                  <a:pos x="7" y="310"/>
                </a:cxn>
                <a:cxn ang="0">
                  <a:pos x="5" y="372"/>
                </a:cxn>
                <a:cxn ang="0">
                  <a:pos x="0" y="492"/>
                </a:cxn>
                <a:cxn ang="0">
                  <a:pos x="132" y="492"/>
                </a:cxn>
                <a:cxn ang="0">
                  <a:pos x="132" y="492"/>
                </a:cxn>
                <a:cxn ang="0">
                  <a:pos x="127" y="372"/>
                </a:cxn>
                <a:cxn ang="0">
                  <a:pos x="124" y="310"/>
                </a:cxn>
                <a:cxn ang="0">
                  <a:pos x="124" y="246"/>
                </a:cxn>
                <a:cxn ang="0">
                  <a:pos x="124" y="246"/>
                </a:cxn>
                <a:cxn ang="0">
                  <a:pos x="124" y="183"/>
                </a:cxn>
                <a:cxn ang="0">
                  <a:pos x="127" y="121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91"/>
            <p:cNvSpPr>
              <a:spLocks noChangeAspect="1"/>
            </p:cNvSpPr>
            <p:nvPr/>
          </p:nvSpPr>
          <p:spPr bwMode="auto">
            <a:xfrm>
              <a:off x="9061509" y="188968"/>
              <a:ext cx="488472" cy="287704"/>
            </a:xfrm>
            <a:custGeom>
              <a:avLst/>
              <a:gdLst/>
              <a:ahLst/>
              <a:cxnLst>
                <a:cxn ang="0">
                  <a:pos x="670" y="265"/>
                </a:cxn>
                <a:cxn ang="0">
                  <a:pos x="719" y="240"/>
                </a:cxn>
                <a:cxn ang="0">
                  <a:pos x="757" y="208"/>
                </a:cxn>
                <a:cxn ang="0">
                  <a:pos x="780" y="168"/>
                </a:cxn>
                <a:cxn ang="0">
                  <a:pos x="786" y="148"/>
                </a:cxn>
                <a:cxn ang="0">
                  <a:pos x="788" y="127"/>
                </a:cxn>
                <a:cxn ang="0">
                  <a:pos x="788" y="115"/>
                </a:cxn>
                <a:cxn ang="0">
                  <a:pos x="784" y="92"/>
                </a:cxn>
                <a:cxn ang="0">
                  <a:pos x="776" y="72"/>
                </a:cxn>
                <a:cxn ang="0">
                  <a:pos x="765" y="54"/>
                </a:cxn>
                <a:cxn ang="0">
                  <a:pos x="757" y="46"/>
                </a:cxn>
                <a:cxn ang="0">
                  <a:pos x="724" y="22"/>
                </a:cxn>
                <a:cxn ang="0">
                  <a:pos x="683" y="8"/>
                </a:cxn>
                <a:cxn ang="0">
                  <a:pos x="637" y="2"/>
                </a:cxn>
                <a:cxn ang="0">
                  <a:pos x="586" y="0"/>
                </a:cxn>
                <a:cxn ang="0">
                  <a:pos x="529" y="2"/>
                </a:cxn>
                <a:cxn ang="0">
                  <a:pos x="413" y="5"/>
                </a:cxn>
                <a:cxn ang="0">
                  <a:pos x="364" y="5"/>
                </a:cxn>
                <a:cxn ang="0">
                  <a:pos x="372" y="167"/>
                </a:cxn>
                <a:cxn ang="0">
                  <a:pos x="373" y="313"/>
                </a:cxn>
                <a:cxn ang="0">
                  <a:pos x="311" y="242"/>
                </a:cxn>
                <a:cxn ang="0">
                  <a:pos x="187" y="86"/>
                </a:cxn>
                <a:cxn ang="0">
                  <a:pos x="0" y="5"/>
                </a:cxn>
                <a:cxn ang="0">
                  <a:pos x="7" y="126"/>
                </a:cxn>
                <a:cxn ang="0">
                  <a:pos x="10" y="251"/>
                </a:cxn>
                <a:cxn ang="0">
                  <a:pos x="8" y="315"/>
                </a:cxn>
                <a:cxn ang="0">
                  <a:pos x="0" y="497"/>
                </a:cxn>
                <a:cxn ang="0">
                  <a:pos x="107" y="497"/>
                </a:cxn>
                <a:cxn ang="0">
                  <a:pos x="97" y="319"/>
                </a:cxn>
                <a:cxn ang="0">
                  <a:pos x="95" y="165"/>
                </a:cxn>
                <a:cxn ang="0">
                  <a:pos x="162" y="242"/>
                </a:cxn>
                <a:cxn ang="0">
                  <a:pos x="299" y="410"/>
                </a:cxn>
                <a:cxn ang="0">
                  <a:pos x="362" y="497"/>
                </a:cxn>
                <a:cxn ang="0">
                  <a:pos x="473" y="497"/>
                </a:cxn>
                <a:cxn ang="0">
                  <a:pos x="467" y="315"/>
                </a:cxn>
                <a:cxn ang="0">
                  <a:pos x="465" y="251"/>
                </a:cxn>
                <a:cxn ang="0">
                  <a:pos x="468" y="68"/>
                </a:cxn>
                <a:cxn ang="0">
                  <a:pos x="502" y="67"/>
                </a:cxn>
                <a:cxn ang="0">
                  <a:pos x="543" y="67"/>
                </a:cxn>
                <a:cxn ang="0">
                  <a:pos x="591" y="72"/>
                </a:cxn>
                <a:cxn ang="0">
                  <a:pos x="618" y="84"/>
                </a:cxn>
                <a:cxn ang="0">
                  <a:pos x="630" y="94"/>
                </a:cxn>
                <a:cxn ang="0">
                  <a:pos x="643" y="113"/>
                </a:cxn>
                <a:cxn ang="0">
                  <a:pos x="649" y="145"/>
                </a:cxn>
                <a:cxn ang="0">
                  <a:pos x="648" y="154"/>
                </a:cxn>
                <a:cxn ang="0">
                  <a:pos x="643" y="175"/>
                </a:cxn>
                <a:cxn ang="0">
                  <a:pos x="634" y="192"/>
                </a:cxn>
                <a:cxn ang="0">
                  <a:pos x="618" y="208"/>
                </a:cxn>
                <a:cxn ang="0">
                  <a:pos x="589" y="227"/>
                </a:cxn>
                <a:cxn ang="0">
                  <a:pos x="542" y="245"/>
                </a:cxn>
                <a:cxn ang="0">
                  <a:pos x="515" y="253"/>
                </a:cxn>
                <a:cxn ang="0">
                  <a:pos x="603" y="370"/>
                </a:cxn>
                <a:cxn ang="0">
                  <a:pos x="689" y="497"/>
                </a:cxn>
                <a:cxn ang="0">
                  <a:pos x="843" y="497"/>
                </a:cxn>
                <a:cxn ang="0">
                  <a:pos x="707" y="318"/>
                </a:cxn>
                <a:cxn ang="0">
                  <a:pos x="670" y="265"/>
                </a:cxn>
              </a:cxnLst>
              <a:rect l="0" t="0" r="r" b="b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lnTo>
                    <a:pt x="670" y="2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28" name="テキスト ボックス 13"/>
          <p:cNvSpPr txBox="1">
            <a:spLocks noChangeArrowheads="1"/>
          </p:cNvSpPr>
          <p:nvPr/>
        </p:nvSpPr>
        <p:spPr bwMode="auto">
          <a:xfrm>
            <a:off x="631825" y="6597650"/>
            <a:ext cx="3529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kumimoji="0" lang="en-US" altLang="ja-JP" sz="800">
                <a:solidFill>
                  <a:srgbClr val="000000"/>
                </a:solidFill>
                <a:cs typeface="Arial" panose="020B0604020202020204" pitchFamily="34" charset="0"/>
              </a:rPr>
              <a:t>Copyright</a:t>
            </a:r>
            <a:r>
              <a:rPr kumimoji="0" lang="ja-JP" altLang="en-US" sz="800">
                <a:solidFill>
                  <a:srgbClr val="000000"/>
                </a:solidFill>
                <a:cs typeface="Arial" panose="020B0604020202020204" pitchFamily="34" charset="0"/>
              </a:rPr>
              <a:t>（</a:t>
            </a:r>
            <a:r>
              <a:rPr kumimoji="0" lang="en-US" altLang="ja-JP" sz="80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kumimoji="0" lang="ja-JP" altLang="en-US" sz="800">
                <a:solidFill>
                  <a:srgbClr val="000000"/>
                </a:solidFill>
                <a:cs typeface="Arial" panose="020B0604020202020204" pitchFamily="34" charset="0"/>
              </a:rPr>
              <a:t>） </a:t>
            </a:r>
            <a:r>
              <a:rPr kumimoji="0" lang="en-US" altLang="ja-JP" sz="800">
                <a:solidFill>
                  <a:srgbClr val="000000"/>
                </a:solidFill>
                <a:cs typeface="Arial" panose="020B0604020202020204" pitchFamily="34" charset="0"/>
              </a:rPr>
              <a:t>Nomura Research Institute, Ltd. All rights reserved.</a:t>
            </a:r>
          </a:p>
        </p:txBody>
      </p:sp>
      <p:sp>
        <p:nvSpPr>
          <p:cNvPr id="1029" name="テキスト ボックス 14"/>
          <p:cNvSpPr txBox="1">
            <a:spLocks noChangeArrowheads="1"/>
          </p:cNvSpPr>
          <p:nvPr/>
        </p:nvSpPr>
        <p:spPr bwMode="auto">
          <a:xfrm>
            <a:off x="8913813" y="6581775"/>
            <a:ext cx="719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8559390F-CC9C-4616-B569-9A084BDAA671}" type="slidenum">
              <a:rPr lang="ja-JP" altLang="en-US" sz="1200">
                <a:solidFill>
                  <a:srgbClr val="000000"/>
                </a:solidFill>
              </a:rPr>
              <a:pPr algn="r" eaLnBrk="1" hangingPunct="1"/>
              <a:t>‹#›</a:t>
            </a:fld>
            <a:endParaRPr lang="ja-JP" altLang="en-US" sz="1200">
              <a:solidFill>
                <a:srgbClr val="000000"/>
              </a:solidFill>
            </a:endParaRPr>
          </a:p>
        </p:txBody>
      </p:sp>
      <p:sp>
        <p:nvSpPr>
          <p:cNvPr id="1030" name="テキスト プレースホルダ 9"/>
          <p:cNvSpPr>
            <a:spLocks noGrp="1"/>
          </p:cNvSpPr>
          <p:nvPr>
            <p:ph type="body" idx="1"/>
          </p:nvPr>
        </p:nvSpPr>
        <p:spPr bwMode="auto">
          <a:xfrm>
            <a:off x="200025" y="1484313"/>
            <a:ext cx="950595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31" name="Line 26"/>
          <p:cNvSpPr>
            <a:spLocks noChangeShapeType="1"/>
          </p:cNvSpPr>
          <p:nvPr/>
        </p:nvSpPr>
        <p:spPr bwMode="auto">
          <a:xfrm>
            <a:off x="200025" y="1341438"/>
            <a:ext cx="95059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0" r:id="rId3"/>
    <p:sldLayoutId id="2147483681" r:id="rId4"/>
    <p:sldLayoutId id="2147483684" r:id="rId5"/>
    <p:sldLayoutId id="2147483685" r:id="rId6"/>
    <p:sldLayoutId id="2147483686" r:id="rId7"/>
    <p:sldLayoutId id="2147483682" r:id="rId8"/>
    <p:sldLayoutId id="2147483687" r:id="rId9"/>
    <p:sldLayoutId id="2147483688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 kern="1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9pPr>
    </p:titleStyle>
    <p:bodyStyle>
      <a:lvl1pPr marL="187325" indent="-187325" algn="l" defTabSz="863600" rtl="0" eaLnBrk="1" fontAlgn="base" hangingPunct="1">
        <a:spcBef>
          <a:spcPct val="30000"/>
        </a:spcBef>
        <a:spcAft>
          <a:spcPct val="0"/>
        </a:spcAft>
        <a:buClr>
          <a:srgbClr val="BFBFBF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65150" indent="-187325" algn="l" defTabSz="863600" rtl="0" eaLnBrk="1" fontAlgn="base" hangingPunct="1">
        <a:spcBef>
          <a:spcPct val="30000"/>
        </a:spcBef>
        <a:spcAft>
          <a:spcPct val="0"/>
        </a:spcAft>
        <a:buClr>
          <a:srgbClr val="BFBFBF"/>
        </a:buClr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52500" indent="-196850" algn="l" defTabSz="863600" rtl="0" eaLnBrk="1" fontAlgn="base" hangingPunct="1">
        <a:spcBef>
          <a:spcPct val="20000"/>
        </a:spcBef>
        <a:spcAft>
          <a:spcPct val="0"/>
        </a:spcAft>
        <a:buClr>
          <a:srgbClr val="BFBFBF"/>
        </a:buClr>
        <a:buChar char="▪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35088" indent="-192088" algn="l" defTabSz="863600" rtl="0" eaLnBrk="1" fontAlgn="base" hangingPunct="1">
        <a:spcBef>
          <a:spcPct val="15000"/>
        </a:spcBef>
        <a:spcAft>
          <a:spcPct val="0"/>
        </a:spcAft>
        <a:buClr>
          <a:srgbClr val="BFBFBF"/>
        </a:buClr>
        <a:buChar char="▪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717675" indent="-192088" algn="l" defTabSz="863600" rtl="0" eaLnBrk="1" fontAlgn="base" hangingPunct="1">
        <a:spcBef>
          <a:spcPct val="10000"/>
        </a:spcBef>
        <a:spcAft>
          <a:spcPct val="0"/>
        </a:spcAft>
        <a:buClr>
          <a:srgbClr val="BFBFBF"/>
        </a:buClr>
        <a:buChar char="▪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4.xml"/><Relationship Id="rId5" Type="http://schemas.openxmlformats.org/officeDocument/2006/relationships/slide" Target="slide37.xml"/><Relationship Id="rId4" Type="http://schemas.openxmlformats.org/officeDocument/2006/relationships/slide" Target="slide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nrib-cloud-ext@nri.co.j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nrib-cloud-ext@nri.co.jp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nrib-cloud-ext@nri.co.jp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mailto:nrib-cloud-ext@nri.co.jp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nrib-cloud-ext@nri.co.jp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目录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494958" y="1340768"/>
            <a:ext cx="7058442" cy="43204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2" action="ppaction://hlinksldjump"/>
              </a:rPr>
              <a:t>1.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2" action="ppaction://hlinksldjump"/>
              </a:rPr>
              <a:t>服务器登录说明（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2" action="ppaction://hlinksldjump"/>
              </a:rPr>
              <a:t>Windows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2" action="ppaction://hlinksldjump"/>
              </a:rPr>
              <a:t>系统服务器用）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---------------------------------------------------1~6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页</a:t>
            </a:r>
            <a:endParaRPr kumimoji="1" lang="zh-CN" altLang="en-US" sz="14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94959" y="2132856"/>
            <a:ext cx="7058441" cy="43204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2.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上传下载说明（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Windows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系统服务器 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FTP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连接）</a:t>
            </a:r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------------------------------------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7~13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页</a:t>
            </a:r>
            <a:endParaRPr kumimoji="1" lang="zh-CN" altLang="en-US" sz="14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96704" y="4581128"/>
            <a:ext cx="7056784" cy="43204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4" action="ppaction://hlinksldjump"/>
              </a:rPr>
              <a:t>5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4" action="ppaction://hlinksldjump"/>
              </a:rPr>
              <a:t>.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4" action="ppaction://hlinksldjump"/>
              </a:rPr>
              <a:t>服务器登录说明（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4" action="ppaction://hlinksldjump"/>
              </a:rPr>
              <a:t>Linux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4" action="ppaction://hlinksldjump"/>
              </a:rPr>
              <a:t>系统服务器用）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----------------------------------------------------29~35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页</a:t>
            </a:r>
            <a:endParaRPr kumimoji="1" lang="zh-CN" altLang="en-US" sz="14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96616" y="5373216"/>
            <a:ext cx="7056784" cy="43204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5" action="ppaction://hlinksldjump"/>
              </a:rPr>
              <a:t>6.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5" action="ppaction://hlinksldjump"/>
              </a:rPr>
              <a:t>上传下载说明（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5" action="ppaction://hlinksldjump"/>
              </a:rPr>
              <a:t>Linux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5" action="ppaction://hlinksldjump"/>
              </a:rPr>
              <a:t>系统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5" action="ppaction://hlinksldjump"/>
              </a:rPr>
              <a:t>服务器 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5" action="ppaction://hlinksldjump"/>
              </a:rPr>
              <a:t>SFTP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5" action="ppaction://hlinksldjump"/>
              </a:rPr>
              <a:t>连接）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--------------------------------------------36~42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页</a:t>
            </a:r>
            <a:endParaRPr kumimoji="1" lang="zh-CN" altLang="en-US" sz="14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94958" y="6165304"/>
            <a:ext cx="7056784" cy="43204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6" action="ppaction://hlinksldjump"/>
              </a:rPr>
              <a:t>7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6" action="ppaction://hlinksldjump"/>
              </a:rPr>
              <a:t>.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6" action="ppaction://hlinksldjump"/>
              </a:rPr>
              <a:t>应用登录说明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------------------------------------------------------------------------------------43~49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页</a:t>
            </a:r>
            <a:endParaRPr kumimoji="1" lang="zh-CN" altLang="en-US" sz="14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93301" y="2924944"/>
            <a:ext cx="7058441" cy="43204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3.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数据库登录说明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Windows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系统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服务器 为例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SQL Server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-----------------------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14~20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页</a:t>
            </a:r>
            <a:endParaRPr kumimoji="1" lang="zh-CN" altLang="en-US" sz="14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96704" y="3738368"/>
            <a:ext cx="7058441" cy="43204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4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.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数据库登录说明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Windows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系统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服务器 为例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 </a:t>
            </a:r>
            <a:r>
              <a:rPr lang="en-US" altLang="zh-CN" sz="1400" dirty="0" err="1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Mysql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hlinkClick r:id="rId3" action="ppaction://hlinksldjump"/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------------------------------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21~28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页</a:t>
            </a:r>
            <a:endParaRPr kumimoji="1" lang="zh-CN" altLang="en-US" sz="14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步骤一：堡垒机登录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88704" y="1068060"/>
            <a:ext cx="3888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堡垒机登录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地址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https://139.196.78.140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登录账号 另行通知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登录密码  另行通知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注意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登录方式仅允许短信口令方式登录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zh-CN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2.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首次登录后，请务必修改登录密码</a:t>
            </a:r>
            <a:endParaRPr kumimoji="1"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3.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登录时接收短信的手机号应与申请表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  中</a:t>
            </a:r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提供的手机号一致</a:t>
            </a:r>
            <a:endParaRPr lang="en-US" altLang="zh-CN" sz="14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47" y="3140967"/>
            <a:ext cx="4285997" cy="27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152800" y="3212976"/>
            <a:ext cx="576064" cy="288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步骤二：单点登录器下载（首次登录外可跳到步骤三）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2315" y="1124744"/>
            <a:ext cx="650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首次登录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服务器需要安装单点登录器，单点登录器的下载地址见下图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32" y="1855092"/>
            <a:ext cx="4084117" cy="4077938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5457056" y="2924943"/>
            <a:ext cx="3744416" cy="376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2432720" y="3789040"/>
            <a:ext cx="415953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1" y="2265172"/>
            <a:ext cx="2160239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76" y="2270048"/>
            <a:ext cx="1808981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右矢印 18"/>
          <p:cNvSpPr/>
          <p:nvPr/>
        </p:nvSpPr>
        <p:spPr>
          <a:xfrm>
            <a:off x="4825079" y="3678037"/>
            <a:ext cx="415953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00672" y="2348880"/>
            <a:ext cx="288032" cy="288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6753" y="3068960"/>
            <a:ext cx="662151" cy="23222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6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步骤三：上传下载工具下载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2315" y="1124744"/>
            <a:ext cx="845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上传下载（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FTP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连接），相关工具的下载地址见下图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注意：如果下载不成功，您也可以通过浏览器搜索此工具，下载并安装（二者任选其一）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</a:t>
            </a:r>
            <a:endParaRPr kumimoji="1" lang="ja-JP" altLang="en-US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2679183" y="3520981"/>
            <a:ext cx="368986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2109961"/>
            <a:ext cx="4231732" cy="203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385048" y="2852936"/>
            <a:ext cx="3240360" cy="86409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8992"/>
            <a:ext cx="267918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177" y="2239704"/>
            <a:ext cx="1808981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右矢印 18"/>
          <p:cNvSpPr/>
          <p:nvPr/>
        </p:nvSpPr>
        <p:spPr>
          <a:xfrm>
            <a:off x="4967565" y="3466325"/>
            <a:ext cx="368986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4688" y="2239704"/>
            <a:ext cx="432048" cy="2531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4848" y="2996952"/>
            <a:ext cx="792088" cy="288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步骤四：服务器上传下载连接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016896" y="3816130"/>
            <a:ext cx="792088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1403" y="1250757"/>
            <a:ext cx="94945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服务器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上传下载连接（</a:t>
            </a: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FTP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连接）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通过堡垒机进行服务器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FTP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连接（如果您需要上传下载文件，在主机账户下拉列表处选择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[FTP],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点击登录，账户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名称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和密码即为系统登录信息的用户名和密码）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    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85" y="3140969"/>
            <a:ext cx="4184790" cy="115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86" y="4284586"/>
            <a:ext cx="418479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8409384" y="4298547"/>
            <a:ext cx="432048" cy="21602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89504" y="4298547"/>
            <a:ext cx="216471" cy="21602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1072" y="3501008"/>
            <a:ext cx="288032" cy="1440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2619403"/>
            <a:ext cx="18954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4528" y="6093296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注：</a:t>
            </a:r>
            <a:r>
              <a:rPr lang="zh-CN" altLang="zh-CN" sz="1600" dirty="0">
                <a:solidFill>
                  <a:srgbClr val="FF0000"/>
                </a:solidFill>
              </a:rPr>
              <a:t>请确保完全按照上面的手顺操作，如还有问题，请参照下面的【常见问题对策】</a:t>
            </a:r>
          </a:p>
          <a:p>
            <a:endParaRPr kumimoji="1" lang="zh-CN" altLang="en-US" sz="1600" dirty="0" smtClean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32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常见问题对策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6496" y="1196752"/>
            <a:ext cx="7200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无法登录堡垒机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请确认您接入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Internet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的公网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IP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和申请是否一致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申请使用期限是否已经过期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账户名、密码是否正确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ja-JP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无法登录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Windows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踏板机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本地是否安装了单点登录器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如果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是通过代理服务器连接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Internet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的情况下，请确认代理服务器是否允许相应的端口对外通信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其他问题请联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系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  <a:hlinkClick r:id="rId2"/>
              </a:rPr>
              <a:t>nrib-cloud-ext@nri.co.jp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        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3599"/>
              </p:ext>
            </p:extLst>
          </p:nvPr>
        </p:nvGraphicFramePr>
        <p:xfrm>
          <a:off x="1496616" y="3573016"/>
          <a:ext cx="3168352" cy="74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</a:tblGrid>
              <a:tr h="374442">
                <a:tc>
                  <a:txBody>
                    <a:bodyPr/>
                    <a:lstStyle/>
                    <a:p>
                      <a:r>
                        <a:rPr kumimoji="1" lang="zh-CN" altLang="en-US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通信协议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端口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FTP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60021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472" y="2348850"/>
            <a:ext cx="9433048" cy="1470025"/>
          </a:xfrm>
        </p:spPr>
        <p:txBody>
          <a:bodyPr anchor="ctr"/>
          <a:lstStyle/>
          <a:p>
            <a:pPr algn="ctr"/>
            <a:r>
              <a:rPr lang="en-US" altLang="zh-CN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3.</a:t>
            </a:r>
            <a:r>
              <a:rPr lang="zh-CN" altLang="en-US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数据库</a:t>
            </a:r>
            <a:r>
              <a:rPr lang="ja-JP" altLang="en-US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登录说明</a:t>
            </a:r>
            <a:r>
              <a:rPr lang="en-US" altLang="ja-JP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ja-JP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Windows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系统服务器为例 </a:t>
            </a:r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SQL Server</a:t>
            </a:r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ja-JP" sz="1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32500" y="4988768"/>
            <a:ext cx="3873500" cy="1752600"/>
          </a:xfrm>
        </p:spPr>
        <p:txBody>
          <a:bodyPr/>
          <a:lstStyle/>
          <a:p>
            <a:pPr algn="l"/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野村综研（北京）系统集成有限公司</a:t>
            </a:r>
            <a:endParaRPr lang="en-US" altLang="ja-JP" sz="1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基盘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IT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项目部</a:t>
            </a:r>
            <a:endParaRPr lang="en-US" altLang="ja-JP" sz="1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ja-JP" altLang="en-US" sz="2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ja-JP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〒</a:t>
            </a:r>
            <a:r>
              <a:rPr lang="en-US" altLang="ja-JP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100190</a:t>
            </a:r>
          </a:p>
          <a:p>
            <a:pPr algn="l"/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北京市海淀区中关村科学院南路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号融科资讯中心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座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601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室</a:t>
            </a:r>
            <a:endParaRPr lang="ja-JP" altLang="en-US" sz="11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87" name="Line 197"/>
          <p:cNvSpPr>
            <a:spLocks noChangeShapeType="1"/>
          </p:cNvSpPr>
          <p:nvPr/>
        </p:nvSpPr>
        <p:spPr bwMode="auto">
          <a:xfrm>
            <a:off x="6019800" y="4953000"/>
            <a:ext cx="3886200" cy="0"/>
          </a:xfrm>
          <a:prstGeom prst="line">
            <a:avLst/>
          </a:prstGeom>
          <a:noFill/>
          <a:ln w="635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88" name="Rectangle 258"/>
          <p:cNvSpPr>
            <a:spLocks noChangeArrowheads="1"/>
          </p:cNvSpPr>
          <p:nvPr/>
        </p:nvSpPr>
        <p:spPr bwMode="auto">
          <a:xfrm>
            <a:off x="5961112" y="6669360"/>
            <a:ext cx="3886200" cy="152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2"/>
              </a:buClr>
              <a:buFont typeface="Wingdings" pitchFamily="2" charset="2"/>
              <a:buNone/>
            </a:pPr>
            <a:endParaRPr lang="ja-JP" altLang="en-US" sz="1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2" name="Group 288"/>
          <p:cNvGrpSpPr>
            <a:grpSpLocks noChangeAspect="1"/>
          </p:cNvGrpSpPr>
          <p:nvPr/>
        </p:nvGrpSpPr>
        <p:grpSpPr bwMode="auto">
          <a:xfrm>
            <a:off x="5711825" y="152400"/>
            <a:ext cx="1258888" cy="603250"/>
            <a:chOff x="4424" y="232"/>
            <a:chExt cx="1085" cy="520"/>
          </a:xfrm>
        </p:grpSpPr>
        <p:pic>
          <p:nvPicPr>
            <p:cNvPr id="16417" name="Picture 28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3" y="344"/>
              <a:ext cx="79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18" name="Freeform 290"/>
            <p:cNvSpPr>
              <a:spLocks noChangeAspect="1"/>
            </p:cNvSpPr>
            <p:nvPr/>
          </p:nvSpPr>
          <p:spPr bwMode="auto">
            <a:xfrm>
              <a:off x="4851" y="233"/>
              <a:ext cx="66" cy="246"/>
            </a:xfrm>
            <a:custGeom>
              <a:avLst/>
              <a:gdLst>
                <a:gd name="T0" fmla="*/ 1 w 132"/>
                <a:gd name="T1" fmla="*/ 0 h 492"/>
                <a:gd name="T2" fmla="*/ 0 w 132"/>
                <a:gd name="T3" fmla="*/ 0 h 492"/>
                <a:gd name="T4" fmla="*/ 0 w 132"/>
                <a:gd name="T5" fmla="*/ 0 h 492"/>
                <a:gd name="T6" fmla="*/ 1 w 132"/>
                <a:gd name="T7" fmla="*/ 1 h 492"/>
                <a:gd name="T8" fmla="*/ 1 w 132"/>
                <a:gd name="T9" fmla="*/ 1 h 492"/>
                <a:gd name="T10" fmla="*/ 1 w 132"/>
                <a:gd name="T11" fmla="*/ 1 h 492"/>
                <a:gd name="T12" fmla="*/ 1 w 132"/>
                <a:gd name="T13" fmla="*/ 1 h 492"/>
                <a:gd name="T14" fmla="*/ 1 w 132"/>
                <a:gd name="T15" fmla="*/ 1 h 492"/>
                <a:gd name="T16" fmla="*/ 1 w 132"/>
                <a:gd name="T17" fmla="*/ 1 h 492"/>
                <a:gd name="T18" fmla="*/ 0 w 132"/>
                <a:gd name="T19" fmla="*/ 1 h 492"/>
                <a:gd name="T20" fmla="*/ 1 w 132"/>
                <a:gd name="T21" fmla="*/ 1 h 492"/>
                <a:gd name="T22" fmla="*/ 1 w 132"/>
                <a:gd name="T23" fmla="*/ 1 h 492"/>
                <a:gd name="T24" fmla="*/ 1 w 132"/>
                <a:gd name="T25" fmla="*/ 1 h 492"/>
                <a:gd name="T26" fmla="*/ 1 w 132"/>
                <a:gd name="T27" fmla="*/ 1 h 492"/>
                <a:gd name="T28" fmla="*/ 1 w 132"/>
                <a:gd name="T29" fmla="*/ 1 h 492"/>
                <a:gd name="T30" fmla="*/ 1 w 132"/>
                <a:gd name="T31" fmla="*/ 1 h 492"/>
                <a:gd name="T32" fmla="*/ 1 w 132"/>
                <a:gd name="T33" fmla="*/ 1 h 492"/>
                <a:gd name="T34" fmla="*/ 1 w 132"/>
                <a:gd name="T35" fmla="*/ 1 h 492"/>
                <a:gd name="T36" fmla="*/ 1 w 132"/>
                <a:gd name="T37" fmla="*/ 0 h 492"/>
                <a:gd name="T38" fmla="*/ 1 w 132"/>
                <a:gd name="T39" fmla="*/ 0 h 4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2"/>
                <a:gd name="T61" fmla="*/ 0 h 492"/>
                <a:gd name="T62" fmla="*/ 132 w 132"/>
                <a:gd name="T63" fmla="*/ 492 h 49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66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9" name="Freeform 291"/>
            <p:cNvSpPr>
              <a:spLocks noChangeAspect="1"/>
            </p:cNvSpPr>
            <p:nvPr/>
          </p:nvSpPr>
          <p:spPr bwMode="auto">
            <a:xfrm>
              <a:off x="4424" y="232"/>
              <a:ext cx="421" cy="248"/>
            </a:xfrm>
            <a:custGeom>
              <a:avLst/>
              <a:gdLst>
                <a:gd name="T0" fmla="*/ 0 w 843"/>
                <a:gd name="T1" fmla="*/ 0 h 497"/>
                <a:gd name="T2" fmla="*/ 0 w 843"/>
                <a:gd name="T3" fmla="*/ 0 h 497"/>
                <a:gd name="T4" fmla="*/ 0 w 843"/>
                <a:gd name="T5" fmla="*/ 0 h 497"/>
                <a:gd name="T6" fmla="*/ 0 w 843"/>
                <a:gd name="T7" fmla="*/ 0 h 497"/>
                <a:gd name="T8" fmla="*/ 0 w 843"/>
                <a:gd name="T9" fmla="*/ 0 h 497"/>
                <a:gd name="T10" fmla="*/ 0 w 843"/>
                <a:gd name="T11" fmla="*/ 0 h 497"/>
                <a:gd name="T12" fmla="*/ 0 w 843"/>
                <a:gd name="T13" fmla="*/ 0 h 497"/>
                <a:gd name="T14" fmla="*/ 0 w 843"/>
                <a:gd name="T15" fmla="*/ 0 h 497"/>
                <a:gd name="T16" fmla="*/ 0 w 843"/>
                <a:gd name="T17" fmla="*/ 0 h 497"/>
                <a:gd name="T18" fmla="*/ 0 w 843"/>
                <a:gd name="T19" fmla="*/ 0 h 497"/>
                <a:gd name="T20" fmla="*/ 0 w 843"/>
                <a:gd name="T21" fmla="*/ 0 h 497"/>
                <a:gd name="T22" fmla="*/ 0 w 843"/>
                <a:gd name="T23" fmla="*/ 0 h 497"/>
                <a:gd name="T24" fmla="*/ 0 w 843"/>
                <a:gd name="T25" fmla="*/ 0 h 497"/>
                <a:gd name="T26" fmla="*/ 0 w 843"/>
                <a:gd name="T27" fmla="*/ 0 h 497"/>
                <a:gd name="T28" fmla="*/ 0 w 843"/>
                <a:gd name="T29" fmla="*/ 0 h 497"/>
                <a:gd name="T30" fmla="*/ 0 w 843"/>
                <a:gd name="T31" fmla="*/ 0 h 497"/>
                <a:gd name="T32" fmla="*/ 0 w 843"/>
                <a:gd name="T33" fmla="*/ 0 h 497"/>
                <a:gd name="T34" fmla="*/ 0 w 843"/>
                <a:gd name="T35" fmla="*/ 0 h 497"/>
                <a:gd name="T36" fmla="*/ 0 w 843"/>
                <a:gd name="T37" fmla="*/ 0 h 497"/>
                <a:gd name="T38" fmla="*/ 0 w 843"/>
                <a:gd name="T39" fmla="*/ 0 h 497"/>
                <a:gd name="T40" fmla="*/ 0 w 843"/>
                <a:gd name="T41" fmla="*/ 0 h 497"/>
                <a:gd name="T42" fmla="*/ 0 w 843"/>
                <a:gd name="T43" fmla="*/ 0 h 497"/>
                <a:gd name="T44" fmla="*/ 0 w 843"/>
                <a:gd name="T45" fmla="*/ 0 h 497"/>
                <a:gd name="T46" fmla="*/ 0 w 843"/>
                <a:gd name="T47" fmla="*/ 0 h 497"/>
                <a:gd name="T48" fmla="*/ 0 w 843"/>
                <a:gd name="T49" fmla="*/ 0 h 497"/>
                <a:gd name="T50" fmla="*/ 0 w 843"/>
                <a:gd name="T51" fmla="*/ 0 h 497"/>
                <a:gd name="T52" fmla="*/ 0 w 843"/>
                <a:gd name="T53" fmla="*/ 0 h 497"/>
                <a:gd name="T54" fmla="*/ 0 w 843"/>
                <a:gd name="T55" fmla="*/ 0 h 497"/>
                <a:gd name="T56" fmla="*/ 0 w 843"/>
                <a:gd name="T57" fmla="*/ 0 h 497"/>
                <a:gd name="T58" fmla="*/ 0 w 843"/>
                <a:gd name="T59" fmla="*/ 0 h 497"/>
                <a:gd name="T60" fmla="*/ 0 w 843"/>
                <a:gd name="T61" fmla="*/ 0 h 497"/>
                <a:gd name="T62" fmla="*/ 0 w 843"/>
                <a:gd name="T63" fmla="*/ 0 h 497"/>
                <a:gd name="T64" fmla="*/ 0 w 843"/>
                <a:gd name="T65" fmla="*/ 0 h 497"/>
                <a:gd name="T66" fmla="*/ 0 w 843"/>
                <a:gd name="T67" fmla="*/ 0 h 497"/>
                <a:gd name="T68" fmla="*/ 0 w 843"/>
                <a:gd name="T69" fmla="*/ 0 h 497"/>
                <a:gd name="T70" fmla="*/ 0 w 843"/>
                <a:gd name="T71" fmla="*/ 0 h 497"/>
                <a:gd name="T72" fmla="*/ 0 w 843"/>
                <a:gd name="T73" fmla="*/ 0 h 497"/>
                <a:gd name="T74" fmla="*/ 0 w 843"/>
                <a:gd name="T75" fmla="*/ 0 h 497"/>
                <a:gd name="T76" fmla="*/ 0 w 843"/>
                <a:gd name="T77" fmla="*/ 0 h 497"/>
                <a:gd name="T78" fmla="*/ 0 w 843"/>
                <a:gd name="T79" fmla="*/ 0 h 497"/>
                <a:gd name="T80" fmla="*/ 0 w 843"/>
                <a:gd name="T81" fmla="*/ 0 h 497"/>
                <a:gd name="T82" fmla="*/ 0 w 843"/>
                <a:gd name="T83" fmla="*/ 0 h 497"/>
                <a:gd name="T84" fmla="*/ 0 w 843"/>
                <a:gd name="T85" fmla="*/ 0 h 497"/>
                <a:gd name="T86" fmla="*/ 0 w 843"/>
                <a:gd name="T87" fmla="*/ 0 h 497"/>
                <a:gd name="T88" fmla="*/ 0 w 843"/>
                <a:gd name="T89" fmla="*/ 0 h 497"/>
                <a:gd name="T90" fmla="*/ 0 w 843"/>
                <a:gd name="T91" fmla="*/ 0 h 497"/>
                <a:gd name="T92" fmla="*/ 0 w 843"/>
                <a:gd name="T93" fmla="*/ 0 h 497"/>
                <a:gd name="T94" fmla="*/ 0 w 843"/>
                <a:gd name="T95" fmla="*/ 0 h 497"/>
                <a:gd name="T96" fmla="*/ 0 w 843"/>
                <a:gd name="T97" fmla="*/ 0 h 497"/>
                <a:gd name="T98" fmla="*/ 0 w 843"/>
                <a:gd name="T99" fmla="*/ 0 h 497"/>
                <a:gd name="T100" fmla="*/ 0 w 843"/>
                <a:gd name="T101" fmla="*/ 0 h 497"/>
                <a:gd name="T102" fmla="*/ 0 w 843"/>
                <a:gd name="T103" fmla="*/ 0 h 497"/>
                <a:gd name="T104" fmla="*/ 0 w 843"/>
                <a:gd name="T105" fmla="*/ 0 h 497"/>
                <a:gd name="T106" fmla="*/ 0 w 843"/>
                <a:gd name="T107" fmla="*/ 0 h 497"/>
                <a:gd name="T108" fmla="*/ 0 w 843"/>
                <a:gd name="T109" fmla="*/ 0 h 497"/>
                <a:gd name="T110" fmla="*/ 0 w 843"/>
                <a:gd name="T111" fmla="*/ 0 h 49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43"/>
                <a:gd name="T169" fmla="*/ 0 h 497"/>
                <a:gd name="T170" fmla="*/ 843 w 843"/>
                <a:gd name="T171" fmla="*/ 497 h 49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close/>
                </a:path>
              </a:pathLst>
            </a:custGeom>
            <a:solidFill>
              <a:srgbClr val="0066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0" name="Freeform 292"/>
            <p:cNvSpPr>
              <a:spLocks noChangeAspect="1"/>
            </p:cNvSpPr>
            <p:nvPr/>
          </p:nvSpPr>
          <p:spPr bwMode="auto">
            <a:xfrm>
              <a:off x="4993" y="435"/>
              <a:ext cx="86" cy="115"/>
            </a:xfrm>
            <a:custGeom>
              <a:avLst/>
              <a:gdLst>
                <a:gd name="T0" fmla="*/ 0 w 173"/>
                <a:gd name="T1" fmla="*/ 1 h 228"/>
                <a:gd name="T2" fmla="*/ 0 w 173"/>
                <a:gd name="T3" fmla="*/ 1 h 228"/>
                <a:gd name="T4" fmla="*/ 0 w 173"/>
                <a:gd name="T5" fmla="*/ 1 h 228"/>
                <a:gd name="T6" fmla="*/ 0 w 173"/>
                <a:gd name="T7" fmla="*/ 1 h 228"/>
                <a:gd name="T8" fmla="*/ 0 w 173"/>
                <a:gd name="T9" fmla="*/ 1 h 228"/>
                <a:gd name="T10" fmla="*/ 0 w 173"/>
                <a:gd name="T11" fmla="*/ 1 h 228"/>
                <a:gd name="T12" fmla="*/ 0 w 173"/>
                <a:gd name="T13" fmla="*/ 1 h 228"/>
                <a:gd name="T14" fmla="*/ 0 w 173"/>
                <a:gd name="T15" fmla="*/ 1 h 228"/>
                <a:gd name="T16" fmla="*/ 0 w 173"/>
                <a:gd name="T17" fmla="*/ 0 h 228"/>
                <a:gd name="T18" fmla="*/ 0 w 173"/>
                <a:gd name="T19" fmla="*/ 0 h 228"/>
                <a:gd name="T20" fmla="*/ 0 w 173"/>
                <a:gd name="T21" fmla="*/ 1 h 228"/>
                <a:gd name="T22" fmla="*/ 0 w 173"/>
                <a:gd name="T23" fmla="*/ 1 h 228"/>
                <a:gd name="T24" fmla="*/ 0 w 173"/>
                <a:gd name="T25" fmla="*/ 1 h 228"/>
                <a:gd name="T26" fmla="*/ 0 w 173"/>
                <a:gd name="T27" fmla="*/ 1 h 228"/>
                <a:gd name="T28" fmla="*/ 0 w 173"/>
                <a:gd name="T29" fmla="*/ 1 h 228"/>
                <a:gd name="T30" fmla="*/ 0 w 173"/>
                <a:gd name="T31" fmla="*/ 1 h 228"/>
                <a:gd name="T32" fmla="*/ 0 w 173"/>
                <a:gd name="T33" fmla="*/ 1 h 228"/>
                <a:gd name="T34" fmla="*/ 0 w 173"/>
                <a:gd name="T35" fmla="*/ 1 h 228"/>
                <a:gd name="T36" fmla="*/ 0 w 173"/>
                <a:gd name="T37" fmla="*/ 1 h 228"/>
                <a:gd name="T38" fmla="*/ 0 w 173"/>
                <a:gd name="T39" fmla="*/ 1 h 228"/>
                <a:gd name="T40" fmla="*/ 0 w 173"/>
                <a:gd name="T41" fmla="*/ 1 h 228"/>
                <a:gd name="T42" fmla="*/ 0 w 173"/>
                <a:gd name="T43" fmla="*/ 1 h 228"/>
                <a:gd name="T44" fmla="*/ 0 w 173"/>
                <a:gd name="T45" fmla="*/ 1 h 228"/>
                <a:gd name="T46" fmla="*/ 0 w 173"/>
                <a:gd name="T47" fmla="*/ 1 h 228"/>
                <a:gd name="T48" fmla="*/ 0 w 173"/>
                <a:gd name="T49" fmla="*/ 1 h 228"/>
                <a:gd name="T50" fmla="*/ 0 w 173"/>
                <a:gd name="T51" fmla="*/ 1 h 228"/>
                <a:gd name="T52" fmla="*/ 0 w 173"/>
                <a:gd name="T53" fmla="*/ 1 h 228"/>
                <a:gd name="T54" fmla="*/ 0 w 173"/>
                <a:gd name="T55" fmla="*/ 1 h 228"/>
                <a:gd name="T56" fmla="*/ 0 w 173"/>
                <a:gd name="T57" fmla="*/ 1 h 228"/>
                <a:gd name="T58" fmla="*/ 0 w 173"/>
                <a:gd name="T59" fmla="*/ 1 h 228"/>
                <a:gd name="T60" fmla="*/ 0 w 173"/>
                <a:gd name="T61" fmla="*/ 1 h 228"/>
                <a:gd name="T62" fmla="*/ 0 w 173"/>
                <a:gd name="T63" fmla="*/ 1 h 228"/>
                <a:gd name="T64" fmla="*/ 0 w 173"/>
                <a:gd name="T65" fmla="*/ 1 h 228"/>
                <a:gd name="T66" fmla="*/ 0 w 173"/>
                <a:gd name="T67" fmla="*/ 1 h 228"/>
                <a:gd name="T68" fmla="*/ 0 w 173"/>
                <a:gd name="T69" fmla="*/ 1 h 228"/>
                <a:gd name="T70" fmla="*/ 0 w 173"/>
                <a:gd name="T71" fmla="*/ 1 h 228"/>
                <a:gd name="T72" fmla="*/ 0 w 173"/>
                <a:gd name="T73" fmla="*/ 1 h 228"/>
                <a:gd name="T74" fmla="*/ 0 w 173"/>
                <a:gd name="T75" fmla="*/ 1 h 228"/>
                <a:gd name="T76" fmla="*/ 0 w 173"/>
                <a:gd name="T77" fmla="*/ 1 h 228"/>
                <a:gd name="T78" fmla="*/ 0 w 173"/>
                <a:gd name="T79" fmla="*/ 1 h 228"/>
                <a:gd name="T80" fmla="*/ 0 w 173"/>
                <a:gd name="T81" fmla="*/ 1 h 228"/>
                <a:gd name="T82" fmla="*/ 0 w 173"/>
                <a:gd name="T83" fmla="*/ 1 h 228"/>
                <a:gd name="T84" fmla="*/ 0 w 173"/>
                <a:gd name="T85" fmla="*/ 1 h 228"/>
                <a:gd name="T86" fmla="*/ 0 w 173"/>
                <a:gd name="T87" fmla="*/ 1 h 2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3"/>
                <a:gd name="T133" fmla="*/ 0 h 228"/>
                <a:gd name="T134" fmla="*/ 173 w 173"/>
                <a:gd name="T135" fmla="*/ 228 h 22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3" h="228">
                  <a:moveTo>
                    <a:pt x="103" y="114"/>
                  </a:moveTo>
                  <a:lnTo>
                    <a:pt x="171" y="114"/>
                  </a:lnTo>
                  <a:lnTo>
                    <a:pt x="171" y="97"/>
                  </a:lnTo>
                  <a:lnTo>
                    <a:pt x="97" y="97"/>
                  </a:lnTo>
                  <a:lnTo>
                    <a:pt x="97" y="54"/>
                  </a:lnTo>
                  <a:lnTo>
                    <a:pt x="159" y="54"/>
                  </a:lnTo>
                  <a:lnTo>
                    <a:pt x="159" y="36"/>
                  </a:lnTo>
                  <a:lnTo>
                    <a:pt x="97" y="36"/>
                  </a:lnTo>
                  <a:lnTo>
                    <a:pt x="97" y="0"/>
                  </a:lnTo>
                  <a:lnTo>
                    <a:pt x="76" y="0"/>
                  </a:lnTo>
                  <a:lnTo>
                    <a:pt x="76" y="36"/>
                  </a:lnTo>
                  <a:lnTo>
                    <a:pt x="14" y="36"/>
                  </a:lnTo>
                  <a:lnTo>
                    <a:pt x="14" y="54"/>
                  </a:lnTo>
                  <a:lnTo>
                    <a:pt x="76" y="54"/>
                  </a:lnTo>
                  <a:lnTo>
                    <a:pt x="76" y="97"/>
                  </a:lnTo>
                  <a:lnTo>
                    <a:pt x="3" y="97"/>
                  </a:lnTo>
                  <a:lnTo>
                    <a:pt x="3" y="114"/>
                  </a:lnTo>
                  <a:lnTo>
                    <a:pt x="70" y="114"/>
                  </a:lnTo>
                  <a:lnTo>
                    <a:pt x="54" y="135"/>
                  </a:lnTo>
                  <a:lnTo>
                    <a:pt x="38" y="155"/>
                  </a:lnTo>
                  <a:lnTo>
                    <a:pt x="19" y="174"/>
                  </a:lnTo>
                  <a:lnTo>
                    <a:pt x="0" y="192"/>
                  </a:lnTo>
                  <a:lnTo>
                    <a:pt x="11" y="208"/>
                  </a:lnTo>
                  <a:lnTo>
                    <a:pt x="29" y="192"/>
                  </a:lnTo>
                  <a:lnTo>
                    <a:pt x="46" y="173"/>
                  </a:lnTo>
                  <a:lnTo>
                    <a:pt x="62" y="154"/>
                  </a:lnTo>
                  <a:lnTo>
                    <a:pt x="76" y="133"/>
                  </a:lnTo>
                  <a:lnTo>
                    <a:pt x="76" y="228"/>
                  </a:lnTo>
                  <a:lnTo>
                    <a:pt x="97" y="228"/>
                  </a:lnTo>
                  <a:lnTo>
                    <a:pt x="97" y="133"/>
                  </a:lnTo>
                  <a:lnTo>
                    <a:pt x="111" y="154"/>
                  </a:lnTo>
                  <a:lnTo>
                    <a:pt x="127" y="173"/>
                  </a:lnTo>
                  <a:lnTo>
                    <a:pt x="144" y="192"/>
                  </a:lnTo>
                  <a:lnTo>
                    <a:pt x="162" y="208"/>
                  </a:lnTo>
                  <a:lnTo>
                    <a:pt x="173" y="192"/>
                  </a:lnTo>
                  <a:lnTo>
                    <a:pt x="154" y="174"/>
                  </a:lnTo>
                  <a:lnTo>
                    <a:pt x="136" y="155"/>
                  </a:lnTo>
                  <a:lnTo>
                    <a:pt x="119" y="135"/>
                  </a:lnTo>
                  <a:lnTo>
                    <a:pt x="103" y="1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1" name="Freeform 293"/>
            <p:cNvSpPr>
              <a:spLocks noChangeAspect="1"/>
            </p:cNvSpPr>
            <p:nvPr/>
          </p:nvSpPr>
          <p:spPr bwMode="auto">
            <a:xfrm>
              <a:off x="5103" y="435"/>
              <a:ext cx="89" cy="115"/>
            </a:xfrm>
            <a:custGeom>
              <a:avLst/>
              <a:gdLst>
                <a:gd name="T0" fmla="*/ 1 w 175"/>
                <a:gd name="T1" fmla="*/ 1 h 228"/>
                <a:gd name="T2" fmla="*/ 1 w 175"/>
                <a:gd name="T3" fmla="*/ 1 h 228"/>
                <a:gd name="T4" fmla="*/ 1 w 175"/>
                <a:gd name="T5" fmla="*/ 1 h 228"/>
                <a:gd name="T6" fmla="*/ 1 w 175"/>
                <a:gd name="T7" fmla="*/ 1 h 228"/>
                <a:gd name="T8" fmla="*/ 1 w 175"/>
                <a:gd name="T9" fmla="*/ 1 h 228"/>
                <a:gd name="T10" fmla="*/ 1 w 175"/>
                <a:gd name="T11" fmla="*/ 1 h 228"/>
                <a:gd name="T12" fmla="*/ 1 w 175"/>
                <a:gd name="T13" fmla="*/ 1 h 228"/>
                <a:gd name="T14" fmla="*/ 1 w 175"/>
                <a:gd name="T15" fmla="*/ 1 h 228"/>
                <a:gd name="T16" fmla="*/ 1 w 175"/>
                <a:gd name="T17" fmla="*/ 1 h 228"/>
                <a:gd name="T18" fmla="*/ 1 w 175"/>
                <a:gd name="T19" fmla="*/ 1 h 228"/>
                <a:gd name="T20" fmla="*/ 1 w 175"/>
                <a:gd name="T21" fmla="*/ 1 h 228"/>
                <a:gd name="T22" fmla="*/ 1 w 175"/>
                <a:gd name="T23" fmla="*/ 1 h 228"/>
                <a:gd name="T24" fmla="*/ 1 w 175"/>
                <a:gd name="T25" fmla="*/ 0 h 228"/>
                <a:gd name="T26" fmla="*/ 1 w 175"/>
                <a:gd name="T27" fmla="*/ 0 h 228"/>
                <a:gd name="T28" fmla="*/ 1 w 175"/>
                <a:gd name="T29" fmla="*/ 1 h 228"/>
                <a:gd name="T30" fmla="*/ 1 w 175"/>
                <a:gd name="T31" fmla="*/ 1 h 228"/>
                <a:gd name="T32" fmla="*/ 1 w 175"/>
                <a:gd name="T33" fmla="*/ 1 h 228"/>
                <a:gd name="T34" fmla="*/ 1 w 175"/>
                <a:gd name="T35" fmla="*/ 1 h 228"/>
                <a:gd name="T36" fmla="*/ 1 w 175"/>
                <a:gd name="T37" fmla="*/ 1 h 228"/>
                <a:gd name="T38" fmla="*/ 1 w 175"/>
                <a:gd name="T39" fmla="*/ 1 h 228"/>
                <a:gd name="T40" fmla="*/ 1 w 175"/>
                <a:gd name="T41" fmla="*/ 1 h 228"/>
                <a:gd name="T42" fmla="*/ 1 w 175"/>
                <a:gd name="T43" fmla="*/ 1 h 228"/>
                <a:gd name="T44" fmla="*/ 1 w 175"/>
                <a:gd name="T45" fmla="*/ 1 h 228"/>
                <a:gd name="T46" fmla="*/ 1 w 175"/>
                <a:gd name="T47" fmla="*/ 1 h 228"/>
                <a:gd name="T48" fmla="*/ 1 w 175"/>
                <a:gd name="T49" fmla="*/ 1 h 228"/>
                <a:gd name="T50" fmla="*/ 1 w 175"/>
                <a:gd name="T51" fmla="*/ 1 h 228"/>
                <a:gd name="T52" fmla="*/ 1 w 175"/>
                <a:gd name="T53" fmla="*/ 1 h 228"/>
                <a:gd name="T54" fmla="*/ 1 w 175"/>
                <a:gd name="T55" fmla="*/ 1 h 228"/>
                <a:gd name="T56" fmla="*/ 1 w 175"/>
                <a:gd name="T57" fmla="*/ 1 h 228"/>
                <a:gd name="T58" fmla="*/ 1 w 175"/>
                <a:gd name="T59" fmla="*/ 1 h 228"/>
                <a:gd name="T60" fmla="*/ 0 w 175"/>
                <a:gd name="T61" fmla="*/ 1 h 228"/>
                <a:gd name="T62" fmla="*/ 1 w 175"/>
                <a:gd name="T63" fmla="*/ 1 h 228"/>
                <a:gd name="T64" fmla="*/ 1 w 175"/>
                <a:gd name="T65" fmla="*/ 1 h 228"/>
                <a:gd name="T66" fmla="*/ 1 w 175"/>
                <a:gd name="T67" fmla="*/ 1 h 228"/>
                <a:gd name="T68" fmla="*/ 1 w 175"/>
                <a:gd name="T69" fmla="*/ 1 h 228"/>
                <a:gd name="T70" fmla="*/ 1 w 175"/>
                <a:gd name="T71" fmla="*/ 1 h 228"/>
                <a:gd name="T72" fmla="*/ 1 w 175"/>
                <a:gd name="T73" fmla="*/ 1 h 228"/>
                <a:gd name="T74" fmla="*/ 1 w 175"/>
                <a:gd name="T75" fmla="*/ 1 h 228"/>
                <a:gd name="T76" fmla="*/ 1 w 175"/>
                <a:gd name="T77" fmla="*/ 1 h 228"/>
                <a:gd name="T78" fmla="*/ 1 w 175"/>
                <a:gd name="T79" fmla="*/ 1 h 228"/>
                <a:gd name="T80" fmla="*/ 1 w 175"/>
                <a:gd name="T81" fmla="*/ 1 h 228"/>
                <a:gd name="T82" fmla="*/ 1 w 175"/>
                <a:gd name="T83" fmla="*/ 1 h 228"/>
                <a:gd name="T84" fmla="*/ 1 w 175"/>
                <a:gd name="T85" fmla="*/ 1 h 228"/>
                <a:gd name="T86" fmla="*/ 1 w 175"/>
                <a:gd name="T87" fmla="*/ 1 h 228"/>
                <a:gd name="T88" fmla="*/ 1 w 175"/>
                <a:gd name="T89" fmla="*/ 1 h 228"/>
                <a:gd name="T90" fmla="*/ 1 w 175"/>
                <a:gd name="T91" fmla="*/ 1 h 228"/>
                <a:gd name="T92" fmla="*/ 1 w 175"/>
                <a:gd name="T93" fmla="*/ 1 h 228"/>
                <a:gd name="T94" fmla="*/ 1 w 175"/>
                <a:gd name="T95" fmla="*/ 1 h 228"/>
                <a:gd name="T96" fmla="*/ 1 w 175"/>
                <a:gd name="T97" fmla="*/ 1 h 228"/>
                <a:gd name="T98" fmla="*/ 1 w 175"/>
                <a:gd name="T99" fmla="*/ 1 h 228"/>
                <a:gd name="T100" fmla="*/ 1 w 175"/>
                <a:gd name="T101" fmla="*/ 1 h 228"/>
                <a:gd name="T102" fmla="*/ 1 w 175"/>
                <a:gd name="T103" fmla="*/ 1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75"/>
                <a:gd name="T157" fmla="*/ 0 h 228"/>
                <a:gd name="T158" fmla="*/ 175 w 175"/>
                <a:gd name="T159" fmla="*/ 228 h 2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75" h="228">
                  <a:moveTo>
                    <a:pt x="108" y="125"/>
                  </a:moveTo>
                  <a:lnTo>
                    <a:pt x="172" y="125"/>
                  </a:lnTo>
                  <a:lnTo>
                    <a:pt x="172" y="108"/>
                  </a:lnTo>
                  <a:lnTo>
                    <a:pt x="143" y="108"/>
                  </a:lnTo>
                  <a:lnTo>
                    <a:pt x="143" y="63"/>
                  </a:lnTo>
                  <a:lnTo>
                    <a:pt x="124" y="63"/>
                  </a:lnTo>
                  <a:lnTo>
                    <a:pt x="124" y="108"/>
                  </a:lnTo>
                  <a:lnTo>
                    <a:pt x="97" y="108"/>
                  </a:lnTo>
                  <a:lnTo>
                    <a:pt x="97" y="46"/>
                  </a:lnTo>
                  <a:lnTo>
                    <a:pt x="164" y="46"/>
                  </a:lnTo>
                  <a:lnTo>
                    <a:pt x="164" y="30"/>
                  </a:lnTo>
                  <a:lnTo>
                    <a:pt x="97" y="30"/>
                  </a:lnTo>
                  <a:lnTo>
                    <a:pt x="97" y="0"/>
                  </a:lnTo>
                  <a:lnTo>
                    <a:pt x="78" y="0"/>
                  </a:lnTo>
                  <a:lnTo>
                    <a:pt x="78" y="30"/>
                  </a:lnTo>
                  <a:lnTo>
                    <a:pt x="12" y="30"/>
                  </a:lnTo>
                  <a:lnTo>
                    <a:pt x="12" y="46"/>
                  </a:lnTo>
                  <a:lnTo>
                    <a:pt x="78" y="46"/>
                  </a:lnTo>
                  <a:lnTo>
                    <a:pt x="78" y="108"/>
                  </a:lnTo>
                  <a:lnTo>
                    <a:pt x="50" y="108"/>
                  </a:lnTo>
                  <a:lnTo>
                    <a:pt x="50" y="63"/>
                  </a:lnTo>
                  <a:lnTo>
                    <a:pt x="32" y="63"/>
                  </a:lnTo>
                  <a:lnTo>
                    <a:pt x="32" y="108"/>
                  </a:lnTo>
                  <a:lnTo>
                    <a:pt x="4" y="108"/>
                  </a:lnTo>
                  <a:lnTo>
                    <a:pt x="4" y="125"/>
                  </a:lnTo>
                  <a:lnTo>
                    <a:pt x="67" y="125"/>
                  </a:lnTo>
                  <a:lnTo>
                    <a:pt x="51" y="144"/>
                  </a:lnTo>
                  <a:lnTo>
                    <a:pt x="35" y="162"/>
                  </a:lnTo>
                  <a:lnTo>
                    <a:pt x="18" y="179"/>
                  </a:lnTo>
                  <a:lnTo>
                    <a:pt x="0" y="195"/>
                  </a:lnTo>
                  <a:lnTo>
                    <a:pt x="12" y="211"/>
                  </a:lnTo>
                  <a:lnTo>
                    <a:pt x="29" y="195"/>
                  </a:lnTo>
                  <a:lnTo>
                    <a:pt x="46" y="176"/>
                  </a:lnTo>
                  <a:lnTo>
                    <a:pt x="64" y="157"/>
                  </a:lnTo>
                  <a:lnTo>
                    <a:pt x="78" y="138"/>
                  </a:lnTo>
                  <a:lnTo>
                    <a:pt x="78" y="228"/>
                  </a:lnTo>
                  <a:lnTo>
                    <a:pt x="97" y="228"/>
                  </a:lnTo>
                  <a:lnTo>
                    <a:pt x="97" y="138"/>
                  </a:lnTo>
                  <a:lnTo>
                    <a:pt x="112" y="157"/>
                  </a:lnTo>
                  <a:lnTo>
                    <a:pt x="129" y="176"/>
                  </a:lnTo>
                  <a:lnTo>
                    <a:pt x="147" y="195"/>
                  </a:lnTo>
                  <a:lnTo>
                    <a:pt x="164" y="211"/>
                  </a:lnTo>
                  <a:lnTo>
                    <a:pt x="175" y="195"/>
                  </a:lnTo>
                  <a:lnTo>
                    <a:pt x="158" y="179"/>
                  </a:lnTo>
                  <a:lnTo>
                    <a:pt x="140" y="162"/>
                  </a:lnTo>
                  <a:lnTo>
                    <a:pt x="124" y="144"/>
                  </a:lnTo>
                  <a:lnTo>
                    <a:pt x="108" y="1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2" name="Rectangle 294"/>
            <p:cNvSpPr>
              <a:spLocks noChangeAspect="1" noChangeArrowheads="1"/>
            </p:cNvSpPr>
            <p:nvPr/>
          </p:nvSpPr>
          <p:spPr bwMode="auto">
            <a:xfrm>
              <a:off x="5270" y="447"/>
              <a:ext cx="11" cy="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tx2"/>
                </a:buClr>
                <a:buFont typeface="Wingdings" pitchFamily="2" charset="2"/>
                <a:buNone/>
              </a:pPr>
              <a:endParaRPr lang="ja-JP" altLang="en-US" sz="140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3" name="Freeform 295"/>
            <p:cNvSpPr>
              <a:spLocks noChangeAspect="1"/>
            </p:cNvSpPr>
            <p:nvPr/>
          </p:nvSpPr>
          <p:spPr bwMode="auto">
            <a:xfrm>
              <a:off x="5213" y="439"/>
              <a:ext cx="52" cy="33"/>
            </a:xfrm>
            <a:custGeom>
              <a:avLst/>
              <a:gdLst>
                <a:gd name="T0" fmla="*/ 0 w 106"/>
                <a:gd name="T1" fmla="*/ 0 h 67"/>
                <a:gd name="T2" fmla="*/ 0 w 106"/>
                <a:gd name="T3" fmla="*/ 0 h 67"/>
                <a:gd name="T4" fmla="*/ 0 w 106"/>
                <a:gd name="T5" fmla="*/ 0 h 67"/>
                <a:gd name="T6" fmla="*/ 0 w 106"/>
                <a:gd name="T7" fmla="*/ 0 h 67"/>
                <a:gd name="T8" fmla="*/ 0 w 106"/>
                <a:gd name="T9" fmla="*/ 0 h 67"/>
                <a:gd name="T10" fmla="*/ 0 w 106"/>
                <a:gd name="T11" fmla="*/ 0 h 67"/>
                <a:gd name="T12" fmla="*/ 0 w 106"/>
                <a:gd name="T13" fmla="*/ 0 h 67"/>
                <a:gd name="T14" fmla="*/ 0 w 106"/>
                <a:gd name="T15" fmla="*/ 0 h 67"/>
                <a:gd name="T16" fmla="*/ 0 w 106"/>
                <a:gd name="T17" fmla="*/ 0 h 67"/>
                <a:gd name="T18" fmla="*/ 0 w 106"/>
                <a:gd name="T19" fmla="*/ 0 h 67"/>
                <a:gd name="T20" fmla="*/ 0 w 106"/>
                <a:gd name="T21" fmla="*/ 0 h 67"/>
                <a:gd name="T22" fmla="*/ 0 w 106"/>
                <a:gd name="T23" fmla="*/ 0 h 67"/>
                <a:gd name="T24" fmla="*/ 0 w 106"/>
                <a:gd name="T25" fmla="*/ 0 h 67"/>
                <a:gd name="T26" fmla="*/ 0 w 106"/>
                <a:gd name="T27" fmla="*/ 0 h 67"/>
                <a:gd name="T28" fmla="*/ 0 w 106"/>
                <a:gd name="T29" fmla="*/ 0 h 67"/>
                <a:gd name="T30" fmla="*/ 0 w 106"/>
                <a:gd name="T31" fmla="*/ 0 h 67"/>
                <a:gd name="T32" fmla="*/ 0 w 106"/>
                <a:gd name="T33" fmla="*/ 0 h 67"/>
                <a:gd name="T34" fmla="*/ 0 w 106"/>
                <a:gd name="T35" fmla="*/ 0 h 67"/>
                <a:gd name="T36" fmla="*/ 0 w 106"/>
                <a:gd name="T37" fmla="*/ 0 h 67"/>
                <a:gd name="T38" fmla="*/ 0 w 106"/>
                <a:gd name="T39" fmla="*/ 0 h 67"/>
                <a:gd name="T40" fmla="*/ 0 w 106"/>
                <a:gd name="T41" fmla="*/ 0 h 67"/>
                <a:gd name="T42" fmla="*/ 0 w 106"/>
                <a:gd name="T43" fmla="*/ 0 h 67"/>
                <a:gd name="T44" fmla="*/ 0 w 106"/>
                <a:gd name="T45" fmla="*/ 0 h 67"/>
                <a:gd name="T46" fmla="*/ 0 w 106"/>
                <a:gd name="T47" fmla="*/ 0 h 6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06"/>
                <a:gd name="T73" fmla="*/ 0 h 67"/>
                <a:gd name="T74" fmla="*/ 106 w 106"/>
                <a:gd name="T75" fmla="*/ 67 h 6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06" h="67">
                  <a:moveTo>
                    <a:pt x="70" y="8"/>
                  </a:moveTo>
                  <a:lnTo>
                    <a:pt x="70" y="8"/>
                  </a:lnTo>
                  <a:lnTo>
                    <a:pt x="65" y="2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49" y="3"/>
                  </a:lnTo>
                  <a:lnTo>
                    <a:pt x="44" y="8"/>
                  </a:lnTo>
                  <a:lnTo>
                    <a:pt x="24" y="30"/>
                  </a:lnTo>
                  <a:lnTo>
                    <a:pt x="0" y="51"/>
                  </a:lnTo>
                  <a:lnTo>
                    <a:pt x="9" y="67"/>
                  </a:lnTo>
                  <a:lnTo>
                    <a:pt x="35" y="43"/>
                  </a:lnTo>
                  <a:lnTo>
                    <a:pt x="57" y="17"/>
                  </a:lnTo>
                  <a:lnTo>
                    <a:pt x="74" y="35"/>
                  </a:lnTo>
                  <a:lnTo>
                    <a:pt x="97" y="56"/>
                  </a:lnTo>
                  <a:lnTo>
                    <a:pt x="106" y="41"/>
                  </a:lnTo>
                  <a:lnTo>
                    <a:pt x="89" y="25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4" name="Freeform 296"/>
            <p:cNvSpPr>
              <a:spLocks noChangeAspect="1"/>
            </p:cNvSpPr>
            <p:nvPr/>
          </p:nvSpPr>
          <p:spPr bwMode="auto">
            <a:xfrm>
              <a:off x="5278" y="440"/>
              <a:ext cx="22" cy="105"/>
            </a:xfrm>
            <a:custGeom>
              <a:avLst/>
              <a:gdLst>
                <a:gd name="T0" fmla="*/ 1 w 42"/>
                <a:gd name="T1" fmla="*/ 0 h 213"/>
                <a:gd name="T2" fmla="*/ 1 w 42"/>
                <a:gd name="T3" fmla="*/ 0 h 213"/>
                <a:gd name="T4" fmla="*/ 1 w 42"/>
                <a:gd name="T5" fmla="*/ 0 h 213"/>
                <a:gd name="T6" fmla="*/ 1 w 42"/>
                <a:gd name="T7" fmla="*/ 0 h 213"/>
                <a:gd name="T8" fmla="*/ 1 w 42"/>
                <a:gd name="T9" fmla="*/ 0 h 213"/>
                <a:gd name="T10" fmla="*/ 1 w 42"/>
                <a:gd name="T11" fmla="*/ 0 h 213"/>
                <a:gd name="T12" fmla="*/ 0 w 42"/>
                <a:gd name="T13" fmla="*/ 0 h 213"/>
                <a:gd name="T14" fmla="*/ 0 w 42"/>
                <a:gd name="T15" fmla="*/ 0 h 213"/>
                <a:gd name="T16" fmla="*/ 1 w 42"/>
                <a:gd name="T17" fmla="*/ 0 h 213"/>
                <a:gd name="T18" fmla="*/ 1 w 42"/>
                <a:gd name="T19" fmla="*/ 0 h 213"/>
                <a:gd name="T20" fmla="*/ 1 w 42"/>
                <a:gd name="T21" fmla="*/ 0 h 213"/>
                <a:gd name="T22" fmla="*/ 1 w 42"/>
                <a:gd name="T23" fmla="*/ 0 h 213"/>
                <a:gd name="T24" fmla="*/ 1 w 42"/>
                <a:gd name="T25" fmla="*/ 0 h 213"/>
                <a:gd name="T26" fmla="*/ 1 w 42"/>
                <a:gd name="T27" fmla="*/ 0 h 213"/>
                <a:gd name="T28" fmla="*/ 1 w 42"/>
                <a:gd name="T29" fmla="*/ 0 h 213"/>
                <a:gd name="T30" fmla="*/ 1 w 42"/>
                <a:gd name="T31" fmla="*/ 0 h 2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2"/>
                <a:gd name="T49" fmla="*/ 0 h 213"/>
                <a:gd name="T50" fmla="*/ 42 w 42"/>
                <a:gd name="T51" fmla="*/ 213 h 21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2" h="213">
                  <a:moveTo>
                    <a:pt x="23" y="0"/>
                  </a:moveTo>
                  <a:lnTo>
                    <a:pt x="23" y="189"/>
                  </a:lnTo>
                  <a:lnTo>
                    <a:pt x="21" y="194"/>
                  </a:lnTo>
                  <a:lnTo>
                    <a:pt x="19" y="196"/>
                  </a:lnTo>
                  <a:lnTo>
                    <a:pt x="16" y="196"/>
                  </a:lnTo>
                  <a:lnTo>
                    <a:pt x="0" y="196"/>
                  </a:lnTo>
                  <a:lnTo>
                    <a:pt x="0" y="213"/>
                  </a:lnTo>
                  <a:lnTo>
                    <a:pt x="23" y="213"/>
                  </a:lnTo>
                  <a:lnTo>
                    <a:pt x="30" y="213"/>
                  </a:lnTo>
                  <a:lnTo>
                    <a:pt x="37" y="208"/>
                  </a:lnTo>
                  <a:lnTo>
                    <a:pt x="40" y="202"/>
                  </a:lnTo>
                  <a:lnTo>
                    <a:pt x="42" y="194"/>
                  </a:lnTo>
                  <a:lnTo>
                    <a:pt x="4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5" name="Freeform 297"/>
            <p:cNvSpPr>
              <a:spLocks noChangeAspect="1" noEditPoints="1"/>
            </p:cNvSpPr>
            <p:nvPr/>
          </p:nvSpPr>
          <p:spPr bwMode="auto">
            <a:xfrm>
              <a:off x="5213" y="458"/>
              <a:ext cx="52" cy="86"/>
            </a:xfrm>
            <a:custGeom>
              <a:avLst/>
              <a:gdLst>
                <a:gd name="T0" fmla="*/ 1 w 102"/>
                <a:gd name="T1" fmla="*/ 0 h 173"/>
                <a:gd name="T2" fmla="*/ 1 w 102"/>
                <a:gd name="T3" fmla="*/ 0 h 173"/>
                <a:gd name="T4" fmla="*/ 1 w 102"/>
                <a:gd name="T5" fmla="*/ 0 h 173"/>
                <a:gd name="T6" fmla="*/ 1 w 102"/>
                <a:gd name="T7" fmla="*/ 0 h 173"/>
                <a:gd name="T8" fmla="*/ 1 w 102"/>
                <a:gd name="T9" fmla="*/ 0 h 173"/>
                <a:gd name="T10" fmla="*/ 1 w 102"/>
                <a:gd name="T11" fmla="*/ 0 h 173"/>
                <a:gd name="T12" fmla="*/ 1 w 102"/>
                <a:gd name="T13" fmla="*/ 0 h 173"/>
                <a:gd name="T14" fmla="*/ 1 w 102"/>
                <a:gd name="T15" fmla="*/ 0 h 173"/>
                <a:gd name="T16" fmla="*/ 1 w 102"/>
                <a:gd name="T17" fmla="*/ 0 h 173"/>
                <a:gd name="T18" fmla="*/ 1 w 102"/>
                <a:gd name="T19" fmla="*/ 0 h 173"/>
                <a:gd name="T20" fmla="*/ 1 w 102"/>
                <a:gd name="T21" fmla="*/ 0 h 173"/>
                <a:gd name="T22" fmla="*/ 1 w 102"/>
                <a:gd name="T23" fmla="*/ 0 h 173"/>
                <a:gd name="T24" fmla="*/ 1 w 102"/>
                <a:gd name="T25" fmla="*/ 0 h 173"/>
                <a:gd name="T26" fmla="*/ 1 w 102"/>
                <a:gd name="T27" fmla="*/ 0 h 173"/>
                <a:gd name="T28" fmla="*/ 1 w 102"/>
                <a:gd name="T29" fmla="*/ 0 h 173"/>
                <a:gd name="T30" fmla="*/ 1 w 102"/>
                <a:gd name="T31" fmla="*/ 0 h 173"/>
                <a:gd name="T32" fmla="*/ 1 w 102"/>
                <a:gd name="T33" fmla="*/ 0 h 173"/>
                <a:gd name="T34" fmla="*/ 1 w 102"/>
                <a:gd name="T35" fmla="*/ 0 h 173"/>
                <a:gd name="T36" fmla="*/ 1 w 102"/>
                <a:gd name="T37" fmla="*/ 0 h 173"/>
                <a:gd name="T38" fmla="*/ 1 w 102"/>
                <a:gd name="T39" fmla="*/ 0 h 173"/>
                <a:gd name="T40" fmla="*/ 1 w 102"/>
                <a:gd name="T41" fmla="*/ 0 h 173"/>
                <a:gd name="T42" fmla="*/ 1 w 102"/>
                <a:gd name="T43" fmla="*/ 0 h 173"/>
                <a:gd name="T44" fmla="*/ 1 w 102"/>
                <a:gd name="T45" fmla="*/ 0 h 173"/>
                <a:gd name="T46" fmla="*/ 1 w 102"/>
                <a:gd name="T47" fmla="*/ 0 h 173"/>
                <a:gd name="T48" fmla="*/ 1 w 102"/>
                <a:gd name="T49" fmla="*/ 0 h 173"/>
                <a:gd name="T50" fmla="*/ 1 w 102"/>
                <a:gd name="T51" fmla="*/ 0 h 173"/>
                <a:gd name="T52" fmla="*/ 1 w 102"/>
                <a:gd name="T53" fmla="*/ 0 h 173"/>
                <a:gd name="T54" fmla="*/ 1 w 102"/>
                <a:gd name="T55" fmla="*/ 0 h 173"/>
                <a:gd name="T56" fmla="*/ 1 w 102"/>
                <a:gd name="T57" fmla="*/ 0 h 173"/>
                <a:gd name="T58" fmla="*/ 1 w 102"/>
                <a:gd name="T59" fmla="*/ 0 h 173"/>
                <a:gd name="T60" fmla="*/ 1 w 102"/>
                <a:gd name="T61" fmla="*/ 0 h 173"/>
                <a:gd name="T62" fmla="*/ 1 w 102"/>
                <a:gd name="T63" fmla="*/ 0 h 173"/>
                <a:gd name="T64" fmla="*/ 1 w 102"/>
                <a:gd name="T65" fmla="*/ 0 h 173"/>
                <a:gd name="T66" fmla="*/ 1 w 102"/>
                <a:gd name="T67" fmla="*/ 0 h 173"/>
                <a:gd name="T68" fmla="*/ 1 w 102"/>
                <a:gd name="T69" fmla="*/ 0 h 173"/>
                <a:gd name="T70" fmla="*/ 1 w 102"/>
                <a:gd name="T71" fmla="*/ 0 h 173"/>
                <a:gd name="T72" fmla="*/ 1 w 102"/>
                <a:gd name="T73" fmla="*/ 0 h 173"/>
                <a:gd name="T74" fmla="*/ 1 w 102"/>
                <a:gd name="T75" fmla="*/ 0 h 173"/>
                <a:gd name="T76" fmla="*/ 1 w 102"/>
                <a:gd name="T77" fmla="*/ 0 h 173"/>
                <a:gd name="T78" fmla="*/ 1 w 102"/>
                <a:gd name="T79" fmla="*/ 0 h 173"/>
                <a:gd name="T80" fmla="*/ 1 w 102"/>
                <a:gd name="T81" fmla="*/ 0 h 173"/>
                <a:gd name="T82" fmla="*/ 1 w 102"/>
                <a:gd name="T83" fmla="*/ 0 h 173"/>
                <a:gd name="T84" fmla="*/ 1 w 102"/>
                <a:gd name="T85" fmla="*/ 0 h 173"/>
                <a:gd name="T86" fmla="*/ 1 w 102"/>
                <a:gd name="T87" fmla="*/ 0 h 173"/>
                <a:gd name="T88" fmla="*/ 1 w 102"/>
                <a:gd name="T89" fmla="*/ 0 h 173"/>
                <a:gd name="T90" fmla="*/ 1 w 102"/>
                <a:gd name="T91" fmla="*/ 0 h 173"/>
                <a:gd name="T92" fmla="*/ 1 w 102"/>
                <a:gd name="T93" fmla="*/ 0 h 173"/>
                <a:gd name="T94" fmla="*/ 1 w 102"/>
                <a:gd name="T95" fmla="*/ 0 h 17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2"/>
                <a:gd name="T145" fmla="*/ 0 h 173"/>
                <a:gd name="T146" fmla="*/ 102 w 102"/>
                <a:gd name="T147" fmla="*/ 173 h 17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2" h="173">
                  <a:moveTo>
                    <a:pt x="88" y="114"/>
                  </a:moveTo>
                  <a:lnTo>
                    <a:pt x="40" y="114"/>
                  </a:lnTo>
                  <a:lnTo>
                    <a:pt x="35" y="116"/>
                  </a:lnTo>
                  <a:lnTo>
                    <a:pt x="30" y="117"/>
                  </a:lnTo>
                  <a:lnTo>
                    <a:pt x="32" y="100"/>
                  </a:lnTo>
                  <a:lnTo>
                    <a:pt x="84" y="100"/>
                  </a:lnTo>
                  <a:lnTo>
                    <a:pt x="89" y="100"/>
                  </a:lnTo>
                  <a:lnTo>
                    <a:pt x="94" y="97"/>
                  </a:lnTo>
                  <a:lnTo>
                    <a:pt x="96" y="92"/>
                  </a:lnTo>
                  <a:lnTo>
                    <a:pt x="97" y="87"/>
                  </a:lnTo>
                  <a:lnTo>
                    <a:pt x="97" y="38"/>
                  </a:lnTo>
                  <a:lnTo>
                    <a:pt x="96" y="31"/>
                  </a:lnTo>
                  <a:lnTo>
                    <a:pt x="94" y="27"/>
                  </a:lnTo>
                  <a:lnTo>
                    <a:pt x="89" y="25"/>
                  </a:lnTo>
                  <a:lnTo>
                    <a:pt x="84" y="24"/>
                  </a:lnTo>
                  <a:lnTo>
                    <a:pt x="65" y="24"/>
                  </a:lnTo>
                  <a:lnTo>
                    <a:pt x="65" y="0"/>
                  </a:lnTo>
                  <a:lnTo>
                    <a:pt x="48" y="0"/>
                  </a:lnTo>
                  <a:lnTo>
                    <a:pt x="48" y="24"/>
                  </a:lnTo>
                  <a:lnTo>
                    <a:pt x="27" y="24"/>
                  </a:lnTo>
                  <a:lnTo>
                    <a:pt x="23" y="25"/>
                  </a:lnTo>
                  <a:lnTo>
                    <a:pt x="18" y="27"/>
                  </a:lnTo>
                  <a:lnTo>
                    <a:pt x="16" y="31"/>
                  </a:lnTo>
                  <a:lnTo>
                    <a:pt x="15" y="38"/>
                  </a:lnTo>
                  <a:lnTo>
                    <a:pt x="15" y="79"/>
                  </a:lnTo>
                  <a:lnTo>
                    <a:pt x="15" y="105"/>
                  </a:lnTo>
                  <a:lnTo>
                    <a:pt x="11" y="125"/>
                  </a:lnTo>
                  <a:lnTo>
                    <a:pt x="7" y="143"/>
                  </a:lnTo>
                  <a:lnTo>
                    <a:pt x="0" y="160"/>
                  </a:lnTo>
                  <a:lnTo>
                    <a:pt x="15" y="170"/>
                  </a:lnTo>
                  <a:lnTo>
                    <a:pt x="21" y="154"/>
                  </a:lnTo>
                  <a:lnTo>
                    <a:pt x="27" y="138"/>
                  </a:lnTo>
                  <a:lnTo>
                    <a:pt x="27" y="160"/>
                  </a:lnTo>
                  <a:lnTo>
                    <a:pt x="27" y="166"/>
                  </a:lnTo>
                  <a:lnTo>
                    <a:pt x="30" y="170"/>
                  </a:lnTo>
                  <a:lnTo>
                    <a:pt x="34" y="173"/>
                  </a:lnTo>
                  <a:lnTo>
                    <a:pt x="40" y="173"/>
                  </a:lnTo>
                  <a:lnTo>
                    <a:pt x="88" y="173"/>
                  </a:lnTo>
                  <a:lnTo>
                    <a:pt x="94" y="173"/>
                  </a:lnTo>
                  <a:lnTo>
                    <a:pt x="97" y="170"/>
                  </a:lnTo>
                  <a:lnTo>
                    <a:pt x="100" y="166"/>
                  </a:lnTo>
                  <a:lnTo>
                    <a:pt x="102" y="160"/>
                  </a:lnTo>
                  <a:lnTo>
                    <a:pt x="102" y="128"/>
                  </a:lnTo>
                  <a:lnTo>
                    <a:pt x="100" y="122"/>
                  </a:lnTo>
                  <a:lnTo>
                    <a:pt x="97" y="117"/>
                  </a:lnTo>
                  <a:lnTo>
                    <a:pt x="94" y="116"/>
                  </a:lnTo>
                  <a:lnTo>
                    <a:pt x="88" y="114"/>
                  </a:lnTo>
                  <a:close/>
                  <a:moveTo>
                    <a:pt x="75" y="85"/>
                  </a:moveTo>
                  <a:lnTo>
                    <a:pt x="32" y="85"/>
                  </a:lnTo>
                  <a:lnTo>
                    <a:pt x="32" y="68"/>
                  </a:lnTo>
                  <a:lnTo>
                    <a:pt x="78" y="68"/>
                  </a:lnTo>
                  <a:lnTo>
                    <a:pt x="78" y="81"/>
                  </a:lnTo>
                  <a:lnTo>
                    <a:pt x="78" y="84"/>
                  </a:lnTo>
                  <a:lnTo>
                    <a:pt x="75" y="85"/>
                  </a:lnTo>
                  <a:close/>
                  <a:moveTo>
                    <a:pt x="37" y="38"/>
                  </a:moveTo>
                  <a:lnTo>
                    <a:pt x="75" y="38"/>
                  </a:lnTo>
                  <a:lnTo>
                    <a:pt x="78" y="39"/>
                  </a:lnTo>
                  <a:lnTo>
                    <a:pt x="78" y="43"/>
                  </a:lnTo>
                  <a:lnTo>
                    <a:pt x="78" y="54"/>
                  </a:lnTo>
                  <a:lnTo>
                    <a:pt x="32" y="54"/>
                  </a:lnTo>
                  <a:lnTo>
                    <a:pt x="32" y="43"/>
                  </a:lnTo>
                  <a:lnTo>
                    <a:pt x="34" y="39"/>
                  </a:lnTo>
                  <a:lnTo>
                    <a:pt x="37" y="38"/>
                  </a:lnTo>
                  <a:close/>
                  <a:moveTo>
                    <a:pt x="83" y="154"/>
                  </a:moveTo>
                  <a:lnTo>
                    <a:pt x="83" y="154"/>
                  </a:lnTo>
                  <a:lnTo>
                    <a:pt x="83" y="157"/>
                  </a:lnTo>
                  <a:lnTo>
                    <a:pt x="80" y="157"/>
                  </a:lnTo>
                  <a:lnTo>
                    <a:pt x="48" y="157"/>
                  </a:lnTo>
                  <a:lnTo>
                    <a:pt x="45" y="157"/>
                  </a:lnTo>
                  <a:lnTo>
                    <a:pt x="45" y="154"/>
                  </a:lnTo>
                  <a:lnTo>
                    <a:pt x="45" y="133"/>
                  </a:lnTo>
                  <a:lnTo>
                    <a:pt x="45" y="130"/>
                  </a:lnTo>
                  <a:lnTo>
                    <a:pt x="48" y="128"/>
                  </a:lnTo>
                  <a:lnTo>
                    <a:pt x="80" y="128"/>
                  </a:lnTo>
                  <a:lnTo>
                    <a:pt x="83" y="130"/>
                  </a:lnTo>
                  <a:lnTo>
                    <a:pt x="83" y="133"/>
                  </a:lnTo>
                  <a:lnTo>
                    <a:pt x="83" y="1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6" name="Freeform 298"/>
            <p:cNvSpPr>
              <a:spLocks noChangeAspect="1" noEditPoints="1"/>
            </p:cNvSpPr>
            <p:nvPr/>
          </p:nvSpPr>
          <p:spPr bwMode="auto">
            <a:xfrm>
              <a:off x="5323" y="440"/>
              <a:ext cx="88" cy="107"/>
            </a:xfrm>
            <a:custGeom>
              <a:avLst/>
              <a:gdLst>
                <a:gd name="T0" fmla="*/ 1 w 176"/>
                <a:gd name="T1" fmla="*/ 0 h 215"/>
                <a:gd name="T2" fmla="*/ 1 w 176"/>
                <a:gd name="T3" fmla="*/ 0 h 215"/>
                <a:gd name="T4" fmla="*/ 1 w 176"/>
                <a:gd name="T5" fmla="*/ 0 h 215"/>
                <a:gd name="T6" fmla="*/ 1 w 176"/>
                <a:gd name="T7" fmla="*/ 0 h 215"/>
                <a:gd name="T8" fmla="*/ 1 w 176"/>
                <a:gd name="T9" fmla="*/ 0 h 215"/>
                <a:gd name="T10" fmla="*/ 1 w 176"/>
                <a:gd name="T11" fmla="*/ 0 h 215"/>
                <a:gd name="T12" fmla="*/ 1 w 176"/>
                <a:gd name="T13" fmla="*/ 0 h 215"/>
                <a:gd name="T14" fmla="*/ 1 w 176"/>
                <a:gd name="T15" fmla="*/ 0 h 215"/>
                <a:gd name="T16" fmla="*/ 1 w 176"/>
                <a:gd name="T17" fmla="*/ 0 h 215"/>
                <a:gd name="T18" fmla="*/ 1 w 176"/>
                <a:gd name="T19" fmla="*/ 0 h 215"/>
                <a:gd name="T20" fmla="*/ 1 w 176"/>
                <a:gd name="T21" fmla="*/ 0 h 215"/>
                <a:gd name="T22" fmla="*/ 1 w 176"/>
                <a:gd name="T23" fmla="*/ 0 h 215"/>
                <a:gd name="T24" fmla="*/ 1 w 176"/>
                <a:gd name="T25" fmla="*/ 0 h 215"/>
                <a:gd name="T26" fmla="*/ 1 w 176"/>
                <a:gd name="T27" fmla="*/ 0 h 215"/>
                <a:gd name="T28" fmla="*/ 1 w 176"/>
                <a:gd name="T29" fmla="*/ 0 h 215"/>
                <a:gd name="T30" fmla="*/ 1 w 176"/>
                <a:gd name="T31" fmla="*/ 0 h 215"/>
                <a:gd name="T32" fmla="*/ 1 w 176"/>
                <a:gd name="T33" fmla="*/ 0 h 215"/>
                <a:gd name="T34" fmla="*/ 1 w 176"/>
                <a:gd name="T35" fmla="*/ 0 h 215"/>
                <a:gd name="T36" fmla="*/ 1 w 176"/>
                <a:gd name="T37" fmla="*/ 0 h 215"/>
                <a:gd name="T38" fmla="*/ 1 w 176"/>
                <a:gd name="T39" fmla="*/ 0 h 215"/>
                <a:gd name="T40" fmla="*/ 1 w 176"/>
                <a:gd name="T41" fmla="*/ 0 h 215"/>
                <a:gd name="T42" fmla="*/ 1 w 176"/>
                <a:gd name="T43" fmla="*/ 0 h 215"/>
                <a:gd name="T44" fmla="*/ 1 w 176"/>
                <a:gd name="T45" fmla="*/ 0 h 215"/>
                <a:gd name="T46" fmla="*/ 1 w 176"/>
                <a:gd name="T47" fmla="*/ 0 h 215"/>
                <a:gd name="T48" fmla="*/ 1 w 176"/>
                <a:gd name="T49" fmla="*/ 0 h 215"/>
                <a:gd name="T50" fmla="*/ 1 w 176"/>
                <a:gd name="T51" fmla="*/ 0 h 215"/>
                <a:gd name="T52" fmla="*/ 1 w 176"/>
                <a:gd name="T53" fmla="*/ 0 h 215"/>
                <a:gd name="T54" fmla="*/ 1 w 176"/>
                <a:gd name="T55" fmla="*/ 0 h 215"/>
                <a:gd name="T56" fmla="*/ 1 w 176"/>
                <a:gd name="T57" fmla="*/ 0 h 215"/>
                <a:gd name="T58" fmla="*/ 1 w 176"/>
                <a:gd name="T59" fmla="*/ 0 h 215"/>
                <a:gd name="T60" fmla="*/ 1 w 176"/>
                <a:gd name="T61" fmla="*/ 0 h 215"/>
                <a:gd name="T62" fmla="*/ 1 w 176"/>
                <a:gd name="T63" fmla="*/ 0 h 215"/>
                <a:gd name="T64" fmla="*/ 1 w 176"/>
                <a:gd name="T65" fmla="*/ 0 h 215"/>
                <a:gd name="T66" fmla="*/ 1 w 176"/>
                <a:gd name="T67" fmla="*/ 0 h 215"/>
                <a:gd name="T68" fmla="*/ 1 w 176"/>
                <a:gd name="T69" fmla="*/ 0 h 215"/>
                <a:gd name="T70" fmla="*/ 1 w 176"/>
                <a:gd name="T71" fmla="*/ 0 h 215"/>
                <a:gd name="T72" fmla="*/ 1 w 176"/>
                <a:gd name="T73" fmla="*/ 0 h 215"/>
                <a:gd name="T74" fmla="*/ 1 w 176"/>
                <a:gd name="T75" fmla="*/ 0 h 215"/>
                <a:gd name="T76" fmla="*/ 1 w 176"/>
                <a:gd name="T77" fmla="*/ 0 h 215"/>
                <a:gd name="T78" fmla="*/ 1 w 176"/>
                <a:gd name="T79" fmla="*/ 0 h 215"/>
                <a:gd name="T80" fmla="*/ 1 w 176"/>
                <a:gd name="T81" fmla="*/ 0 h 215"/>
                <a:gd name="T82" fmla="*/ 1 w 176"/>
                <a:gd name="T83" fmla="*/ 0 h 215"/>
                <a:gd name="T84" fmla="*/ 1 w 176"/>
                <a:gd name="T85" fmla="*/ 0 h 215"/>
                <a:gd name="T86" fmla="*/ 1 w 176"/>
                <a:gd name="T87" fmla="*/ 0 h 215"/>
                <a:gd name="T88" fmla="*/ 1 w 176"/>
                <a:gd name="T89" fmla="*/ 0 h 215"/>
                <a:gd name="T90" fmla="*/ 1 w 176"/>
                <a:gd name="T91" fmla="*/ 0 h 215"/>
                <a:gd name="T92" fmla="*/ 1 w 176"/>
                <a:gd name="T93" fmla="*/ 0 h 215"/>
                <a:gd name="T94" fmla="*/ 1 w 176"/>
                <a:gd name="T95" fmla="*/ 0 h 215"/>
                <a:gd name="T96" fmla="*/ 1 w 176"/>
                <a:gd name="T97" fmla="*/ 0 h 215"/>
                <a:gd name="T98" fmla="*/ 1 w 176"/>
                <a:gd name="T99" fmla="*/ 0 h 215"/>
                <a:gd name="T100" fmla="*/ 1 w 176"/>
                <a:gd name="T101" fmla="*/ 0 h 215"/>
                <a:gd name="T102" fmla="*/ 1 w 176"/>
                <a:gd name="T103" fmla="*/ 0 h 215"/>
                <a:gd name="T104" fmla="*/ 1 w 176"/>
                <a:gd name="T105" fmla="*/ 0 h 215"/>
                <a:gd name="T106" fmla="*/ 1 w 176"/>
                <a:gd name="T107" fmla="*/ 0 h 215"/>
                <a:gd name="T108" fmla="*/ 1 w 176"/>
                <a:gd name="T109" fmla="*/ 0 h 215"/>
                <a:gd name="T110" fmla="*/ 1 w 176"/>
                <a:gd name="T111" fmla="*/ 0 h 215"/>
                <a:gd name="T112" fmla="*/ 1 w 176"/>
                <a:gd name="T113" fmla="*/ 0 h 215"/>
                <a:gd name="T114" fmla="*/ 1 w 176"/>
                <a:gd name="T115" fmla="*/ 0 h 215"/>
                <a:gd name="T116" fmla="*/ 1 w 176"/>
                <a:gd name="T117" fmla="*/ 0 h 215"/>
                <a:gd name="T118" fmla="*/ 1 w 176"/>
                <a:gd name="T119" fmla="*/ 0 h 215"/>
                <a:gd name="T120" fmla="*/ 1 w 176"/>
                <a:gd name="T121" fmla="*/ 0 h 215"/>
                <a:gd name="T122" fmla="*/ 1 w 176"/>
                <a:gd name="T123" fmla="*/ 0 h 215"/>
                <a:gd name="T124" fmla="*/ 1 w 176"/>
                <a:gd name="T125" fmla="*/ 0 h 2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6"/>
                <a:gd name="T190" fmla="*/ 0 h 215"/>
                <a:gd name="T191" fmla="*/ 176 w 176"/>
                <a:gd name="T192" fmla="*/ 215 h 2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6" h="215">
                  <a:moveTo>
                    <a:pt x="155" y="184"/>
                  </a:moveTo>
                  <a:lnTo>
                    <a:pt x="155" y="184"/>
                  </a:lnTo>
                  <a:lnTo>
                    <a:pt x="154" y="189"/>
                  </a:lnTo>
                  <a:lnTo>
                    <a:pt x="152" y="192"/>
                  </a:lnTo>
                  <a:lnTo>
                    <a:pt x="151" y="196"/>
                  </a:lnTo>
                  <a:lnTo>
                    <a:pt x="146" y="196"/>
                  </a:lnTo>
                  <a:lnTo>
                    <a:pt x="136" y="196"/>
                  </a:lnTo>
                  <a:lnTo>
                    <a:pt x="127" y="196"/>
                  </a:lnTo>
                  <a:lnTo>
                    <a:pt x="122" y="196"/>
                  </a:lnTo>
                  <a:lnTo>
                    <a:pt x="120" y="192"/>
                  </a:lnTo>
                  <a:lnTo>
                    <a:pt x="119" y="189"/>
                  </a:lnTo>
                  <a:lnTo>
                    <a:pt x="117" y="184"/>
                  </a:lnTo>
                  <a:lnTo>
                    <a:pt x="117" y="142"/>
                  </a:lnTo>
                  <a:lnTo>
                    <a:pt x="166" y="142"/>
                  </a:lnTo>
                  <a:lnTo>
                    <a:pt x="166" y="126"/>
                  </a:lnTo>
                  <a:lnTo>
                    <a:pt x="117" y="126"/>
                  </a:lnTo>
                  <a:lnTo>
                    <a:pt x="117" y="86"/>
                  </a:lnTo>
                  <a:lnTo>
                    <a:pt x="139" y="86"/>
                  </a:lnTo>
                  <a:lnTo>
                    <a:pt x="139" y="75"/>
                  </a:lnTo>
                  <a:lnTo>
                    <a:pt x="166" y="95"/>
                  </a:lnTo>
                  <a:lnTo>
                    <a:pt x="176" y="78"/>
                  </a:lnTo>
                  <a:lnTo>
                    <a:pt x="159" y="68"/>
                  </a:lnTo>
                  <a:lnTo>
                    <a:pt x="144" y="56"/>
                  </a:lnTo>
                  <a:lnTo>
                    <a:pt x="165" y="34"/>
                  </a:lnTo>
                  <a:lnTo>
                    <a:pt x="152" y="22"/>
                  </a:lnTo>
                  <a:lnTo>
                    <a:pt x="132" y="45"/>
                  </a:lnTo>
                  <a:lnTo>
                    <a:pt x="119" y="34"/>
                  </a:lnTo>
                  <a:lnTo>
                    <a:pt x="139" y="11"/>
                  </a:lnTo>
                  <a:lnTo>
                    <a:pt x="127" y="0"/>
                  </a:lnTo>
                  <a:lnTo>
                    <a:pt x="108" y="22"/>
                  </a:lnTo>
                  <a:lnTo>
                    <a:pt x="98" y="11"/>
                  </a:lnTo>
                  <a:lnTo>
                    <a:pt x="95" y="7"/>
                  </a:lnTo>
                  <a:lnTo>
                    <a:pt x="90" y="3"/>
                  </a:lnTo>
                  <a:lnTo>
                    <a:pt x="85" y="3"/>
                  </a:lnTo>
                  <a:lnTo>
                    <a:pt x="79" y="2"/>
                  </a:lnTo>
                  <a:lnTo>
                    <a:pt x="32" y="2"/>
                  </a:lnTo>
                  <a:lnTo>
                    <a:pt x="32" y="18"/>
                  </a:lnTo>
                  <a:lnTo>
                    <a:pt x="70" y="18"/>
                  </a:lnTo>
                  <a:lnTo>
                    <a:pt x="57" y="32"/>
                  </a:lnTo>
                  <a:lnTo>
                    <a:pt x="43" y="46"/>
                  </a:lnTo>
                  <a:lnTo>
                    <a:pt x="24" y="22"/>
                  </a:lnTo>
                  <a:lnTo>
                    <a:pt x="11" y="34"/>
                  </a:lnTo>
                  <a:lnTo>
                    <a:pt x="30" y="57"/>
                  </a:lnTo>
                  <a:lnTo>
                    <a:pt x="14" y="68"/>
                  </a:lnTo>
                  <a:lnTo>
                    <a:pt x="0" y="78"/>
                  </a:lnTo>
                  <a:lnTo>
                    <a:pt x="8" y="95"/>
                  </a:lnTo>
                  <a:lnTo>
                    <a:pt x="35" y="75"/>
                  </a:lnTo>
                  <a:lnTo>
                    <a:pt x="35" y="86"/>
                  </a:lnTo>
                  <a:lnTo>
                    <a:pt x="54" y="86"/>
                  </a:lnTo>
                  <a:lnTo>
                    <a:pt x="54" y="95"/>
                  </a:lnTo>
                  <a:lnTo>
                    <a:pt x="52" y="126"/>
                  </a:lnTo>
                  <a:lnTo>
                    <a:pt x="8" y="126"/>
                  </a:lnTo>
                  <a:lnTo>
                    <a:pt x="8" y="142"/>
                  </a:lnTo>
                  <a:lnTo>
                    <a:pt x="49" y="142"/>
                  </a:lnTo>
                  <a:lnTo>
                    <a:pt x="43" y="159"/>
                  </a:lnTo>
                  <a:lnTo>
                    <a:pt x="39" y="167"/>
                  </a:lnTo>
                  <a:lnTo>
                    <a:pt x="35" y="175"/>
                  </a:lnTo>
                  <a:lnTo>
                    <a:pt x="22" y="188"/>
                  </a:lnTo>
                  <a:lnTo>
                    <a:pt x="6" y="199"/>
                  </a:lnTo>
                  <a:lnTo>
                    <a:pt x="16" y="215"/>
                  </a:lnTo>
                  <a:lnTo>
                    <a:pt x="25" y="208"/>
                  </a:lnTo>
                  <a:lnTo>
                    <a:pt x="35" y="200"/>
                  </a:lnTo>
                  <a:lnTo>
                    <a:pt x="43" y="192"/>
                  </a:lnTo>
                  <a:lnTo>
                    <a:pt x="51" y="184"/>
                  </a:lnTo>
                  <a:lnTo>
                    <a:pt x="57" y="175"/>
                  </a:lnTo>
                  <a:lnTo>
                    <a:pt x="62" y="164"/>
                  </a:lnTo>
                  <a:lnTo>
                    <a:pt x="65" y="154"/>
                  </a:lnTo>
                  <a:lnTo>
                    <a:pt x="68" y="142"/>
                  </a:lnTo>
                  <a:lnTo>
                    <a:pt x="100" y="142"/>
                  </a:lnTo>
                  <a:lnTo>
                    <a:pt x="100" y="191"/>
                  </a:lnTo>
                  <a:lnTo>
                    <a:pt x="100" y="200"/>
                  </a:lnTo>
                  <a:lnTo>
                    <a:pt x="105" y="207"/>
                  </a:lnTo>
                  <a:lnTo>
                    <a:pt x="108" y="210"/>
                  </a:lnTo>
                  <a:lnTo>
                    <a:pt x="111" y="211"/>
                  </a:lnTo>
                  <a:lnTo>
                    <a:pt x="122" y="213"/>
                  </a:lnTo>
                  <a:lnTo>
                    <a:pt x="136" y="213"/>
                  </a:lnTo>
                  <a:lnTo>
                    <a:pt x="149" y="213"/>
                  </a:lnTo>
                  <a:lnTo>
                    <a:pt x="160" y="211"/>
                  </a:lnTo>
                  <a:lnTo>
                    <a:pt x="163" y="210"/>
                  </a:lnTo>
                  <a:lnTo>
                    <a:pt x="166" y="207"/>
                  </a:lnTo>
                  <a:lnTo>
                    <a:pt x="171" y="200"/>
                  </a:lnTo>
                  <a:lnTo>
                    <a:pt x="171" y="191"/>
                  </a:lnTo>
                  <a:lnTo>
                    <a:pt x="171" y="165"/>
                  </a:lnTo>
                  <a:lnTo>
                    <a:pt x="155" y="165"/>
                  </a:lnTo>
                  <a:lnTo>
                    <a:pt x="155" y="184"/>
                  </a:lnTo>
                  <a:close/>
                  <a:moveTo>
                    <a:pt x="87" y="24"/>
                  </a:moveTo>
                  <a:lnTo>
                    <a:pt x="87" y="24"/>
                  </a:lnTo>
                  <a:lnTo>
                    <a:pt x="97" y="35"/>
                  </a:lnTo>
                  <a:lnTo>
                    <a:pt x="108" y="48"/>
                  </a:lnTo>
                  <a:lnTo>
                    <a:pt x="133" y="70"/>
                  </a:lnTo>
                  <a:lnTo>
                    <a:pt x="41" y="70"/>
                  </a:lnTo>
                  <a:lnTo>
                    <a:pt x="66" y="48"/>
                  </a:lnTo>
                  <a:lnTo>
                    <a:pt x="87" y="24"/>
                  </a:lnTo>
                  <a:close/>
                  <a:moveTo>
                    <a:pt x="71" y="126"/>
                  </a:moveTo>
                  <a:lnTo>
                    <a:pt x="71" y="126"/>
                  </a:lnTo>
                  <a:lnTo>
                    <a:pt x="73" y="97"/>
                  </a:lnTo>
                  <a:lnTo>
                    <a:pt x="73" y="86"/>
                  </a:lnTo>
                  <a:lnTo>
                    <a:pt x="100" y="86"/>
                  </a:lnTo>
                  <a:lnTo>
                    <a:pt x="100" y="126"/>
                  </a:lnTo>
                  <a:lnTo>
                    <a:pt x="71" y="1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7" name="Freeform 299"/>
            <p:cNvSpPr>
              <a:spLocks noChangeAspect="1" noEditPoints="1"/>
            </p:cNvSpPr>
            <p:nvPr/>
          </p:nvSpPr>
          <p:spPr bwMode="auto">
            <a:xfrm>
              <a:off x="4814" y="705"/>
              <a:ext cx="33" cy="33"/>
            </a:xfrm>
            <a:custGeom>
              <a:avLst/>
              <a:gdLst>
                <a:gd name="T0" fmla="*/ 1 w 65"/>
                <a:gd name="T1" fmla="*/ 1 h 66"/>
                <a:gd name="T2" fmla="*/ 1 w 65"/>
                <a:gd name="T3" fmla="*/ 1 h 66"/>
                <a:gd name="T4" fmla="*/ 1 w 65"/>
                <a:gd name="T5" fmla="*/ 1 h 66"/>
                <a:gd name="T6" fmla="*/ 1 w 65"/>
                <a:gd name="T7" fmla="*/ 1 h 66"/>
                <a:gd name="T8" fmla="*/ 1 w 65"/>
                <a:gd name="T9" fmla="*/ 1 h 66"/>
                <a:gd name="T10" fmla="*/ 1 w 65"/>
                <a:gd name="T11" fmla="*/ 1 h 66"/>
                <a:gd name="T12" fmla="*/ 1 w 65"/>
                <a:gd name="T13" fmla="*/ 1 h 66"/>
                <a:gd name="T14" fmla="*/ 1 w 65"/>
                <a:gd name="T15" fmla="*/ 1 h 66"/>
                <a:gd name="T16" fmla="*/ 1 w 65"/>
                <a:gd name="T17" fmla="*/ 1 h 66"/>
                <a:gd name="T18" fmla="*/ 1 w 65"/>
                <a:gd name="T19" fmla="*/ 1 h 66"/>
                <a:gd name="T20" fmla="*/ 1 w 65"/>
                <a:gd name="T21" fmla="*/ 1 h 66"/>
                <a:gd name="T22" fmla="*/ 1 w 65"/>
                <a:gd name="T23" fmla="*/ 1 h 66"/>
                <a:gd name="T24" fmla="*/ 1 w 65"/>
                <a:gd name="T25" fmla="*/ 1 h 66"/>
                <a:gd name="T26" fmla="*/ 1 w 65"/>
                <a:gd name="T27" fmla="*/ 1 h 66"/>
                <a:gd name="T28" fmla="*/ 1 w 65"/>
                <a:gd name="T29" fmla="*/ 1 h 66"/>
                <a:gd name="T30" fmla="*/ 1 w 65"/>
                <a:gd name="T31" fmla="*/ 1 h 66"/>
                <a:gd name="T32" fmla="*/ 1 w 65"/>
                <a:gd name="T33" fmla="*/ 1 h 66"/>
                <a:gd name="T34" fmla="*/ 1 w 65"/>
                <a:gd name="T35" fmla="*/ 1 h 66"/>
                <a:gd name="T36" fmla="*/ 1 w 65"/>
                <a:gd name="T37" fmla="*/ 1 h 66"/>
                <a:gd name="T38" fmla="*/ 1 w 65"/>
                <a:gd name="T39" fmla="*/ 1 h 66"/>
                <a:gd name="T40" fmla="*/ 1 w 65"/>
                <a:gd name="T41" fmla="*/ 1 h 66"/>
                <a:gd name="T42" fmla="*/ 1 w 65"/>
                <a:gd name="T43" fmla="*/ 1 h 66"/>
                <a:gd name="T44" fmla="*/ 1 w 65"/>
                <a:gd name="T45" fmla="*/ 1 h 66"/>
                <a:gd name="T46" fmla="*/ 1 w 65"/>
                <a:gd name="T47" fmla="*/ 1 h 66"/>
                <a:gd name="T48" fmla="*/ 0 w 65"/>
                <a:gd name="T49" fmla="*/ 1 h 66"/>
                <a:gd name="T50" fmla="*/ 0 w 65"/>
                <a:gd name="T51" fmla="*/ 1 h 66"/>
                <a:gd name="T52" fmla="*/ 0 w 65"/>
                <a:gd name="T53" fmla="*/ 1 h 66"/>
                <a:gd name="T54" fmla="*/ 0 w 65"/>
                <a:gd name="T55" fmla="*/ 1 h 66"/>
                <a:gd name="T56" fmla="*/ 1 w 65"/>
                <a:gd name="T57" fmla="*/ 1 h 66"/>
                <a:gd name="T58" fmla="*/ 1 w 65"/>
                <a:gd name="T59" fmla="*/ 1 h 66"/>
                <a:gd name="T60" fmla="*/ 1 w 65"/>
                <a:gd name="T61" fmla="*/ 1 h 66"/>
                <a:gd name="T62" fmla="*/ 1 w 65"/>
                <a:gd name="T63" fmla="*/ 1 h 66"/>
                <a:gd name="T64" fmla="*/ 1 w 65"/>
                <a:gd name="T65" fmla="*/ 1 h 66"/>
                <a:gd name="T66" fmla="*/ 1 w 65"/>
                <a:gd name="T67" fmla="*/ 0 h 66"/>
                <a:gd name="T68" fmla="*/ 1 w 65"/>
                <a:gd name="T69" fmla="*/ 0 h 66"/>
                <a:gd name="T70" fmla="*/ 1 w 65"/>
                <a:gd name="T71" fmla="*/ 0 h 66"/>
                <a:gd name="T72" fmla="*/ 1 w 65"/>
                <a:gd name="T73" fmla="*/ 0 h 66"/>
                <a:gd name="T74" fmla="*/ 1 w 65"/>
                <a:gd name="T75" fmla="*/ 1 h 66"/>
                <a:gd name="T76" fmla="*/ 1 w 65"/>
                <a:gd name="T77" fmla="*/ 1 h 66"/>
                <a:gd name="T78" fmla="*/ 1 w 65"/>
                <a:gd name="T79" fmla="*/ 1 h 66"/>
                <a:gd name="T80" fmla="*/ 1 w 65"/>
                <a:gd name="T81" fmla="*/ 1 h 66"/>
                <a:gd name="T82" fmla="*/ 1 w 65"/>
                <a:gd name="T83" fmla="*/ 1 h 66"/>
                <a:gd name="T84" fmla="*/ 1 w 65"/>
                <a:gd name="T85" fmla="*/ 1 h 66"/>
                <a:gd name="T86" fmla="*/ 1 w 65"/>
                <a:gd name="T87" fmla="*/ 1 h 66"/>
                <a:gd name="T88" fmla="*/ 1 w 65"/>
                <a:gd name="T89" fmla="*/ 1 h 66"/>
                <a:gd name="T90" fmla="*/ 1 w 65"/>
                <a:gd name="T91" fmla="*/ 1 h 66"/>
                <a:gd name="T92" fmla="*/ 1 w 65"/>
                <a:gd name="T93" fmla="*/ 1 h 66"/>
                <a:gd name="T94" fmla="*/ 1 w 65"/>
                <a:gd name="T95" fmla="*/ 1 h 66"/>
                <a:gd name="T96" fmla="*/ 1 w 65"/>
                <a:gd name="T97" fmla="*/ 1 h 66"/>
                <a:gd name="T98" fmla="*/ 1 w 65"/>
                <a:gd name="T99" fmla="*/ 1 h 66"/>
                <a:gd name="T100" fmla="*/ 1 w 65"/>
                <a:gd name="T101" fmla="*/ 1 h 66"/>
                <a:gd name="T102" fmla="*/ 1 w 65"/>
                <a:gd name="T103" fmla="*/ 1 h 66"/>
                <a:gd name="T104" fmla="*/ 1 w 65"/>
                <a:gd name="T105" fmla="*/ 1 h 66"/>
                <a:gd name="T106" fmla="*/ 1 w 65"/>
                <a:gd name="T107" fmla="*/ 1 h 66"/>
                <a:gd name="T108" fmla="*/ 1 w 65"/>
                <a:gd name="T109" fmla="*/ 1 h 66"/>
                <a:gd name="T110" fmla="*/ 1 w 65"/>
                <a:gd name="T111" fmla="*/ 1 h 66"/>
                <a:gd name="T112" fmla="*/ 1 w 65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5"/>
                <a:gd name="T172" fmla="*/ 0 h 66"/>
                <a:gd name="T173" fmla="*/ 65 w 65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5" h="66">
                  <a:moveTo>
                    <a:pt x="65" y="39"/>
                  </a:moveTo>
                  <a:lnTo>
                    <a:pt x="19" y="39"/>
                  </a:lnTo>
                  <a:lnTo>
                    <a:pt x="21" y="44"/>
                  </a:lnTo>
                  <a:lnTo>
                    <a:pt x="24" y="47"/>
                  </a:lnTo>
                  <a:lnTo>
                    <a:pt x="29" y="50"/>
                  </a:lnTo>
                  <a:lnTo>
                    <a:pt x="35" y="52"/>
                  </a:lnTo>
                  <a:lnTo>
                    <a:pt x="40" y="50"/>
                  </a:lnTo>
                  <a:lnTo>
                    <a:pt x="43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6" y="60"/>
                  </a:lnTo>
                  <a:lnTo>
                    <a:pt x="49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7" y="66"/>
                  </a:lnTo>
                  <a:lnTo>
                    <a:pt x="21" y="65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5" y="52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8" y="1"/>
                  </a:lnTo>
                  <a:lnTo>
                    <a:pt x="53" y="6"/>
                  </a:lnTo>
                  <a:lnTo>
                    <a:pt x="57" y="11"/>
                  </a:lnTo>
                  <a:lnTo>
                    <a:pt x="62" y="15"/>
                  </a:lnTo>
                  <a:lnTo>
                    <a:pt x="64" y="23"/>
                  </a:lnTo>
                  <a:lnTo>
                    <a:pt x="65" y="30"/>
                  </a:lnTo>
                  <a:lnTo>
                    <a:pt x="65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8" y="14"/>
                  </a:lnTo>
                  <a:lnTo>
                    <a:pt x="34" y="14"/>
                  </a:lnTo>
                  <a:lnTo>
                    <a:pt x="27" y="14"/>
                  </a:lnTo>
                  <a:lnTo>
                    <a:pt x="24" y="17"/>
                  </a:lnTo>
                  <a:lnTo>
                    <a:pt x="21" y="20"/>
                  </a:lnTo>
                  <a:lnTo>
                    <a:pt x="19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8" name="Freeform 300"/>
            <p:cNvSpPr>
              <a:spLocks noChangeAspect="1"/>
            </p:cNvSpPr>
            <p:nvPr/>
          </p:nvSpPr>
          <p:spPr bwMode="auto">
            <a:xfrm>
              <a:off x="4782" y="705"/>
              <a:ext cx="22" cy="30"/>
            </a:xfrm>
            <a:custGeom>
              <a:avLst/>
              <a:gdLst>
                <a:gd name="T0" fmla="*/ 0 w 46"/>
                <a:gd name="T1" fmla="*/ 0 h 65"/>
                <a:gd name="T2" fmla="*/ 0 w 46"/>
                <a:gd name="T3" fmla="*/ 0 h 65"/>
                <a:gd name="T4" fmla="*/ 0 w 46"/>
                <a:gd name="T5" fmla="*/ 0 h 65"/>
                <a:gd name="T6" fmla="*/ 0 w 46"/>
                <a:gd name="T7" fmla="*/ 0 h 65"/>
                <a:gd name="T8" fmla="*/ 0 w 46"/>
                <a:gd name="T9" fmla="*/ 0 h 65"/>
                <a:gd name="T10" fmla="*/ 0 w 46"/>
                <a:gd name="T11" fmla="*/ 0 h 65"/>
                <a:gd name="T12" fmla="*/ 0 w 46"/>
                <a:gd name="T13" fmla="*/ 0 h 65"/>
                <a:gd name="T14" fmla="*/ 0 w 46"/>
                <a:gd name="T15" fmla="*/ 0 h 65"/>
                <a:gd name="T16" fmla="*/ 0 w 46"/>
                <a:gd name="T17" fmla="*/ 0 h 65"/>
                <a:gd name="T18" fmla="*/ 0 w 46"/>
                <a:gd name="T19" fmla="*/ 0 h 65"/>
                <a:gd name="T20" fmla="*/ 0 w 46"/>
                <a:gd name="T21" fmla="*/ 0 h 65"/>
                <a:gd name="T22" fmla="*/ 0 w 46"/>
                <a:gd name="T23" fmla="*/ 0 h 65"/>
                <a:gd name="T24" fmla="*/ 0 w 46"/>
                <a:gd name="T25" fmla="*/ 0 h 65"/>
                <a:gd name="T26" fmla="*/ 0 w 46"/>
                <a:gd name="T27" fmla="*/ 0 h 65"/>
                <a:gd name="T28" fmla="*/ 0 w 46"/>
                <a:gd name="T29" fmla="*/ 0 h 65"/>
                <a:gd name="T30" fmla="*/ 0 w 46"/>
                <a:gd name="T31" fmla="*/ 0 h 65"/>
                <a:gd name="T32" fmla="*/ 0 w 46"/>
                <a:gd name="T33" fmla="*/ 0 h 65"/>
                <a:gd name="T34" fmla="*/ 0 w 46"/>
                <a:gd name="T35" fmla="*/ 0 h 65"/>
                <a:gd name="T36" fmla="*/ 0 w 46"/>
                <a:gd name="T37" fmla="*/ 0 h 65"/>
                <a:gd name="T38" fmla="*/ 0 w 46"/>
                <a:gd name="T39" fmla="*/ 0 h 65"/>
                <a:gd name="T40" fmla="*/ 0 w 46"/>
                <a:gd name="T41" fmla="*/ 0 h 65"/>
                <a:gd name="T42" fmla="*/ 0 w 46"/>
                <a:gd name="T43" fmla="*/ 0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65"/>
                <a:gd name="T68" fmla="*/ 46 w 46"/>
                <a:gd name="T69" fmla="*/ 65 h 6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65">
                  <a:moveTo>
                    <a:pt x="0" y="1"/>
                  </a:moveTo>
                  <a:lnTo>
                    <a:pt x="20" y="1"/>
                  </a:lnTo>
                  <a:lnTo>
                    <a:pt x="20" y="11"/>
                  </a:lnTo>
                  <a:lnTo>
                    <a:pt x="24" y="6"/>
                  </a:lnTo>
                  <a:lnTo>
                    <a:pt x="28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46" y="19"/>
                  </a:lnTo>
                  <a:lnTo>
                    <a:pt x="36" y="17"/>
                  </a:lnTo>
                  <a:lnTo>
                    <a:pt x="30" y="17"/>
                  </a:lnTo>
                  <a:lnTo>
                    <a:pt x="25" y="20"/>
                  </a:lnTo>
                  <a:lnTo>
                    <a:pt x="22" y="27"/>
                  </a:lnTo>
                  <a:lnTo>
                    <a:pt x="20" y="36"/>
                  </a:lnTo>
                  <a:lnTo>
                    <a:pt x="20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9" name="Freeform 301"/>
            <p:cNvSpPr>
              <a:spLocks noChangeAspect="1"/>
            </p:cNvSpPr>
            <p:nvPr/>
          </p:nvSpPr>
          <p:spPr bwMode="auto">
            <a:xfrm>
              <a:off x="5498" y="727"/>
              <a:ext cx="11" cy="12"/>
            </a:xfrm>
            <a:custGeom>
              <a:avLst/>
              <a:gdLst>
                <a:gd name="T0" fmla="*/ 0 w 24"/>
                <a:gd name="T1" fmla="*/ 0 h 24"/>
                <a:gd name="T2" fmla="*/ 0 w 24"/>
                <a:gd name="T3" fmla="*/ 0 h 24"/>
                <a:gd name="T4" fmla="*/ 0 w 24"/>
                <a:gd name="T5" fmla="*/ 1 h 24"/>
                <a:gd name="T6" fmla="*/ 0 w 24"/>
                <a:gd name="T7" fmla="*/ 1 h 24"/>
                <a:gd name="T8" fmla="*/ 0 w 24"/>
                <a:gd name="T9" fmla="*/ 1 h 24"/>
                <a:gd name="T10" fmla="*/ 0 w 24"/>
                <a:gd name="T11" fmla="*/ 1 h 24"/>
                <a:gd name="T12" fmla="*/ 0 w 24"/>
                <a:gd name="T13" fmla="*/ 1 h 24"/>
                <a:gd name="T14" fmla="*/ 0 w 24"/>
                <a:gd name="T15" fmla="*/ 1 h 24"/>
                <a:gd name="T16" fmla="*/ 0 w 24"/>
                <a:gd name="T17" fmla="*/ 1 h 24"/>
                <a:gd name="T18" fmla="*/ 0 w 24"/>
                <a:gd name="T19" fmla="*/ 1 h 24"/>
                <a:gd name="T20" fmla="*/ 0 w 24"/>
                <a:gd name="T21" fmla="*/ 1 h 24"/>
                <a:gd name="T22" fmla="*/ 0 w 24"/>
                <a:gd name="T23" fmla="*/ 1 h 24"/>
                <a:gd name="T24" fmla="*/ 0 w 24"/>
                <a:gd name="T25" fmla="*/ 1 h 24"/>
                <a:gd name="T26" fmla="*/ 0 w 24"/>
                <a:gd name="T27" fmla="*/ 1 h 24"/>
                <a:gd name="T28" fmla="*/ 0 w 24"/>
                <a:gd name="T29" fmla="*/ 1 h 24"/>
                <a:gd name="T30" fmla="*/ 0 w 24"/>
                <a:gd name="T31" fmla="*/ 1 h 24"/>
                <a:gd name="T32" fmla="*/ 0 w 24"/>
                <a:gd name="T33" fmla="*/ 1 h 24"/>
                <a:gd name="T34" fmla="*/ 0 w 24"/>
                <a:gd name="T35" fmla="*/ 1 h 24"/>
                <a:gd name="T36" fmla="*/ 0 w 24"/>
                <a:gd name="T37" fmla="*/ 1 h 24"/>
                <a:gd name="T38" fmla="*/ 0 w 24"/>
                <a:gd name="T39" fmla="*/ 1 h 24"/>
                <a:gd name="T40" fmla="*/ 0 w 24"/>
                <a:gd name="T41" fmla="*/ 0 h 24"/>
                <a:gd name="T42" fmla="*/ 0 w 24"/>
                <a:gd name="T43" fmla="*/ 0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4"/>
                <a:gd name="T67" fmla="*/ 0 h 24"/>
                <a:gd name="T68" fmla="*/ 24 w 24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16" y="2"/>
                  </a:lnTo>
                  <a:lnTo>
                    <a:pt x="21" y="3"/>
                  </a:lnTo>
                  <a:lnTo>
                    <a:pt x="22" y="8"/>
                  </a:lnTo>
                  <a:lnTo>
                    <a:pt x="24" y="11"/>
                  </a:lnTo>
                  <a:lnTo>
                    <a:pt x="22" y="16"/>
                  </a:lnTo>
                  <a:lnTo>
                    <a:pt x="21" y="19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8" y="22"/>
                  </a:lnTo>
                  <a:lnTo>
                    <a:pt x="3" y="21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8"/>
                  </a:lnTo>
                  <a:lnTo>
                    <a:pt x="3" y="3"/>
                  </a:lnTo>
                  <a:lnTo>
                    <a:pt x="8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0" name="Freeform 302"/>
            <p:cNvSpPr>
              <a:spLocks noChangeAspect="1"/>
            </p:cNvSpPr>
            <p:nvPr/>
          </p:nvSpPr>
          <p:spPr bwMode="auto">
            <a:xfrm>
              <a:off x="5417" y="705"/>
              <a:ext cx="23" cy="30"/>
            </a:xfrm>
            <a:custGeom>
              <a:avLst/>
              <a:gdLst>
                <a:gd name="T0" fmla="*/ 0 w 46"/>
                <a:gd name="T1" fmla="*/ 0 h 65"/>
                <a:gd name="T2" fmla="*/ 1 w 46"/>
                <a:gd name="T3" fmla="*/ 0 h 65"/>
                <a:gd name="T4" fmla="*/ 1 w 46"/>
                <a:gd name="T5" fmla="*/ 0 h 65"/>
                <a:gd name="T6" fmla="*/ 1 w 46"/>
                <a:gd name="T7" fmla="*/ 0 h 65"/>
                <a:gd name="T8" fmla="*/ 1 w 46"/>
                <a:gd name="T9" fmla="*/ 0 h 65"/>
                <a:gd name="T10" fmla="*/ 1 w 46"/>
                <a:gd name="T11" fmla="*/ 0 h 65"/>
                <a:gd name="T12" fmla="*/ 1 w 46"/>
                <a:gd name="T13" fmla="*/ 0 h 65"/>
                <a:gd name="T14" fmla="*/ 1 w 46"/>
                <a:gd name="T15" fmla="*/ 0 h 65"/>
                <a:gd name="T16" fmla="*/ 1 w 46"/>
                <a:gd name="T17" fmla="*/ 0 h 65"/>
                <a:gd name="T18" fmla="*/ 1 w 46"/>
                <a:gd name="T19" fmla="*/ 0 h 65"/>
                <a:gd name="T20" fmla="*/ 1 w 46"/>
                <a:gd name="T21" fmla="*/ 0 h 65"/>
                <a:gd name="T22" fmla="*/ 1 w 46"/>
                <a:gd name="T23" fmla="*/ 0 h 65"/>
                <a:gd name="T24" fmla="*/ 1 w 46"/>
                <a:gd name="T25" fmla="*/ 0 h 65"/>
                <a:gd name="T26" fmla="*/ 1 w 46"/>
                <a:gd name="T27" fmla="*/ 0 h 65"/>
                <a:gd name="T28" fmla="*/ 1 w 46"/>
                <a:gd name="T29" fmla="*/ 0 h 65"/>
                <a:gd name="T30" fmla="*/ 1 w 46"/>
                <a:gd name="T31" fmla="*/ 0 h 65"/>
                <a:gd name="T32" fmla="*/ 1 w 46"/>
                <a:gd name="T33" fmla="*/ 0 h 65"/>
                <a:gd name="T34" fmla="*/ 1 w 46"/>
                <a:gd name="T35" fmla="*/ 0 h 65"/>
                <a:gd name="T36" fmla="*/ 1 w 46"/>
                <a:gd name="T37" fmla="*/ 0 h 65"/>
                <a:gd name="T38" fmla="*/ 1 w 46"/>
                <a:gd name="T39" fmla="*/ 0 h 65"/>
                <a:gd name="T40" fmla="*/ 0 w 46"/>
                <a:gd name="T41" fmla="*/ 0 h 65"/>
                <a:gd name="T42" fmla="*/ 0 w 46"/>
                <a:gd name="T43" fmla="*/ 0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65"/>
                <a:gd name="T68" fmla="*/ 46 w 46"/>
                <a:gd name="T69" fmla="*/ 65 h 6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65">
                  <a:moveTo>
                    <a:pt x="0" y="1"/>
                  </a:moveTo>
                  <a:lnTo>
                    <a:pt x="21" y="1"/>
                  </a:lnTo>
                  <a:lnTo>
                    <a:pt x="21" y="11"/>
                  </a:lnTo>
                  <a:lnTo>
                    <a:pt x="24" y="6"/>
                  </a:lnTo>
                  <a:lnTo>
                    <a:pt x="29" y="3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6" y="19"/>
                  </a:lnTo>
                  <a:lnTo>
                    <a:pt x="38" y="17"/>
                  </a:lnTo>
                  <a:lnTo>
                    <a:pt x="32" y="17"/>
                  </a:lnTo>
                  <a:lnTo>
                    <a:pt x="26" y="20"/>
                  </a:lnTo>
                  <a:lnTo>
                    <a:pt x="22" y="27"/>
                  </a:lnTo>
                  <a:lnTo>
                    <a:pt x="21" y="36"/>
                  </a:lnTo>
                  <a:lnTo>
                    <a:pt x="21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1" name="Freeform 303"/>
            <p:cNvSpPr>
              <a:spLocks noChangeAspect="1" noEditPoints="1"/>
            </p:cNvSpPr>
            <p:nvPr/>
          </p:nvSpPr>
          <p:spPr bwMode="auto">
            <a:xfrm>
              <a:off x="5450" y="705"/>
              <a:ext cx="33" cy="33"/>
            </a:xfrm>
            <a:custGeom>
              <a:avLst/>
              <a:gdLst>
                <a:gd name="T0" fmla="*/ 1 w 66"/>
                <a:gd name="T1" fmla="*/ 1 h 66"/>
                <a:gd name="T2" fmla="*/ 1 w 66"/>
                <a:gd name="T3" fmla="*/ 1 h 66"/>
                <a:gd name="T4" fmla="*/ 1 w 66"/>
                <a:gd name="T5" fmla="*/ 1 h 66"/>
                <a:gd name="T6" fmla="*/ 1 w 66"/>
                <a:gd name="T7" fmla="*/ 1 h 66"/>
                <a:gd name="T8" fmla="*/ 1 w 66"/>
                <a:gd name="T9" fmla="*/ 1 h 66"/>
                <a:gd name="T10" fmla="*/ 1 w 66"/>
                <a:gd name="T11" fmla="*/ 1 h 66"/>
                <a:gd name="T12" fmla="*/ 1 w 66"/>
                <a:gd name="T13" fmla="*/ 1 h 66"/>
                <a:gd name="T14" fmla="*/ 1 w 66"/>
                <a:gd name="T15" fmla="*/ 1 h 66"/>
                <a:gd name="T16" fmla="*/ 1 w 66"/>
                <a:gd name="T17" fmla="*/ 1 h 66"/>
                <a:gd name="T18" fmla="*/ 1 w 66"/>
                <a:gd name="T19" fmla="*/ 1 h 66"/>
                <a:gd name="T20" fmla="*/ 1 w 66"/>
                <a:gd name="T21" fmla="*/ 1 h 66"/>
                <a:gd name="T22" fmla="*/ 1 w 66"/>
                <a:gd name="T23" fmla="*/ 1 h 66"/>
                <a:gd name="T24" fmla="*/ 1 w 66"/>
                <a:gd name="T25" fmla="*/ 1 h 66"/>
                <a:gd name="T26" fmla="*/ 1 w 66"/>
                <a:gd name="T27" fmla="*/ 1 h 66"/>
                <a:gd name="T28" fmla="*/ 1 w 66"/>
                <a:gd name="T29" fmla="*/ 1 h 66"/>
                <a:gd name="T30" fmla="*/ 1 w 66"/>
                <a:gd name="T31" fmla="*/ 1 h 66"/>
                <a:gd name="T32" fmla="*/ 1 w 66"/>
                <a:gd name="T33" fmla="*/ 1 h 66"/>
                <a:gd name="T34" fmla="*/ 1 w 66"/>
                <a:gd name="T35" fmla="*/ 1 h 66"/>
                <a:gd name="T36" fmla="*/ 1 w 66"/>
                <a:gd name="T37" fmla="*/ 1 h 66"/>
                <a:gd name="T38" fmla="*/ 1 w 66"/>
                <a:gd name="T39" fmla="*/ 1 h 66"/>
                <a:gd name="T40" fmla="*/ 1 w 66"/>
                <a:gd name="T41" fmla="*/ 1 h 66"/>
                <a:gd name="T42" fmla="*/ 1 w 66"/>
                <a:gd name="T43" fmla="*/ 1 h 66"/>
                <a:gd name="T44" fmla="*/ 1 w 66"/>
                <a:gd name="T45" fmla="*/ 1 h 66"/>
                <a:gd name="T46" fmla="*/ 1 w 66"/>
                <a:gd name="T47" fmla="*/ 1 h 66"/>
                <a:gd name="T48" fmla="*/ 0 w 66"/>
                <a:gd name="T49" fmla="*/ 1 h 66"/>
                <a:gd name="T50" fmla="*/ 0 w 66"/>
                <a:gd name="T51" fmla="*/ 1 h 66"/>
                <a:gd name="T52" fmla="*/ 0 w 66"/>
                <a:gd name="T53" fmla="*/ 1 h 66"/>
                <a:gd name="T54" fmla="*/ 0 w 66"/>
                <a:gd name="T55" fmla="*/ 1 h 66"/>
                <a:gd name="T56" fmla="*/ 1 w 66"/>
                <a:gd name="T57" fmla="*/ 1 h 66"/>
                <a:gd name="T58" fmla="*/ 1 w 66"/>
                <a:gd name="T59" fmla="*/ 1 h 66"/>
                <a:gd name="T60" fmla="*/ 1 w 66"/>
                <a:gd name="T61" fmla="*/ 1 h 66"/>
                <a:gd name="T62" fmla="*/ 1 w 66"/>
                <a:gd name="T63" fmla="*/ 1 h 66"/>
                <a:gd name="T64" fmla="*/ 1 w 66"/>
                <a:gd name="T65" fmla="*/ 1 h 66"/>
                <a:gd name="T66" fmla="*/ 1 w 66"/>
                <a:gd name="T67" fmla="*/ 0 h 66"/>
                <a:gd name="T68" fmla="*/ 1 w 66"/>
                <a:gd name="T69" fmla="*/ 0 h 66"/>
                <a:gd name="T70" fmla="*/ 1 w 66"/>
                <a:gd name="T71" fmla="*/ 0 h 66"/>
                <a:gd name="T72" fmla="*/ 1 w 66"/>
                <a:gd name="T73" fmla="*/ 0 h 66"/>
                <a:gd name="T74" fmla="*/ 1 w 66"/>
                <a:gd name="T75" fmla="*/ 1 h 66"/>
                <a:gd name="T76" fmla="*/ 1 w 66"/>
                <a:gd name="T77" fmla="*/ 1 h 66"/>
                <a:gd name="T78" fmla="*/ 1 w 66"/>
                <a:gd name="T79" fmla="*/ 1 h 66"/>
                <a:gd name="T80" fmla="*/ 1 w 66"/>
                <a:gd name="T81" fmla="*/ 1 h 66"/>
                <a:gd name="T82" fmla="*/ 1 w 66"/>
                <a:gd name="T83" fmla="*/ 1 h 66"/>
                <a:gd name="T84" fmla="*/ 1 w 66"/>
                <a:gd name="T85" fmla="*/ 1 h 66"/>
                <a:gd name="T86" fmla="*/ 1 w 66"/>
                <a:gd name="T87" fmla="*/ 1 h 66"/>
                <a:gd name="T88" fmla="*/ 1 w 66"/>
                <a:gd name="T89" fmla="*/ 1 h 66"/>
                <a:gd name="T90" fmla="*/ 1 w 66"/>
                <a:gd name="T91" fmla="*/ 1 h 66"/>
                <a:gd name="T92" fmla="*/ 1 w 66"/>
                <a:gd name="T93" fmla="*/ 1 h 66"/>
                <a:gd name="T94" fmla="*/ 1 w 66"/>
                <a:gd name="T95" fmla="*/ 1 h 66"/>
                <a:gd name="T96" fmla="*/ 1 w 66"/>
                <a:gd name="T97" fmla="*/ 1 h 66"/>
                <a:gd name="T98" fmla="*/ 1 w 66"/>
                <a:gd name="T99" fmla="*/ 1 h 66"/>
                <a:gd name="T100" fmla="*/ 1 w 66"/>
                <a:gd name="T101" fmla="*/ 1 h 66"/>
                <a:gd name="T102" fmla="*/ 1 w 66"/>
                <a:gd name="T103" fmla="*/ 1 h 66"/>
                <a:gd name="T104" fmla="*/ 1 w 66"/>
                <a:gd name="T105" fmla="*/ 1 h 66"/>
                <a:gd name="T106" fmla="*/ 1 w 66"/>
                <a:gd name="T107" fmla="*/ 1 h 66"/>
                <a:gd name="T108" fmla="*/ 1 w 66"/>
                <a:gd name="T109" fmla="*/ 1 h 66"/>
                <a:gd name="T110" fmla="*/ 1 w 66"/>
                <a:gd name="T111" fmla="*/ 1 h 66"/>
                <a:gd name="T112" fmla="*/ 1 w 66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6"/>
                <a:gd name="T173" fmla="*/ 66 w 66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6">
                  <a:moveTo>
                    <a:pt x="66" y="39"/>
                  </a:moveTo>
                  <a:lnTo>
                    <a:pt x="20" y="39"/>
                  </a:lnTo>
                  <a:lnTo>
                    <a:pt x="22" y="44"/>
                  </a:lnTo>
                  <a:lnTo>
                    <a:pt x="25" y="47"/>
                  </a:lnTo>
                  <a:lnTo>
                    <a:pt x="30" y="50"/>
                  </a:lnTo>
                  <a:lnTo>
                    <a:pt x="35" y="52"/>
                  </a:lnTo>
                  <a:lnTo>
                    <a:pt x="39" y="50"/>
                  </a:lnTo>
                  <a:lnTo>
                    <a:pt x="44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7" y="60"/>
                  </a:lnTo>
                  <a:lnTo>
                    <a:pt x="51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8" y="66"/>
                  </a:lnTo>
                  <a:lnTo>
                    <a:pt x="20" y="65"/>
                  </a:lnTo>
                  <a:lnTo>
                    <a:pt x="16" y="61"/>
                  </a:lnTo>
                  <a:lnTo>
                    <a:pt x="9" y="57"/>
                  </a:lnTo>
                  <a:lnTo>
                    <a:pt x="6" y="52"/>
                  </a:lnTo>
                  <a:lnTo>
                    <a:pt x="3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1" y="0"/>
                  </a:lnTo>
                  <a:lnTo>
                    <a:pt x="47" y="1"/>
                  </a:lnTo>
                  <a:lnTo>
                    <a:pt x="54" y="6"/>
                  </a:lnTo>
                  <a:lnTo>
                    <a:pt x="59" y="11"/>
                  </a:lnTo>
                  <a:lnTo>
                    <a:pt x="62" y="15"/>
                  </a:lnTo>
                  <a:lnTo>
                    <a:pt x="65" y="23"/>
                  </a:lnTo>
                  <a:lnTo>
                    <a:pt x="66" y="30"/>
                  </a:lnTo>
                  <a:lnTo>
                    <a:pt x="66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38" y="14"/>
                  </a:lnTo>
                  <a:lnTo>
                    <a:pt x="33" y="14"/>
                  </a:lnTo>
                  <a:lnTo>
                    <a:pt x="28" y="14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20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2" name="Freeform 304"/>
            <p:cNvSpPr>
              <a:spLocks noChangeAspect="1" noEditPoints="1"/>
            </p:cNvSpPr>
            <p:nvPr/>
          </p:nvSpPr>
          <p:spPr bwMode="auto">
            <a:xfrm>
              <a:off x="5192" y="705"/>
              <a:ext cx="33" cy="33"/>
            </a:xfrm>
            <a:custGeom>
              <a:avLst/>
              <a:gdLst>
                <a:gd name="T0" fmla="*/ 1 w 65"/>
                <a:gd name="T1" fmla="*/ 1 h 66"/>
                <a:gd name="T2" fmla="*/ 1 w 65"/>
                <a:gd name="T3" fmla="*/ 1 h 66"/>
                <a:gd name="T4" fmla="*/ 1 w 65"/>
                <a:gd name="T5" fmla="*/ 1 h 66"/>
                <a:gd name="T6" fmla="*/ 1 w 65"/>
                <a:gd name="T7" fmla="*/ 1 h 66"/>
                <a:gd name="T8" fmla="*/ 1 w 65"/>
                <a:gd name="T9" fmla="*/ 1 h 66"/>
                <a:gd name="T10" fmla="*/ 1 w 65"/>
                <a:gd name="T11" fmla="*/ 1 h 66"/>
                <a:gd name="T12" fmla="*/ 1 w 65"/>
                <a:gd name="T13" fmla="*/ 1 h 66"/>
                <a:gd name="T14" fmla="*/ 1 w 65"/>
                <a:gd name="T15" fmla="*/ 1 h 66"/>
                <a:gd name="T16" fmla="*/ 1 w 65"/>
                <a:gd name="T17" fmla="*/ 1 h 66"/>
                <a:gd name="T18" fmla="*/ 1 w 65"/>
                <a:gd name="T19" fmla="*/ 1 h 66"/>
                <a:gd name="T20" fmla="*/ 1 w 65"/>
                <a:gd name="T21" fmla="*/ 1 h 66"/>
                <a:gd name="T22" fmla="*/ 1 w 65"/>
                <a:gd name="T23" fmla="*/ 1 h 66"/>
                <a:gd name="T24" fmla="*/ 1 w 65"/>
                <a:gd name="T25" fmla="*/ 1 h 66"/>
                <a:gd name="T26" fmla="*/ 1 w 65"/>
                <a:gd name="T27" fmla="*/ 1 h 66"/>
                <a:gd name="T28" fmla="*/ 1 w 65"/>
                <a:gd name="T29" fmla="*/ 1 h 66"/>
                <a:gd name="T30" fmla="*/ 1 w 65"/>
                <a:gd name="T31" fmla="*/ 1 h 66"/>
                <a:gd name="T32" fmla="*/ 1 w 65"/>
                <a:gd name="T33" fmla="*/ 1 h 66"/>
                <a:gd name="T34" fmla="*/ 1 w 65"/>
                <a:gd name="T35" fmla="*/ 1 h 66"/>
                <a:gd name="T36" fmla="*/ 1 w 65"/>
                <a:gd name="T37" fmla="*/ 1 h 66"/>
                <a:gd name="T38" fmla="*/ 1 w 65"/>
                <a:gd name="T39" fmla="*/ 1 h 66"/>
                <a:gd name="T40" fmla="*/ 1 w 65"/>
                <a:gd name="T41" fmla="*/ 1 h 66"/>
                <a:gd name="T42" fmla="*/ 1 w 65"/>
                <a:gd name="T43" fmla="*/ 1 h 66"/>
                <a:gd name="T44" fmla="*/ 1 w 65"/>
                <a:gd name="T45" fmla="*/ 1 h 66"/>
                <a:gd name="T46" fmla="*/ 1 w 65"/>
                <a:gd name="T47" fmla="*/ 1 h 66"/>
                <a:gd name="T48" fmla="*/ 0 w 65"/>
                <a:gd name="T49" fmla="*/ 1 h 66"/>
                <a:gd name="T50" fmla="*/ 0 w 65"/>
                <a:gd name="T51" fmla="*/ 1 h 66"/>
                <a:gd name="T52" fmla="*/ 0 w 65"/>
                <a:gd name="T53" fmla="*/ 1 h 66"/>
                <a:gd name="T54" fmla="*/ 0 w 65"/>
                <a:gd name="T55" fmla="*/ 1 h 66"/>
                <a:gd name="T56" fmla="*/ 1 w 65"/>
                <a:gd name="T57" fmla="*/ 1 h 66"/>
                <a:gd name="T58" fmla="*/ 1 w 65"/>
                <a:gd name="T59" fmla="*/ 1 h 66"/>
                <a:gd name="T60" fmla="*/ 1 w 65"/>
                <a:gd name="T61" fmla="*/ 1 h 66"/>
                <a:gd name="T62" fmla="*/ 1 w 65"/>
                <a:gd name="T63" fmla="*/ 1 h 66"/>
                <a:gd name="T64" fmla="*/ 1 w 65"/>
                <a:gd name="T65" fmla="*/ 1 h 66"/>
                <a:gd name="T66" fmla="*/ 1 w 65"/>
                <a:gd name="T67" fmla="*/ 0 h 66"/>
                <a:gd name="T68" fmla="*/ 1 w 65"/>
                <a:gd name="T69" fmla="*/ 0 h 66"/>
                <a:gd name="T70" fmla="*/ 1 w 65"/>
                <a:gd name="T71" fmla="*/ 0 h 66"/>
                <a:gd name="T72" fmla="*/ 1 w 65"/>
                <a:gd name="T73" fmla="*/ 0 h 66"/>
                <a:gd name="T74" fmla="*/ 1 w 65"/>
                <a:gd name="T75" fmla="*/ 1 h 66"/>
                <a:gd name="T76" fmla="*/ 1 w 65"/>
                <a:gd name="T77" fmla="*/ 1 h 66"/>
                <a:gd name="T78" fmla="*/ 1 w 65"/>
                <a:gd name="T79" fmla="*/ 1 h 66"/>
                <a:gd name="T80" fmla="*/ 1 w 65"/>
                <a:gd name="T81" fmla="*/ 1 h 66"/>
                <a:gd name="T82" fmla="*/ 1 w 65"/>
                <a:gd name="T83" fmla="*/ 1 h 66"/>
                <a:gd name="T84" fmla="*/ 1 w 65"/>
                <a:gd name="T85" fmla="*/ 1 h 66"/>
                <a:gd name="T86" fmla="*/ 1 w 65"/>
                <a:gd name="T87" fmla="*/ 1 h 66"/>
                <a:gd name="T88" fmla="*/ 1 w 65"/>
                <a:gd name="T89" fmla="*/ 1 h 66"/>
                <a:gd name="T90" fmla="*/ 1 w 65"/>
                <a:gd name="T91" fmla="*/ 1 h 66"/>
                <a:gd name="T92" fmla="*/ 1 w 65"/>
                <a:gd name="T93" fmla="*/ 1 h 66"/>
                <a:gd name="T94" fmla="*/ 1 w 65"/>
                <a:gd name="T95" fmla="*/ 1 h 66"/>
                <a:gd name="T96" fmla="*/ 1 w 65"/>
                <a:gd name="T97" fmla="*/ 1 h 66"/>
                <a:gd name="T98" fmla="*/ 1 w 65"/>
                <a:gd name="T99" fmla="*/ 1 h 66"/>
                <a:gd name="T100" fmla="*/ 1 w 65"/>
                <a:gd name="T101" fmla="*/ 1 h 66"/>
                <a:gd name="T102" fmla="*/ 1 w 65"/>
                <a:gd name="T103" fmla="*/ 1 h 66"/>
                <a:gd name="T104" fmla="*/ 1 w 65"/>
                <a:gd name="T105" fmla="*/ 1 h 66"/>
                <a:gd name="T106" fmla="*/ 1 w 65"/>
                <a:gd name="T107" fmla="*/ 1 h 66"/>
                <a:gd name="T108" fmla="*/ 1 w 65"/>
                <a:gd name="T109" fmla="*/ 1 h 66"/>
                <a:gd name="T110" fmla="*/ 1 w 65"/>
                <a:gd name="T111" fmla="*/ 1 h 66"/>
                <a:gd name="T112" fmla="*/ 1 w 65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5"/>
                <a:gd name="T172" fmla="*/ 0 h 66"/>
                <a:gd name="T173" fmla="*/ 65 w 65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5" h="66">
                  <a:moveTo>
                    <a:pt x="65" y="39"/>
                  </a:moveTo>
                  <a:lnTo>
                    <a:pt x="19" y="39"/>
                  </a:lnTo>
                  <a:lnTo>
                    <a:pt x="20" y="44"/>
                  </a:lnTo>
                  <a:lnTo>
                    <a:pt x="25" y="47"/>
                  </a:lnTo>
                  <a:lnTo>
                    <a:pt x="30" y="50"/>
                  </a:lnTo>
                  <a:lnTo>
                    <a:pt x="35" y="52"/>
                  </a:lnTo>
                  <a:lnTo>
                    <a:pt x="40" y="50"/>
                  </a:lnTo>
                  <a:lnTo>
                    <a:pt x="43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7" y="60"/>
                  </a:lnTo>
                  <a:lnTo>
                    <a:pt x="49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7" y="66"/>
                  </a:lnTo>
                  <a:lnTo>
                    <a:pt x="20" y="65"/>
                  </a:lnTo>
                  <a:lnTo>
                    <a:pt x="14" y="61"/>
                  </a:lnTo>
                  <a:lnTo>
                    <a:pt x="9" y="57"/>
                  </a:lnTo>
                  <a:lnTo>
                    <a:pt x="5" y="52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7" y="1"/>
                  </a:lnTo>
                  <a:lnTo>
                    <a:pt x="52" y="6"/>
                  </a:lnTo>
                  <a:lnTo>
                    <a:pt x="57" y="11"/>
                  </a:lnTo>
                  <a:lnTo>
                    <a:pt x="62" y="15"/>
                  </a:lnTo>
                  <a:lnTo>
                    <a:pt x="63" y="23"/>
                  </a:lnTo>
                  <a:lnTo>
                    <a:pt x="65" y="30"/>
                  </a:lnTo>
                  <a:lnTo>
                    <a:pt x="65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4" y="20"/>
                  </a:lnTo>
                  <a:lnTo>
                    <a:pt x="41" y="17"/>
                  </a:lnTo>
                  <a:lnTo>
                    <a:pt x="38" y="14"/>
                  </a:lnTo>
                  <a:lnTo>
                    <a:pt x="33" y="14"/>
                  </a:lnTo>
                  <a:lnTo>
                    <a:pt x="27" y="14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19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3" name="Freeform 305"/>
            <p:cNvSpPr>
              <a:spLocks noChangeAspect="1" noEditPoints="1"/>
            </p:cNvSpPr>
            <p:nvPr/>
          </p:nvSpPr>
          <p:spPr bwMode="auto">
            <a:xfrm>
              <a:off x="4859" y="705"/>
              <a:ext cx="36" cy="33"/>
            </a:xfrm>
            <a:custGeom>
              <a:avLst/>
              <a:gdLst>
                <a:gd name="T0" fmla="*/ 1 w 70"/>
                <a:gd name="T1" fmla="*/ 1 h 66"/>
                <a:gd name="T2" fmla="*/ 1 w 70"/>
                <a:gd name="T3" fmla="*/ 1 h 66"/>
                <a:gd name="T4" fmla="*/ 1 w 70"/>
                <a:gd name="T5" fmla="*/ 1 h 66"/>
                <a:gd name="T6" fmla="*/ 1 w 70"/>
                <a:gd name="T7" fmla="*/ 1 h 66"/>
                <a:gd name="T8" fmla="*/ 1 w 70"/>
                <a:gd name="T9" fmla="*/ 1 h 66"/>
                <a:gd name="T10" fmla="*/ 1 w 70"/>
                <a:gd name="T11" fmla="*/ 1 h 66"/>
                <a:gd name="T12" fmla="*/ 1 w 70"/>
                <a:gd name="T13" fmla="*/ 1 h 66"/>
                <a:gd name="T14" fmla="*/ 1 w 70"/>
                <a:gd name="T15" fmla="*/ 1 h 66"/>
                <a:gd name="T16" fmla="*/ 1 w 70"/>
                <a:gd name="T17" fmla="*/ 1 h 66"/>
                <a:gd name="T18" fmla="*/ 1 w 70"/>
                <a:gd name="T19" fmla="*/ 1 h 66"/>
                <a:gd name="T20" fmla="*/ 1 w 70"/>
                <a:gd name="T21" fmla="*/ 1 h 66"/>
                <a:gd name="T22" fmla="*/ 1 w 70"/>
                <a:gd name="T23" fmla="*/ 1 h 66"/>
                <a:gd name="T24" fmla="*/ 1 w 70"/>
                <a:gd name="T25" fmla="*/ 1 h 66"/>
                <a:gd name="T26" fmla="*/ 1 w 70"/>
                <a:gd name="T27" fmla="*/ 1 h 66"/>
                <a:gd name="T28" fmla="*/ 1 w 70"/>
                <a:gd name="T29" fmla="*/ 1 h 66"/>
                <a:gd name="T30" fmla="*/ 1 w 70"/>
                <a:gd name="T31" fmla="*/ 1 h 66"/>
                <a:gd name="T32" fmla="*/ 0 w 70"/>
                <a:gd name="T33" fmla="*/ 1 h 66"/>
                <a:gd name="T34" fmla="*/ 0 w 70"/>
                <a:gd name="T35" fmla="*/ 1 h 66"/>
                <a:gd name="T36" fmla="*/ 0 w 70"/>
                <a:gd name="T37" fmla="*/ 1 h 66"/>
                <a:gd name="T38" fmla="*/ 0 w 70"/>
                <a:gd name="T39" fmla="*/ 1 h 66"/>
                <a:gd name="T40" fmla="*/ 1 w 70"/>
                <a:gd name="T41" fmla="*/ 1 h 66"/>
                <a:gd name="T42" fmla="*/ 1 w 70"/>
                <a:gd name="T43" fmla="*/ 1 h 66"/>
                <a:gd name="T44" fmla="*/ 1 w 70"/>
                <a:gd name="T45" fmla="*/ 1 h 66"/>
                <a:gd name="T46" fmla="*/ 1 w 70"/>
                <a:gd name="T47" fmla="*/ 1 h 66"/>
                <a:gd name="T48" fmla="*/ 1 w 70"/>
                <a:gd name="T49" fmla="*/ 1 h 66"/>
                <a:gd name="T50" fmla="*/ 1 w 70"/>
                <a:gd name="T51" fmla="*/ 0 h 66"/>
                <a:gd name="T52" fmla="*/ 1 w 70"/>
                <a:gd name="T53" fmla="*/ 0 h 66"/>
                <a:gd name="T54" fmla="*/ 1 w 70"/>
                <a:gd name="T55" fmla="*/ 0 h 66"/>
                <a:gd name="T56" fmla="*/ 1 w 70"/>
                <a:gd name="T57" fmla="*/ 0 h 66"/>
                <a:gd name="T58" fmla="*/ 1 w 70"/>
                <a:gd name="T59" fmla="*/ 1 h 66"/>
                <a:gd name="T60" fmla="*/ 1 w 70"/>
                <a:gd name="T61" fmla="*/ 1 h 66"/>
                <a:gd name="T62" fmla="*/ 1 w 70"/>
                <a:gd name="T63" fmla="*/ 1 h 66"/>
                <a:gd name="T64" fmla="*/ 1 w 70"/>
                <a:gd name="T65" fmla="*/ 1 h 66"/>
                <a:gd name="T66" fmla="*/ 1 w 70"/>
                <a:gd name="T67" fmla="*/ 1 h 66"/>
                <a:gd name="T68" fmla="*/ 1 w 70"/>
                <a:gd name="T69" fmla="*/ 1 h 66"/>
                <a:gd name="T70" fmla="*/ 1 w 70"/>
                <a:gd name="T71" fmla="*/ 1 h 66"/>
                <a:gd name="T72" fmla="*/ 1 w 70"/>
                <a:gd name="T73" fmla="*/ 1 h 66"/>
                <a:gd name="T74" fmla="*/ 1 w 70"/>
                <a:gd name="T75" fmla="*/ 1 h 66"/>
                <a:gd name="T76" fmla="*/ 1 w 70"/>
                <a:gd name="T77" fmla="*/ 1 h 66"/>
                <a:gd name="T78" fmla="*/ 1 w 70"/>
                <a:gd name="T79" fmla="*/ 1 h 66"/>
                <a:gd name="T80" fmla="*/ 1 w 70"/>
                <a:gd name="T81" fmla="*/ 1 h 66"/>
                <a:gd name="T82" fmla="*/ 1 w 70"/>
                <a:gd name="T83" fmla="*/ 1 h 66"/>
                <a:gd name="T84" fmla="*/ 1 w 70"/>
                <a:gd name="T85" fmla="*/ 1 h 66"/>
                <a:gd name="T86" fmla="*/ 1 w 70"/>
                <a:gd name="T87" fmla="*/ 1 h 66"/>
                <a:gd name="T88" fmla="*/ 1 w 70"/>
                <a:gd name="T89" fmla="*/ 1 h 66"/>
                <a:gd name="T90" fmla="*/ 1 w 70"/>
                <a:gd name="T91" fmla="*/ 1 h 66"/>
                <a:gd name="T92" fmla="*/ 1 w 70"/>
                <a:gd name="T93" fmla="*/ 1 h 66"/>
                <a:gd name="T94" fmla="*/ 1 w 70"/>
                <a:gd name="T95" fmla="*/ 1 h 66"/>
                <a:gd name="T96" fmla="*/ 1 w 70"/>
                <a:gd name="T97" fmla="*/ 1 h 66"/>
                <a:gd name="T98" fmla="*/ 1 w 70"/>
                <a:gd name="T99" fmla="*/ 1 h 66"/>
                <a:gd name="T100" fmla="*/ 1 w 70"/>
                <a:gd name="T101" fmla="*/ 1 h 66"/>
                <a:gd name="T102" fmla="*/ 1 w 70"/>
                <a:gd name="T103" fmla="*/ 1 h 66"/>
                <a:gd name="T104" fmla="*/ 1 w 70"/>
                <a:gd name="T105" fmla="*/ 1 h 66"/>
                <a:gd name="T106" fmla="*/ 1 w 70"/>
                <a:gd name="T107" fmla="*/ 1 h 66"/>
                <a:gd name="T108" fmla="*/ 1 w 70"/>
                <a:gd name="T109" fmla="*/ 1 h 66"/>
                <a:gd name="T110" fmla="*/ 1 w 70"/>
                <a:gd name="T111" fmla="*/ 1 h 66"/>
                <a:gd name="T112" fmla="*/ 1 w 70"/>
                <a:gd name="T113" fmla="*/ 1 h 66"/>
                <a:gd name="T114" fmla="*/ 1 w 70"/>
                <a:gd name="T115" fmla="*/ 1 h 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0"/>
                <a:gd name="T175" fmla="*/ 0 h 66"/>
                <a:gd name="T176" fmla="*/ 70 w 70"/>
                <a:gd name="T177" fmla="*/ 66 h 6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0" h="66">
                  <a:moveTo>
                    <a:pt x="70" y="65"/>
                  </a:moveTo>
                  <a:lnTo>
                    <a:pt x="52" y="65"/>
                  </a:lnTo>
                  <a:lnTo>
                    <a:pt x="52" y="57"/>
                  </a:lnTo>
                  <a:lnTo>
                    <a:pt x="47" y="60"/>
                  </a:lnTo>
                  <a:lnTo>
                    <a:pt x="43" y="63"/>
                  </a:lnTo>
                  <a:lnTo>
                    <a:pt x="36" y="66"/>
                  </a:lnTo>
                  <a:lnTo>
                    <a:pt x="30" y="66"/>
                  </a:lnTo>
                  <a:lnTo>
                    <a:pt x="24" y="66"/>
                  </a:lnTo>
                  <a:lnTo>
                    <a:pt x="19" y="65"/>
                  </a:lnTo>
                  <a:lnTo>
                    <a:pt x="12" y="61"/>
                  </a:lnTo>
                  <a:lnTo>
                    <a:pt x="8" y="57"/>
                  </a:lnTo>
                  <a:lnTo>
                    <a:pt x="4" y="52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2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46" y="4"/>
                  </a:lnTo>
                  <a:lnTo>
                    <a:pt x="50" y="7"/>
                  </a:lnTo>
                  <a:lnTo>
                    <a:pt x="50" y="1"/>
                  </a:lnTo>
                  <a:lnTo>
                    <a:pt x="70" y="1"/>
                  </a:lnTo>
                  <a:lnTo>
                    <a:pt x="70" y="65"/>
                  </a:lnTo>
                  <a:close/>
                  <a:moveTo>
                    <a:pt x="36" y="15"/>
                  </a:moveTo>
                  <a:lnTo>
                    <a:pt x="36" y="15"/>
                  </a:lnTo>
                  <a:lnTo>
                    <a:pt x="30" y="17"/>
                  </a:lnTo>
                  <a:lnTo>
                    <a:pt x="24" y="20"/>
                  </a:lnTo>
                  <a:lnTo>
                    <a:pt x="20" y="25"/>
                  </a:lnTo>
                  <a:lnTo>
                    <a:pt x="20" y="33"/>
                  </a:lnTo>
                  <a:lnTo>
                    <a:pt x="20" y="39"/>
                  </a:lnTo>
                  <a:lnTo>
                    <a:pt x="24" y="46"/>
                  </a:lnTo>
                  <a:lnTo>
                    <a:pt x="30" y="49"/>
                  </a:lnTo>
                  <a:lnTo>
                    <a:pt x="36" y="50"/>
                  </a:lnTo>
                  <a:lnTo>
                    <a:pt x="43" y="49"/>
                  </a:lnTo>
                  <a:lnTo>
                    <a:pt x="47" y="46"/>
                  </a:lnTo>
                  <a:lnTo>
                    <a:pt x="50" y="39"/>
                  </a:lnTo>
                  <a:lnTo>
                    <a:pt x="52" y="33"/>
                  </a:lnTo>
                  <a:lnTo>
                    <a:pt x="50" y="25"/>
                  </a:lnTo>
                  <a:lnTo>
                    <a:pt x="47" y="20"/>
                  </a:lnTo>
                  <a:lnTo>
                    <a:pt x="43" y="17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4" name="Freeform 306"/>
            <p:cNvSpPr>
              <a:spLocks noChangeAspect="1" noEditPoints="1"/>
            </p:cNvSpPr>
            <p:nvPr/>
          </p:nvSpPr>
          <p:spPr bwMode="auto">
            <a:xfrm>
              <a:off x="5044" y="705"/>
              <a:ext cx="36" cy="47"/>
            </a:xfrm>
            <a:custGeom>
              <a:avLst/>
              <a:gdLst>
                <a:gd name="T0" fmla="*/ 0 w 69"/>
                <a:gd name="T1" fmla="*/ 0 h 95"/>
                <a:gd name="T2" fmla="*/ 1 w 69"/>
                <a:gd name="T3" fmla="*/ 0 h 95"/>
                <a:gd name="T4" fmla="*/ 1 w 69"/>
                <a:gd name="T5" fmla="*/ 0 h 95"/>
                <a:gd name="T6" fmla="*/ 1 w 69"/>
                <a:gd name="T7" fmla="*/ 0 h 95"/>
                <a:gd name="T8" fmla="*/ 1 w 69"/>
                <a:gd name="T9" fmla="*/ 0 h 95"/>
                <a:gd name="T10" fmla="*/ 1 w 69"/>
                <a:gd name="T11" fmla="*/ 0 h 95"/>
                <a:gd name="T12" fmla="*/ 1 w 69"/>
                <a:gd name="T13" fmla="*/ 0 h 95"/>
                <a:gd name="T14" fmla="*/ 1 w 69"/>
                <a:gd name="T15" fmla="*/ 0 h 95"/>
                <a:gd name="T16" fmla="*/ 1 w 69"/>
                <a:gd name="T17" fmla="*/ 0 h 95"/>
                <a:gd name="T18" fmla="*/ 1 w 69"/>
                <a:gd name="T19" fmla="*/ 0 h 95"/>
                <a:gd name="T20" fmla="*/ 1 w 69"/>
                <a:gd name="T21" fmla="*/ 0 h 95"/>
                <a:gd name="T22" fmla="*/ 1 w 69"/>
                <a:gd name="T23" fmla="*/ 0 h 95"/>
                <a:gd name="T24" fmla="*/ 1 w 69"/>
                <a:gd name="T25" fmla="*/ 0 h 95"/>
                <a:gd name="T26" fmla="*/ 1 w 69"/>
                <a:gd name="T27" fmla="*/ 0 h 95"/>
                <a:gd name="T28" fmla="*/ 1 w 69"/>
                <a:gd name="T29" fmla="*/ 0 h 95"/>
                <a:gd name="T30" fmla="*/ 1 w 69"/>
                <a:gd name="T31" fmla="*/ 0 h 95"/>
                <a:gd name="T32" fmla="*/ 1 w 69"/>
                <a:gd name="T33" fmla="*/ 0 h 95"/>
                <a:gd name="T34" fmla="*/ 1 w 69"/>
                <a:gd name="T35" fmla="*/ 0 h 95"/>
                <a:gd name="T36" fmla="*/ 1 w 69"/>
                <a:gd name="T37" fmla="*/ 0 h 95"/>
                <a:gd name="T38" fmla="*/ 1 w 69"/>
                <a:gd name="T39" fmla="*/ 0 h 95"/>
                <a:gd name="T40" fmla="*/ 1 w 69"/>
                <a:gd name="T41" fmla="*/ 0 h 95"/>
                <a:gd name="T42" fmla="*/ 1 w 69"/>
                <a:gd name="T43" fmla="*/ 0 h 95"/>
                <a:gd name="T44" fmla="*/ 1 w 69"/>
                <a:gd name="T45" fmla="*/ 0 h 95"/>
                <a:gd name="T46" fmla="*/ 1 w 69"/>
                <a:gd name="T47" fmla="*/ 0 h 95"/>
                <a:gd name="T48" fmla="*/ 1 w 69"/>
                <a:gd name="T49" fmla="*/ 0 h 95"/>
                <a:gd name="T50" fmla="*/ 1 w 69"/>
                <a:gd name="T51" fmla="*/ 0 h 95"/>
                <a:gd name="T52" fmla="*/ 1 w 69"/>
                <a:gd name="T53" fmla="*/ 0 h 95"/>
                <a:gd name="T54" fmla="*/ 1 w 69"/>
                <a:gd name="T55" fmla="*/ 0 h 95"/>
                <a:gd name="T56" fmla="*/ 1 w 69"/>
                <a:gd name="T57" fmla="*/ 0 h 95"/>
                <a:gd name="T58" fmla="*/ 1 w 69"/>
                <a:gd name="T59" fmla="*/ 0 h 95"/>
                <a:gd name="T60" fmla="*/ 1 w 69"/>
                <a:gd name="T61" fmla="*/ 0 h 95"/>
                <a:gd name="T62" fmla="*/ 1 w 69"/>
                <a:gd name="T63" fmla="*/ 0 h 95"/>
                <a:gd name="T64" fmla="*/ 1 w 69"/>
                <a:gd name="T65" fmla="*/ 0 h 95"/>
                <a:gd name="T66" fmla="*/ 0 w 69"/>
                <a:gd name="T67" fmla="*/ 0 h 95"/>
                <a:gd name="T68" fmla="*/ 0 w 69"/>
                <a:gd name="T69" fmla="*/ 0 h 95"/>
                <a:gd name="T70" fmla="*/ 1 w 69"/>
                <a:gd name="T71" fmla="*/ 0 h 95"/>
                <a:gd name="T72" fmla="*/ 1 w 69"/>
                <a:gd name="T73" fmla="*/ 0 h 95"/>
                <a:gd name="T74" fmla="*/ 1 w 69"/>
                <a:gd name="T75" fmla="*/ 0 h 95"/>
                <a:gd name="T76" fmla="*/ 1 w 69"/>
                <a:gd name="T77" fmla="*/ 0 h 95"/>
                <a:gd name="T78" fmla="*/ 1 w 69"/>
                <a:gd name="T79" fmla="*/ 0 h 95"/>
                <a:gd name="T80" fmla="*/ 1 w 69"/>
                <a:gd name="T81" fmla="*/ 0 h 95"/>
                <a:gd name="T82" fmla="*/ 1 w 69"/>
                <a:gd name="T83" fmla="*/ 0 h 95"/>
                <a:gd name="T84" fmla="*/ 1 w 69"/>
                <a:gd name="T85" fmla="*/ 0 h 95"/>
                <a:gd name="T86" fmla="*/ 1 w 69"/>
                <a:gd name="T87" fmla="*/ 0 h 95"/>
                <a:gd name="T88" fmla="*/ 1 w 69"/>
                <a:gd name="T89" fmla="*/ 0 h 95"/>
                <a:gd name="T90" fmla="*/ 1 w 69"/>
                <a:gd name="T91" fmla="*/ 0 h 95"/>
                <a:gd name="T92" fmla="*/ 1 w 69"/>
                <a:gd name="T93" fmla="*/ 0 h 95"/>
                <a:gd name="T94" fmla="*/ 1 w 69"/>
                <a:gd name="T95" fmla="*/ 0 h 95"/>
                <a:gd name="T96" fmla="*/ 1 w 69"/>
                <a:gd name="T97" fmla="*/ 0 h 95"/>
                <a:gd name="T98" fmla="*/ 1 w 69"/>
                <a:gd name="T99" fmla="*/ 0 h 95"/>
                <a:gd name="T100" fmla="*/ 1 w 69"/>
                <a:gd name="T101" fmla="*/ 0 h 95"/>
                <a:gd name="T102" fmla="*/ 1 w 69"/>
                <a:gd name="T103" fmla="*/ 0 h 95"/>
                <a:gd name="T104" fmla="*/ 1 w 69"/>
                <a:gd name="T105" fmla="*/ 0 h 95"/>
                <a:gd name="T106" fmla="*/ 1 w 69"/>
                <a:gd name="T107" fmla="*/ 0 h 95"/>
                <a:gd name="T108" fmla="*/ 1 w 69"/>
                <a:gd name="T109" fmla="*/ 0 h 95"/>
                <a:gd name="T110" fmla="*/ 1 w 69"/>
                <a:gd name="T111" fmla="*/ 0 h 95"/>
                <a:gd name="T112" fmla="*/ 1 w 69"/>
                <a:gd name="T113" fmla="*/ 0 h 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9"/>
                <a:gd name="T172" fmla="*/ 0 h 95"/>
                <a:gd name="T173" fmla="*/ 69 w 69"/>
                <a:gd name="T174" fmla="*/ 95 h 9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9" h="95">
                  <a:moveTo>
                    <a:pt x="0" y="1"/>
                  </a:moveTo>
                  <a:lnTo>
                    <a:pt x="19" y="1"/>
                  </a:lnTo>
                  <a:lnTo>
                    <a:pt x="19" y="9"/>
                  </a:lnTo>
                  <a:lnTo>
                    <a:pt x="22" y="4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2" y="1"/>
                  </a:lnTo>
                  <a:lnTo>
                    <a:pt x="57" y="4"/>
                  </a:lnTo>
                  <a:lnTo>
                    <a:pt x="61" y="7"/>
                  </a:lnTo>
                  <a:lnTo>
                    <a:pt x="65" y="12"/>
                  </a:lnTo>
                  <a:lnTo>
                    <a:pt x="68" y="19"/>
                  </a:lnTo>
                  <a:lnTo>
                    <a:pt x="69" y="25"/>
                  </a:lnTo>
                  <a:lnTo>
                    <a:pt x="69" y="33"/>
                  </a:lnTo>
                  <a:lnTo>
                    <a:pt x="69" y="39"/>
                  </a:lnTo>
                  <a:lnTo>
                    <a:pt x="68" y="46"/>
                  </a:lnTo>
                  <a:lnTo>
                    <a:pt x="65" y="52"/>
                  </a:lnTo>
                  <a:lnTo>
                    <a:pt x="61" y="57"/>
                  </a:lnTo>
                  <a:lnTo>
                    <a:pt x="57" y="61"/>
                  </a:lnTo>
                  <a:lnTo>
                    <a:pt x="50" y="65"/>
                  </a:lnTo>
                  <a:lnTo>
                    <a:pt x="46" y="66"/>
                  </a:lnTo>
                  <a:lnTo>
                    <a:pt x="38" y="66"/>
                  </a:lnTo>
                  <a:lnTo>
                    <a:pt x="28" y="65"/>
                  </a:lnTo>
                  <a:lnTo>
                    <a:pt x="23" y="63"/>
                  </a:lnTo>
                  <a:lnTo>
                    <a:pt x="20" y="60"/>
                  </a:lnTo>
                  <a:lnTo>
                    <a:pt x="20" y="95"/>
                  </a:lnTo>
                  <a:lnTo>
                    <a:pt x="0" y="95"/>
                  </a:lnTo>
                  <a:lnTo>
                    <a:pt x="0" y="1"/>
                  </a:lnTo>
                  <a:close/>
                  <a:moveTo>
                    <a:pt x="34" y="50"/>
                  </a:moveTo>
                  <a:lnTo>
                    <a:pt x="34" y="50"/>
                  </a:lnTo>
                  <a:lnTo>
                    <a:pt x="41" y="49"/>
                  </a:lnTo>
                  <a:lnTo>
                    <a:pt x="46" y="46"/>
                  </a:lnTo>
                  <a:lnTo>
                    <a:pt x="49" y="39"/>
                  </a:lnTo>
                  <a:lnTo>
                    <a:pt x="50" y="33"/>
                  </a:lnTo>
                  <a:lnTo>
                    <a:pt x="49" y="25"/>
                  </a:lnTo>
                  <a:lnTo>
                    <a:pt x="46" y="20"/>
                  </a:lnTo>
                  <a:lnTo>
                    <a:pt x="41" y="17"/>
                  </a:lnTo>
                  <a:lnTo>
                    <a:pt x="34" y="15"/>
                  </a:lnTo>
                  <a:lnTo>
                    <a:pt x="28" y="17"/>
                  </a:lnTo>
                  <a:lnTo>
                    <a:pt x="23" y="20"/>
                  </a:lnTo>
                  <a:lnTo>
                    <a:pt x="20" y="25"/>
                  </a:lnTo>
                  <a:lnTo>
                    <a:pt x="19" y="33"/>
                  </a:lnTo>
                  <a:lnTo>
                    <a:pt x="20" y="39"/>
                  </a:lnTo>
                  <a:lnTo>
                    <a:pt x="23" y="46"/>
                  </a:lnTo>
                  <a:lnTo>
                    <a:pt x="28" y="49"/>
                  </a:lnTo>
                  <a:lnTo>
                    <a:pt x="34" y="5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5" name="Freeform 307"/>
            <p:cNvSpPr>
              <a:spLocks noChangeAspect="1"/>
            </p:cNvSpPr>
            <p:nvPr/>
          </p:nvSpPr>
          <p:spPr bwMode="auto">
            <a:xfrm>
              <a:off x="4911" y="705"/>
              <a:ext cx="51" cy="30"/>
            </a:xfrm>
            <a:custGeom>
              <a:avLst/>
              <a:gdLst>
                <a:gd name="T0" fmla="*/ 0 w 101"/>
                <a:gd name="T1" fmla="*/ 0 h 65"/>
                <a:gd name="T2" fmla="*/ 1 w 101"/>
                <a:gd name="T3" fmla="*/ 0 h 65"/>
                <a:gd name="T4" fmla="*/ 1 w 101"/>
                <a:gd name="T5" fmla="*/ 0 h 65"/>
                <a:gd name="T6" fmla="*/ 1 w 101"/>
                <a:gd name="T7" fmla="*/ 0 h 65"/>
                <a:gd name="T8" fmla="*/ 1 w 101"/>
                <a:gd name="T9" fmla="*/ 0 h 65"/>
                <a:gd name="T10" fmla="*/ 1 w 101"/>
                <a:gd name="T11" fmla="*/ 0 h 65"/>
                <a:gd name="T12" fmla="*/ 1 w 101"/>
                <a:gd name="T13" fmla="*/ 0 h 65"/>
                <a:gd name="T14" fmla="*/ 1 w 101"/>
                <a:gd name="T15" fmla="*/ 0 h 65"/>
                <a:gd name="T16" fmla="*/ 1 w 101"/>
                <a:gd name="T17" fmla="*/ 0 h 65"/>
                <a:gd name="T18" fmla="*/ 1 w 101"/>
                <a:gd name="T19" fmla="*/ 0 h 65"/>
                <a:gd name="T20" fmla="*/ 1 w 101"/>
                <a:gd name="T21" fmla="*/ 0 h 65"/>
                <a:gd name="T22" fmla="*/ 1 w 101"/>
                <a:gd name="T23" fmla="*/ 0 h 65"/>
                <a:gd name="T24" fmla="*/ 1 w 101"/>
                <a:gd name="T25" fmla="*/ 0 h 65"/>
                <a:gd name="T26" fmla="*/ 1 w 101"/>
                <a:gd name="T27" fmla="*/ 0 h 65"/>
                <a:gd name="T28" fmla="*/ 1 w 101"/>
                <a:gd name="T29" fmla="*/ 0 h 65"/>
                <a:gd name="T30" fmla="*/ 1 w 101"/>
                <a:gd name="T31" fmla="*/ 0 h 65"/>
                <a:gd name="T32" fmla="*/ 1 w 101"/>
                <a:gd name="T33" fmla="*/ 0 h 65"/>
                <a:gd name="T34" fmla="*/ 1 w 101"/>
                <a:gd name="T35" fmla="*/ 0 h 65"/>
                <a:gd name="T36" fmla="*/ 1 w 101"/>
                <a:gd name="T37" fmla="*/ 0 h 65"/>
                <a:gd name="T38" fmla="*/ 1 w 101"/>
                <a:gd name="T39" fmla="*/ 0 h 65"/>
                <a:gd name="T40" fmla="*/ 1 w 101"/>
                <a:gd name="T41" fmla="*/ 0 h 65"/>
                <a:gd name="T42" fmla="*/ 1 w 101"/>
                <a:gd name="T43" fmla="*/ 0 h 65"/>
                <a:gd name="T44" fmla="*/ 1 w 101"/>
                <a:gd name="T45" fmla="*/ 0 h 65"/>
                <a:gd name="T46" fmla="*/ 1 w 101"/>
                <a:gd name="T47" fmla="*/ 0 h 65"/>
                <a:gd name="T48" fmla="*/ 1 w 101"/>
                <a:gd name="T49" fmla="*/ 0 h 65"/>
                <a:gd name="T50" fmla="*/ 1 w 101"/>
                <a:gd name="T51" fmla="*/ 0 h 65"/>
                <a:gd name="T52" fmla="*/ 1 w 101"/>
                <a:gd name="T53" fmla="*/ 0 h 65"/>
                <a:gd name="T54" fmla="*/ 1 w 101"/>
                <a:gd name="T55" fmla="*/ 0 h 65"/>
                <a:gd name="T56" fmla="*/ 1 w 101"/>
                <a:gd name="T57" fmla="*/ 0 h 65"/>
                <a:gd name="T58" fmla="*/ 1 w 101"/>
                <a:gd name="T59" fmla="*/ 0 h 65"/>
                <a:gd name="T60" fmla="*/ 1 w 101"/>
                <a:gd name="T61" fmla="*/ 0 h 65"/>
                <a:gd name="T62" fmla="*/ 1 w 101"/>
                <a:gd name="T63" fmla="*/ 0 h 65"/>
                <a:gd name="T64" fmla="*/ 1 w 101"/>
                <a:gd name="T65" fmla="*/ 0 h 65"/>
                <a:gd name="T66" fmla="*/ 1 w 101"/>
                <a:gd name="T67" fmla="*/ 0 h 65"/>
                <a:gd name="T68" fmla="*/ 1 w 101"/>
                <a:gd name="T69" fmla="*/ 0 h 65"/>
                <a:gd name="T70" fmla="*/ 1 w 101"/>
                <a:gd name="T71" fmla="*/ 0 h 65"/>
                <a:gd name="T72" fmla="*/ 1 w 101"/>
                <a:gd name="T73" fmla="*/ 0 h 65"/>
                <a:gd name="T74" fmla="*/ 1 w 101"/>
                <a:gd name="T75" fmla="*/ 0 h 65"/>
                <a:gd name="T76" fmla="*/ 1 w 101"/>
                <a:gd name="T77" fmla="*/ 0 h 65"/>
                <a:gd name="T78" fmla="*/ 1 w 101"/>
                <a:gd name="T79" fmla="*/ 0 h 65"/>
                <a:gd name="T80" fmla="*/ 1 w 101"/>
                <a:gd name="T81" fmla="*/ 0 h 65"/>
                <a:gd name="T82" fmla="*/ 1 w 101"/>
                <a:gd name="T83" fmla="*/ 0 h 65"/>
                <a:gd name="T84" fmla="*/ 1 w 101"/>
                <a:gd name="T85" fmla="*/ 0 h 65"/>
                <a:gd name="T86" fmla="*/ 1 w 101"/>
                <a:gd name="T87" fmla="*/ 0 h 65"/>
                <a:gd name="T88" fmla="*/ 1 w 101"/>
                <a:gd name="T89" fmla="*/ 0 h 65"/>
                <a:gd name="T90" fmla="*/ 1 w 101"/>
                <a:gd name="T91" fmla="*/ 0 h 65"/>
                <a:gd name="T92" fmla="*/ 1 w 101"/>
                <a:gd name="T93" fmla="*/ 0 h 65"/>
                <a:gd name="T94" fmla="*/ 1 w 101"/>
                <a:gd name="T95" fmla="*/ 0 h 65"/>
                <a:gd name="T96" fmla="*/ 1 w 101"/>
                <a:gd name="T97" fmla="*/ 0 h 65"/>
                <a:gd name="T98" fmla="*/ 1 w 101"/>
                <a:gd name="T99" fmla="*/ 0 h 65"/>
                <a:gd name="T100" fmla="*/ 1 w 101"/>
                <a:gd name="T101" fmla="*/ 0 h 65"/>
                <a:gd name="T102" fmla="*/ 1 w 101"/>
                <a:gd name="T103" fmla="*/ 0 h 65"/>
                <a:gd name="T104" fmla="*/ 1 w 101"/>
                <a:gd name="T105" fmla="*/ 0 h 65"/>
                <a:gd name="T106" fmla="*/ 1 w 101"/>
                <a:gd name="T107" fmla="*/ 0 h 65"/>
                <a:gd name="T108" fmla="*/ 1 w 101"/>
                <a:gd name="T109" fmla="*/ 0 h 65"/>
                <a:gd name="T110" fmla="*/ 1 w 101"/>
                <a:gd name="T111" fmla="*/ 0 h 65"/>
                <a:gd name="T112" fmla="*/ 0 w 101"/>
                <a:gd name="T113" fmla="*/ 0 h 65"/>
                <a:gd name="T114" fmla="*/ 0 w 101"/>
                <a:gd name="T115" fmla="*/ 0 h 6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1"/>
                <a:gd name="T175" fmla="*/ 0 h 65"/>
                <a:gd name="T176" fmla="*/ 101 w 101"/>
                <a:gd name="T177" fmla="*/ 65 h 6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1" h="65">
                  <a:moveTo>
                    <a:pt x="0" y="1"/>
                  </a:moveTo>
                  <a:lnTo>
                    <a:pt x="19" y="1"/>
                  </a:lnTo>
                  <a:lnTo>
                    <a:pt x="19" y="9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1" y="3"/>
                  </a:lnTo>
                  <a:lnTo>
                    <a:pt x="55" y="6"/>
                  </a:lnTo>
                  <a:lnTo>
                    <a:pt x="57" y="11"/>
                  </a:lnTo>
                  <a:lnTo>
                    <a:pt x="62" y="6"/>
                  </a:lnTo>
                  <a:lnTo>
                    <a:pt x="67" y="1"/>
                  </a:lnTo>
                  <a:lnTo>
                    <a:pt x="71" y="0"/>
                  </a:lnTo>
                  <a:lnTo>
                    <a:pt x="79" y="0"/>
                  </a:lnTo>
                  <a:lnTo>
                    <a:pt x="84" y="0"/>
                  </a:lnTo>
                  <a:lnTo>
                    <a:pt x="89" y="1"/>
                  </a:lnTo>
                  <a:lnTo>
                    <a:pt x="94" y="4"/>
                  </a:lnTo>
                  <a:lnTo>
                    <a:pt x="97" y="7"/>
                  </a:lnTo>
                  <a:lnTo>
                    <a:pt x="100" y="15"/>
                  </a:lnTo>
                  <a:lnTo>
                    <a:pt x="101" y="27"/>
                  </a:lnTo>
                  <a:lnTo>
                    <a:pt x="101" y="65"/>
                  </a:lnTo>
                  <a:lnTo>
                    <a:pt x="81" y="65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0"/>
                  </a:lnTo>
                  <a:lnTo>
                    <a:pt x="76" y="17"/>
                  </a:lnTo>
                  <a:lnTo>
                    <a:pt x="71" y="17"/>
                  </a:lnTo>
                  <a:lnTo>
                    <a:pt x="67" y="17"/>
                  </a:lnTo>
                  <a:lnTo>
                    <a:pt x="63" y="20"/>
                  </a:lnTo>
                  <a:lnTo>
                    <a:pt x="62" y="25"/>
                  </a:lnTo>
                  <a:lnTo>
                    <a:pt x="60" y="31"/>
                  </a:lnTo>
                  <a:lnTo>
                    <a:pt x="60" y="65"/>
                  </a:lnTo>
                  <a:lnTo>
                    <a:pt x="40" y="65"/>
                  </a:lnTo>
                  <a:lnTo>
                    <a:pt x="40" y="31"/>
                  </a:lnTo>
                  <a:lnTo>
                    <a:pt x="40" y="27"/>
                  </a:lnTo>
                  <a:lnTo>
                    <a:pt x="40" y="22"/>
                  </a:lnTo>
                  <a:lnTo>
                    <a:pt x="36" y="19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27" y="17"/>
                  </a:lnTo>
                  <a:lnTo>
                    <a:pt x="22" y="20"/>
                  </a:lnTo>
                  <a:lnTo>
                    <a:pt x="21" y="25"/>
                  </a:lnTo>
                  <a:lnTo>
                    <a:pt x="19" y="31"/>
                  </a:lnTo>
                  <a:lnTo>
                    <a:pt x="19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6" name="Freeform 308"/>
            <p:cNvSpPr>
              <a:spLocks noChangeAspect="1"/>
            </p:cNvSpPr>
            <p:nvPr/>
          </p:nvSpPr>
          <p:spPr bwMode="auto">
            <a:xfrm>
              <a:off x="4997" y="705"/>
              <a:ext cx="30" cy="33"/>
            </a:xfrm>
            <a:custGeom>
              <a:avLst/>
              <a:gdLst>
                <a:gd name="T0" fmla="*/ 0 w 62"/>
                <a:gd name="T1" fmla="*/ 1 h 65"/>
                <a:gd name="T2" fmla="*/ 0 w 62"/>
                <a:gd name="T3" fmla="*/ 1 h 65"/>
                <a:gd name="T4" fmla="*/ 0 w 62"/>
                <a:gd name="T5" fmla="*/ 1 h 65"/>
                <a:gd name="T6" fmla="*/ 0 w 62"/>
                <a:gd name="T7" fmla="*/ 1 h 65"/>
                <a:gd name="T8" fmla="*/ 0 w 62"/>
                <a:gd name="T9" fmla="*/ 1 h 65"/>
                <a:gd name="T10" fmla="*/ 0 w 62"/>
                <a:gd name="T11" fmla="*/ 1 h 65"/>
                <a:gd name="T12" fmla="*/ 0 w 62"/>
                <a:gd name="T13" fmla="*/ 1 h 65"/>
                <a:gd name="T14" fmla="*/ 0 w 62"/>
                <a:gd name="T15" fmla="*/ 1 h 65"/>
                <a:gd name="T16" fmla="*/ 0 w 62"/>
                <a:gd name="T17" fmla="*/ 1 h 65"/>
                <a:gd name="T18" fmla="*/ 0 w 62"/>
                <a:gd name="T19" fmla="*/ 1 h 65"/>
                <a:gd name="T20" fmla="*/ 0 w 62"/>
                <a:gd name="T21" fmla="*/ 1 h 65"/>
                <a:gd name="T22" fmla="*/ 0 w 62"/>
                <a:gd name="T23" fmla="*/ 1 h 65"/>
                <a:gd name="T24" fmla="*/ 0 w 62"/>
                <a:gd name="T25" fmla="*/ 1 h 65"/>
                <a:gd name="T26" fmla="*/ 0 w 62"/>
                <a:gd name="T27" fmla="*/ 1 h 65"/>
                <a:gd name="T28" fmla="*/ 0 w 62"/>
                <a:gd name="T29" fmla="*/ 1 h 65"/>
                <a:gd name="T30" fmla="*/ 0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0 w 62"/>
                <a:gd name="T37" fmla="*/ 0 h 65"/>
                <a:gd name="T38" fmla="*/ 0 w 62"/>
                <a:gd name="T39" fmla="*/ 1 h 65"/>
                <a:gd name="T40" fmla="*/ 0 w 62"/>
                <a:gd name="T41" fmla="*/ 1 h 65"/>
                <a:gd name="T42" fmla="*/ 0 w 62"/>
                <a:gd name="T43" fmla="*/ 1 h 65"/>
                <a:gd name="T44" fmla="*/ 0 w 62"/>
                <a:gd name="T45" fmla="*/ 1 h 65"/>
                <a:gd name="T46" fmla="*/ 0 w 62"/>
                <a:gd name="T47" fmla="*/ 1 h 65"/>
                <a:gd name="T48" fmla="*/ 0 w 62"/>
                <a:gd name="T49" fmla="*/ 1 h 65"/>
                <a:gd name="T50" fmla="*/ 0 w 62"/>
                <a:gd name="T51" fmla="*/ 1 h 65"/>
                <a:gd name="T52" fmla="*/ 0 w 62"/>
                <a:gd name="T53" fmla="*/ 1 h 65"/>
                <a:gd name="T54" fmla="*/ 0 w 62"/>
                <a:gd name="T55" fmla="*/ 1 h 65"/>
                <a:gd name="T56" fmla="*/ 0 w 62"/>
                <a:gd name="T57" fmla="*/ 1 h 65"/>
                <a:gd name="T58" fmla="*/ 0 w 62"/>
                <a:gd name="T59" fmla="*/ 1 h 65"/>
                <a:gd name="T60" fmla="*/ 0 w 62"/>
                <a:gd name="T61" fmla="*/ 0 h 65"/>
                <a:gd name="T62" fmla="*/ 0 w 62"/>
                <a:gd name="T63" fmla="*/ 0 h 65"/>
                <a:gd name="T64" fmla="*/ 0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5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7" y="65"/>
                  </a:lnTo>
                  <a:lnTo>
                    <a:pt x="13" y="64"/>
                  </a:lnTo>
                  <a:lnTo>
                    <a:pt x="8" y="62"/>
                  </a:lnTo>
                  <a:lnTo>
                    <a:pt x="5" y="57"/>
                  </a:lnTo>
                  <a:lnTo>
                    <a:pt x="3" y="54"/>
                  </a:lnTo>
                  <a:lnTo>
                    <a:pt x="0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35"/>
                  </a:lnTo>
                  <a:lnTo>
                    <a:pt x="19" y="40"/>
                  </a:lnTo>
                  <a:lnTo>
                    <a:pt x="21" y="45"/>
                  </a:lnTo>
                  <a:lnTo>
                    <a:pt x="24" y="48"/>
                  </a:lnTo>
                  <a:lnTo>
                    <a:pt x="30" y="49"/>
                  </a:lnTo>
                  <a:lnTo>
                    <a:pt x="35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1" y="33"/>
                  </a:lnTo>
                  <a:lnTo>
                    <a:pt x="41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7" name="Freeform 309"/>
            <p:cNvSpPr>
              <a:spLocks noChangeAspect="1"/>
            </p:cNvSpPr>
            <p:nvPr/>
          </p:nvSpPr>
          <p:spPr bwMode="auto">
            <a:xfrm>
              <a:off x="5372" y="705"/>
              <a:ext cx="31" cy="33"/>
            </a:xfrm>
            <a:custGeom>
              <a:avLst/>
              <a:gdLst>
                <a:gd name="T0" fmla="*/ 1 w 62"/>
                <a:gd name="T1" fmla="*/ 1 h 65"/>
                <a:gd name="T2" fmla="*/ 1 w 62"/>
                <a:gd name="T3" fmla="*/ 1 h 65"/>
                <a:gd name="T4" fmla="*/ 1 w 62"/>
                <a:gd name="T5" fmla="*/ 1 h 65"/>
                <a:gd name="T6" fmla="*/ 1 w 62"/>
                <a:gd name="T7" fmla="*/ 1 h 65"/>
                <a:gd name="T8" fmla="*/ 1 w 62"/>
                <a:gd name="T9" fmla="*/ 1 h 65"/>
                <a:gd name="T10" fmla="*/ 1 w 62"/>
                <a:gd name="T11" fmla="*/ 1 h 65"/>
                <a:gd name="T12" fmla="*/ 1 w 62"/>
                <a:gd name="T13" fmla="*/ 1 h 65"/>
                <a:gd name="T14" fmla="*/ 1 w 62"/>
                <a:gd name="T15" fmla="*/ 1 h 65"/>
                <a:gd name="T16" fmla="*/ 1 w 62"/>
                <a:gd name="T17" fmla="*/ 1 h 65"/>
                <a:gd name="T18" fmla="*/ 1 w 62"/>
                <a:gd name="T19" fmla="*/ 1 h 65"/>
                <a:gd name="T20" fmla="*/ 1 w 62"/>
                <a:gd name="T21" fmla="*/ 1 h 65"/>
                <a:gd name="T22" fmla="*/ 1 w 62"/>
                <a:gd name="T23" fmla="*/ 1 h 65"/>
                <a:gd name="T24" fmla="*/ 1 w 62"/>
                <a:gd name="T25" fmla="*/ 1 h 65"/>
                <a:gd name="T26" fmla="*/ 1 w 62"/>
                <a:gd name="T27" fmla="*/ 1 h 65"/>
                <a:gd name="T28" fmla="*/ 1 w 62"/>
                <a:gd name="T29" fmla="*/ 1 h 65"/>
                <a:gd name="T30" fmla="*/ 1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1 w 62"/>
                <a:gd name="T37" fmla="*/ 0 h 65"/>
                <a:gd name="T38" fmla="*/ 1 w 62"/>
                <a:gd name="T39" fmla="*/ 1 h 65"/>
                <a:gd name="T40" fmla="*/ 1 w 62"/>
                <a:gd name="T41" fmla="*/ 1 h 65"/>
                <a:gd name="T42" fmla="*/ 1 w 62"/>
                <a:gd name="T43" fmla="*/ 1 h 65"/>
                <a:gd name="T44" fmla="*/ 1 w 62"/>
                <a:gd name="T45" fmla="*/ 1 h 65"/>
                <a:gd name="T46" fmla="*/ 1 w 62"/>
                <a:gd name="T47" fmla="*/ 1 h 65"/>
                <a:gd name="T48" fmla="*/ 1 w 62"/>
                <a:gd name="T49" fmla="*/ 1 h 65"/>
                <a:gd name="T50" fmla="*/ 1 w 62"/>
                <a:gd name="T51" fmla="*/ 1 h 65"/>
                <a:gd name="T52" fmla="*/ 1 w 62"/>
                <a:gd name="T53" fmla="*/ 1 h 65"/>
                <a:gd name="T54" fmla="*/ 1 w 62"/>
                <a:gd name="T55" fmla="*/ 1 h 65"/>
                <a:gd name="T56" fmla="*/ 1 w 62"/>
                <a:gd name="T57" fmla="*/ 1 h 65"/>
                <a:gd name="T58" fmla="*/ 1 w 62"/>
                <a:gd name="T59" fmla="*/ 1 h 65"/>
                <a:gd name="T60" fmla="*/ 1 w 62"/>
                <a:gd name="T61" fmla="*/ 0 h 65"/>
                <a:gd name="T62" fmla="*/ 1 w 62"/>
                <a:gd name="T63" fmla="*/ 0 h 65"/>
                <a:gd name="T64" fmla="*/ 1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5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8" y="65"/>
                  </a:lnTo>
                  <a:lnTo>
                    <a:pt x="13" y="64"/>
                  </a:lnTo>
                  <a:lnTo>
                    <a:pt x="10" y="62"/>
                  </a:lnTo>
                  <a:lnTo>
                    <a:pt x="7" y="57"/>
                  </a:lnTo>
                  <a:lnTo>
                    <a:pt x="3" y="54"/>
                  </a:lnTo>
                  <a:lnTo>
                    <a:pt x="2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35"/>
                  </a:lnTo>
                  <a:lnTo>
                    <a:pt x="21" y="40"/>
                  </a:lnTo>
                  <a:lnTo>
                    <a:pt x="22" y="45"/>
                  </a:lnTo>
                  <a:lnTo>
                    <a:pt x="26" y="48"/>
                  </a:lnTo>
                  <a:lnTo>
                    <a:pt x="30" y="49"/>
                  </a:lnTo>
                  <a:lnTo>
                    <a:pt x="37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8" name="Freeform 310"/>
            <p:cNvSpPr>
              <a:spLocks noChangeAspect="1"/>
            </p:cNvSpPr>
            <p:nvPr/>
          </p:nvSpPr>
          <p:spPr bwMode="auto">
            <a:xfrm>
              <a:off x="5291" y="705"/>
              <a:ext cx="30" cy="33"/>
            </a:xfrm>
            <a:custGeom>
              <a:avLst/>
              <a:gdLst>
                <a:gd name="T0" fmla="*/ 0 w 62"/>
                <a:gd name="T1" fmla="*/ 1 h 65"/>
                <a:gd name="T2" fmla="*/ 0 w 62"/>
                <a:gd name="T3" fmla="*/ 1 h 65"/>
                <a:gd name="T4" fmla="*/ 0 w 62"/>
                <a:gd name="T5" fmla="*/ 1 h 65"/>
                <a:gd name="T6" fmla="*/ 0 w 62"/>
                <a:gd name="T7" fmla="*/ 1 h 65"/>
                <a:gd name="T8" fmla="*/ 0 w 62"/>
                <a:gd name="T9" fmla="*/ 1 h 65"/>
                <a:gd name="T10" fmla="*/ 0 w 62"/>
                <a:gd name="T11" fmla="*/ 1 h 65"/>
                <a:gd name="T12" fmla="*/ 0 w 62"/>
                <a:gd name="T13" fmla="*/ 1 h 65"/>
                <a:gd name="T14" fmla="*/ 0 w 62"/>
                <a:gd name="T15" fmla="*/ 1 h 65"/>
                <a:gd name="T16" fmla="*/ 0 w 62"/>
                <a:gd name="T17" fmla="*/ 1 h 65"/>
                <a:gd name="T18" fmla="*/ 0 w 62"/>
                <a:gd name="T19" fmla="*/ 1 h 65"/>
                <a:gd name="T20" fmla="*/ 0 w 62"/>
                <a:gd name="T21" fmla="*/ 1 h 65"/>
                <a:gd name="T22" fmla="*/ 0 w 62"/>
                <a:gd name="T23" fmla="*/ 1 h 65"/>
                <a:gd name="T24" fmla="*/ 0 w 62"/>
                <a:gd name="T25" fmla="*/ 1 h 65"/>
                <a:gd name="T26" fmla="*/ 0 w 62"/>
                <a:gd name="T27" fmla="*/ 1 h 65"/>
                <a:gd name="T28" fmla="*/ 0 w 62"/>
                <a:gd name="T29" fmla="*/ 1 h 65"/>
                <a:gd name="T30" fmla="*/ 0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0 w 62"/>
                <a:gd name="T37" fmla="*/ 0 h 65"/>
                <a:gd name="T38" fmla="*/ 0 w 62"/>
                <a:gd name="T39" fmla="*/ 1 h 65"/>
                <a:gd name="T40" fmla="*/ 0 w 62"/>
                <a:gd name="T41" fmla="*/ 1 h 65"/>
                <a:gd name="T42" fmla="*/ 0 w 62"/>
                <a:gd name="T43" fmla="*/ 1 h 65"/>
                <a:gd name="T44" fmla="*/ 0 w 62"/>
                <a:gd name="T45" fmla="*/ 1 h 65"/>
                <a:gd name="T46" fmla="*/ 0 w 62"/>
                <a:gd name="T47" fmla="*/ 1 h 65"/>
                <a:gd name="T48" fmla="*/ 0 w 62"/>
                <a:gd name="T49" fmla="*/ 1 h 65"/>
                <a:gd name="T50" fmla="*/ 0 w 62"/>
                <a:gd name="T51" fmla="*/ 1 h 65"/>
                <a:gd name="T52" fmla="*/ 0 w 62"/>
                <a:gd name="T53" fmla="*/ 1 h 65"/>
                <a:gd name="T54" fmla="*/ 0 w 62"/>
                <a:gd name="T55" fmla="*/ 1 h 65"/>
                <a:gd name="T56" fmla="*/ 0 w 62"/>
                <a:gd name="T57" fmla="*/ 1 h 65"/>
                <a:gd name="T58" fmla="*/ 0 w 62"/>
                <a:gd name="T59" fmla="*/ 1 h 65"/>
                <a:gd name="T60" fmla="*/ 0 w 62"/>
                <a:gd name="T61" fmla="*/ 0 h 65"/>
                <a:gd name="T62" fmla="*/ 0 w 62"/>
                <a:gd name="T63" fmla="*/ 0 h 65"/>
                <a:gd name="T64" fmla="*/ 0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6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9" y="65"/>
                  </a:lnTo>
                  <a:lnTo>
                    <a:pt x="14" y="64"/>
                  </a:lnTo>
                  <a:lnTo>
                    <a:pt x="9" y="62"/>
                  </a:lnTo>
                  <a:lnTo>
                    <a:pt x="6" y="57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5"/>
                  </a:lnTo>
                  <a:lnTo>
                    <a:pt x="20" y="40"/>
                  </a:lnTo>
                  <a:lnTo>
                    <a:pt x="22" y="45"/>
                  </a:lnTo>
                  <a:lnTo>
                    <a:pt x="25" y="48"/>
                  </a:lnTo>
                  <a:lnTo>
                    <a:pt x="30" y="49"/>
                  </a:lnTo>
                  <a:lnTo>
                    <a:pt x="36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9" name="Freeform 311"/>
            <p:cNvSpPr>
              <a:spLocks noChangeAspect="1"/>
            </p:cNvSpPr>
            <p:nvPr/>
          </p:nvSpPr>
          <p:spPr bwMode="auto">
            <a:xfrm>
              <a:off x="5146" y="688"/>
              <a:ext cx="30" cy="49"/>
            </a:xfrm>
            <a:custGeom>
              <a:avLst/>
              <a:gdLst>
                <a:gd name="T0" fmla="*/ 0 w 62"/>
                <a:gd name="T1" fmla="*/ 0 h 100"/>
                <a:gd name="T2" fmla="*/ 0 w 62"/>
                <a:gd name="T3" fmla="*/ 0 h 100"/>
                <a:gd name="T4" fmla="*/ 0 w 62"/>
                <a:gd name="T5" fmla="*/ 0 h 100"/>
                <a:gd name="T6" fmla="*/ 0 w 62"/>
                <a:gd name="T7" fmla="*/ 0 h 100"/>
                <a:gd name="T8" fmla="*/ 0 w 62"/>
                <a:gd name="T9" fmla="*/ 0 h 100"/>
                <a:gd name="T10" fmla="*/ 0 w 62"/>
                <a:gd name="T11" fmla="*/ 0 h 100"/>
                <a:gd name="T12" fmla="*/ 0 w 62"/>
                <a:gd name="T13" fmla="*/ 0 h 100"/>
                <a:gd name="T14" fmla="*/ 0 w 62"/>
                <a:gd name="T15" fmla="*/ 0 h 100"/>
                <a:gd name="T16" fmla="*/ 0 w 62"/>
                <a:gd name="T17" fmla="*/ 0 h 100"/>
                <a:gd name="T18" fmla="*/ 0 w 62"/>
                <a:gd name="T19" fmla="*/ 0 h 100"/>
                <a:gd name="T20" fmla="*/ 0 w 62"/>
                <a:gd name="T21" fmla="*/ 0 h 100"/>
                <a:gd name="T22" fmla="*/ 0 w 62"/>
                <a:gd name="T23" fmla="*/ 0 h 100"/>
                <a:gd name="T24" fmla="*/ 0 w 62"/>
                <a:gd name="T25" fmla="*/ 0 h 100"/>
                <a:gd name="T26" fmla="*/ 0 w 62"/>
                <a:gd name="T27" fmla="*/ 0 h 100"/>
                <a:gd name="T28" fmla="*/ 0 w 62"/>
                <a:gd name="T29" fmla="*/ 0 h 100"/>
                <a:gd name="T30" fmla="*/ 0 w 62"/>
                <a:gd name="T31" fmla="*/ 0 h 100"/>
                <a:gd name="T32" fmla="*/ 0 w 62"/>
                <a:gd name="T33" fmla="*/ 0 h 100"/>
                <a:gd name="T34" fmla="*/ 0 w 62"/>
                <a:gd name="T35" fmla="*/ 0 h 100"/>
                <a:gd name="T36" fmla="*/ 0 w 62"/>
                <a:gd name="T37" fmla="*/ 0 h 100"/>
                <a:gd name="T38" fmla="*/ 0 w 62"/>
                <a:gd name="T39" fmla="*/ 0 h 100"/>
                <a:gd name="T40" fmla="*/ 0 w 62"/>
                <a:gd name="T41" fmla="*/ 0 h 100"/>
                <a:gd name="T42" fmla="*/ 0 w 62"/>
                <a:gd name="T43" fmla="*/ 0 h 100"/>
                <a:gd name="T44" fmla="*/ 0 w 62"/>
                <a:gd name="T45" fmla="*/ 0 h 100"/>
                <a:gd name="T46" fmla="*/ 0 w 62"/>
                <a:gd name="T47" fmla="*/ 0 h 100"/>
                <a:gd name="T48" fmla="*/ 0 w 62"/>
                <a:gd name="T49" fmla="*/ 0 h 100"/>
                <a:gd name="T50" fmla="*/ 0 w 62"/>
                <a:gd name="T51" fmla="*/ 0 h 100"/>
                <a:gd name="T52" fmla="*/ 0 w 62"/>
                <a:gd name="T53" fmla="*/ 0 h 100"/>
                <a:gd name="T54" fmla="*/ 0 w 62"/>
                <a:gd name="T55" fmla="*/ 0 h 100"/>
                <a:gd name="T56" fmla="*/ 0 w 62"/>
                <a:gd name="T57" fmla="*/ 0 h 100"/>
                <a:gd name="T58" fmla="*/ 0 w 62"/>
                <a:gd name="T59" fmla="*/ 0 h 100"/>
                <a:gd name="T60" fmla="*/ 0 w 62"/>
                <a:gd name="T61" fmla="*/ 0 h 100"/>
                <a:gd name="T62" fmla="*/ 0 w 62"/>
                <a:gd name="T63" fmla="*/ 0 h 100"/>
                <a:gd name="T64" fmla="*/ 0 w 62"/>
                <a:gd name="T65" fmla="*/ 0 h 100"/>
                <a:gd name="T66" fmla="*/ 0 w 62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2"/>
                <a:gd name="T103" fmla="*/ 0 h 100"/>
                <a:gd name="T104" fmla="*/ 62 w 62"/>
                <a:gd name="T105" fmla="*/ 100 h 1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2" h="100">
                  <a:moveTo>
                    <a:pt x="21" y="0"/>
                  </a:moveTo>
                  <a:lnTo>
                    <a:pt x="21" y="44"/>
                  </a:lnTo>
                  <a:lnTo>
                    <a:pt x="24" y="41"/>
                  </a:lnTo>
                  <a:lnTo>
                    <a:pt x="29" y="36"/>
                  </a:lnTo>
                  <a:lnTo>
                    <a:pt x="33" y="35"/>
                  </a:lnTo>
                  <a:lnTo>
                    <a:pt x="40" y="35"/>
                  </a:lnTo>
                  <a:lnTo>
                    <a:pt x="46" y="35"/>
                  </a:lnTo>
                  <a:lnTo>
                    <a:pt x="51" y="36"/>
                  </a:lnTo>
                  <a:lnTo>
                    <a:pt x="54" y="39"/>
                  </a:lnTo>
                  <a:lnTo>
                    <a:pt x="57" y="42"/>
                  </a:lnTo>
                  <a:lnTo>
                    <a:pt x="60" y="47"/>
                  </a:lnTo>
                  <a:lnTo>
                    <a:pt x="62" y="52"/>
                  </a:lnTo>
                  <a:lnTo>
                    <a:pt x="62" y="65"/>
                  </a:lnTo>
                  <a:lnTo>
                    <a:pt x="62" y="100"/>
                  </a:lnTo>
                  <a:lnTo>
                    <a:pt x="41" y="100"/>
                  </a:lnTo>
                  <a:lnTo>
                    <a:pt x="41" y="68"/>
                  </a:lnTo>
                  <a:lnTo>
                    <a:pt x="41" y="63"/>
                  </a:lnTo>
                  <a:lnTo>
                    <a:pt x="41" y="57"/>
                  </a:lnTo>
                  <a:lnTo>
                    <a:pt x="38" y="54"/>
                  </a:lnTo>
                  <a:lnTo>
                    <a:pt x="35" y="52"/>
                  </a:lnTo>
                  <a:lnTo>
                    <a:pt x="32" y="52"/>
                  </a:lnTo>
                  <a:lnTo>
                    <a:pt x="27" y="52"/>
                  </a:lnTo>
                  <a:lnTo>
                    <a:pt x="22" y="55"/>
                  </a:lnTo>
                  <a:lnTo>
                    <a:pt x="21" y="62"/>
                  </a:lnTo>
                  <a:lnTo>
                    <a:pt x="21" y="68"/>
                  </a:lnTo>
                  <a:lnTo>
                    <a:pt x="21" y="100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0" name="Freeform 312"/>
            <p:cNvSpPr>
              <a:spLocks noChangeAspect="1"/>
            </p:cNvSpPr>
            <p:nvPr/>
          </p:nvSpPr>
          <p:spPr bwMode="auto">
            <a:xfrm>
              <a:off x="5111" y="696"/>
              <a:ext cx="25" cy="41"/>
            </a:xfrm>
            <a:custGeom>
              <a:avLst/>
              <a:gdLst>
                <a:gd name="T0" fmla="*/ 1 w 49"/>
                <a:gd name="T1" fmla="*/ 0 h 83"/>
                <a:gd name="T2" fmla="*/ 1 w 49"/>
                <a:gd name="T3" fmla="*/ 0 h 83"/>
                <a:gd name="T4" fmla="*/ 1 w 49"/>
                <a:gd name="T5" fmla="*/ 0 h 83"/>
                <a:gd name="T6" fmla="*/ 1 w 49"/>
                <a:gd name="T7" fmla="*/ 0 h 83"/>
                <a:gd name="T8" fmla="*/ 1 w 49"/>
                <a:gd name="T9" fmla="*/ 0 h 83"/>
                <a:gd name="T10" fmla="*/ 1 w 49"/>
                <a:gd name="T11" fmla="*/ 0 h 83"/>
                <a:gd name="T12" fmla="*/ 1 w 49"/>
                <a:gd name="T13" fmla="*/ 0 h 83"/>
                <a:gd name="T14" fmla="*/ 0 w 49"/>
                <a:gd name="T15" fmla="*/ 0 h 83"/>
                <a:gd name="T16" fmla="*/ 0 w 49"/>
                <a:gd name="T17" fmla="*/ 0 h 83"/>
                <a:gd name="T18" fmla="*/ 1 w 49"/>
                <a:gd name="T19" fmla="*/ 0 h 83"/>
                <a:gd name="T20" fmla="*/ 1 w 49"/>
                <a:gd name="T21" fmla="*/ 0 h 83"/>
                <a:gd name="T22" fmla="*/ 1 w 49"/>
                <a:gd name="T23" fmla="*/ 0 h 83"/>
                <a:gd name="T24" fmla="*/ 1 w 49"/>
                <a:gd name="T25" fmla="*/ 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"/>
                <a:gd name="T40" fmla="*/ 0 h 83"/>
                <a:gd name="T41" fmla="*/ 49 w 49"/>
                <a:gd name="T42" fmla="*/ 83 h 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" h="83">
                  <a:moveTo>
                    <a:pt x="32" y="35"/>
                  </a:moveTo>
                  <a:lnTo>
                    <a:pt x="49" y="35"/>
                  </a:lnTo>
                  <a:lnTo>
                    <a:pt x="49" y="19"/>
                  </a:lnTo>
                  <a:lnTo>
                    <a:pt x="32" y="19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19"/>
                  </a:lnTo>
                  <a:lnTo>
                    <a:pt x="0" y="19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83"/>
                  </a:lnTo>
                  <a:lnTo>
                    <a:pt x="32" y="83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1" name="Freeform 313"/>
            <p:cNvSpPr>
              <a:spLocks noChangeAspect="1"/>
            </p:cNvSpPr>
            <p:nvPr/>
          </p:nvSpPr>
          <p:spPr bwMode="auto">
            <a:xfrm>
              <a:off x="5337" y="696"/>
              <a:ext cx="23" cy="41"/>
            </a:xfrm>
            <a:custGeom>
              <a:avLst/>
              <a:gdLst>
                <a:gd name="T0" fmla="*/ 0 w 49"/>
                <a:gd name="T1" fmla="*/ 0 h 83"/>
                <a:gd name="T2" fmla="*/ 0 w 49"/>
                <a:gd name="T3" fmla="*/ 0 h 83"/>
                <a:gd name="T4" fmla="*/ 0 w 49"/>
                <a:gd name="T5" fmla="*/ 0 h 83"/>
                <a:gd name="T6" fmla="*/ 0 w 49"/>
                <a:gd name="T7" fmla="*/ 0 h 83"/>
                <a:gd name="T8" fmla="*/ 0 w 49"/>
                <a:gd name="T9" fmla="*/ 0 h 83"/>
                <a:gd name="T10" fmla="*/ 0 w 49"/>
                <a:gd name="T11" fmla="*/ 0 h 83"/>
                <a:gd name="T12" fmla="*/ 0 w 49"/>
                <a:gd name="T13" fmla="*/ 0 h 83"/>
                <a:gd name="T14" fmla="*/ 0 w 49"/>
                <a:gd name="T15" fmla="*/ 0 h 83"/>
                <a:gd name="T16" fmla="*/ 0 w 49"/>
                <a:gd name="T17" fmla="*/ 0 h 83"/>
                <a:gd name="T18" fmla="*/ 0 w 49"/>
                <a:gd name="T19" fmla="*/ 0 h 83"/>
                <a:gd name="T20" fmla="*/ 0 w 49"/>
                <a:gd name="T21" fmla="*/ 0 h 83"/>
                <a:gd name="T22" fmla="*/ 0 w 49"/>
                <a:gd name="T23" fmla="*/ 0 h 83"/>
                <a:gd name="T24" fmla="*/ 0 w 49"/>
                <a:gd name="T25" fmla="*/ 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"/>
                <a:gd name="T40" fmla="*/ 0 h 83"/>
                <a:gd name="T41" fmla="*/ 49 w 49"/>
                <a:gd name="T42" fmla="*/ 83 h 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" h="83">
                  <a:moveTo>
                    <a:pt x="32" y="35"/>
                  </a:moveTo>
                  <a:lnTo>
                    <a:pt x="49" y="35"/>
                  </a:lnTo>
                  <a:lnTo>
                    <a:pt x="49" y="19"/>
                  </a:lnTo>
                  <a:lnTo>
                    <a:pt x="32" y="19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19"/>
                  </a:lnTo>
                  <a:lnTo>
                    <a:pt x="0" y="19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83"/>
                  </a:lnTo>
                  <a:lnTo>
                    <a:pt x="32" y="83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2" name="Freeform 314"/>
            <p:cNvSpPr>
              <a:spLocks noChangeAspect="1"/>
            </p:cNvSpPr>
            <p:nvPr/>
          </p:nvSpPr>
          <p:spPr bwMode="auto">
            <a:xfrm>
              <a:off x="5256" y="688"/>
              <a:ext cx="25" cy="49"/>
            </a:xfrm>
            <a:custGeom>
              <a:avLst/>
              <a:gdLst>
                <a:gd name="T0" fmla="*/ 1 w 50"/>
                <a:gd name="T1" fmla="*/ 0 h 102"/>
                <a:gd name="T2" fmla="*/ 0 w 50"/>
                <a:gd name="T3" fmla="*/ 0 h 102"/>
                <a:gd name="T4" fmla="*/ 0 w 50"/>
                <a:gd name="T5" fmla="*/ 0 h 102"/>
                <a:gd name="T6" fmla="*/ 1 w 50"/>
                <a:gd name="T7" fmla="*/ 0 h 102"/>
                <a:gd name="T8" fmla="*/ 1 w 50"/>
                <a:gd name="T9" fmla="*/ 0 h 102"/>
                <a:gd name="T10" fmla="*/ 1 w 50"/>
                <a:gd name="T11" fmla="*/ 0 h 102"/>
                <a:gd name="T12" fmla="*/ 1 w 50"/>
                <a:gd name="T13" fmla="*/ 0 h 102"/>
                <a:gd name="T14" fmla="*/ 1 w 50"/>
                <a:gd name="T15" fmla="*/ 0 h 102"/>
                <a:gd name="T16" fmla="*/ 1 w 50"/>
                <a:gd name="T17" fmla="*/ 0 h 102"/>
                <a:gd name="T18" fmla="*/ 1 w 50"/>
                <a:gd name="T19" fmla="*/ 0 h 102"/>
                <a:gd name="T20" fmla="*/ 1 w 50"/>
                <a:gd name="T21" fmla="*/ 0 h 102"/>
                <a:gd name="T22" fmla="*/ 1 w 50"/>
                <a:gd name="T23" fmla="*/ 0 h 102"/>
                <a:gd name="T24" fmla="*/ 1 w 50"/>
                <a:gd name="T25" fmla="*/ 0 h 102"/>
                <a:gd name="T26" fmla="*/ 1 w 50"/>
                <a:gd name="T27" fmla="*/ 0 h 102"/>
                <a:gd name="T28" fmla="*/ 1 w 50"/>
                <a:gd name="T29" fmla="*/ 0 h 102"/>
                <a:gd name="T30" fmla="*/ 1 w 50"/>
                <a:gd name="T31" fmla="*/ 0 h 102"/>
                <a:gd name="T32" fmla="*/ 1 w 50"/>
                <a:gd name="T33" fmla="*/ 0 h 102"/>
                <a:gd name="T34" fmla="*/ 1 w 50"/>
                <a:gd name="T35" fmla="*/ 0 h 102"/>
                <a:gd name="T36" fmla="*/ 1 w 50"/>
                <a:gd name="T37" fmla="*/ 0 h 102"/>
                <a:gd name="T38" fmla="*/ 1 w 50"/>
                <a:gd name="T39" fmla="*/ 0 h 102"/>
                <a:gd name="T40" fmla="*/ 1 w 50"/>
                <a:gd name="T41" fmla="*/ 0 h 102"/>
                <a:gd name="T42" fmla="*/ 1 w 50"/>
                <a:gd name="T43" fmla="*/ 0 h 102"/>
                <a:gd name="T44" fmla="*/ 1 w 50"/>
                <a:gd name="T45" fmla="*/ 0 h 102"/>
                <a:gd name="T46" fmla="*/ 1 w 50"/>
                <a:gd name="T47" fmla="*/ 0 h 102"/>
                <a:gd name="T48" fmla="*/ 1 w 50"/>
                <a:gd name="T49" fmla="*/ 0 h 102"/>
                <a:gd name="T50" fmla="*/ 1 w 50"/>
                <a:gd name="T51" fmla="*/ 0 h 102"/>
                <a:gd name="T52" fmla="*/ 1 w 50"/>
                <a:gd name="T53" fmla="*/ 0 h 102"/>
                <a:gd name="T54" fmla="*/ 1 w 50"/>
                <a:gd name="T55" fmla="*/ 0 h 102"/>
                <a:gd name="T56" fmla="*/ 1 w 50"/>
                <a:gd name="T57" fmla="*/ 0 h 102"/>
                <a:gd name="T58" fmla="*/ 1 w 50"/>
                <a:gd name="T59" fmla="*/ 0 h 10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0"/>
                <a:gd name="T91" fmla="*/ 0 h 102"/>
                <a:gd name="T92" fmla="*/ 50 w 50"/>
                <a:gd name="T93" fmla="*/ 102 h 10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0" h="102">
                  <a:moveTo>
                    <a:pt x="13" y="54"/>
                  </a:moveTo>
                  <a:lnTo>
                    <a:pt x="0" y="54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3" y="25"/>
                  </a:lnTo>
                  <a:lnTo>
                    <a:pt x="13" y="21"/>
                  </a:lnTo>
                  <a:lnTo>
                    <a:pt x="15" y="14"/>
                  </a:lnTo>
                  <a:lnTo>
                    <a:pt x="18" y="10"/>
                  </a:lnTo>
                  <a:lnTo>
                    <a:pt x="21" y="6"/>
                  </a:lnTo>
                  <a:lnTo>
                    <a:pt x="24" y="3"/>
                  </a:lnTo>
                  <a:lnTo>
                    <a:pt x="29" y="2"/>
                  </a:lnTo>
                  <a:lnTo>
                    <a:pt x="40" y="0"/>
                  </a:lnTo>
                  <a:lnTo>
                    <a:pt x="50" y="2"/>
                  </a:lnTo>
                  <a:lnTo>
                    <a:pt x="50" y="17"/>
                  </a:lnTo>
                  <a:lnTo>
                    <a:pt x="43" y="16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4" y="22"/>
                  </a:lnTo>
                  <a:lnTo>
                    <a:pt x="34" y="27"/>
                  </a:lnTo>
                  <a:lnTo>
                    <a:pt x="34" y="38"/>
                  </a:lnTo>
                  <a:lnTo>
                    <a:pt x="48" y="38"/>
                  </a:lnTo>
                  <a:lnTo>
                    <a:pt x="48" y="54"/>
                  </a:lnTo>
                  <a:lnTo>
                    <a:pt x="34" y="54"/>
                  </a:lnTo>
                  <a:lnTo>
                    <a:pt x="34" y="102"/>
                  </a:lnTo>
                  <a:lnTo>
                    <a:pt x="13" y="102"/>
                  </a:lnTo>
                  <a:lnTo>
                    <a:pt x="13" y="5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3" name="Freeform 315"/>
            <p:cNvSpPr>
              <a:spLocks noChangeAspect="1" noEditPoints="1"/>
            </p:cNvSpPr>
            <p:nvPr/>
          </p:nvSpPr>
          <p:spPr bwMode="auto">
            <a:xfrm>
              <a:off x="4726" y="690"/>
              <a:ext cx="41" cy="47"/>
            </a:xfrm>
            <a:custGeom>
              <a:avLst/>
              <a:gdLst>
                <a:gd name="T0" fmla="*/ 1 w 82"/>
                <a:gd name="T1" fmla="*/ 1 h 94"/>
                <a:gd name="T2" fmla="*/ 1 w 82"/>
                <a:gd name="T3" fmla="*/ 1 h 94"/>
                <a:gd name="T4" fmla="*/ 1 w 82"/>
                <a:gd name="T5" fmla="*/ 1 h 94"/>
                <a:gd name="T6" fmla="*/ 1 w 82"/>
                <a:gd name="T7" fmla="*/ 1 h 94"/>
                <a:gd name="T8" fmla="*/ 1 w 82"/>
                <a:gd name="T9" fmla="*/ 1 h 94"/>
                <a:gd name="T10" fmla="*/ 1 w 82"/>
                <a:gd name="T11" fmla="*/ 1 h 94"/>
                <a:gd name="T12" fmla="*/ 1 w 82"/>
                <a:gd name="T13" fmla="*/ 1 h 94"/>
                <a:gd name="T14" fmla="*/ 1 w 82"/>
                <a:gd name="T15" fmla="*/ 1 h 94"/>
                <a:gd name="T16" fmla="*/ 1 w 82"/>
                <a:gd name="T17" fmla="*/ 1 h 94"/>
                <a:gd name="T18" fmla="*/ 1 w 82"/>
                <a:gd name="T19" fmla="*/ 1 h 94"/>
                <a:gd name="T20" fmla="*/ 0 w 82"/>
                <a:gd name="T21" fmla="*/ 1 h 94"/>
                <a:gd name="T22" fmla="*/ 0 w 82"/>
                <a:gd name="T23" fmla="*/ 0 h 94"/>
                <a:gd name="T24" fmla="*/ 1 w 82"/>
                <a:gd name="T25" fmla="*/ 0 h 94"/>
                <a:gd name="T26" fmla="*/ 1 w 82"/>
                <a:gd name="T27" fmla="*/ 0 h 94"/>
                <a:gd name="T28" fmla="*/ 1 w 82"/>
                <a:gd name="T29" fmla="*/ 1 h 94"/>
                <a:gd name="T30" fmla="*/ 1 w 82"/>
                <a:gd name="T31" fmla="*/ 1 h 94"/>
                <a:gd name="T32" fmla="*/ 1 w 82"/>
                <a:gd name="T33" fmla="*/ 1 h 94"/>
                <a:gd name="T34" fmla="*/ 1 w 82"/>
                <a:gd name="T35" fmla="*/ 1 h 94"/>
                <a:gd name="T36" fmla="*/ 1 w 82"/>
                <a:gd name="T37" fmla="*/ 1 h 94"/>
                <a:gd name="T38" fmla="*/ 1 w 82"/>
                <a:gd name="T39" fmla="*/ 1 h 94"/>
                <a:gd name="T40" fmla="*/ 1 w 82"/>
                <a:gd name="T41" fmla="*/ 1 h 94"/>
                <a:gd name="T42" fmla="*/ 1 w 82"/>
                <a:gd name="T43" fmla="*/ 1 h 94"/>
                <a:gd name="T44" fmla="*/ 1 w 82"/>
                <a:gd name="T45" fmla="*/ 1 h 94"/>
                <a:gd name="T46" fmla="*/ 1 w 82"/>
                <a:gd name="T47" fmla="*/ 1 h 94"/>
                <a:gd name="T48" fmla="*/ 1 w 82"/>
                <a:gd name="T49" fmla="*/ 1 h 94"/>
                <a:gd name="T50" fmla="*/ 1 w 82"/>
                <a:gd name="T51" fmla="*/ 1 h 94"/>
                <a:gd name="T52" fmla="*/ 1 w 82"/>
                <a:gd name="T53" fmla="*/ 1 h 94"/>
                <a:gd name="T54" fmla="*/ 1 w 82"/>
                <a:gd name="T55" fmla="*/ 1 h 94"/>
                <a:gd name="T56" fmla="*/ 1 w 82"/>
                <a:gd name="T57" fmla="*/ 1 h 94"/>
                <a:gd name="T58" fmla="*/ 1 w 82"/>
                <a:gd name="T59" fmla="*/ 1 h 94"/>
                <a:gd name="T60" fmla="*/ 1 w 82"/>
                <a:gd name="T61" fmla="*/ 1 h 94"/>
                <a:gd name="T62" fmla="*/ 1 w 82"/>
                <a:gd name="T63" fmla="*/ 1 h 94"/>
                <a:gd name="T64" fmla="*/ 1 w 82"/>
                <a:gd name="T65" fmla="*/ 1 h 94"/>
                <a:gd name="T66" fmla="*/ 1 w 82"/>
                <a:gd name="T67" fmla="*/ 1 h 94"/>
                <a:gd name="T68" fmla="*/ 1 w 82"/>
                <a:gd name="T69" fmla="*/ 1 h 94"/>
                <a:gd name="T70" fmla="*/ 1 w 82"/>
                <a:gd name="T71" fmla="*/ 1 h 94"/>
                <a:gd name="T72" fmla="*/ 1 w 82"/>
                <a:gd name="T73" fmla="*/ 1 h 94"/>
                <a:gd name="T74" fmla="*/ 1 w 82"/>
                <a:gd name="T75" fmla="*/ 1 h 94"/>
                <a:gd name="T76" fmla="*/ 1 w 82"/>
                <a:gd name="T77" fmla="*/ 1 h 94"/>
                <a:gd name="T78" fmla="*/ 1 w 82"/>
                <a:gd name="T79" fmla="*/ 1 h 94"/>
                <a:gd name="T80" fmla="*/ 1 w 82"/>
                <a:gd name="T81" fmla="*/ 1 h 94"/>
                <a:gd name="T82" fmla="*/ 1 w 82"/>
                <a:gd name="T83" fmla="*/ 1 h 94"/>
                <a:gd name="T84" fmla="*/ 1 w 82"/>
                <a:gd name="T85" fmla="*/ 1 h 94"/>
                <a:gd name="T86" fmla="*/ 1 w 82"/>
                <a:gd name="T87" fmla="*/ 1 h 9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2"/>
                <a:gd name="T133" fmla="*/ 0 h 94"/>
                <a:gd name="T134" fmla="*/ 82 w 82"/>
                <a:gd name="T135" fmla="*/ 94 h 9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2" h="94">
                  <a:moveTo>
                    <a:pt x="82" y="48"/>
                  </a:moveTo>
                  <a:lnTo>
                    <a:pt x="82" y="48"/>
                  </a:lnTo>
                  <a:lnTo>
                    <a:pt x="82" y="57"/>
                  </a:lnTo>
                  <a:lnTo>
                    <a:pt x="79" y="67"/>
                  </a:lnTo>
                  <a:lnTo>
                    <a:pt x="74" y="75"/>
                  </a:lnTo>
                  <a:lnTo>
                    <a:pt x="69" y="81"/>
                  </a:lnTo>
                  <a:lnTo>
                    <a:pt x="61" y="86"/>
                  </a:lnTo>
                  <a:lnTo>
                    <a:pt x="52" y="90"/>
                  </a:lnTo>
                  <a:lnTo>
                    <a:pt x="41" y="94"/>
                  </a:lnTo>
                  <a:lnTo>
                    <a:pt x="30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1" y="2"/>
                  </a:lnTo>
                  <a:lnTo>
                    <a:pt x="52" y="3"/>
                  </a:lnTo>
                  <a:lnTo>
                    <a:pt x="61" y="8"/>
                  </a:lnTo>
                  <a:lnTo>
                    <a:pt x="69" y="13"/>
                  </a:lnTo>
                  <a:lnTo>
                    <a:pt x="74" y="21"/>
                  </a:lnTo>
                  <a:lnTo>
                    <a:pt x="79" y="29"/>
                  </a:lnTo>
                  <a:lnTo>
                    <a:pt x="82" y="36"/>
                  </a:lnTo>
                  <a:lnTo>
                    <a:pt x="82" y="48"/>
                  </a:lnTo>
                  <a:close/>
                  <a:moveTo>
                    <a:pt x="30" y="19"/>
                  </a:moveTo>
                  <a:lnTo>
                    <a:pt x="20" y="19"/>
                  </a:lnTo>
                  <a:lnTo>
                    <a:pt x="20" y="75"/>
                  </a:lnTo>
                  <a:lnTo>
                    <a:pt x="30" y="75"/>
                  </a:lnTo>
                  <a:lnTo>
                    <a:pt x="42" y="73"/>
                  </a:lnTo>
                  <a:lnTo>
                    <a:pt x="47" y="71"/>
                  </a:lnTo>
                  <a:lnTo>
                    <a:pt x="52" y="68"/>
                  </a:lnTo>
                  <a:lnTo>
                    <a:pt x="55" y="63"/>
                  </a:lnTo>
                  <a:lnTo>
                    <a:pt x="58" y="59"/>
                  </a:lnTo>
                  <a:lnTo>
                    <a:pt x="60" y="54"/>
                  </a:lnTo>
                  <a:lnTo>
                    <a:pt x="61" y="48"/>
                  </a:lnTo>
                  <a:lnTo>
                    <a:pt x="60" y="41"/>
                  </a:lnTo>
                  <a:lnTo>
                    <a:pt x="58" y="35"/>
                  </a:lnTo>
                  <a:lnTo>
                    <a:pt x="55" y="30"/>
                  </a:lnTo>
                  <a:lnTo>
                    <a:pt x="52" y="25"/>
                  </a:lnTo>
                  <a:lnTo>
                    <a:pt x="47" y="24"/>
                  </a:lnTo>
                  <a:lnTo>
                    <a:pt x="42" y="21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3" name="Group 316"/>
          <p:cNvGrpSpPr>
            <a:grpSpLocks noChangeAspect="1"/>
          </p:cNvGrpSpPr>
          <p:nvPr/>
        </p:nvGrpSpPr>
        <p:grpSpPr bwMode="auto">
          <a:xfrm>
            <a:off x="7616825" y="152400"/>
            <a:ext cx="1079500" cy="157163"/>
            <a:chOff x="2562" y="2341"/>
            <a:chExt cx="843" cy="123"/>
          </a:xfrm>
        </p:grpSpPr>
        <p:sp>
          <p:nvSpPr>
            <p:cNvPr id="16393" name="Freeform 317"/>
            <p:cNvSpPr>
              <a:spLocks noChangeAspect="1"/>
            </p:cNvSpPr>
            <p:nvPr/>
          </p:nvSpPr>
          <p:spPr bwMode="auto">
            <a:xfrm>
              <a:off x="3302" y="2350"/>
              <a:ext cx="46" cy="10"/>
            </a:xfrm>
            <a:custGeom>
              <a:avLst/>
              <a:gdLst>
                <a:gd name="T0" fmla="*/ 0 w 46"/>
                <a:gd name="T1" fmla="*/ 0 h 10"/>
                <a:gd name="T2" fmla="*/ 46 w 46"/>
                <a:gd name="T3" fmla="*/ 0 h 10"/>
                <a:gd name="T4" fmla="*/ 46 w 46"/>
                <a:gd name="T5" fmla="*/ 10 h 10"/>
                <a:gd name="T6" fmla="*/ 0 w 46"/>
                <a:gd name="T7" fmla="*/ 10 h 10"/>
                <a:gd name="T8" fmla="*/ 0 w 46"/>
                <a:gd name="T9" fmla="*/ 0 h 10"/>
                <a:gd name="T10" fmla="*/ 0 w 46"/>
                <a:gd name="T11" fmla="*/ 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10"/>
                <a:gd name="T20" fmla="*/ 46 w 46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10">
                  <a:moveTo>
                    <a:pt x="0" y="0"/>
                  </a:moveTo>
                  <a:lnTo>
                    <a:pt x="46" y="0"/>
                  </a:lnTo>
                  <a:lnTo>
                    <a:pt x="46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4" name="Freeform 318"/>
            <p:cNvSpPr>
              <a:spLocks noChangeAspect="1" noEditPoints="1"/>
            </p:cNvSpPr>
            <p:nvPr/>
          </p:nvSpPr>
          <p:spPr bwMode="auto">
            <a:xfrm>
              <a:off x="3297" y="2373"/>
              <a:ext cx="48" cy="91"/>
            </a:xfrm>
            <a:custGeom>
              <a:avLst/>
              <a:gdLst>
                <a:gd name="T0" fmla="*/ 32 w 49"/>
                <a:gd name="T1" fmla="*/ 0 h 91"/>
                <a:gd name="T2" fmla="*/ 9 w 49"/>
                <a:gd name="T3" fmla="*/ 0 h 91"/>
                <a:gd name="T4" fmla="*/ 9 w 49"/>
                <a:gd name="T5" fmla="*/ 36 h 91"/>
                <a:gd name="T6" fmla="*/ 9 w 49"/>
                <a:gd name="T7" fmla="*/ 36 h 91"/>
                <a:gd name="T8" fmla="*/ 7 w 49"/>
                <a:gd name="T9" fmla="*/ 65 h 91"/>
                <a:gd name="T10" fmla="*/ 5 w 49"/>
                <a:gd name="T11" fmla="*/ 78 h 91"/>
                <a:gd name="T12" fmla="*/ 0 w 49"/>
                <a:gd name="T13" fmla="*/ 88 h 91"/>
                <a:gd name="T14" fmla="*/ 11 w 49"/>
                <a:gd name="T15" fmla="*/ 91 h 91"/>
                <a:gd name="T16" fmla="*/ 11 w 49"/>
                <a:gd name="T17" fmla="*/ 91 h 91"/>
                <a:gd name="T18" fmla="*/ 17 w 49"/>
                <a:gd name="T19" fmla="*/ 69 h 91"/>
                <a:gd name="T20" fmla="*/ 19 w 49"/>
                <a:gd name="T21" fmla="*/ 46 h 91"/>
                <a:gd name="T22" fmla="*/ 24 w 49"/>
                <a:gd name="T23" fmla="*/ 46 h 91"/>
                <a:gd name="T24" fmla="*/ 24 w 49"/>
                <a:gd name="T25" fmla="*/ 46 h 91"/>
                <a:gd name="T26" fmla="*/ 24 w 49"/>
                <a:gd name="T27" fmla="*/ 46 h 91"/>
                <a:gd name="T28" fmla="*/ 28 w 49"/>
                <a:gd name="T29" fmla="*/ 42 h 91"/>
                <a:gd name="T30" fmla="*/ 30 w 49"/>
                <a:gd name="T31" fmla="*/ 36 h 91"/>
                <a:gd name="T32" fmla="*/ 32 w 49"/>
                <a:gd name="T33" fmla="*/ 27 h 91"/>
                <a:gd name="T34" fmla="*/ 32 w 49"/>
                <a:gd name="T35" fmla="*/ 0 h 91"/>
                <a:gd name="T36" fmla="*/ 32 w 49"/>
                <a:gd name="T37" fmla="*/ 0 h 91"/>
                <a:gd name="T38" fmla="*/ 24 w 49"/>
                <a:gd name="T39" fmla="*/ 27 h 91"/>
                <a:gd name="T40" fmla="*/ 24 w 49"/>
                <a:gd name="T41" fmla="*/ 27 h 91"/>
                <a:gd name="T42" fmla="*/ 24 w 49"/>
                <a:gd name="T43" fmla="*/ 34 h 91"/>
                <a:gd name="T44" fmla="*/ 24 w 49"/>
                <a:gd name="T45" fmla="*/ 36 h 91"/>
                <a:gd name="T46" fmla="*/ 24 w 49"/>
                <a:gd name="T47" fmla="*/ 38 h 91"/>
                <a:gd name="T48" fmla="*/ 24 w 49"/>
                <a:gd name="T49" fmla="*/ 38 h 91"/>
                <a:gd name="T50" fmla="*/ 19 w 49"/>
                <a:gd name="T51" fmla="*/ 38 h 91"/>
                <a:gd name="T52" fmla="*/ 19 w 49"/>
                <a:gd name="T53" fmla="*/ 8 h 91"/>
                <a:gd name="T54" fmla="*/ 24 w 49"/>
                <a:gd name="T55" fmla="*/ 8 h 91"/>
                <a:gd name="T56" fmla="*/ 24 w 49"/>
                <a:gd name="T57" fmla="*/ 27 h 91"/>
                <a:gd name="T58" fmla="*/ 24 w 49"/>
                <a:gd name="T59" fmla="*/ 27 h 9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9"/>
                <a:gd name="T91" fmla="*/ 0 h 91"/>
                <a:gd name="T92" fmla="*/ 49 w 49"/>
                <a:gd name="T93" fmla="*/ 91 h 9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9" h="91">
                  <a:moveTo>
                    <a:pt x="49" y="0"/>
                  </a:moveTo>
                  <a:lnTo>
                    <a:pt x="9" y="0"/>
                  </a:lnTo>
                  <a:lnTo>
                    <a:pt x="9" y="36"/>
                  </a:lnTo>
                  <a:lnTo>
                    <a:pt x="7" y="65"/>
                  </a:lnTo>
                  <a:lnTo>
                    <a:pt x="5" y="78"/>
                  </a:lnTo>
                  <a:lnTo>
                    <a:pt x="0" y="88"/>
                  </a:lnTo>
                  <a:lnTo>
                    <a:pt x="11" y="91"/>
                  </a:lnTo>
                  <a:lnTo>
                    <a:pt x="17" y="69"/>
                  </a:lnTo>
                  <a:lnTo>
                    <a:pt x="19" y="46"/>
                  </a:lnTo>
                  <a:lnTo>
                    <a:pt x="32" y="46"/>
                  </a:lnTo>
                  <a:lnTo>
                    <a:pt x="41" y="46"/>
                  </a:lnTo>
                  <a:lnTo>
                    <a:pt x="45" y="42"/>
                  </a:lnTo>
                  <a:lnTo>
                    <a:pt x="47" y="36"/>
                  </a:lnTo>
                  <a:lnTo>
                    <a:pt x="49" y="27"/>
                  </a:lnTo>
                  <a:lnTo>
                    <a:pt x="49" y="0"/>
                  </a:lnTo>
                  <a:close/>
                  <a:moveTo>
                    <a:pt x="36" y="27"/>
                  </a:moveTo>
                  <a:lnTo>
                    <a:pt x="36" y="27"/>
                  </a:lnTo>
                  <a:lnTo>
                    <a:pt x="36" y="34"/>
                  </a:lnTo>
                  <a:lnTo>
                    <a:pt x="34" y="36"/>
                  </a:lnTo>
                  <a:lnTo>
                    <a:pt x="32" y="38"/>
                  </a:lnTo>
                  <a:lnTo>
                    <a:pt x="28" y="38"/>
                  </a:lnTo>
                  <a:lnTo>
                    <a:pt x="19" y="38"/>
                  </a:lnTo>
                  <a:lnTo>
                    <a:pt x="19" y="8"/>
                  </a:lnTo>
                  <a:lnTo>
                    <a:pt x="36" y="8"/>
                  </a:lnTo>
                  <a:lnTo>
                    <a:pt x="36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5" name="Freeform 319"/>
            <p:cNvSpPr>
              <a:spLocks noChangeAspect="1"/>
            </p:cNvSpPr>
            <p:nvPr/>
          </p:nvSpPr>
          <p:spPr bwMode="auto">
            <a:xfrm>
              <a:off x="3342" y="2348"/>
              <a:ext cx="63" cy="116"/>
            </a:xfrm>
            <a:custGeom>
              <a:avLst/>
              <a:gdLst>
                <a:gd name="T0" fmla="*/ 27 w 63"/>
                <a:gd name="T1" fmla="*/ 35 h 116"/>
                <a:gd name="T2" fmla="*/ 27 w 63"/>
                <a:gd name="T3" fmla="*/ 12 h 116"/>
                <a:gd name="T4" fmla="*/ 27 w 63"/>
                <a:gd name="T5" fmla="*/ 12 h 116"/>
                <a:gd name="T6" fmla="*/ 61 w 63"/>
                <a:gd name="T7" fmla="*/ 10 h 116"/>
                <a:gd name="T8" fmla="*/ 61 w 63"/>
                <a:gd name="T9" fmla="*/ 0 h 116"/>
                <a:gd name="T10" fmla="*/ 61 w 63"/>
                <a:gd name="T11" fmla="*/ 0 h 116"/>
                <a:gd name="T12" fmla="*/ 38 w 63"/>
                <a:gd name="T13" fmla="*/ 2 h 116"/>
                <a:gd name="T14" fmla="*/ 15 w 63"/>
                <a:gd name="T15" fmla="*/ 4 h 116"/>
                <a:gd name="T16" fmla="*/ 15 w 63"/>
                <a:gd name="T17" fmla="*/ 50 h 116"/>
                <a:gd name="T18" fmla="*/ 15 w 63"/>
                <a:gd name="T19" fmla="*/ 50 h 116"/>
                <a:gd name="T20" fmla="*/ 13 w 63"/>
                <a:gd name="T21" fmla="*/ 65 h 116"/>
                <a:gd name="T22" fmla="*/ 11 w 63"/>
                <a:gd name="T23" fmla="*/ 80 h 116"/>
                <a:gd name="T24" fmla="*/ 8 w 63"/>
                <a:gd name="T25" fmla="*/ 94 h 116"/>
                <a:gd name="T26" fmla="*/ 0 w 63"/>
                <a:gd name="T27" fmla="*/ 109 h 116"/>
                <a:gd name="T28" fmla="*/ 8 w 63"/>
                <a:gd name="T29" fmla="*/ 116 h 116"/>
                <a:gd name="T30" fmla="*/ 8 w 63"/>
                <a:gd name="T31" fmla="*/ 116 h 116"/>
                <a:gd name="T32" fmla="*/ 17 w 63"/>
                <a:gd name="T33" fmla="*/ 101 h 116"/>
                <a:gd name="T34" fmla="*/ 23 w 63"/>
                <a:gd name="T35" fmla="*/ 86 h 116"/>
                <a:gd name="T36" fmla="*/ 25 w 63"/>
                <a:gd name="T37" fmla="*/ 67 h 116"/>
                <a:gd name="T38" fmla="*/ 27 w 63"/>
                <a:gd name="T39" fmla="*/ 46 h 116"/>
                <a:gd name="T40" fmla="*/ 40 w 63"/>
                <a:gd name="T41" fmla="*/ 46 h 116"/>
                <a:gd name="T42" fmla="*/ 40 w 63"/>
                <a:gd name="T43" fmla="*/ 116 h 116"/>
                <a:gd name="T44" fmla="*/ 53 w 63"/>
                <a:gd name="T45" fmla="*/ 116 h 116"/>
                <a:gd name="T46" fmla="*/ 53 w 63"/>
                <a:gd name="T47" fmla="*/ 46 h 116"/>
                <a:gd name="T48" fmla="*/ 63 w 63"/>
                <a:gd name="T49" fmla="*/ 46 h 116"/>
                <a:gd name="T50" fmla="*/ 63 w 63"/>
                <a:gd name="T51" fmla="*/ 35 h 116"/>
                <a:gd name="T52" fmla="*/ 27 w 63"/>
                <a:gd name="T53" fmla="*/ 35 h 116"/>
                <a:gd name="T54" fmla="*/ 27 w 63"/>
                <a:gd name="T55" fmla="*/ 35 h 1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3"/>
                <a:gd name="T85" fmla="*/ 0 h 116"/>
                <a:gd name="T86" fmla="*/ 63 w 63"/>
                <a:gd name="T87" fmla="*/ 116 h 11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3" h="116">
                  <a:moveTo>
                    <a:pt x="27" y="35"/>
                  </a:moveTo>
                  <a:lnTo>
                    <a:pt x="27" y="12"/>
                  </a:lnTo>
                  <a:lnTo>
                    <a:pt x="61" y="10"/>
                  </a:lnTo>
                  <a:lnTo>
                    <a:pt x="61" y="0"/>
                  </a:lnTo>
                  <a:lnTo>
                    <a:pt x="38" y="2"/>
                  </a:lnTo>
                  <a:lnTo>
                    <a:pt x="15" y="4"/>
                  </a:lnTo>
                  <a:lnTo>
                    <a:pt x="15" y="50"/>
                  </a:lnTo>
                  <a:lnTo>
                    <a:pt x="13" y="65"/>
                  </a:lnTo>
                  <a:lnTo>
                    <a:pt x="11" y="80"/>
                  </a:lnTo>
                  <a:lnTo>
                    <a:pt x="8" y="94"/>
                  </a:lnTo>
                  <a:lnTo>
                    <a:pt x="0" y="109"/>
                  </a:lnTo>
                  <a:lnTo>
                    <a:pt x="8" y="116"/>
                  </a:lnTo>
                  <a:lnTo>
                    <a:pt x="17" y="101"/>
                  </a:lnTo>
                  <a:lnTo>
                    <a:pt x="23" y="86"/>
                  </a:lnTo>
                  <a:lnTo>
                    <a:pt x="25" y="67"/>
                  </a:lnTo>
                  <a:lnTo>
                    <a:pt x="27" y="46"/>
                  </a:lnTo>
                  <a:lnTo>
                    <a:pt x="40" y="46"/>
                  </a:lnTo>
                  <a:lnTo>
                    <a:pt x="40" y="116"/>
                  </a:lnTo>
                  <a:lnTo>
                    <a:pt x="53" y="116"/>
                  </a:lnTo>
                  <a:lnTo>
                    <a:pt x="53" y="46"/>
                  </a:lnTo>
                  <a:lnTo>
                    <a:pt x="63" y="46"/>
                  </a:lnTo>
                  <a:lnTo>
                    <a:pt x="63" y="35"/>
                  </a:lnTo>
                  <a:lnTo>
                    <a:pt x="27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6" name="Freeform 320"/>
            <p:cNvSpPr>
              <a:spLocks noChangeAspect="1"/>
            </p:cNvSpPr>
            <p:nvPr/>
          </p:nvSpPr>
          <p:spPr bwMode="auto">
            <a:xfrm>
              <a:off x="2681" y="2343"/>
              <a:ext cx="51" cy="121"/>
            </a:xfrm>
            <a:custGeom>
              <a:avLst/>
              <a:gdLst>
                <a:gd name="T0" fmla="*/ 36 w 51"/>
                <a:gd name="T1" fmla="*/ 32 h 121"/>
                <a:gd name="T2" fmla="*/ 51 w 51"/>
                <a:gd name="T3" fmla="*/ 32 h 121"/>
                <a:gd name="T4" fmla="*/ 51 w 51"/>
                <a:gd name="T5" fmla="*/ 21 h 121"/>
                <a:gd name="T6" fmla="*/ 36 w 51"/>
                <a:gd name="T7" fmla="*/ 21 h 121"/>
                <a:gd name="T8" fmla="*/ 36 w 51"/>
                <a:gd name="T9" fmla="*/ 0 h 121"/>
                <a:gd name="T10" fmla="*/ 23 w 51"/>
                <a:gd name="T11" fmla="*/ 0 h 121"/>
                <a:gd name="T12" fmla="*/ 23 w 51"/>
                <a:gd name="T13" fmla="*/ 21 h 121"/>
                <a:gd name="T14" fmla="*/ 2 w 51"/>
                <a:gd name="T15" fmla="*/ 21 h 121"/>
                <a:gd name="T16" fmla="*/ 2 w 51"/>
                <a:gd name="T17" fmla="*/ 32 h 121"/>
                <a:gd name="T18" fmla="*/ 21 w 51"/>
                <a:gd name="T19" fmla="*/ 32 h 121"/>
                <a:gd name="T20" fmla="*/ 21 w 51"/>
                <a:gd name="T21" fmla="*/ 32 h 121"/>
                <a:gd name="T22" fmla="*/ 19 w 51"/>
                <a:gd name="T23" fmla="*/ 45 h 121"/>
                <a:gd name="T24" fmla="*/ 15 w 51"/>
                <a:gd name="T25" fmla="*/ 57 h 121"/>
                <a:gd name="T26" fmla="*/ 8 w 51"/>
                <a:gd name="T27" fmla="*/ 70 h 121"/>
                <a:gd name="T28" fmla="*/ 0 w 51"/>
                <a:gd name="T29" fmla="*/ 83 h 121"/>
                <a:gd name="T30" fmla="*/ 2 w 51"/>
                <a:gd name="T31" fmla="*/ 93 h 121"/>
                <a:gd name="T32" fmla="*/ 2 w 51"/>
                <a:gd name="T33" fmla="*/ 93 h 121"/>
                <a:gd name="T34" fmla="*/ 15 w 51"/>
                <a:gd name="T35" fmla="*/ 78 h 121"/>
                <a:gd name="T36" fmla="*/ 23 w 51"/>
                <a:gd name="T37" fmla="*/ 61 h 121"/>
                <a:gd name="T38" fmla="*/ 23 w 51"/>
                <a:gd name="T39" fmla="*/ 61 h 121"/>
                <a:gd name="T40" fmla="*/ 23 w 51"/>
                <a:gd name="T41" fmla="*/ 61 h 121"/>
                <a:gd name="T42" fmla="*/ 23 w 51"/>
                <a:gd name="T43" fmla="*/ 83 h 121"/>
                <a:gd name="T44" fmla="*/ 23 w 51"/>
                <a:gd name="T45" fmla="*/ 121 h 121"/>
                <a:gd name="T46" fmla="*/ 36 w 51"/>
                <a:gd name="T47" fmla="*/ 121 h 121"/>
                <a:gd name="T48" fmla="*/ 36 w 51"/>
                <a:gd name="T49" fmla="*/ 78 h 121"/>
                <a:gd name="T50" fmla="*/ 36 w 51"/>
                <a:gd name="T51" fmla="*/ 78 h 121"/>
                <a:gd name="T52" fmla="*/ 34 w 51"/>
                <a:gd name="T53" fmla="*/ 57 h 121"/>
                <a:gd name="T54" fmla="*/ 34 w 51"/>
                <a:gd name="T55" fmla="*/ 57 h 121"/>
                <a:gd name="T56" fmla="*/ 34 w 51"/>
                <a:gd name="T57" fmla="*/ 57 h 121"/>
                <a:gd name="T58" fmla="*/ 40 w 51"/>
                <a:gd name="T59" fmla="*/ 72 h 121"/>
                <a:gd name="T60" fmla="*/ 46 w 51"/>
                <a:gd name="T61" fmla="*/ 85 h 121"/>
                <a:gd name="T62" fmla="*/ 51 w 51"/>
                <a:gd name="T63" fmla="*/ 70 h 121"/>
                <a:gd name="T64" fmla="*/ 51 w 51"/>
                <a:gd name="T65" fmla="*/ 70 h 121"/>
                <a:gd name="T66" fmla="*/ 40 w 51"/>
                <a:gd name="T67" fmla="*/ 51 h 121"/>
                <a:gd name="T68" fmla="*/ 38 w 51"/>
                <a:gd name="T69" fmla="*/ 43 h 121"/>
                <a:gd name="T70" fmla="*/ 36 w 51"/>
                <a:gd name="T71" fmla="*/ 32 h 121"/>
                <a:gd name="T72" fmla="*/ 36 w 51"/>
                <a:gd name="T73" fmla="*/ 32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1"/>
                <a:gd name="T112" fmla="*/ 0 h 121"/>
                <a:gd name="T113" fmla="*/ 51 w 51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1" h="121">
                  <a:moveTo>
                    <a:pt x="36" y="32"/>
                  </a:moveTo>
                  <a:lnTo>
                    <a:pt x="51" y="32"/>
                  </a:lnTo>
                  <a:lnTo>
                    <a:pt x="51" y="21"/>
                  </a:lnTo>
                  <a:lnTo>
                    <a:pt x="36" y="21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23" y="21"/>
                  </a:lnTo>
                  <a:lnTo>
                    <a:pt x="2" y="21"/>
                  </a:lnTo>
                  <a:lnTo>
                    <a:pt x="2" y="32"/>
                  </a:lnTo>
                  <a:lnTo>
                    <a:pt x="21" y="32"/>
                  </a:lnTo>
                  <a:lnTo>
                    <a:pt x="19" y="45"/>
                  </a:lnTo>
                  <a:lnTo>
                    <a:pt x="15" y="57"/>
                  </a:lnTo>
                  <a:lnTo>
                    <a:pt x="8" y="70"/>
                  </a:lnTo>
                  <a:lnTo>
                    <a:pt x="0" y="83"/>
                  </a:lnTo>
                  <a:lnTo>
                    <a:pt x="2" y="93"/>
                  </a:lnTo>
                  <a:lnTo>
                    <a:pt x="15" y="78"/>
                  </a:lnTo>
                  <a:lnTo>
                    <a:pt x="23" y="61"/>
                  </a:lnTo>
                  <a:lnTo>
                    <a:pt x="23" y="83"/>
                  </a:lnTo>
                  <a:lnTo>
                    <a:pt x="23" y="121"/>
                  </a:lnTo>
                  <a:lnTo>
                    <a:pt x="36" y="121"/>
                  </a:lnTo>
                  <a:lnTo>
                    <a:pt x="36" y="78"/>
                  </a:lnTo>
                  <a:lnTo>
                    <a:pt x="34" y="57"/>
                  </a:lnTo>
                  <a:lnTo>
                    <a:pt x="40" y="72"/>
                  </a:lnTo>
                  <a:lnTo>
                    <a:pt x="46" y="85"/>
                  </a:lnTo>
                  <a:lnTo>
                    <a:pt x="51" y="70"/>
                  </a:lnTo>
                  <a:lnTo>
                    <a:pt x="40" y="51"/>
                  </a:lnTo>
                  <a:lnTo>
                    <a:pt x="38" y="43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7" name="Freeform 321"/>
            <p:cNvSpPr>
              <a:spLocks noChangeAspect="1"/>
            </p:cNvSpPr>
            <p:nvPr/>
          </p:nvSpPr>
          <p:spPr bwMode="auto">
            <a:xfrm>
              <a:off x="2741" y="2392"/>
              <a:ext cx="21" cy="31"/>
            </a:xfrm>
            <a:custGeom>
              <a:avLst/>
              <a:gdLst>
                <a:gd name="T0" fmla="*/ 56 w 19"/>
                <a:gd name="T1" fmla="*/ 0 h 31"/>
                <a:gd name="T2" fmla="*/ 56 w 19"/>
                <a:gd name="T3" fmla="*/ 0 h 31"/>
                <a:gd name="T4" fmla="*/ 84 w 19"/>
                <a:gd name="T5" fmla="*/ 15 h 31"/>
                <a:gd name="T6" fmla="*/ 103 w 19"/>
                <a:gd name="T7" fmla="*/ 31 h 31"/>
                <a:gd name="T8" fmla="*/ 38 w 19"/>
                <a:gd name="T9" fmla="*/ 31 h 31"/>
                <a:gd name="T10" fmla="*/ 38 w 19"/>
                <a:gd name="T11" fmla="*/ 31 h 31"/>
                <a:gd name="T12" fmla="*/ 4 w 19"/>
                <a:gd name="T13" fmla="*/ 15 h 31"/>
                <a:gd name="T14" fmla="*/ 0 w 19"/>
                <a:gd name="T15" fmla="*/ 0 h 31"/>
                <a:gd name="T16" fmla="*/ 56 w 19"/>
                <a:gd name="T17" fmla="*/ 0 h 31"/>
                <a:gd name="T18" fmla="*/ 56 w 19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31"/>
                <a:gd name="T32" fmla="*/ 19 w 19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15" y="15"/>
                  </a:lnTo>
                  <a:lnTo>
                    <a:pt x="19" y="31"/>
                  </a:lnTo>
                  <a:lnTo>
                    <a:pt x="7" y="31"/>
                  </a:lnTo>
                  <a:lnTo>
                    <a:pt x="4" y="15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8" name="Freeform 322"/>
            <p:cNvSpPr>
              <a:spLocks noChangeAspect="1"/>
            </p:cNvSpPr>
            <p:nvPr/>
          </p:nvSpPr>
          <p:spPr bwMode="auto">
            <a:xfrm>
              <a:off x="2929" y="2341"/>
              <a:ext cx="108" cy="51"/>
            </a:xfrm>
            <a:custGeom>
              <a:avLst/>
              <a:gdLst>
                <a:gd name="T0" fmla="*/ 61 w 108"/>
                <a:gd name="T1" fmla="*/ 0 h 51"/>
                <a:gd name="T2" fmla="*/ 46 w 108"/>
                <a:gd name="T3" fmla="*/ 0 h 51"/>
                <a:gd name="T4" fmla="*/ 46 w 108"/>
                <a:gd name="T5" fmla="*/ 0 h 51"/>
                <a:gd name="T6" fmla="*/ 36 w 108"/>
                <a:gd name="T7" fmla="*/ 13 h 51"/>
                <a:gd name="T8" fmla="*/ 25 w 108"/>
                <a:gd name="T9" fmla="*/ 23 h 51"/>
                <a:gd name="T10" fmla="*/ 15 w 108"/>
                <a:gd name="T11" fmla="*/ 32 h 51"/>
                <a:gd name="T12" fmla="*/ 0 w 108"/>
                <a:gd name="T13" fmla="*/ 42 h 51"/>
                <a:gd name="T14" fmla="*/ 0 w 108"/>
                <a:gd name="T15" fmla="*/ 51 h 51"/>
                <a:gd name="T16" fmla="*/ 0 w 108"/>
                <a:gd name="T17" fmla="*/ 51 h 51"/>
                <a:gd name="T18" fmla="*/ 17 w 108"/>
                <a:gd name="T19" fmla="*/ 42 h 51"/>
                <a:gd name="T20" fmla="*/ 32 w 108"/>
                <a:gd name="T21" fmla="*/ 34 h 51"/>
                <a:gd name="T22" fmla="*/ 44 w 108"/>
                <a:gd name="T23" fmla="*/ 21 h 51"/>
                <a:gd name="T24" fmla="*/ 57 w 108"/>
                <a:gd name="T25" fmla="*/ 9 h 51"/>
                <a:gd name="T26" fmla="*/ 57 w 108"/>
                <a:gd name="T27" fmla="*/ 9 h 51"/>
                <a:gd name="T28" fmla="*/ 68 w 108"/>
                <a:gd name="T29" fmla="*/ 21 h 51"/>
                <a:gd name="T30" fmla="*/ 80 w 108"/>
                <a:gd name="T31" fmla="*/ 32 h 51"/>
                <a:gd name="T32" fmla="*/ 93 w 108"/>
                <a:gd name="T33" fmla="*/ 42 h 51"/>
                <a:gd name="T34" fmla="*/ 106 w 108"/>
                <a:gd name="T35" fmla="*/ 51 h 51"/>
                <a:gd name="T36" fmla="*/ 108 w 108"/>
                <a:gd name="T37" fmla="*/ 36 h 51"/>
                <a:gd name="T38" fmla="*/ 108 w 108"/>
                <a:gd name="T39" fmla="*/ 36 h 51"/>
                <a:gd name="T40" fmla="*/ 95 w 108"/>
                <a:gd name="T41" fmla="*/ 30 h 51"/>
                <a:gd name="T42" fmla="*/ 85 w 108"/>
                <a:gd name="T43" fmla="*/ 21 h 51"/>
                <a:gd name="T44" fmla="*/ 72 w 108"/>
                <a:gd name="T45" fmla="*/ 13 h 51"/>
                <a:gd name="T46" fmla="*/ 61 w 108"/>
                <a:gd name="T47" fmla="*/ 0 h 51"/>
                <a:gd name="T48" fmla="*/ 61 w 108"/>
                <a:gd name="T49" fmla="*/ 0 h 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8"/>
                <a:gd name="T76" fmla="*/ 0 h 51"/>
                <a:gd name="T77" fmla="*/ 108 w 108"/>
                <a:gd name="T78" fmla="*/ 51 h 5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8" h="51">
                  <a:moveTo>
                    <a:pt x="61" y="0"/>
                  </a:moveTo>
                  <a:lnTo>
                    <a:pt x="46" y="0"/>
                  </a:lnTo>
                  <a:lnTo>
                    <a:pt x="36" y="13"/>
                  </a:lnTo>
                  <a:lnTo>
                    <a:pt x="25" y="23"/>
                  </a:lnTo>
                  <a:lnTo>
                    <a:pt x="15" y="32"/>
                  </a:lnTo>
                  <a:lnTo>
                    <a:pt x="0" y="42"/>
                  </a:lnTo>
                  <a:lnTo>
                    <a:pt x="0" y="51"/>
                  </a:lnTo>
                  <a:lnTo>
                    <a:pt x="17" y="42"/>
                  </a:lnTo>
                  <a:lnTo>
                    <a:pt x="32" y="34"/>
                  </a:lnTo>
                  <a:lnTo>
                    <a:pt x="44" y="21"/>
                  </a:lnTo>
                  <a:lnTo>
                    <a:pt x="57" y="9"/>
                  </a:lnTo>
                  <a:lnTo>
                    <a:pt x="68" y="21"/>
                  </a:lnTo>
                  <a:lnTo>
                    <a:pt x="80" y="32"/>
                  </a:lnTo>
                  <a:lnTo>
                    <a:pt x="93" y="42"/>
                  </a:lnTo>
                  <a:lnTo>
                    <a:pt x="106" y="51"/>
                  </a:lnTo>
                  <a:lnTo>
                    <a:pt x="108" y="36"/>
                  </a:lnTo>
                  <a:lnTo>
                    <a:pt x="95" y="30"/>
                  </a:lnTo>
                  <a:lnTo>
                    <a:pt x="85" y="21"/>
                  </a:lnTo>
                  <a:lnTo>
                    <a:pt x="72" y="1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9" name="Freeform 323"/>
            <p:cNvSpPr>
              <a:spLocks noChangeAspect="1"/>
            </p:cNvSpPr>
            <p:nvPr/>
          </p:nvSpPr>
          <p:spPr bwMode="auto">
            <a:xfrm>
              <a:off x="2953" y="2381"/>
              <a:ext cx="63" cy="11"/>
            </a:xfrm>
            <a:custGeom>
              <a:avLst/>
              <a:gdLst>
                <a:gd name="T0" fmla="*/ 0 w 64"/>
                <a:gd name="T1" fmla="*/ 0 h 11"/>
                <a:gd name="T2" fmla="*/ 47 w 64"/>
                <a:gd name="T3" fmla="*/ 0 h 11"/>
                <a:gd name="T4" fmla="*/ 47 w 64"/>
                <a:gd name="T5" fmla="*/ 11 h 11"/>
                <a:gd name="T6" fmla="*/ 0 w 64"/>
                <a:gd name="T7" fmla="*/ 11 h 11"/>
                <a:gd name="T8" fmla="*/ 0 w 64"/>
                <a:gd name="T9" fmla="*/ 0 h 11"/>
                <a:gd name="T10" fmla="*/ 0 w 64"/>
                <a:gd name="T11" fmla="*/ 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11"/>
                <a:gd name="T20" fmla="*/ 64 w 64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11">
                  <a:moveTo>
                    <a:pt x="0" y="0"/>
                  </a:moveTo>
                  <a:lnTo>
                    <a:pt x="64" y="0"/>
                  </a:lnTo>
                  <a:lnTo>
                    <a:pt x="64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0" name="Freeform 324"/>
            <p:cNvSpPr>
              <a:spLocks noChangeAspect="1" noEditPoints="1"/>
            </p:cNvSpPr>
            <p:nvPr/>
          </p:nvSpPr>
          <p:spPr bwMode="auto">
            <a:xfrm>
              <a:off x="2944" y="2407"/>
              <a:ext cx="82" cy="55"/>
            </a:xfrm>
            <a:custGeom>
              <a:avLst/>
              <a:gdLst>
                <a:gd name="T0" fmla="*/ 0 w 82"/>
                <a:gd name="T1" fmla="*/ 0 h 54"/>
                <a:gd name="T2" fmla="*/ 0 w 82"/>
                <a:gd name="T3" fmla="*/ 71 h 54"/>
                <a:gd name="T4" fmla="*/ 48 w 82"/>
                <a:gd name="T5" fmla="*/ 71 h 54"/>
                <a:gd name="T6" fmla="*/ 48 w 82"/>
                <a:gd name="T7" fmla="*/ 71 h 54"/>
                <a:gd name="T8" fmla="*/ 63 w 82"/>
                <a:gd name="T9" fmla="*/ 71 h 54"/>
                <a:gd name="T10" fmla="*/ 74 w 82"/>
                <a:gd name="T11" fmla="*/ 67 h 54"/>
                <a:gd name="T12" fmla="*/ 78 w 82"/>
                <a:gd name="T13" fmla="*/ 65 h 54"/>
                <a:gd name="T14" fmla="*/ 80 w 82"/>
                <a:gd name="T15" fmla="*/ 61 h 54"/>
                <a:gd name="T16" fmla="*/ 82 w 82"/>
                <a:gd name="T17" fmla="*/ 48 h 54"/>
                <a:gd name="T18" fmla="*/ 82 w 82"/>
                <a:gd name="T19" fmla="*/ 0 h 54"/>
                <a:gd name="T20" fmla="*/ 0 w 82"/>
                <a:gd name="T21" fmla="*/ 0 h 54"/>
                <a:gd name="T22" fmla="*/ 0 w 82"/>
                <a:gd name="T23" fmla="*/ 0 h 54"/>
                <a:gd name="T24" fmla="*/ 67 w 82"/>
                <a:gd name="T25" fmla="*/ 8 h 54"/>
                <a:gd name="T26" fmla="*/ 67 w 82"/>
                <a:gd name="T27" fmla="*/ 48 h 54"/>
                <a:gd name="T28" fmla="*/ 67 w 82"/>
                <a:gd name="T29" fmla="*/ 48 h 54"/>
                <a:gd name="T30" fmla="*/ 65 w 82"/>
                <a:gd name="T31" fmla="*/ 57 h 54"/>
                <a:gd name="T32" fmla="*/ 63 w 82"/>
                <a:gd name="T33" fmla="*/ 59 h 54"/>
                <a:gd name="T34" fmla="*/ 61 w 82"/>
                <a:gd name="T35" fmla="*/ 61 h 54"/>
                <a:gd name="T36" fmla="*/ 53 w 82"/>
                <a:gd name="T37" fmla="*/ 61 h 54"/>
                <a:gd name="T38" fmla="*/ 40 w 82"/>
                <a:gd name="T39" fmla="*/ 61 h 54"/>
                <a:gd name="T40" fmla="*/ 12 w 82"/>
                <a:gd name="T41" fmla="*/ 61 h 54"/>
                <a:gd name="T42" fmla="*/ 12 w 82"/>
                <a:gd name="T43" fmla="*/ 8 h 54"/>
                <a:gd name="T44" fmla="*/ 67 w 82"/>
                <a:gd name="T45" fmla="*/ 8 h 54"/>
                <a:gd name="T46" fmla="*/ 67 w 82"/>
                <a:gd name="T47" fmla="*/ 8 h 5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"/>
                <a:gd name="T73" fmla="*/ 0 h 54"/>
                <a:gd name="T74" fmla="*/ 82 w 82"/>
                <a:gd name="T75" fmla="*/ 54 h 5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" h="54">
                  <a:moveTo>
                    <a:pt x="0" y="0"/>
                  </a:moveTo>
                  <a:lnTo>
                    <a:pt x="0" y="54"/>
                  </a:lnTo>
                  <a:lnTo>
                    <a:pt x="48" y="54"/>
                  </a:lnTo>
                  <a:lnTo>
                    <a:pt x="63" y="54"/>
                  </a:lnTo>
                  <a:lnTo>
                    <a:pt x="74" y="50"/>
                  </a:lnTo>
                  <a:lnTo>
                    <a:pt x="78" y="48"/>
                  </a:lnTo>
                  <a:lnTo>
                    <a:pt x="80" y="44"/>
                  </a:lnTo>
                  <a:lnTo>
                    <a:pt x="82" y="31"/>
                  </a:lnTo>
                  <a:lnTo>
                    <a:pt x="82" y="0"/>
                  </a:lnTo>
                  <a:lnTo>
                    <a:pt x="0" y="0"/>
                  </a:lnTo>
                  <a:close/>
                  <a:moveTo>
                    <a:pt x="67" y="8"/>
                  </a:moveTo>
                  <a:lnTo>
                    <a:pt x="67" y="31"/>
                  </a:lnTo>
                  <a:lnTo>
                    <a:pt x="65" y="40"/>
                  </a:lnTo>
                  <a:lnTo>
                    <a:pt x="63" y="42"/>
                  </a:lnTo>
                  <a:lnTo>
                    <a:pt x="61" y="44"/>
                  </a:lnTo>
                  <a:lnTo>
                    <a:pt x="53" y="44"/>
                  </a:lnTo>
                  <a:lnTo>
                    <a:pt x="40" y="44"/>
                  </a:lnTo>
                  <a:lnTo>
                    <a:pt x="12" y="44"/>
                  </a:lnTo>
                  <a:lnTo>
                    <a:pt x="12" y="8"/>
                  </a:lnTo>
                  <a:lnTo>
                    <a:pt x="6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1" name="Freeform 325"/>
            <p:cNvSpPr>
              <a:spLocks noChangeAspect="1"/>
            </p:cNvSpPr>
            <p:nvPr/>
          </p:nvSpPr>
          <p:spPr bwMode="auto">
            <a:xfrm>
              <a:off x="2736" y="2343"/>
              <a:ext cx="57" cy="121"/>
            </a:xfrm>
            <a:custGeom>
              <a:avLst/>
              <a:gdLst>
                <a:gd name="T0" fmla="*/ 82 w 55"/>
                <a:gd name="T1" fmla="*/ 104 h 121"/>
                <a:gd name="T2" fmla="*/ 82 w 55"/>
                <a:gd name="T3" fmla="*/ 104 h 121"/>
                <a:gd name="T4" fmla="*/ 82 w 55"/>
                <a:gd name="T5" fmla="*/ 112 h 121"/>
                <a:gd name="T6" fmla="*/ 73 w 55"/>
                <a:gd name="T7" fmla="*/ 116 h 121"/>
                <a:gd name="T8" fmla="*/ 64 w 55"/>
                <a:gd name="T9" fmla="*/ 118 h 121"/>
                <a:gd name="T10" fmla="*/ 52 w 55"/>
                <a:gd name="T11" fmla="*/ 121 h 121"/>
                <a:gd name="T12" fmla="*/ 34 w 55"/>
                <a:gd name="T13" fmla="*/ 121 h 121"/>
                <a:gd name="T14" fmla="*/ 34 w 55"/>
                <a:gd name="T15" fmla="*/ 110 h 121"/>
                <a:gd name="T16" fmla="*/ 42 w 55"/>
                <a:gd name="T17" fmla="*/ 110 h 121"/>
                <a:gd name="T18" fmla="*/ 42 w 55"/>
                <a:gd name="T19" fmla="*/ 110 h 121"/>
                <a:gd name="T20" fmla="*/ 52 w 55"/>
                <a:gd name="T21" fmla="*/ 108 h 121"/>
                <a:gd name="T22" fmla="*/ 56 w 55"/>
                <a:gd name="T23" fmla="*/ 104 h 121"/>
                <a:gd name="T24" fmla="*/ 56 w 55"/>
                <a:gd name="T25" fmla="*/ 32 h 121"/>
                <a:gd name="T26" fmla="*/ 0 w 55"/>
                <a:gd name="T27" fmla="*/ 32 h 121"/>
                <a:gd name="T28" fmla="*/ 0 w 55"/>
                <a:gd name="T29" fmla="*/ 21 h 121"/>
                <a:gd name="T30" fmla="*/ 56 w 55"/>
                <a:gd name="T31" fmla="*/ 21 h 121"/>
                <a:gd name="T32" fmla="*/ 56 w 55"/>
                <a:gd name="T33" fmla="*/ 0 h 121"/>
                <a:gd name="T34" fmla="*/ 82 w 55"/>
                <a:gd name="T35" fmla="*/ 0 h 121"/>
                <a:gd name="T36" fmla="*/ 82 w 55"/>
                <a:gd name="T37" fmla="*/ 21 h 121"/>
                <a:gd name="T38" fmla="*/ 99 w 55"/>
                <a:gd name="T39" fmla="*/ 21 h 121"/>
                <a:gd name="T40" fmla="*/ 99 w 55"/>
                <a:gd name="T41" fmla="*/ 32 h 121"/>
                <a:gd name="T42" fmla="*/ 82 w 55"/>
                <a:gd name="T43" fmla="*/ 32 h 121"/>
                <a:gd name="T44" fmla="*/ 82 w 55"/>
                <a:gd name="T45" fmla="*/ 104 h 121"/>
                <a:gd name="T46" fmla="*/ 82 w 55"/>
                <a:gd name="T47" fmla="*/ 104 h 12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"/>
                <a:gd name="T73" fmla="*/ 0 h 121"/>
                <a:gd name="T74" fmla="*/ 55 w 55"/>
                <a:gd name="T75" fmla="*/ 121 h 12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" h="121">
                  <a:moveTo>
                    <a:pt x="44" y="104"/>
                  </a:moveTo>
                  <a:lnTo>
                    <a:pt x="44" y="104"/>
                  </a:lnTo>
                  <a:lnTo>
                    <a:pt x="44" y="112"/>
                  </a:lnTo>
                  <a:lnTo>
                    <a:pt x="40" y="116"/>
                  </a:lnTo>
                  <a:lnTo>
                    <a:pt x="36" y="118"/>
                  </a:lnTo>
                  <a:lnTo>
                    <a:pt x="30" y="121"/>
                  </a:lnTo>
                  <a:lnTo>
                    <a:pt x="17" y="121"/>
                  </a:lnTo>
                  <a:lnTo>
                    <a:pt x="17" y="110"/>
                  </a:lnTo>
                  <a:lnTo>
                    <a:pt x="25" y="110"/>
                  </a:lnTo>
                  <a:lnTo>
                    <a:pt x="30" y="108"/>
                  </a:lnTo>
                  <a:lnTo>
                    <a:pt x="32" y="104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32" y="21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21"/>
                  </a:lnTo>
                  <a:lnTo>
                    <a:pt x="55" y="21"/>
                  </a:lnTo>
                  <a:lnTo>
                    <a:pt x="55" y="32"/>
                  </a:lnTo>
                  <a:lnTo>
                    <a:pt x="44" y="32"/>
                  </a:lnTo>
                  <a:lnTo>
                    <a:pt x="44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2" name="Freeform 326"/>
            <p:cNvSpPr>
              <a:spLocks noChangeAspect="1" noEditPoints="1"/>
            </p:cNvSpPr>
            <p:nvPr/>
          </p:nvSpPr>
          <p:spPr bwMode="auto">
            <a:xfrm>
              <a:off x="3098" y="2350"/>
              <a:ext cx="62" cy="114"/>
            </a:xfrm>
            <a:custGeom>
              <a:avLst/>
              <a:gdLst>
                <a:gd name="T0" fmla="*/ 24 w 62"/>
                <a:gd name="T1" fmla="*/ 54 h 114"/>
                <a:gd name="T2" fmla="*/ 24 w 62"/>
                <a:gd name="T3" fmla="*/ 50 h 114"/>
                <a:gd name="T4" fmla="*/ 38 w 62"/>
                <a:gd name="T5" fmla="*/ 50 h 114"/>
                <a:gd name="T6" fmla="*/ 38 w 62"/>
                <a:gd name="T7" fmla="*/ 114 h 114"/>
                <a:gd name="T8" fmla="*/ 51 w 62"/>
                <a:gd name="T9" fmla="*/ 114 h 114"/>
                <a:gd name="T10" fmla="*/ 51 w 62"/>
                <a:gd name="T11" fmla="*/ 50 h 114"/>
                <a:gd name="T12" fmla="*/ 62 w 62"/>
                <a:gd name="T13" fmla="*/ 50 h 114"/>
                <a:gd name="T14" fmla="*/ 62 w 62"/>
                <a:gd name="T15" fmla="*/ 40 h 114"/>
                <a:gd name="T16" fmla="*/ 51 w 62"/>
                <a:gd name="T17" fmla="*/ 40 h 114"/>
                <a:gd name="T18" fmla="*/ 51 w 62"/>
                <a:gd name="T19" fmla="*/ 10 h 114"/>
                <a:gd name="T20" fmla="*/ 62 w 62"/>
                <a:gd name="T21" fmla="*/ 10 h 114"/>
                <a:gd name="T22" fmla="*/ 62 w 62"/>
                <a:gd name="T23" fmla="*/ 0 h 114"/>
                <a:gd name="T24" fmla="*/ 5 w 62"/>
                <a:gd name="T25" fmla="*/ 0 h 114"/>
                <a:gd name="T26" fmla="*/ 5 w 62"/>
                <a:gd name="T27" fmla="*/ 10 h 114"/>
                <a:gd name="T28" fmla="*/ 13 w 62"/>
                <a:gd name="T29" fmla="*/ 10 h 114"/>
                <a:gd name="T30" fmla="*/ 13 w 62"/>
                <a:gd name="T31" fmla="*/ 40 h 114"/>
                <a:gd name="T32" fmla="*/ 2 w 62"/>
                <a:gd name="T33" fmla="*/ 40 h 114"/>
                <a:gd name="T34" fmla="*/ 2 w 62"/>
                <a:gd name="T35" fmla="*/ 50 h 114"/>
                <a:gd name="T36" fmla="*/ 13 w 62"/>
                <a:gd name="T37" fmla="*/ 50 h 114"/>
                <a:gd name="T38" fmla="*/ 13 w 62"/>
                <a:gd name="T39" fmla="*/ 52 h 114"/>
                <a:gd name="T40" fmla="*/ 13 w 62"/>
                <a:gd name="T41" fmla="*/ 52 h 114"/>
                <a:gd name="T42" fmla="*/ 11 w 62"/>
                <a:gd name="T43" fmla="*/ 69 h 114"/>
                <a:gd name="T44" fmla="*/ 9 w 62"/>
                <a:gd name="T45" fmla="*/ 84 h 114"/>
                <a:gd name="T46" fmla="*/ 5 w 62"/>
                <a:gd name="T47" fmla="*/ 97 h 114"/>
                <a:gd name="T48" fmla="*/ 0 w 62"/>
                <a:gd name="T49" fmla="*/ 107 h 114"/>
                <a:gd name="T50" fmla="*/ 5 w 62"/>
                <a:gd name="T51" fmla="*/ 114 h 114"/>
                <a:gd name="T52" fmla="*/ 5 w 62"/>
                <a:gd name="T53" fmla="*/ 114 h 114"/>
                <a:gd name="T54" fmla="*/ 13 w 62"/>
                <a:gd name="T55" fmla="*/ 103 h 114"/>
                <a:gd name="T56" fmla="*/ 19 w 62"/>
                <a:gd name="T57" fmla="*/ 90 h 114"/>
                <a:gd name="T58" fmla="*/ 24 w 62"/>
                <a:gd name="T59" fmla="*/ 73 h 114"/>
                <a:gd name="T60" fmla="*/ 24 w 62"/>
                <a:gd name="T61" fmla="*/ 54 h 114"/>
                <a:gd name="T62" fmla="*/ 24 w 62"/>
                <a:gd name="T63" fmla="*/ 54 h 114"/>
                <a:gd name="T64" fmla="*/ 38 w 62"/>
                <a:gd name="T65" fmla="*/ 40 h 114"/>
                <a:gd name="T66" fmla="*/ 24 w 62"/>
                <a:gd name="T67" fmla="*/ 40 h 114"/>
                <a:gd name="T68" fmla="*/ 24 w 62"/>
                <a:gd name="T69" fmla="*/ 8 h 114"/>
                <a:gd name="T70" fmla="*/ 38 w 62"/>
                <a:gd name="T71" fmla="*/ 8 h 114"/>
                <a:gd name="T72" fmla="*/ 38 w 62"/>
                <a:gd name="T73" fmla="*/ 40 h 114"/>
                <a:gd name="T74" fmla="*/ 38 w 62"/>
                <a:gd name="T75" fmla="*/ 40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2"/>
                <a:gd name="T115" fmla="*/ 0 h 114"/>
                <a:gd name="T116" fmla="*/ 62 w 62"/>
                <a:gd name="T117" fmla="*/ 114 h 1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2" h="114">
                  <a:moveTo>
                    <a:pt x="24" y="54"/>
                  </a:moveTo>
                  <a:lnTo>
                    <a:pt x="24" y="50"/>
                  </a:lnTo>
                  <a:lnTo>
                    <a:pt x="38" y="50"/>
                  </a:lnTo>
                  <a:lnTo>
                    <a:pt x="38" y="114"/>
                  </a:lnTo>
                  <a:lnTo>
                    <a:pt x="51" y="114"/>
                  </a:lnTo>
                  <a:lnTo>
                    <a:pt x="51" y="50"/>
                  </a:lnTo>
                  <a:lnTo>
                    <a:pt x="62" y="50"/>
                  </a:lnTo>
                  <a:lnTo>
                    <a:pt x="62" y="40"/>
                  </a:lnTo>
                  <a:lnTo>
                    <a:pt x="51" y="40"/>
                  </a:lnTo>
                  <a:lnTo>
                    <a:pt x="51" y="10"/>
                  </a:lnTo>
                  <a:lnTo>
                    <a:pt x="62" y="10"/>
                  </a:lnTo>
                  <a:lnTo>
                    <a:pt x="62" y="0"/>
                  </a:lnTo>
                  <a:lnTo>
                    <a:pt x="5" y="0"/>
                  </a:lnTo>
                  <a:lnTo>
                    <a:pt x="5" y="10"/>
                  </a:lnTo>
                  <a:lnTo>
                    <a:pt x="13" y="10"/>
                  </a:lnTo>
                  <a:lnTo>
                    <a:pt x="13" y="40"/>
                  </a:lnTo>
                  <a:lnTo>
                    <a:pt x="2" y="40"/>
                  </a:lnTo>
                  <a:lnTo>
                    <a:pt x="2" y="50"/>
                  </a:lnTo>
                  <a:lnTo>
                    <a:pt x="13" y="50"/>
                  </a:lnTo>
                  <a:lnTo>
                    <a:pt x="13" y="52"/>
                  </a:lnTo>
                  <a:lnTo>
                    <a:pt x="11" y="69"/>
                  </a:lnTo>
                  <a:lnTo>
                    <a:pt x="9" y="84"/>
                  </a:lnTo>
                  <a:lnTo>
                    <a:pt x="5" y="97"/>
                  </a:lnTo>
                  <a:lnTo>
                    <a:pt x="0" y="107"/>
                  </a:lnTo>
                  <a:lnTo>
                    <a:pt x="5" y="114"/>
                  </a:lnTo>
                  <a:lnTo>
                    <a:pt x="13" y="103"/>
                  </a:lnTo>
                  <a:lnTo>
                    <a:pt x="19" y="90"/>
                  </a:lnTo>
                  <a:lnTo>
                    <a:pt x="24" y="73"/>
                  </a:lnTo>
                  <a:lnTo>
                    <a:pt x="24" y="54"/>
                  </a:lnTo>
                  <a:close/>
                  <a:moveTo>
                    <a:pt x="38" y="40"/>
                  </a:moveTo>
                  <a:lnTo>
                    <a:pt x="24" y="40"/>
                  </a:lnTo>
                  <a:lnTo>
                    <a:pt x="24" y="8"/>
                  </a:lnTo>
                  <a:lnTo>
                    <a:pt x="38" y="8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3" name="Freeform 327"/>
            <p:cNvSpPr>
              <a:spLocks noChangeAspect="1" noEditPoints="1"/>
            </p:cNvSpPr>
            <p:nvPr/>
          </p:nvSpPr>
          <p:spPr bwMode="auto">
            <a:xfrm>
              <a:off x="3050" y="2350"/>
              <a:ext cx="46" cy="109"/>
            </a:xfrm>
            <a:custGeom>
              <a:avLst/>
              <a:gdLst>
                <a:gd name="T0" fmla="*/ 4 w 46"/>
                <a:gd name="T1" fmla="*/ 10 h 109"/>
                <a:gd name="T2" fmla="*/ 14 w 46"/>
                <a:gd name="T3" fmla="*/ 10 h 109"/>
                <a:gd name="T4" fmla="*/ 14 w 46"/>
                <a:gd name="T5" fmla="*/ 10 h 109"/>
                <a:gd name="T6" fmla="*/ 14 w 46"/>
                <a:gd name="T7" fmla="*/ 23 h 109"/>
                <a:gd name="T8" fmla="*/ 10 w 46"/>
                <a:gd name="T9" fmla="*/ 36 h 109"/>
                <a:gd name="T10" fmla="*/ 6 w 46"/>
                <a:gd name="T11" fmla="*/ 48 h 109"/>
                <a:gd name="T12" fmla="*/ 0 w 46"/>
                <a:gd name="T13" fmla="*/ 59 h 109"/>
                <a:gd name="T14" fmla="*/ 4 w 46"/>
                <a:gd name="T15" fmla="*/ 69 h 109"/>
                <a:gd name="T16" fmla="*/ 4 w 46"/>
                <a:gd name="T17" fmla="*/ 69 h 109"/>
                <a:gd name="T18" fmla="*/ 10 w 46"/>
                <a:gd name="T19" fmla="*/ 59 h 109"/>
                <a:gd name="T20" fmla="*/ 10 w 46"/>
                <a:gd name="T21" fmla="*/ 57 h 109"/>
                <a:gd name="T22" fmla="*/ 10 w 46"/>
                <a:gd name="T23" fmla="*/ 109 h 109"/>
                <a:gd name="T24" fmla="*/ 29 w 46"/>
                <a:gd name="T25" fmla="*/ 109 h 109"/>
                <a:gd name="T26" fmla="*/ 29 w 46"/>
                <a:gd name="T27" fmla="*/ 109 h 109"/>
                <a:gd name="T28" fmla="*/ 36 w 46"/>
                <a:gd name="T29" fmla="*/ 109 h 109"/>
                <a:gd name="T30" fmla="*/ 42 w 46"/>
                <a:gd name="T31" fmla="*/ 105 h 109"/>
                <a:gd name="T32" fmla="*/ 44 w 46"/>
                <a:gd name="T33" fmla="*/ 99 h 109"/>
                <a:gd name="T34" fmla="*/ 44 w 46"/>
                <a:gd name="T35" fmla="*/ 90 h 109"/>
                <a:gd name="T36" fmla="*/ 44 w 46"/>
                <a:gd name="T37" fmla="*/ 40 h 109"/>
                <a:gd name="T38" fmla="*/ 21 w 46"/>
                <a:gd name="T39" fmla="*/ 40 h 109"/>
                <a:gd name="T40" fmla="*/ 21 w 46"/>
                <a:gd name="T41" fmla="*/ 40 h 109"/>
                <a:gd name="T42" fmla="*/ 25 w 46"/>
                <a:gd name="T43" fmla="*/ 25 h 109"/>
                <a:gd name="T44" fmla="*/ 29 w 46"/>
                <a:gd name="T45" fmla="*/ 10 h 109"/>
                <a:gd name="T46" fmla="*/ 46 w 46"/>
                <a:gd name="T47" fmla="*/ 10 h 109"/>
                <a:gd name="T48" fmla="*/ 46 w 46"/>
                <a:gd name="T49" fmla="*/ 0 h 109"/>
                <a:gd name="T50" fmla="*/ 4 w 46"/>
                <a:gd name="T51" fmla="*/ 0 h 109"/>
                <a:gd name="T52" fmla="*/ 4 w 46"/>
                <a:gd name="T53" fmla="*/ 10 h 109"/>
                <a:gd name="T54" fmla="*/ 4 w 46"/>
                <a:gd name="T55" fmla="*/ 10 h 109"/>
                <a:gd name="T56" fmla="*/ 21 w 46"/>
                <a:gd name="T57" fmla="*/ 48 h 109"/>
                <a:gd name="T58" fmla="*/ 33 w 46"/>
                <a:gd name="T59" fmla="*/ 48 h 109"/>
                <a:gd name="T60" fmla="*/ 33 w 46"/>
                <a:gd name="T61" fmla="*/ 88 h 109"/>
                <a:gd name="T62" fmla="*/ 33 w 46"/>
                <a:gd name="T63" fmla="*/ 88 h 109"/>
                <a:gd name="T64" fmla="*/ 33 w 46"/>
                <a:gd name="T65" fmla="*/ 99 h 109"/>
                <a:gd name="T66" fmla="*/ 29 w 46"/>
                <a:gd name="T67" fmla="*/ 101 h 109"/>
                <a:gd name="T68" fmla="*/ 27 w 46"/>
                <a:gd name="T69" fmla="*/ 101 h 109"/>
                <a:gd name="T70" fmla="*/ 21 w 46"/>
                <a:gd name="T71" fmla="*/ 101 h 109"/>
                <a:gd name="T72" fmla="*/ 21 w 46"/>
                <a:gd name="T73" fmla="*/ 48 h 109"/>
                <a:gd name="T74" fmla="*/ 21 w 46"/>
                <a:gd name="T75" fmla="*/ 48 h 10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6"/>
                <a:gd name="T115" fmla="*/ 0 h 109"/>
                <a:gd name="T116" fmla="*/ 46 w 46"/>
                <a:gd name="T117" fmla="*/ 109 h 10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6" h="109">
                  <a:moveTo>
                    <a:pt x="4" y="10"/>
                  </a:moveTo>
                  <a:lnTo>
                    <a:pt x="14" y="10"/>
                  </a:lnTo>
                  <a:lnTo>
                    <a:pt x="14" y="23"/>
                  </a:lnTo>
                  <a:lnTo>
                    <a:pt x="10" y="36"/>
                  </a:lnTo>
                  <a:lnTo>
                    <a:pt x="6" y="48"/>
                  </a:lnTo>
                  <a:lnTo>
                    <a:pt x="0" y="59"/>
                  </a:lnTo>
                  <a:lnTo>
                    <a:pt x="4" y="69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109"/>
                  </a:lnTo>
                  <a:lnTo>
                    <a:pt x="29" y="109"/>
                  </a:lnTo>
                  <a:lnTo>
                    <a:pt x="36" y="109"/>
                  </a:lnTo>
                  <a:lnTo>
                    <a:pt x="42" y="105"/>
                  </a:lnTo>
                  <a:lnTo>
                    <a:pt x="44" y="99"/>
                  </a:lnTo>
                  <a:lnTo>
                    <a:pt x="44" y="90"/>
                  </a:lnTo>
                  <a:lnTo>
                    <a:pt x="44" y="40"/>
                  </a:lnTo>
                  <a:lnTo>
                    <a:pt x="21" y="40"/>
                  </a:lnTo>
                  <a:lnTo>
                    <a:pt x="25" y="25"/>
                  </a:lnTo>
                  <a:lnTo>
                    <a:pt x="29" y="10"/>
                  </a:lnTo>
                  <a:lnTo>
                    <a:pt x="46" y="10"/>
                  </a:lnTo>
                  <a:lnTo>
                    <a:pt x="46" y="0"/>
                  </a:lnTo>
                  <a:lnTo>
                    <a:pt x="4" y="0"/>
                  </a:lnTo>
                  <a:lnTo>
                    <a:pt x="4" y="10"/>
                  </a:lnTo>
                  <a:close/>
                  <a:moveTo>
                    <a:pt x="21" y="48"/>
                  </a:moveTo>
                  <a:lnTo>
                    <a:pt x="33" y="48"/>
                  </a:lnTo>
                  <a:lnTo>
                    <a:pt x="33" y="88"/>
                  </a:lnTo>
                  <a:lnTo>
                    <a:pt x="33" y="99"/>
                  </a:lnTo>
                  <a:lnTo>
                    <a:pt x="29" y="101"/>
                  </a:lnTo>
                  <a:lnTo>
                    <a:pt x="27" y="101"/>
                  </a:lnTo>
                  <a:lnTo>
                    <a:pt x="21" y="101"/>
                  </a:lnTo>
                  <a:lnTo>
                    <a:pt x="2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4" name="Freeform 328"/>
            <p:cNvSpPr>
              <a:spLocks noChangeAspect="1"/>
            </p:cNvSpPr>
            <p:nvPr/>
          </p:nvSpPr>
          <p:spPr bwMode="auto">
            <a:xfrm>
              <a:off x="2624" y="2348"/>
              <a:ext cx="46" cy="116"/>
            </a:xfrm>
            <a:custGeom>
              <a:avLst/>
              <a:gdLst>
                <a:gd name="T0" fmla="*/ 29 w 46"/>
                <a:gd name="T1" fmla="*/ 40 h 116"/>
                <a:gd name="T2" fmla="*/ 29 w 46"/>
                <a:gd name="T3" fmla="*/ 40 h 116"/>
                <a:gd name="T4" fmla="*/ 25 w 46"/>
                <a:gd name="T5" fmla="*/ 33 h 116"/>
                <a:gd name="T6" fmla="*/ 25 w 46"/>
                <a:gd name="T7" fmla="*/ 33 h 116"/>
                <a:gd name="T8" fmla="*/ 34 w 46"/>
                <a:gd name="T9" fmla="*/ 27 h 116"/>
                <a:gd name="T10" fmla="*/ 40 w 46"/>
                <a:gd name="T11" fmla="*/ 19 h 116"/>
                <a:gd name="T12" fmla="*/ 42 w 46"/>
                <a:gd name="T13" fmla="*/ 10 h 116"/>
                <a:gd name="T14" fmla="*/ 44 w 46"/>
                <a:gd name="T15" fmla="*/ 0 h 116"/>
                <a:gd name="T16" fmla="*/ 2 w 46"/>
                <a:gd name="T17" fmla="*/ 0 h 116"/>
                <a:gd name="T18" fmla="*/ 2 w 46"/>
                <a:gd name="T19" fmla="*/ 8 h 116"/>
                <a:gd name="T20" fmla="*/ 29 w 46"/>
                <a:gd name="T21" fmla="*/ 8 h 116"/>
                <a:gd name="T22" fmla="*/ 29 w 46"/>
                <a:gd name="T23" fmla="*/ 8 h 116"/>
                <a:gd name="T24" fmla="*/ 27 w 46"/>
                <a:gd name="T25" fmla="*/ 19 h 116"/>
                <a:gd name="T26" fmla="*/ 23 w 46"/>
                <a:gd name="T27" fmla="*/ 27 h 116"/>
                <a:gd name="T28" fmla="*/ 23 w 46"/>
                <a:gd name="T29" fmla="*/ 27 h 116"/>
                <a:gd name="T30" fmla="*/ 17 w 46"/>
                <a:gd name="T31" fmla="*/ 16 h 116"/>
                <a:gd name="T32" fmla="*/ 6 w 46"/>
                <a:gd name="T33" fmla="*/ 16 h 116"/>
                <a:gd name="T34" fmla="*/ 6 w 46"/>
                <a:gd name="T35" fmla="*/ 16 h 116"/>
                <a:gd name="T36" fmla="*/ 12 w 46"/>
                <a:gd name="T37" fmla="*/ 29 h 116"/>
                <a:gd name="T38" fmla="*/ 17 w 46"/>
                <a:gd name="T39" fmla="*/ 40 h 116"/>
                <a:gd name="T40" fmla="*/ 0 w 46"/>
                <a:gd name="T41" fmla="*/ 40 h 116"/>
                <a:gd name="T42" fmla="*/ 0 w 46"/>
                <a:gd name="T43" fmla="*/ 50 h 116"/>
                <a:gd name="T44" fmla="*/ 15 w 46"/>
                <a:gd name="T45" fmla="*/ 50 h 116"/>
                <a:gd name="T46" fmla="*/ 15 w 46"/>
                <a:gd name="T47" fmla="*/ 99 h 116"/>
                <a:gd name="T48" fmla="*/ 15 w 46"/>
                <a:gd name="T49" fmla="*/ 99 h 116"/>
                <a:gd name="T50" fmla="*/ 12 w 46"/>
                <a:gd name="T51" fmla="*/ 103 h 116"/>
                <a:gd name="T52" fmla="*/ 8 w 46"/>
                <a:gd name="T53" fmla="*/ 105 h 116"/>
                <a:gd name="T54" fmla="*/ 0 w 46"/>
                <a:gd name="T55" fmla="*/ 105 h 116"/>
                <a:gd name="T56" fmla="*/ 2 w 46"/>
                <a:gd name="T57" fmla="*/ 116 h 116"/>
                <a:gd name="T58" fmla="*/ 12 w 46"/>
                <a:gd name="T59" fmla="*/ 116 h 116"/>
                <a:gd name="T60" fmla="*/ 12 w 46"/>
                <a:gd name="T61" fmla="*/ 116 h 116"/>
                <a:gd name="T62" fmla="*/ 19 w 46"/>
                <a:gd name="T63" fmla="*/ 116 h 116"/>
                <a:gd name="T64" fmla="*/ 23 w 46"/>
                <a:gd name="T65" fmla="*/ 111 h 116"/>
                <a:gd name="T66" fmla="*/ 25 w 46"/>
                <a:gd name="T67" fmla="*/ 107 h 116"/>
                <a:gd name="T68" fmla="*/ 27 w 46"/>
                <a:gd name="T69" fmla="*/ 99 h 116"/>
                <a:gd name="T70" fmla="*/ 27 w 46"/>
                <a:gd name="T71" fmla="*/ 50 h 116"/>
                <a:gd name="T72" fmla="*/ 34 w 46"/>
                <a:gd name="T73" fmla="*/ 50 h 116"/>
                <a:gd name="T74" fmla="*/ 34 w 46"/>
                <a:gd name="T75" fmla="*/ 50 h 116"/>
                <a:gd name="T76" fmla="*/ 34 w 46"/>
                <a:gd name="T77" fmla="*/ 61 h 116"/>
                <a:gd name="T78" fmla="*/ 29 w 46"/>
                <a:gd name="T79" fmla="*/ 73 h 116"/>
                <a:gd name="T80" fmla="*/ 36 w 46"/>
                <a:gd name="T81" fmla="*/ 80 h 116"/>
                <a:gd name="T82" fmla="*/ 36 w 46"/>
                <a:gd name="T83" fmla="*/ 80 h 116"/>
                <a:gd name="T84" fmla="*/ 40 w 46"/>
                <a:gd name="T85" fmla="*/ 71 h 116"/>
                <a:gd name="T86" fmla="*/ 44 w 46"/>
                <a:gd name="T87" fmla="*/ 63 h 116"/>
                <a:gd name="T88" fmla="*/ 46 w 46"/>
                <a:gd name="T89" fmla="*/ 52 h 116"/>
                <a:gd name="T90" fmla="*/ 46 w 46"/>
                <a:gd name="T91" fmla="*/ 40 h 116"/>
                <a:gd name="T92" fmla="*/ 29 w 46"/>
                <a:gd name="T93" fmla="*/ 40 h 116"/>
                <a:gd name="T94" fmla="*/ 29 w 46"/>
                <a:gd name="T95" fmla="*/ 40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"/>
                <a:gd name="T145" fmla="*/ 0 h 116"/>
                <a:gd name="T146" fmla="*/ 46 w 46"/>
                <a:gd name="T147" fmla="*/ 116 h 11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" h="116">
                  <a:moveTo>
                    <a:pt x="29" y="40"/>
                  </a:moveTo>
                  <a:lnTo>
                    <a:pt x="29" y="40"/>
                  </a:lnTo>
                  <a:lnTo>
                    <a:pt x="25" y="33"/>
                  </a:lnTo>
                  <a:lnTo>
                    <a:pt x="34" y="27"/>
                  </a:lnTo>
                  <a:lnTo>
                    <a:pt x="40" y="19"/>
                  </a:lnTo>
                  <a:lnTo>
                    <a:pt x="42" y="10"/>
                  </a:lnTo>
                  <a:lnTo>
                    <a:pt x="44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29" y="8"/>
                  </a:lnTo>
                  <a:lnTo>
                    <a:pt x="27" y="19"/>
                  </a:lnTo>
                  <a:lnTo>
                    <a:pt x="23" y="27"/>
                  </a:lnTo>
                  <a:lnTo>
                    <a:pt x="17" y="16"/>
                  </a:lnTo>
                  <a:lnTo>
                    <a:pt x="6" y="16"/>
                  </a:lnTo>
                  <a:lnTo>
                    <a:pt x="12" y="2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15" y="50"/>
                  </a:lnTo>
                  <a:lnTo>
                    <a:pt x="15" y="99"/>
                  </a:lnTo>
                  <a:lnTo>
                    <a:pt x="12" y="103"/>
                  </a:lnTo>
                  <a:lnTo>
                    <a:pt x="8" y="105"/>
                  </a:lnTo>
                  <a:lnTo>
                    <a:pt x="0" y="105"/>
                  </a:lnTo>
                  <a:lnTo>
                    <a:pt x="2" y="116"/>
                  </a:lnTo>
                  <a:lnTo>
                    <a:pt x="12" y="116"/>
                  </a:lnTo>
                  <a:lnTo>
                    <a:pt x="19" y="116"/>
                  </a:lnTo>
                  <a:lnTo>
                    <a:pt x="23" y="111"/>
                  </a:lnTo>
                  <a:lnTo>
                    <a:pt x="25" y="107"/>
                  </a:lnTo>
                  <a:lnTo>
                    <a:pt x="27" y="99"/>
                  </a:lnTo>
                  <a:lnTo>
                    <a:pt x="27" y="50"/>
                  </a:lnTo>
                  <a:lnTo>
                    <a:pt x="34" y="50"/>
                  </a:lnTo>
                  <a:lnTo>
                    <a:pt x="34" y="61"/>
                  </a:lnTo>
                  <a:lnTo>
                    <a:pt x="29" y="73"/>
                  </a:lnTo>
                  <a:lnTo>
                    <a:pt x="36" y="80"/>
                  </a:lnTo>
                  <a:lnTo>
                    <a:pt x="40" y="71"/>
                  </a:lnTo>
                  <a:lnTo>
                    <a:pt x="44" y="63"/>
                  </a:lnTo>
                  <a:lnTo>
                    <a:pt x="46" y="52"/>
                  </a:lnTo>
                  <a:lnTo>
                    <a:pt x="46" y="40"/>
                  </a:lnTo>
                  <a:lnTo>
                    <a:pt x="29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5" name="Freeform 329"/>
            <p:cNvSpPr>
              <a:spLocks noChangeAspect="1"/>
            </p:cNvSpPr>
            <p:nvPr/>
          </p:nvSpPr>
          <p:spPr bwMode="auto">
            <a:xfrm>
              <a:off x="2806" y="2419"/>
              <a:ext cx="15" cy="36"/>
            </a:xfrm>
            <a:custGeom>
              <a:avLst/>
              <a:gdLst>
                <a:gd name="T0" fmla="*/ 0 w 15"/>
                <a:gd name="T1" fmla="*/ 36 h 36"/>
                <a:gd name="T2" fmla="*/ 10 w 15"/>
                <a:gd name="T3" fmla="*/ 36 h 36"/>
                <a:gd name="T4" fmla="*/ 10 w 15"/>
                <a:gd name="T5" fmla="*/ 36 h 36"/>
                <a:gd name="T6" fmla="*/ 15 w 15"/>
                <a:gd name="T7" fmla="*/ 0 h 36"/>
                <a:gd name="T8" fmla="*/ 4 w 15"/>
                <a:gd name="T9" fmla="*/ 0 h 36"/>
                <a:gd name="T10" fmla="*/ 4 w 15"/>
                <a:gd name="T11" fmla="*/ 0 h 36"/>
                <a:gd name="T12" fmla="*/ 0 w 15"/>
                <a:gd name="T13" fmla="*/ 36 h 36"/>
                <a:gd name="T14" fmla="*/ 0 w 15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36"/>
                <a:gd name="T26" fmla="*/ 15 w 15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36">
                  <a:moveTo>
                    <a:pt x="0" y="36"/>
                  </a:moveTo>
                  <a:lnTo>
                    <a:pt x="10" y="36"/>
                  </a:lnTo>
                  <a:lnTo>
                    <a:pt x="15" y="0"/>
                  </a:lnTo>
                  <a:lnTo>
                    <a:pt x="4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6" name="Freeform 330"/>
            <p:cNvSpPr>
              <a:spLocks noChangeAspect="1"/>
            </p:cNvSpPr>
            <p:nvPr/>
          </p:nvSpPr>
          <p:spPr bwMode="auto">
            <a:xfrm>
              <a:off x="2806" y="2345"/>
              <a:ext cx="46" cy="119"/>
            </a:xfrm>
            <a:custGeom>
              <a:avLst/>
              <a:gdLst>
                <a:gd name="T0" fmla="*/ 42 w 46"/>
                <a:gd name="T1" fmla="*/ 64 h 119"/>
                <a:gd name="T2" fmla="*/ 42 w 46"/>
                <a:gd name="T3" fmla="*/ 64 h 119"/>
                <a:gd name="T4" fmla="*/ 44 w 46"/>
                <a:gd name="T5" fmla="*/ 64 h 119"/>
                <a:gd name="T6" fmla="*/ 46 w 46"/>
                <a:gd name="T7" fmla="*/ 62 h 119"/>
                <a:gd name="T8" fmla="*/ 46 w 46"/>
                <a:gd name="T9" fmla="*/ 57 h 119"/>
                <a:gd name="T10" fmla="*/ 46 w 46"/>
                <a:gd name="T11" fmla="*/ 57 h 119"/>
                <a:gd name="T12" fmla="*/ 42 w 46"/>
                <a:gd name="T13" fmla="*/ 43 h 119"/>
                <a:gd name="T14" fmla="*/ 34 w 46"/>
                <a:gd name="T15" fmla="*/ 43 h 119"/>
                <a:gd name="T16" fmla="*/ 34 w 46"/>
                <a:gd name="T17" fmla="*/ 43 h 119"/>
                <a:gd name="T18" fmla="*/ 36 w 46"/>
                <a:gd name="T19" fmla="*/ 55 h 119"/>
                <a:gd name="T20" fmla="*/ 19 w 46"/>
                <a:gd name="T21" fmla="*/ 55 h 119"/>
                <a:gd name="T22" fmla="*/ 19 w 46"/>
                <a:gd name="T23" fmla="*/ 55 h 119"/>
                <a:gd name="T24" fmla="*/ 30 w 46"/>
                <a:gd name="T25" fmla="*/ 38 h 119"/>
                <a:gd name="T26" fmla="*/ 40 w 46"/>
                <a:gd name="T27" fmla="*/ 19 h 119"/>
                <a:gd name="T28" fmla="*/ 27 w 46"/>
                <a:gd name="T29" fmla="*/ 19 h 119"/>
                <a:gd name="T30" fmla="*/ 27 w 46"/>
                <a:gd name="T31" fmla="*/ 19 h 119"/>
                <a:gd name="T32" fmla="*/ 21 w 46"/>
                <a:gd name="T33" fmla="*/ 32 h 119"/>
                <a:gd name="T34" fmla="*/ 21 w 46"/>
                <a:gd name="T35" fmla="*/ 32 h 119"/>
                <a:gd name="T36" fmla="*/ 15 w 46"/>
                <a:gd name="T37" fmla="*/ 24 h 119"/>
                <a:gd name="T38" fmla="*/ 15 w 46"/>
                <a:gd name="T39" fmla="*/ 24 h 119"/>
                <a:gd name="T40" fmla="*/ 32 w 46"/>
                <a:gd name="T41" fmla="*/ 0 h 119"/>
                <a:gd name="T42" fmla="*/ 17 w 46"/>
                <a:gd name="T43" fmla="*/ 0 h 119"/>
                <a:gd name="T44" fmla="*/ 17 w 46"/>
                <a:gd name="T45" fmla="*/ 0 h 119"/>
                <a:gd name="T46" fmla="*/ 2 w 46"/>
                <a:gd name="T47" fmla="*/ 24 h 119"/>
                <a:gd name="T48" fmla="*/ 2 w 46"/>
                <a:gd name="T49" fmla="*/ 24 h 119"/>
                <a:gd name="T50" fmla="*/ 15 w 46"/>
                <a:gd name="T51" fmla="*/ 41 h 119"/>
                <a:gd name="T52" fmla="*/ 15 w 46"/>
                <a:gd name="T53" fmla="*/ 41 h 119"/>
                <a:gd name="T54" fmla="*/ 6 w 46"/>
                <a:gd name="T55" fmla="*/ 55 h 119"/>
                <a:gd name="T56" fmla="*/ 0 w 46"/>
                <a:gd name="T57" fmla="*/ 55 h 119"/>
                <a:gd name="T58" fmla="*/ 0 w 46"/>
                <a:gd name="T59" fmla="*/ 66 h 119"/>
                <a:gd name="T60" fmla="*/ 19 w 46"/>
                <a:gd name="T61" fmla="*/ 64 h 119"/>
                <a:gd name="T62" fmla="*/ 19 w 46"/>
                <a:gd name="T63" fmla="*/ 119 h 119"/>
                <a:gd name="T64" fmla="*/ 32 w 46"/>
                <a:gd name="T65" fmla="*/ 119 h 119"/>
                <a:gd name="T66" fmla="*/ 32 w 46"/>
                <a:gd name="T67" fmla="*/ 64 h 119"/>
                <a:gd name="T68" fmla="*/ 42 w 46"/>
                <a:gd name="T69" fmla="*/ 64 h 119"/>
                <a:gd name="T70" fmla="*/ 42 w 46"/>
                <a:gd name="T71" fmla="*/ 64 h 11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6"/>
                <a:gd name="T109" fmla="*/ 0 h 119"/>
                <a:gd name="T110" fmla="*/ 46 w 46"/>
                <a:gd name="T111" fmla="*/ 119 h 11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6" h="119">
                  <a:moveTo>
                    <a:pt x="42" y="64"/>
                  </a:moveTo>
                  <a:lnTo>
                    <a:pt x="42" y="64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46" y="57"/>
                  </a:lnTo>
                  <a:lnTo>
                    <a:pt x="42" y="43"/>
                  </a:lnTo>
                  <a:lnTo>
                    <a:pt x="34" y="43"/>
                  </a:lnTo>
                  <a:lnTo>
                    <a:pt x="36" y="55"/>
                  </a:lnTo>
                  <a:lnTo>
                    <a:pt x="19" y="55"/>
                  </a:lnTo>
                  <a:lnTo>
                    <a:pt x="30" y="38"/>
                  </a:lnTo>
                  <a:lnTo>
                    <a:pt x="40" y="19"/>
                  </a:lnTo>
                  <a:lnTo>
                    <a:pt x="27" y="19"/>
                  </a:lnTo>
                  <a:lnTo>
                    <a:pt x="21" y="32"/>
                  </a:lnTo>
                  <a:lnTo>
                    <a:pt x="15" y="24"/>
                  </a:lnTo>
                  <a:lnTo>
                    <a:pt x="32" y="0"/>
                  </a:lnTo>
                  <a:lnTo>
                    <a:pt x="17" y="0"/>
                  </a:lnTo>
                  <a:lnTo>
                    <a:pt x="2" y="24"/>
                  </a:lnTo>
                  <a:lnTo>
                    <a:pt x="15" y="41"/>
                  </a:lnTo>
                  <a:lnTo>
                    <a:pt x="6" y="55"/>
                  </a:lnTo>
                  <a:lnTo>
                    <a:pt x="0" y="55"/>
                  </a:lnTo>
                  <a:lnTo>
                    <a:pt x="0" y="66"/>
                  </a:lnTo>
                  <a:lnTo>
                    <a:pt x="19" y="64"/>
                  </a:lnTo>
                  <a:lnTo>
                    <a:pt x="19" y="119"/>
                  </a:lnTo>
                  <a:lnTo>
                    <a:pt x="32" y="119"/>
                  </a:lnTo>
                  <a:lnTo>
                    <a:pt x="32" y="64"/>
                  </a:lnTo>
                  <a:lnTo>
                    <a:pt x="42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7" name="Freeform 331"/>
            <p:cNvSpPr>
              <a:spLocks noChangeAspect="1"/>
            </p:cNvSpPr>
            <p:nvPr/>
          </p:nvSpPr>
          <p:spPr bwMode="auto">
            <a:xfrm>
              <a:off x="2850" y="2345"/>
              <a:ext cx="31" cy="32"/>
            </a:xfrm>
            <a:custGeom>
              <a:avLst/>
              <a:gdLst>
                <a:gd name="T0" fmla="*/ 159 w 28"/>
                <a:gd name="T1" fmla="*/ 0 h 32"/>
                <a:gd name="T2" fmla="*/ 75 w 28"/>
                <a:gd name="T3" fmla="*/ 0 h 32"/>
                <a:gd name="T4" fmla="*/ 75 w 28"/>
                <a:gd name="T5" fmla="*/ 0 h 32"/>
                <a:gd name="T6" fmla="*/ 50 w 28"/>
                <a:gd name="T7" fmla="*/ 17 h 32"/>
                <a:gd name="T8" fmla="*/ 0 w 28"/>
                <a:gd name="T9" fmla="*/ 32 h 32"/>
                <a:gd name="T10" fmla="*/ 61 w 28"/>
                <a:gd name="T11" fmla="*/ 32 h 32"/>
                <a:gd name="T12" fmla="*/ 61 w 28"/>
                <a:gd name="T13" fmla="*/ 32 h 32"/>
                <a:gd name="T14" fmla="*/ 106 w 28"/>
                <a:gd name="T15" fmla="*/ 17 h 32"/>
                <a:gd name="T16" fmla="*/ 159 w 28"/>
                <a:gd name="T17" fmla="*/ 0 h 32"/>
                <a:gd name="T18" fmla="*/ 159 w 28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"/>
                <a:gd name="T31" fmla="*/ 0 h 32"/>
                <a:gd name="T32" fmla="*/ 28 w 28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" h="32">
                  <a:moveTo>
                    <a:pt x="28" y="0"/>
                  </a:moveTo>
                  <a:lnTo>
                    <a:pt x="13" y="0"/>
                  </a:lnTo>
                  <a:lnTo>
                    <a:pt x="9" y="17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9" y="1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8" name="Freeform 332"/>
            <p:cNvSpPr>
              <a:spLocks noChangeAspect="1"/>
            </p:cNvSpPr>
            <p:nvPr/>
          </p:nvSpPr>
          <p:spPr bwMode="auto">
            <a:xfrm>
              <a:off x="2889" y="2345"/>
              <a:ext cx="27" cy="32"/>
            </a:xfrm>
            <a:custGeom>
              <a:avLst/>
              <a:gdLst>
                <a:gd name="T0" fmla="*/ 27 w 27"/>
                <a:gd name="T1" fmla="*/ 32 h 32"/>
                <a:gd name="T2" fmla="*/ 27 w 27"/>
                <a:gd name="T3" fmla="*/ 32 h 32"/>
                <a:gd name="T4" fmla="*/ 19 w 27"/>
                <a:gd name="T5" fmla="*/ 17 h 32"/>
                <a:gd name="T6" fmla="*/ 10 w 27"/>
                <a:gd name="T7" fmla="*/ 0 h 32"/>
                <a:gd name="T8" fmla="*/ 0 w 27"/>
                <a:gd name="T9" fmla="*/ 0 h 32"/>
                <a:gd name="T10" fmla="*/ 0 w 27"/>
                <a:gd name="T11" fmla="*/ 0 h 32"/>
                <a:gd name="T12" fmla="*/ 6 w 27"/>
                <a:gd name="T13" fmla="*/ 17 h 32"/>
                <a:gd name="T14" fmla="*/ 12 w 27"/>
                <a:gd name="T15" fmla="*/ 32 h 32"/>
                <a:gd name="T16" fmla="*/ 27 w 27"/>
                <a:gd name="T17" fmla="*/ 32 h 32"/>
                <a:gd name="T18" fmla="*/ 27 w 27"/>
                <a:gd name="T19" fmla="*/ 32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32"/>
                <a:gd name="T32" fmla="*/ 27 w 27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32">
                  <a:moveTo>
                    <a:pt x="27" y="32"/>
                  </a:moveTo>
                  <a:lnTo>
                    <a:pt x="27" y="32"/>
                  </a:lnTo>
                  <a:lnTo>
                    <a:pt x="19" y="1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6" y="17"/>
                  </a:lnTo>
                  <a:lnTo>
                    <a:pt x="12" y="32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9" name="Freeform 333"/>
            <p:cNvSpPr>
              <a:spLocks noChangeAspect="1"/>
            </p:cNvSpPr>
            <p:nvPr/>
          </p:nvSpPr>
          <p:spPr bwMode="auto">
            <a:xfrm>
              <a:off x="2843" y="2419"/>
              <a:ext cx="11" cy="34"/>
            </a:xfrm>
            <a:custGeom>
              <a:avLst/>
              <a:gdLst>
                <a:gd name="T0" fmla="*/ 0 w 11"/>
                <a:gd name="T1" fmla="*/ 0 h 34"/>
                <a:gd name="T2" fmla="*/ 0 w 11"/>
                <a:gd name="T3" fmla="*/ 0 h 34"/>
                <a:gd name="T4" fmla="*/ 0 w 11"/>
                <a:gd name="T5" fmla="*/ 34 h 34"/>
                <a:gd name="T6" fmla="*/ 11 w 11"/>
                <a:gd name="T7" fmla="*/ 34 h 34"/>
                <a:gd name="T8" fmla="*/ 11 w 11"/>
                <a:gd name="T9" fmla="*/ 34 h 34"/>
                <a:gd name="T10" fmla="*/ 8 w 11"/>
                <a:gd name="T11" fmla="*/ 0 h 34"/>
                <a:gd name="T12" fmla="*/ 0 w 11"/>
                <a:gd name="T13" fmla="*/ 0 h 34"/>
                <a:gd name="T14" fmla="*/ 0 w 11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34"/>
                <a:gd name="T26" fmla="*/ 11 w 11"/>
                <a:gd name="T27" fmla="*/ 34 h 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34">
                  <a:moveTo>
                    <a:pt x="0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0" name="Freeform 334"/>
            <p:cNvSpPr>
              <a:spLocks noChangeAspect="1"/>
            </p:cNvSpPr>
            <p:nvPr/>
          </p:nvSpPr>
          <p:spPr bwMode="auto">
            <a:xfrm>
              <a:off x="2900" y="2419"/>
              <a:ext cx="16" cy="34"/>
            </a:xfrm>
            <a:custGeom>
              <a:avLst/>
              <a:gdLst>
                <a:gd name="T0" fmla="*/ 33 w 15"/>
                <a:gd name="T1" fmla="*/ 0 h 34"/>
                <a:gd name="T2" fmla="*/ 0 w 15"/>
                <a:gd name="T3" fmla="*/ 0 h 34"/>
                <a:gd name="T4" fmla="*/ 0 w 15"/>
                <a:gd name="T5" fmla="*/ 0 h 34"/>
                <a:gd name="T6" fmla="*/ 2 w 15"/>
                <a:gd name="T7" fmla="*/ 17 h 34"/>
                <a:gd name="T8" fmla="*/ 4 w 15"/>
                <a:gd name="T9" fmla="*/ 34 h 34"/>
                <a:gd name="T10" fmla="*/ 42 w 15"/>
                <a:gd name="T11" fmla="*/ 34 h 34"/>
                <a:gd name="T12" fmla="*/ 42 w 15"/>
                <a:gd name="T13" fmla="*/ 34 h 34"/>
                <a:gd name="T14" fmla="*/ 37 w 15"/>
                <a:gd name="T15" fmla="*/ 17 h 34"/>
                <a:gd name="T16" fmla="*/ 33 w 15"/>
                <a:gd name="T17" fmla="*/ 0 h 34"/>
                <a:gd name="T18" fmla="*/ 33 w 15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34"/>
                <a:gd name="T32" fmla="*/ 15 w 15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34">
                  <a:moveTo>
                    <a:pt x="11" y="0"/>
                  </a:moveTo>
                  <a:lnTo>
                    <a:pt x="0" y="0"/>
                  </a:lnTo>
                  <a:lnTo>
                    <a:pt x="2" y="17"/>
                  </a:lnTo>
                  <a:lnTo>
                    <a:pt x="4" y="34"/>
                  </a:lnTo>
                  <a:lnTo>
                    <a:pt x="15" y="34"/>
                  </a:lnTo>
                  <a:lnTo>
                    <a:pt x="13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1" name="Freeform 335"/>
            <p:cNvSpPr>
              <a:spLocks noChangeAspect="1"/>
            </p:cNvSpPr>
            <p:nvPr/>
          </p:nvSpPr>
          <p:spPr bwMode="auto">
            <a:xfrm>
              <a:off x="2860" y="2365"/>
              <a:ext cx="52" cy="46"/>
            </a:xfrm>
            <a:custGeom>
              <a:avLst/>
              <a:gdLst>
                <a:gd name="T0" fmla="*/ 68 w 51"/>
                <a:gd name="T1" fmla="*/ 57 h 45"/>
                <a:gd name="T2" fmla="*/ 68 w 51"/>
                <a:gd name="T3" fmla="*/ 57 h 45"/>
                <a:gd name="T4" fmla="*/ 68 w 51"/>
                <a:gd name="T5" fmla="*/ 53 h 45"/>
                <a:gd name="T6" fmla="*/ 68 w 51"/>
                <a:gd name="T7" fmla="*/ 53 h 45"/>
                <a:gd name="T8" fmla="*/ 57 w 51"/>
                <a:gd name="T9" fmla="*/ 19 h 45"/>
                <a:gd name="T10" fmla="*/ 47 w 51"/>
                <a:gd name="T11" fmla="*/ 19 h 45"/>
                <a:gd name="T12" fmla="*/ 47 w 51"/>
                <a:gd name="T13" fmla="*/ 19 h 45"/>
                <a:gd name="T14" fmla="*/ 55 w 51"/>
                <a:gd name="T15" fmla="*/ 53 h 45"/>
                <a:gd name="T16" fmla="*/ 15 w 51"/>
                <a:gd name="T17" fmla="*/ 53 h 45"/>
                <a:gd name="T18" fmla="*/ 15 w 51"/>
                <a:gd name="T19" fmla="*/ 53 h 45"/>
                <a:gd name="T20" fmla="*/ 44 w 51"/>
                <a:gd name="T21" fmla="*/ 0 h 45"/>
                <a:gd name="T22" fmla="*/ 15 w 51"/>
                <a:gd name="T23" fmla="*/ 0 h 45"/>
                <a:gd name="T24" fmla="*/ 15 w 51"/>
                <a:gd name="T25" fmla="*/ 0 h 45"/>
                <a:gd name="T26" fmla="*/ 8 w 51"/>
                <a:gd name="T27" fmla="*/ 41 h 45"/>
                <a:gd name="T28" fmla="*/ 0 w 51"/>
                <a:gd name="T29" fmla="*/ 62 h 45"/>
                <a:gd name="T30" fmla="*/ 61 w 51"/>
                <a:gd name="T31" fmla="*/ 62 h 45"/>
                <a:gd name="T32" fmla="*/ 61 w 51"/>
                <a:gd name="T33" fmla="*/ 62 h 45"/>
                <a:gd name="T34" fmla="*/ 66 w 51"/>
                <a:gd name="T35" fmla="*/ 62 h 45"/>
                <a:gd name="T36" fmla="*/ 68 w 51"/>
                <a:gd name="T37" fmla="*/ 57 h 45"/>
                <a:gd name="T38" fmla="*/ 68 w 51"/>
                <a:gd name="T39" fmla="*/ 57 h 4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1"/>
                <a:gd name="T61" fmla="*/ 0 h 45"/>
                <a:gd name="T62" fmla="*/ 51 w 51"/>
                <a:gd name="T63" fmla="*/ 45 h 4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1" h="45">
                  <a:moveTo>
                    <a:pt x="51" y="40"/>
                  </a:moveTo>
                  <a:lnTo>
                    <a:pt x="51" y="40"/>
                  </a:lnTo>
                  <a:lnTo>
                    <a:pt x="51" y="36"/>
                  </a:lnTo>
                  <a:lnTo>
                    <a:pt x="40" y="19"/>
                  </a:lnTo>
                  <a:lnTo>
                    <a:pt x="30" y="19"/>
                  </a:lnTo>
                  <a:lnTo>
                    <a:pt x="38" y="36"/>
                  </a:lnTo>
                  <a:lnTo>
                    <a:pt x="15" y="36"/>
                  </a:lnTo>
                  <a:lnTo>
                    <a:pt x="27" y="0"/>
                  </a:lnTo>
                  <a:lnTo>
                    <a:pt x="15" y="0"/>
                  </a:lnTo>
                  <a:lnTo>
                    <a:pt x="8" y="24"/>
                  </a:lnTo>
                  <a:lnTo>
                    <a:pt x="0" y="45"/>
                  </a:lnTo>
                  <a:lnTo>
                    <a:pt x="44" y="45"/>
                  </a:lnTo>
                  <a:lnTo>
                    <a:pt x="49" y="45"/>
                  </a:lnTo>
                  <a:lnTo>
                    <a:pt x="51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2" name="Freeform 336"/>
            <p:cNvSpPr>
              <a:spLocks noChangeAspect="1"/>
            </p:cNvSpPr>
            <p:nvPr/>
          </p:nvSpPr>
          <p:spPr bwMode="auto">
            <a:xfrm>
              <a:off x="2882" y="2416"/>
              <a:ext cx="11" cy="22"/>
            </a:xfrm>
            <a:custGeom>
              <a:avLst/>
              <a:gdLst>
                <a:gd name="T0" fmla="*/ 11 w 11"/>
                <a:gd name="T1" fmla="*/ 11 h 23"/>
                <a:gd name="T2" fmla="*/ 11 w 11"/>
                <a:gd name="T3" fmla="*/ 11 h 23"/>
                <a:gd name="T4" fmla="*/ 9 w 11"/>
                <a:gd name="T5" fmla="*/ 0 h 23"/>
                <a:gd name="T6" fmla="*/ 0 w 11"/>
                <a:gd name="T7" fmla="*/ 0 h 23"/>
                <a:gd name="T8" fmla="*/ 0 w 11"/>
                <a:gd name="T9" fmla="*/ 0 h 23"/>
                <a:gd name="T10" fmla="*/ 0 w 11"/>
                <a:gd name="T11" fmla="*/ 11 h 23"/>
                <a:gd name="T12" fmla="*/ 11 w 11"/>
                <a:gd name="T13" fmla="*/ 11 h 23"/>
                <a:gd name="T14" fmla="*/ 11 w 11"/>
                <a:gd name="T15" fmla="*/ 11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23"/>
                <a:gd name="T26" fmla="*/ 11 w 11"/>
                <a:gd name="T27" fmla="*/ 23 h 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23">
                  <a:moveTo>
                    <a:pt x="11" y="23"/>
                  </a:moveTo>
                  <a:lnTo>
                    <a:pt x="11" y="23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3" name="Freeform 337"/>
            <p:cNvSpPr>
              <a:spLocks noChangeAspect="1"/>
            </p:cNvSpPr>
            <p:nvPr/>
          </p:nvSpPr>
          <p:spPr bwMode="auto">
            <a:xfrm>
              <a:off x="2861" y="2416"/>
              <a:ext cx="38" cy="48"/>
            </a:xfrm>
            <a:custGeom>
              <a:avLst/>
              <a:gdLst>
                <a:gd name="T0" fmla="*/ 19 w 38"/>
                <a:gd name="T1" fmla="*/ 32 h 49"/>
                <a:gd name="T2" fmla="*/ 19 w 38"/>
                <a:gd name="T3" fmla="*/ 32 h 49"/>
                <a:gd name="T4" fmla="*/ 13 w 38"/>
                <a:gd name="T5" fmla="*/ 32 h 49"/>
                <a:gd name="T6" fmla="*/ 13 w 38"/>
                <a:gd name="T7" fmla="*/ 32 h 49"/>
                <a:gd name="T8" fmla="*/ 6 w 38"/>
                <a:gd name="T9" fmla="*/ 29 h 49"/>
                <a:gd name="T10" fmla="*/ 2 w 38"/>
                <a:gd name="T11" fmla="*/ 27 h 49"/>
                <a:gd name="T12" fmla="*/ 0 w 38"/>
                <a:gd name="T13" fmla="*/ 24 h 49"/>
                <a:gd name="T14" fmla="*/ 0 w 38"/>
                <a:gd name="T15" fmla="*/ 24 h 49"/>
                <a:gd name="T16" fmla="*/ 0 w 38"/>
                <a:gd name="T17" fmla="*/ 0 h 49"/>
                <a:gd name="T18" fmla="*/ 13 w 38"/>
                <a:gd name="T19" fmla="*/ 0 h 49"/>
                <a:gd name="T20" fmla="*/ 13 w 38"/>
                <a:gd name="T21" fmla="*/ 24 h 49"/>
                <a:gd name="T22" fmla="*/ 13 w 38"/>
                <a:gd name="T23" fmla="*/ 24 h 49"/>
                <a:gd name="T24" fmla="*/ 13 w 38"/>
                <a:gd name="T25" fmla="*/ 24 h 49"/>
                <a:gd name="T26" fmla="*/ 17 w 38"/>
                <a:gd name="T27" fmla="*/ 24 h 49"/>
                <a:gd name="T28" fmla="*/ 17 w 38"/>
                <a:gd name="T29" fmla="*/ 24 h 49"/>
                <a:gd name="T30" fmla="*/ 25 w 38"/>
                <a:gd name="T31" fmla="*/ 24 h 49"/>
                <a:gd name="T32" fmla="*/ 25 w 38"/>
                <a:gd name="T33" fmla="*/ 24 h 49"/>
                <a:gd name="T34" fmla="*/ 28 w 38"/>
                <a:gd name="T35" fmla="*/ 24 h 49"/>
                <a:gd name="T36" fmla="*/ 30 w 38"/>
                <a:gd name="T37" fmla="*/ 24 h 49"/>
                <a:gd name="T38" fmla="*/ 30 w 38"/>
                <a:gd name="T39" fmla="*/ 24 h 49"/>
                <a:gd name="T40" fmla="*/ 38 w 38"/>
                <a:gd name="T41" fmla="*/ 24 h 49"/>
                <a:gd name="T42" fmla="*/ 38 w 38"/>
                <a:gd name="T43" fmla="*/ 24 h 49"/>
                <a:gd name="T44" fmla="*/ 38 w 38"/>
                <a:gd name="T45" fmla="*/ 24 h 49"/>
                <a:gd name="T46" fmla="*/ 38 w 38"/>
                <a:gd name="T47" fmla="*/ 24 h 49"/>
                <a:gd name="T48" fmla="*/ 36 w 38"/>
                <a:gd name="T49" fmla="*/ 27 h 49"/>
                <a:gd name="T50" fmla="*/ 34 w 38"/>
                <a:gd name="T51" fmla="*/ 29 h 49"/>
                <a:gd name="T52" fmla="*/ 28 w 38"/>
                <a:gd name="T53" fmla="*/ 32 h 49"/>
                <a:gd name="T54" fmla="*/ 28 w 38"/>
                <a:gd name="T55" fmla="*/ 32 h 49"/>
                <a:gd name="T56" fmla="*/ 19 w 38"/>
                <a:gd name="T57" fmla="*/ 32 h 49"/>
                <a:gd name="T58" fmla="*/ 19 w 38"/>
                <a:gd name="T59" fmla="*/ 32 h 4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8"/>
                <a:gd name="T91" fmla="*/ 0 h 49"/>
                <a:gd name="T92" fmla="*/ 38 w 38"/>
                <a:gd name="T93" fmla="*/ 49 h 4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8" h="49">
                  <a:moveTo>
                    <a:pt x="19" y="49"/>
                  </a:moveTo>
                  <a:lnTo>
                    <a:pt x="19" y="49"/>
                  </a:lnTo>
                  <a:lnTo>
                    <a:pt x="13" y="49"/>
                  </a:lnTo>
                  <a:lnTo>
                    <a:pt x="6" y="46"/>
                  </a:lnTo>
                  <a:lnTo>
                    <a:pt x="2" y="44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34"/>
                  </a:lnTo>
                  <a:lnTo>
                    <a:pt x="13" y="38"/>
                  </a:lnTo>
                  <a:lnTo>
                    <a:pt x="17" y="38"/>
                  </a:lnTo>
                  <a:lnTo>
                    <a:pt x="25" y="38"/>
                  </a:lnTo>
                  <a:lnTo>
                    <a:pt x="28" y="38"/>
                  </a:lnTo>
                  <a:lnTo>
                    <a:pt x="30" y="34"/>
                  </a:lnTo>
                  <a:lnTo>
                    <a:pt x="30" y="27"/>
                  </a:lnTo>
                  <a:lnTo>
                    <a:pt x="38" y="27"/>
                  </a:lnTo>
                  <a:lnTo>
                    <a:pt x="38" y="34"/>
                  </a:lnTo>
                  <a:lnTo>
                    <a:pt x="38" y="40"/>
                  </a:lnTo>
                  <a:lnTo>
                    <a:pt x="36" y="44"/>
                  </a:lnTo>
                  <a:lnTo>
                    <a:pt x="34" y="46"/>
                  </a:lnTo>
                  <a:lnTo>
                    <a:pt x="28" y="49"/>
                  </a:lnTo>
                  <a:lnTo>
                    <a:pt x="19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4" name="Freeform 338"/>
            <p:cNvSpPr>
              <a:spLocks noChangeAspect="1" noEditPoints="1"/>
            </p:cNvSpPr>
            <p:nvPr/>
          </p:nvSpPr>
          <p:spPr bwMode="auto">
            <a:xfrm>
              <a:off x="2562" y="2348"/>
              <a:ext cx="57" cy="111"/>
            </a:xfrm>
            <a:custGeom>
              <a:avLst/>
              <a:gdLst>
                <a:gd name="T0" fmla="*/ 34 w 57"/>
                <a:gd name="T1" fmla="*/ 94 h 111"/>
                <a:gd name="T2" fmla="*/ 34 w 57"/>
                <a:gd name="T3" fmla="*/ 82 h 111"/>
                <a:gd name="T4" fmla="*/ 55 w 57"/>
                <a:gd name="T5" fmla="*/ 82 h 111"/>
                <a:gd name="T6" fmla="*/ 55 w 57"/>
                <a:gd name="T7" fmla="*/ 71 h 111"/>
                <a:gd name="T8" fmla="*/ 34 w 57"/>
                <a:gd name="T9" fmla="*/ 71 h 111"/>
                <a:gd name="T10" fmla="*/ 34 w 57"/>
                <a:gd name="T11" fmla="*/ 59 h 111"/>
                <a:gd name="T12" fmla="*/ 43 w 57"/>
                <a:gd name="T13" fmla="*/ 59 h 111"/>
                <a:gd name="T14" fmla="*/ 43 w 57"/>
                <a:gd name="T15" fmla="*/ 59 h 111"/>
                <a:gd name="T16" fmla="*/ 49 w 57"/>
                <a:gd name="T17" fmla="*/ 59 h 111"/>
                <a:gd name="T18" fmla="*/ 53 w 57"/>
                <a:gd name="T19" fmla="*/ 56 h 111"/>
                <a:gd name="T20" fmla="*/ 55 w 57"/>
                <a:gd name="T21" fmla="*/ 50 h 111"/>
                <a:gd name="T22" fmla="*/ 57 w 57"/>
                <a:gd name="T23" fmla="*/ 46 h 111"/>
                <a:gd name="T24" fmla="*/ 57 w 57"/>
                <a:gd name="T25" fmla="*/ 0 h 111"/>
                <a:gd name="T26" fmla="*/ 2 w 57"/>
                <a:gd name="T27" fmla="*/ 0 h 111"/>
                <a:gd name="T28" fmla="*/ 2 w 57"/>
                <a:gd name="T29" fmla="*/ 59 h 111"/>
                <a:gd name="T30" fmla="*/ 24 w 57"/>
                <a:gd name="T31" fmla="*/ 59 h 111"/>
                <a:gd name="T32" fmla="*/ 24 w 57"/>
                <a:gd name="T33" fmla="*/ 71 h 111"/>
                <a:gd name="T34" fmla="*/ 2 w 57"/>
                <a:gd name="T35" fmla="*/ 71 h 111"/>
                <a:gd name="T36" fmla="*/ 2 w 57"/>
                <a:gd name="T37" fmla="*/ 82 h 111"/>
                <a:gd name="T38" fmla="*/ 24 w 57"/>
                <a:gd name="T39" fmla="*/ 82 h 111"/>
                <a:gd name="T40" fmla="*/ 24 w 57"/>
                <a:gd name="T41" fmla="*/ 97 h 111"/>
                <a:gd name="T42" fmla="*/ 24 w 57"/>
                <a:gd name="T43" fmla="*/ 97 h 111"/>
                <a:gd name="T44" fmla="*/ 0 w 57"/>
                <a:gd name="T45" fmla="*/ 99 h 111"/>
                <a:gd name="T46" fmla="*/ 0 w 57"/>
                <a:gd name="T47" fmla="*/ 111 h 111"/>
                <a:gd name="T48" fmla="*/ 0 w 57"/>
                <a:gd name="T49" fmla="*/ 111 h 111"/>
                <a:gd name="T50" fmla="*/ 30 w 57"/>
                <a:gd name="T51" fmla="*/ 107 h 111"/>
                <a:gd name="T52" fmla="*/ 57 w 57"/>
                <a:gd name="T53" fmla="*/ 101 h 111"/>
                <a:gd name="T54" fmla="*/ 57 w 57"/>
                <a:gd name="T55" fmla="*/ 90 h 111"/>
                <a:gd name="T56" fmla="*/ 57 w 57"/>
                <a:gd name="T57" fmla="*/ 90 h 111"/>
                <a:gd name="T58" fmla="*/ 34 w 57"/>
                <a:gd name="T59" fmla="*/ 94 h 111"/>
                <a:gd name="T60" fmla="*/ 34 w 57"/>
                <a:gd name="T61" fmla="*/ 94 h 111"/>
                <a:gd name="T62" fmla="*/ 34 w 57"/>
                <a:gd name="T63" fmla="*/ 8 h 111"/>
                <a:gd name="T64" fmla="*/ 45 w 57"/>
                <a:gd name="T65" fmla="*/ 8 h 111"/>
                <a:gd name="T66" fmla="*/ 45 w 57"/>
                <a:gd name="T67" fmla="*/ 25 h 111"/>
                <a:gd name="T68" fmla="*/ 34 w 57"/>
                <a:gd name="T69" fmla="*/ 25 h 111"/>
                <a:gd name="T70" fmla="*/ 34 w 57"/>
                <a:gd name="T71" fmla="*/ 8 h 111"/>
                <a:gd name="T72" fmla="*/ 34 w 57"/>
                <a:gd name="T73" fmla="*/ 8 h 111"/>
                <a:gd name="T74" fmla="*/ 34 w 57"/>
                <a:gd name="T75" fmla="*/ 33 h 111"/>
                <a:gd name="T76" fmla="*/ 45 w 57"/>
                <a:gd name="T77" fmla="*/ 33 h 111"/>
                <a:gd name="T78" fmla="*/ 45 w 57"/>
                <a:gd name="T79" fmla="*/ 33 h 111"/>
                <a:gd name="T80" fmla="*/ 45 w 57"/>
                <a:gd name="T81" fmla="*/ 46 h 111"/>
                <a:gd name="T82" fmla="*/ 45 w 57"/>
                <a:gd name="T83" fmla="*/ 46 h 111"/>
                <a:gd name="T84" fmla="*/ 43 w 57"/>
                <a:gd name="T85" fmla="*/ 48 h 111"/>
                <a:gd name="T86" fmla="*/ 40 w 57"/>
                <a:gd name="T87" fmla="*/ 50 h 111"/>
                <a:gd name="T88" fmla="*/ 40 w 57"/>
                <a:gd name="T89" fmla="*/ 50 h 111"/>
                <a:gd name="T90" fmla="*/ 34 w 57"/>
                <a:gd name="T91" fmla="*/ 50 h 111"/>
                <a:gd name="T92" fmla="*/ 34 w 57"/>
                <a:gd name="T93" fmla="*/ 33 h 111"/>
                <a:gd name="T94" fmla="*/ 34 w 57"/>
                <a:gd name="T95" fmla="*/ 33 h 111"/>
                <a:gd name="T96" fmla="*/ 13 w 57"/>
                <a:gd name="T97" fmla="*/ 8 h 111"/>
                <a:gd name="T98" fmla="*/ 24 w 57"/>
                <a:gd name="T99" fmla="*/ 8 h 111"/>
                <a:gd name="T100" fmla="*/ 24 w 57"/>
                <a:gd name="T101" fmla="*/ 25 h 111"/>
                <a:gd name="T102" fmla="*/ 13 w 57"/>
                <a:gd name="T103" fmla="*/ 25 h 111"/>
                <a:gd name="T104" fmla="*/ 13 w 57"/>
                <a:gd name="T105" fmla="*/ 8 h 111"/>
                <a:gd name="T106" fmla="*/ 13 w 57"/>
                <a:gd name="T107" fmla="*/ 8 h 111"/>
                <a:gd name="T108" fmla="*/ 13 w 57"/>
                <a:gd name="T109" fmla="*/ 50 h 111"/>
                <a:gd name="T110" fmla="*/ 13 w 57"/>
                <a:gd name="T111" fmla="*/ 33 h 111"/>
                <a:gd name="T112" fmla="*/ 24 w 57"/>
                <a:gd name="T113" fmla="*/ 33 h 111"/>
                <a:gd name="T114" fmla="*/ 24 w 57"/>
                <a:gd name="T115" fmla="*/ 50 h 111"/>
                <a:gd name="T116" fmla="*/ 13 w 57"/>
                <a:gd name="T117" fmla="*/ 50 h 111"/>
                <a:gd name="T118" fmla="*/ 13 w 57"/>
                <a:gd name="T119" fmla="*/ 50 h 1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7"/>
                <a:gd name="T181" fmla="*/ 0 h 111"/>
                <a:gd name="T182" fmla="*/ 57 w 57"/>
                <a:gd name="T183" fmla="*/ 111 h 11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7" h="111">
                  <a:moveTo>
                    <a:pt x="34" y="94"/>
                  </a:moveTo>
                  <a:lnTo>
                    <a:pt x="34" y="82"/>
                  </a:lnTo>
                  <a:lnTo>
                    <a:pt x="55" y="82"/>
                  </a:lnTo>
                  <a:lnTo>
                    <a:pt x="55" y="71"/>
                  </a:lnTo>
                  <a:lnTo>
                    <a:pt x="34" y="71"/>
                  </a:lnTo>
                  <a:lnTo>
                    <a:pt x="34" y="59"/>
                  </a:lnTo>
                  <a:lnTo>
                    <a:pt x="43" y="59"/>
                  </a:lnTo>
                  <a:lnTo>
                    <a:pt x="49" y="59"/>
                  </a:lnTo>
                  <a:lnTo>
                    <a:pt x="53" y="56"/>
                  </a:lnTo>
                  <a:lnTo>
                    <a:pt x="55" y="50"/>
                  </a:lnTo>
                  <a:lnTo>
                    <a:pt x="57" y="46"/>
                  </a:lnTo>
                  <a:lnTo>
                    <a:pt x="57" y="0"/>
                  </a:lnTo>
                  <a:lnTo>
                    <a:pt x="2" y="0"/>
                  </a:lnTo>
                  <a:lnTo>
                    <a:pt x="2" y="59"/>
                  </a:lnTo>
                  <a:lnTo>
                    <a:pt x="24" y="59"/>
                  </a:lnTo>
                  <a:lnTo>
                    <a:pt x="24" y="71"/>
                  </a:lnTo>
                  <a:lnTo>
                    <a:pt x="2" y="71"/>
                  </a:lnTo>
                  <a:lnTo>
                    <a:pt x="2" y="82"/>
                  </a:lnTo>
                  <a:lnTo>
                    <a:pt x="24" y="82"/>
                  </a:lnTo>
                  <a:lnTo>
                    <a:pt x="24" y="97"/>
                  </a:lnTo>
                  <a:lnTo>
                    <a:pt x="0" y="99"/>
                  </a:lnTo>
                  <a:lnTo>
                    <a:pt x="0" y="111"/>
                  </a:lnTo>
                  <a:lnTo>
                    <a:pt x="30" y="107"/>
                  </a:lnTo>
                  <a:lnTo>
                    <a:pt x="57" y="101"/>
                  </a:lnTo>
                  <a:lnTo>
                    <a:pt x="57" y="90"/>
                  </a:lnTo>
                  <a:lnTo>
                    <a:pt x="34" y="94"/>
                  </a:lnTo>
                  <a:close/>
                  <a:moveTo>
                    <a:pt x="34" y="8"/>
                  </a:moveTo>
                  <a:lnTo>
                    <a:pt x="45" y="8"/>
                  </a:lnTo>
                  <a:lnTo>
                    <a:pt x="45" y="25"/>
                  </a:lnTo>
                  <a:lnTo>
                    <a:pt x="34" y="25"/>
                  </a:lnTo>
                  <a:lnTo>
                    <a:pt x="34" y="8"/>
                  </a:lnTo>
                  <a:close/>
                  <a:moveTo>
                    <a:pt x="34" y="33"/>
                  </a:moveTo>
                  <a:lnTo>
                    <a:pt x="45" y="33"/>
                  </a:lnTo>
                  <a:lnTo>
                    <a:pt x="45" y="46"/>
                  </a:lnTo>
                  <a:lnTo>
                    <a:pt x="43" y="48"/>
                  </a:lnTo>
                  <a:lnTo>
                    <a:pt x="40" y="50"/>
                  </a:lnTo>
                  <a:lnTo>
                    <a:pt x="34" y="50"/>
                  </a:lnTo>
                  <a:lnTo>
                    <a:pt x="34" y="33"/>
                  </a:lnTo>
                  <a:close/>
                  <a:moveTo>
                    <a:pt x="13" y="8"/>
                  </a:moveTo>
                  <a:lnTo>
                    <a:pt x="24" y="8"/>
                  </a:lnTo>
                  <a:lnTo>
                    <a:pt x="24" y="25"/>
                  </a:lnTo>
                  <a:lnTo>
                    <a:pt x="13" y="25"/>
                  </a:lnTo>
                  <a:lnTo>
                    <a:pt x="13" y="8"/>
                  </a:lnTo>
                  <a:close/>
                  <a:moveTo>
                    <a:pt x="13" y="50"/>
                  </a:moveTo>
                  <a:lnTo>
                    <a:pt x="13" y="33"/>
                  </a:lnTo>
                  <a:lnTo>
                    <a:pt x="24" y="33"/>
                  </a:lnTo>
                  <a:lnTo>
                    <a:pt x="24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5" name="Freeform 339"/>
            <p:cNvSpPr>
              <a:spLocks noChangeAspect="1"/>
            </p:cNvSpPr>
            <p:nvPr/>
          </p:nvSpPr>
          <p:spPr bwMode="auto">
            <a:xfrm>
              <a:off x="3181" y="2343"/>
              <a:ext cx="98" cy="56"/>
            </a:xfrm>
            <a:custGeom>
              <a:avLst/>
              <a:gdLst>
                <a:gd name="T0" fmla="*/ 10 w 97"/>
                <a:gd name="T1" fmla="*/ 9 h 59"/>
                <a:gd name="T2" fmla="*/ 27 w 97"/>
                <a:gd name="T3" fmla="*/ 9 h 59"/>
                <a:gd name="T4" fmla="*/ 27 w 97"/>
                <a:gd name="T5" fmla="*/ 9 h 59"/>
                <a:gd name="T6" fmla="*/ 25 w 97"/>
                <a:gd name="T7" fmla="*/ 12 h 59"/>
                <a:gd name="T8" fmla="*/ 21 w 97"/>
                <a:gd name="T9" fmla="*/ 16 h 59"/>
                <a:gd name="T10" fmla="*/ 13 w 97"/>
                <a:gd name="T11" fmla="*/ 20 h 59"/>
                <a:gd name="T12" fmla="*/ 2 w 97"/>
                <a:gd name="T13" fmla="*/ 22 h 59"/>
                <a:gd name="T14" fmla="*/ 2 w 97"/>
                <a:gd name="T15" fmla="*/ 25 h 59"/>
                <a:gd name="T16" fmla="*/ 2 w 97"/>
                <a:gd name="T17" fmla="*/ 25 h 59"/>
                <a:gd name="T18" fmla="*/ 19 w 97"/>
                <a:gd name="T19" fmla="*/ 23 h 59"/>
                <a:gd name="T20" fmla="*/ 30 w 97"/>
                <a:gd name="T21" fmla="*/ 20 h 59"/>
                <a:gd name="T22" fmla="*/ 38 w 97"/>
                <a:gd name="T23" fmla="*/ 14 h 59"/>
                <a:gd name="T24" fmla="*/ 42 w 97"/>
                <a:gd name="T25" fmla="*/ 9 h 59"/>
                <a:gd name="T26" fmla="*/ 72 w 97"/>
                <a:gd name="T27" fmla="*/ 9 h 59"/>
                <a:gd name="T28" fmla="*/ 72 w 97"/>
                <a:gd name="T29" fmla="*/ 19 h 59"/>
                <a:gd name="T30" fmla="*/ 72 w 97"/>
                <a:gd name="T31" fmla="*/ 19 h 59"/>
                <a:gd name="T32" fmla="*/ 72 w 97"/>
                <a:gd name="T33" fmla="*/ 22 h 59"/>
                <a:gd name="T34" fmla="*/ 74 w 97"/>
                <a:gd name="T35" fmla="*/ 23 h 59"/>
                <a:gd name="T36" fmla="*/ 78 w 97"/>
                <a:gd name="T37" fmla="*/ 24 h 59"/>
                <a:gd name="T38" fmla="*/ 85 w 97"/>
                <a:gd name="T39" fmla="*/ 24 h 59"/>
                <a:gd name="T40" fmla="*/ 85 w 97"/>
                <a:gd name="T41" fmla="*/ 24 h 59"/>
                <a:gd name="T42" fmla="*/ 93 w 97"/>
                <a:gd name="T43" fmla="*/ 24 h 59"/>
                <a:gd name="T44" fmla="*/ 93 w 97"/>
                <a:gd name="T45" fmla="*/ 24 h 59"/>
                <a:gd name="T46" fmla="*/ 100 w 97"/>
                <a:gd name="T47" fmla="*/ 24 h 59"/>
                <a:gd name="T48" fmla="*/ 100 w 97"/>
                <a:gd name="T49" fmla="*/ 24 h 59"/>
                <a:gd name="T50" fmla="*/ 106 w 97"/>
                <a:gd name="T51" fmla="*/ 24 h 59"/>
                <a:gd name="T52" fmla="*/ 110 w 97"/>
                <a:gd name="T53" fmla="*/ 23 h 59"/>
                <a:gd name="T54" fmla="*/ 114 w 97"/>
                <a:gd name="T55" fmla="*/ 21 h 59"/>
                <a:gd name="T56" fmla="*/ 114 w 97"/>
                <a:gd name="T57" fmla="*/ 19 h 59"/>
                <a:gd name="T58" fmla="*/ 104 w 97"/>
                <a:gd name="T59" fmla="*/ 17 h 59"/>
                <a:gd name="T60" fmla="*/ 104 w 97"/>
                <a:gd name="T61" fmla="*/ 17 h 59"/>
                <a:gd name="T62" fmla="*/ 104 w 97"/>
                <a:gd name="T63" fmla="*/ 20 h 59"/>
                <a:gd name="T64" fmla="*/ 100 w 97"/>
                <a:gd name="T65" fmla="*/ 21 h 59"/>
                <a:gd name="T66" fmla="*/ 100 w 97"/>
                <a:gd name="T67" fmla="*/ 21 h 59"/>
                <a:gd name="T68" fmla="*/ 93 w 97"/>
                <a:gd name="T69" fmla="*/ 21 h 59"/>
                <a:gd name="T70" fmla="*/ 93 w 97"/>
                <a:gd name="T71" fmla="*/ 21 h 59"/>
                <a:gd name="T72" fmla="*/ 89 w 97"/>
                <a:gd name="T73" fmla="*/ 21 h 59"/>
                <a:gd name="T74" fmla="*/ 89 w 97"/>
                <a:gd name="T75" fmla="*/ 21 h 59"/>
                <a:gd name="T76" fmla="*/ 85 w 97"/>
                <a:gd name="T77" fmla="*/ 20 h 59"/>
                <a:gd name="T78" fmla="*/ 85 w 97"/>
                <a:gd name="T79" fmla="*/ 17 h 59"/>
                <a:gd name="T80" fmla="*/ 85 w 97"/>
                <a:gd name="T81" fmla="*/ 9 h 59"/>
                <a:gd name="T82" fmla="*/ 102 w 97"/>
                <a:gd name="T83" fmla="*/ 9 h 59"/>
                <a:gd name="T84" fmla="*/ 102 w 97"/>
                <a:gd name="T85" fmla="*/ 14 h 59"/>
                <a:gd name="T86" fmla="*/ 114 w 97"/>
                <a:gd name="T87" fmla="*/ 14 h 59"/>
                <a:gd name="T88" fmla="*/ 114 w 97"/>
                <a:gd name="T89" fmla="*/ 9 h 59"/>
                <a:gd name="T90" fmla="*/ 72 w 97"/>
                <a:gd name="T91" fmla="*/ 9 h 59"/>
                <a:gd name="T92" fmla="*/ 72 w 97"/>
                <a:gd name="T93" fmla="*/ 0 h 59"/>
                <a:gd name="T94" fmla="*/ 42 w 97"/>
                <a:gd name="T95" fmla="*/ 0 h 59"/>
                <a:gd name="T96" fmla="*/ 42 w 97"/>
                <a:gd name="T97" fmla="*/ 9 h 59"/>
                <a:gd name="T98" fmla="*/ 0 w 97"/>
                <a:gd name="T99" fmla="*/ 9 h 59"/>
                <a:gd name="T100" fmla="*/ 0 w 97"/>
                <a:gd name="T101" fmla="*/ 15 h 59"/>
                <a:gd name="T102" fmla="*/ 10 w 97"/>
                <a:gd name="T103" fmla="*/ 15 h 59"/>
                <a:gd name="T104" fmla="*/ 10 w 97"/>
                <a:gd name="T105" fmla="*/ 9 h 59"/>
                <a:gd name="T106" fmla="*/ 10 w 97"/>
                <a:gd name="T107" fmla="*/ 9 h 5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7"/>
                <a:gd name="T163" fmla="*/ 0 h 59"/>
                <a:gd name="T164" fmla="*/ 97 w 97"/>
                <a:gd name="T165" fmla="*/ 59 h 5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7" h="59">
                  <a:moveTo>
                    <a:pt x="10" y="19"/>
                  </a:moveTo>
                  <a:lnTo>
                    <a:pt x="27" y="19"/>
                  </a:lnTo>
                  <a:lnTo>
                    <a:pt x="25" y="30"/>
                  </a:lnTo>
                  <a:lnTo>
                    <a:pt x="21" y="38"/>
                  </a:lnTo>
                  <a:lnTo>
                    <a:pt x="13" y="45"/>
                  </a:lnTo>
                  <a:lnTo>
                    <a:pt x="2" y="51"/>
                  </a:lnTo>
                  <a:lnTo>
                    <a:pt x="2" y="59"/>
                  </a:lnTo>
                  <a:lnTo>
                    <a:pt x="19" y="53"/>
                  </a:lnTo>
                  <a:lnTo>
                    <a:pt x="30" y="45"/>
                  </a:lnTo>
                  <a:lnTo>
                    <a:pt x="38" y="34"/>
                  </a:lnTo>
                  <a:lnTo>
                    <a:pt x="42" y="19"/>
                  </a:lnTo>
                  <a:lnTo>
                    <a:pt x="55" y="19"/>
                  </a:lnTo>
                  <a:lnTo>
                    <a:pt x="55" y="43"/>
                  </a:lnTo>
                  <a:lnTo>
                    <a:pt x="55" y="49"/>
                  </a:lnTo>
                  <a:lnTo>
                    <a:pt x="57" y="53"/>
                  </a:lnTo>
                  <a:lnTo>
                    <a:pt x="61" y="55"/>
                  </a:lnTo>
                  <a:lnTo>
                    <a:pt x="68" y="55"/>
                  </a:lnTo>
                  <a:lnTo>
                    <a:pt x="76" y="55"/>
                  </a:lnTo>
                  <a:lnTo>
                    <a:pt x="83" y="55"/>
                  </a:lnTo>
                  <a:lnTo>
                    <a:pt x="89" y="55"/>
                  </a:lnTo>
                  <a:lnTo>
                    <a:pt x="93" y="53"/>
                  </a:lnTo>
                  <a:lnTo>
                    <a:pt x="97" y="47"/>
                  </a:lnTo>
                  <a:lnTo>
                    <a:pt x="97" y="43"/>
                  </a:lnTo>
                  <a:lnTo>
                    <a:pt x="87" y="40"/>
                  </a:lnTo>
                  <a:lnTo>
                    <a:pt x="87" y="45"/>
                  </a:lnTo>
                  <a:lnTo>
                    <a:pt x="83" y="47"/>
                  </a:lnTo>
                  <a:lnTo>
                    <a:pt x="76" y="47"/>
                  </a:lnTo>
                  <a:lnTo>
                    <a:pt x="72" y="47"/>
                  </a:lnTo>
                  <a:lnTo>
                    <a:pt x="68" y="45"/>
                  </a:lnTo>
                  <a:lnTo>
                    <a:pt x="68" y="40"/>
                  </a:lnTo>
                  <a:lnTo>
                    <a:pt x="68" y="19"/>
                  </a:lnTo>
                  <a:lnTo>
                    <a:pt x="85" y="19"/>
                  </a:lnTo>
                  <a:lnTo>
                    <a:pt x="85" y="34"/>
                  </a:lnTo>
                  <a:lnTo>
                    <a:pt x="97" y="34"/>
                  </a:lnTo>
                  <a:lnTo>
                    <a:pt x="97" y="11"/>
                  </a:lnTo>
                  <a:lnTo>
                    <a:pt x="55" y="1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42" y="11"/>
                  </a:lnTo>
                  <a:lnTo>
                    <a:pt x="0" y="1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6" name="Freeform 340"/>
            <p:cNvSpPr>
              <a:spLocks noChangeAspect="1"/>
            </p:cNvSpPr>
            <p:nvPr/>
          </p:nvSpPr>
          <p:spPr bwMode="auto">
            <a:xfrm>
              <a:off x="3179" y="2392"/>
              <a:ext cx="104" cy="72"/>
            </a:xfrm>
            <a:custGeom>
              <a:avLst/>
              <a:gdLst>
                <a:gd name="T0" fmla="*/ 93 w 104"/>
                <a:gd name="T1" fmla="*/ 46 h 72"/>
                <a:gd name="T2" fmla="*/ 93 w 104"/>
                <a:gd name="T3" fmla="*/ 55 h 72"/>
                <a:gd name="T4" fmla="*/ 93 w 104"/>
                <a:gd name="T5" fmla="*/ 55 h 72"/>
                <a:gd name="T6" fmla="*/ 91 w 104"/>
                <a:gd name="T7" fmla="*/ 59 h 72"/>
                <a:gd name="T8" fmla="*/ 89 w 104"/>
                <a:gd name="T9" fmla="*/ 59 h 72"/>
                <a:gd name="T10" fmla="*/ 89 w 104"/>
                <a:gd name="T11" fmla="*/ 59 h 72"/>
                <a:gd name="T12" fmla="*/ 87 w 104"/>
                <a:gd name="T13" fmla="*/ 59 h 72"/>
                <a:gd name="T14" fmla="*/ 87 w 104"/>
                <a:gd name="T15" fmla="*/ 59 h 72"/>
                <a:gd name="T16" fmla="*/ 82 w 104"/>
                <a:gd name="T17" fmla="*/ 59 h 72"/>
                <a:gd name="T18" fmla="*/ 82 w 104"/>
                <a:gd name="T19" fmla="*/ 59 h 72"/>
                <a:gd name="T20" fmla="*/ 80 w 104"/>
                <a:gd name="T21" fmla="*/ 59 h 72"/>
                <a:gd name="T22" fmla="*/ 80 w 104"/>
                <a:gd name="T23" fmla="*/ 55 h 72"/>
                <a:gd name="T24" fmla="*/ 80 w 104"/>
                <a:gd name="T25" fmla="*/ 19 h 72"/>
                <a:gd name="T26" fmla="*/ 49 w 104"/>
                <a:gd name="T27" fmla="*/ 19 h 72"/>
                <a:gd name="T28" fmla="*/ 49 w 104"/>
                <a:gd name="T29" fmla="*/ 19 h 72"/>
                <a:gd name="T30" fmla="*/ 51 w 104"/>
                <a:gd name="T31" fmla="*/ 2 h 72"/>
                <a:gd name="T32" fmla="*/ 38 w 104"/>
                <a:gd name="T33" fmla="*/ 0 h 72"/>
                <a:gd name="T34" fmla="*/ 38 w 104"/>
                <a:gd name="T35" fmla="*/ 0 h 72"/>
                <a:gd name="T36" fmla="*/ 36 w 104"/>
                <a:gd name="T37" fmla="*/ 19 h 72"/>
                <a:gd name="T38" fmla="*/ 4 w 104"/>
                <a:gd name="T39" fmla="*/ 19 h 72"/>
                <a:gd name="T40" fmla="*/ 4 w 104"/>
                <a:gd name="T41" fmla="*/ 27 h 72"/>
                <a:gd name="T42" fmla="*/ 34 w 104"/>
                <a:gd name="T43" fmla="*/ 27 h 72"/>
                <a:gd name="T44" fmla="*/ 34 w 104"/>
                <a:gd name="T45" fmla="*/ 27 h 72"/>
                <a:gd name="T46" fmla="*/ 29 w 104"/>
                <a:gd name="T47" fmla="*/ 38 h 72"/>
                <a:gd name="T48" fmla="*/ 23 w 104"/>
                <a:gd name="T49" fmla="*/ 48 h 72"/>
                <a:gd name="T50" fmla="*/ 15 w 104"/>
                <a:gd name="T51" fmla="*/ 55 h 72"/>
                <a:gd name="T52" fmla="*/ 0 w 104"/>
                <a:gd name="T53" fmla="*/ 63 h 72"/>
                <a:gd name="T54" fmla="*/ 0 w 104"/>
                <a:gd name="T55" fmla="*/ 72 h 72"/>
                <a:gd name="T56" fmla="*/ 0 w 104"/>
                <a:gd name="T57" fmla="*/ 72 h 72"/>
                <a:gd name="T58" fmla="*/ 17 w 104"/>
                <a:gd name="T59" fmla="*/ 67 h 72"/>
                <a:gd name="T60" fmla="*/ 29 w 104"/>
                <a:gd name="T61" fmla="*/ 59 h 72"/>
                <a:gd name="T62" fmla="*/ 36 w 104"/>
                <a:gd name="T63" fmla="*/ 53 h 72"/>
                <a:gd name="T64" fmla="*/ 40 w 104"/>
                <a:gd name="T65" fmla="*/ 46 h 72"/>
                <a:gd name="T66" fmla="*/ 44 w 104"/>
                <a:gd name="T67" fmla="*/ 38 h 72"/>
                <a:gd name="T68" fmla="*/ 46 w 104"/>
                <a:gd name="T69" fmla="*/ 27 h 72"/>
                <a:gd name="T70" fmla="*/ 68 w 104"/>
                <a:gd name="T71" fmla="*/ 27 h 72"/>
                <a:gd name="T72" fmla="*/ 68 w 104"/>
                <a:gd name="T73" fmla="*/ 57 h 72"/>
                <a:gd name="T74" fmla="*/ 68 w 104"/>
                <a:gd name="T75" fmla="*/ 57 h 72"/>
                <a:gd name="T76" fmla="*/ 68 w 104"/>
                <a:gd name="T77" fmla="*/ 61 h 72"/>
                <a:gd name="T78" fmla="*/ 70 w 104"/>
                <a:gd name="T79" fmla="*/ 65 h 72"/>
                <a:gd name="T80" fmla="*/ 74 w 104"/>
                <a:gd name="T81" fmla="*/ 69 h 72"/>
                <a:gd name="T82" fmla="*/ 78 w 104"/>
                <a:gd name="T83" fmla="*/ 69 h 72"/>
                <a:gd name="T84" fmla="*/ 78 w 104"/>
                <a:gd name="T85" fmla="*/ 69 h 72"/>
                <a:gd name="T86" fmla="*/ 85 w 104"/>
                <a:gd name="T87" fmla="*/ 69 h 72"/>
                <a:gd name="T88" fmla="*/ 85 w 104"/>
                <a:gd name="T89" fmla="*/ 69 h 72"/>
                <a:gd name="T90" fmla="*/ 93 w 104"/>
                <a:gd name="T91" fmla="*/ 69 h 72"/>
                <a:gd name="T92" fmla="*/ 93 w 104"/>
                <a:gd name="T93" fmla="*/ 69 h 72"/>
                <a:gd name="T94" fmla="*/ 97 w 104"/>
                <a:gd name="T95" fmla="*/ 67 h 72"/>
                <a:gd name="T96" fmla="*/ 101 w 104"/>
                <a:gd name="T97" fmla="*/ 65 h 72"/>
                <a:gd name="T98" fmla="*/ 104 w 104"/>
                <a:gd name="T99" fmla="*/ 61 h 72"/>
                <a:gd name="T100" fmla="*/ 104 w 104"/>
                <a:gd name="T101" fmla="*/ 55 h 72"/>
                <a:gd name="T102" fmla="*/ 104 w 104"/>
                <a:gd name="T103" fmla="*/ 46 h 72"/>
                <a:gd name="T104" fmla="*/ 93 w 104"/>
                <a:gd name="T105" fmla="*/ 46 h 72"/>
                <a:gd name="T106" fmla="*/ 93 w 104"/>
                <a:gd name="T107" fmla="*/ 46 h 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4"/>
                <a:gd name="T163" fmla="*/ 0 h 72"/>
                <a:gd name="T164" fmla="*/ 104 w 104"/>
                <a:gd name="T165" fmla="*/ 72 h 7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4" h="72">
                  <a:moveTo>
                    <a:pt x="93" y="46"/>
                  </a:moveTo>
                  <a:lnTo>
                    <a:pt x="93" y="55"/>
                  </a:lnTo>
                  <a:lnTo>
                    <a:pt x="91" y="59"/>
                  </a:lnTo>
                  <a:lnTo>
                    <a:pt x="89" y="59"/>
                  </a:lnTo>
                  <a:lnTo>
                    <a:pt x="87" y="59"/>
                  </a:lnTo>
                  <a:lnTo>
                    <a:pt x="82" y="59"/>
                  </a:lnTo>
                  <a:lnTo>
                    <a:pt x="80" y="59"/>
                  </a:lnTo>
                  <a:lnTo>
                    <a:pt x="80" y="55"/>
                  </a:lnTo>
                  <a:lnTo>
                    <a:pt x="80" y="19"/>
                  </a:lnTo>
                  <a:lnTo>
                    <a:pt x="49" y="19"/>
                  </a:lnTo>
                  <a:lnTo>
                    <a:pt x="51" y="2"/>
                  </a:lnTo>
                  <a:lnTo>
                    <a:pt x="38" y="0"/>
                  </a:lnTo>
                  <a:lnTo>
                    <a:pt x="36" y="19"/>
                  </a:lnTo>
                  <a:lnTo>
                    <a:pt x="4" y="19"/>
                  </a:lnTo>
                  <a:lnTo>
                    <a:pt x="4" y="27"/>
                  </a:lnTo>
                  <a:lnTo>
                    <a:pt x="34" y="27"/>
                  </a:lnTo>
                  <a:lnTo>
                    <a:pt x="29" y="38"/>
                  </a:lnTo>
                  <a:lnTo>
                    <a:pt x="23" y="48"/>
                  </a:lnTo>
                  <a:lnTo>
                    <a:pt x="15" y="55"/>
                  </a:lnTo>
                  <a:lnTo>
                    <a:pt x="0" y="63"/>
                  </a:lnTo>
                  <a:lnTo>
                    <a:pt x="0" y="72"/>
                  </a:lnTo>
                  <a:lnTo>
                    <a:pt x="17" y="67"/>
                  </a:lnTo>
                  <a:lnTo>
                    <a:pt x="29" y="59"/>
                  </a:lnTo>
                  <a:lnTo>
                    <a:pt x="36" y="53"/>
                  </a:lnTo>
                  <a:lnTo>
                    <a:pt x="40" y="46"/>
                  </a:lnTo>
                  <a:lnTo>
                    <a:pt x="44" y="38"/>
                  </a:lnTo>
                  <a:lnTo>
                    <a:pt x="46" y="27"/>
                  </a:lnTo>
                  <a:lnTo>
                    <a:pt x="68" y="27"/>
                  </a:lnTo>
                  <a:lnTo>
                    <a:pt x="68" y="57"/>
                  </a:lnTo>
                  <a:lnTo>
                    <a:pt x="68" y="61"/>
                  </a:lnTo>
                  <a:lnTo>
                    <a:pt x="70" y="65"/>
                  </a:lnTo>
                  <a:lnTo>
                    <a:pt x="74" y="69"/>
                  </a:lnTo>
                  <a:lnTo>
                    <a:pt x="78" y="69"/>
                  </a:lnTo>
                  <a:lnTo>
                    <a:pt x="85" y="69"/>
                  </a:lnTo>
                  <a:lnTo>
                    <a:pt x="93" y="69"/>
                  </a:lnTo>
                  <a:lnTo>
                    <a:pt x="97" y="67"/>
                  </a:lnTo>
                  <a:lnTo>
                    <a:pt x="101" y="65"/>
                  </a:lnTo>
                  <a:lnTo>
                    <a:pt x="104" y="61"/>
                  </a:lnTo>
                  <a:lnTo>
                    <a:pt x="104" y="55"/>
                  </a:lnTo>
                  <a:lnTo>
                    <a:pt x="104" y="46"/>
                  </a:lnTo>
                  <a:lnTo>
                    <a:pt x="93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16391" name="Rectangle 341"/>
          <p:cNvSpPr>
            <a:spLocks noChangeArrowheads="1"/>
          </p:cNvSpPr>
          <p:nvPr/>
        </p:nvSpPr>
        <p:spPr bwMode="auto">
          <a:xfrm>
            <a:off x="7570788" y="0"/>
            <a:ext cx="2332037" cy="76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2"/>
              </a:buClr>
              <a:buFont typeface="Wingdings" pitchFamily="2" charset="2"/>
              <a:buNone/>
            </a:pPr>
            <a:endParaRPr lang="ja-JP" altLang="en-US" sz="1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92" name="Rectangle 60"/>
          <p:cNvSpPr>
            <a:spLocks noChangeArrowheads="1"/>
          </p:cNvSpPr>
          <p:nvPr/>
        </p:nvSpPr>
        <p:spPr bwMode="auto">
          <a:xfrm>
            <a:off x="6032500" y="4581525"/>
            <a:ext cx="14414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2017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08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1400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ja-JP" alt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272350" y="476590"/>
            <a:ext cx="8420100" cy="50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319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Sun" panose="02010600030101010101" pitchFamily="2" charset="-122"/>
              <a:ea typeface="SimSun" panose="02010600030101010101" pitchFamily="2" charset="-122"/>
              <a:cs typeface="+mj-cs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1221845" y="5620370"/>
            <a:ext cx="2581805" cy="781086"/>
            <a:chOff x="1221845" y="5620370"/>
            <a:chExt cx="2581805" cy="781086"/>
          </a:xfrm>
        </p:grpSpPr>
        <p:sp>
          <p:nvSpPr>
            <p:cNvPr id="63" name="Freeform 48"/>
            <p:cNvSpPr>
              <a:spLocks/>
            </p:cNvSpPr>
            <p:nvPr/>
          </p:nvSpPr>
          <p:spPr bwMode="auto">
            <a:xfrm>
              <a:off x="2591912" y="5620370"/>
              <a:ext cx="1211738" cy="306102"/>
            </a:xfrm>
            <a:custGeom>
              <a:avLst/>
              <a:gdLst>
                <a:gd name="T0" fmla="*/ 0 w 1065"/>
                <a:gd name="T1" fmla="*/ 269 h 269"/>
                <a:gd name="T2" fmla="*/ 1065 w 1065"/>
                <a:gd name="T3" fmla="*/ 49 h 269"/>
                <a:gd name="T4" fmla="*/ 1019 w 1065"/>
                <a:gd name="T5" fmla="*/ 193 h 269"/>
                <a:gd name="T6" fmla="*/ 0 w 1065"/>
                <a:gd name="T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5" h="269">
                  <a:moveTo>
                    <a:pt x="0" y="269"/>
                  </a:moveTo>
                  <a:cubicBezTo>
                    <a:pt x="316" y="14"/>
                    <a:pt x="739" y="0"/>
                    <a:pt x="1065" y="49"/>
                  </a:cubicBezTo>
                  <a:cubicBezTo>
                    <a:pt x="1019" y="193"/>
                    <a:pt x="1019" y="193"/>
                    <a:pt x="1019" y="193"/>
                  </a:cubicBezTo>
                  <a:cubicBezTo>
                    <a:pt x="794" y="114"/>
                    <a:pt x="359" y="66"/>
                    <a:pt x="0" y="269"/>
                  </a:cubicBezTo>
                  <a:close/>
                </a:path>
              </a:pathLst>
            </a:custGeom>
            <a:gradFill>
              <a:gsLst>
                <a:gs pos="0">
                  <a:srgbClr val="0081CC"/>
                </a:gs>
                <a:gs pos="77000">
                  <a:srgbClr val="E60012"/>
                </a:gs>
                <a:gs pos="58000">
                  <a:srgbClr val="E5005A"/>
                </a:gs>
                <a:gs pos="26000">
                  <a:srgbClr val="005BAC"/>
                </a:gs>
                <a:gs pos="100000">
                  <a:srgbClr val="EB61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4" name="Freeform 49"/>
            <p:cNvSpPr>
              <a:spLocks/>
            </p:cNvSpPr>
            <p:nvPr/>
          </p:nvSpPr>
          <p:spPr bwMode="auto">
            <a:xfrm>
              <a:off x="1221845" y="6158685"/>
              <a:ext cx="1125186" cy="242771"/>
            </a:xfrm>
            <a:custGeom>
              <a:avLst/>
              <a:gdLst>
                <a:gd name="T0" fmla="*/ 988 w 988"/>
                <a:gd name="T1" fmla="*/ 0 h 214"/>
                <a:gd name="T2" fmla="*/ 0 w 988"/>
                <a:gd name="T3" fmla="*/ 142 h 214"/>
                <a:gd name="T4" fmla="*/ 49 w 988"/>
                <a:gd name="T5" fmla="*/ 27 h 214"/>
                <a:gd name="T6" fmla="*/ 988 w 988"/>
                <a:gd name="T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8" h="214">
                  <a:moveTo>
                    <a:pt x="988" y="0"/>
                  </a:moveTo>
                  <a:cubicBezTo>
                    <a:pt x="802" y="127"/>
                    <a:pt x="403" y="214"/>
                    <a:pt x="0" y="14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43" y="119"/>
                    <a:pt x="812" y="71"/>
                    <a:pt x="9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0E9"/>
                </a:gs>
                <a:gs pos="50000">
                  <a:srgbClr val="005BAC"/>
                </a:gs>
                <a:gs pos="100000">
                  <a:srgbClr val="005BAC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1304925" y="5951538"/>
              <a:ext cx="134938" cy="177800"/>
            </a:xfrm>
            <a:custGeom>
              <a:avLst/>
              <a:gdLst>
                <a:gd name="T0" fmla="*/ 110 w 118"/>
                <a:gd name="T1" fmla="*/ 31 h 156"/>
                <a:gd name="T2" fmla="*/ 79 w 118"/>
                <a:gd name="T3" fmla="*/ 23 h 156"/>
                <a:gd name="T4" fmla="*/ 54 w 118"/>
                <a:gd name="T5" fmla="*/ 41 h 156"/>
                <a:gd name="T6" fmla="*/ 105 w 118"/>
                <a:gd name="T7" fmla="*/ 105 h 156"/>
                <a:gd name="T8" fmla="*/ 43 w 118"/>
                <a:gd name="T9" fmla="*/ 156 h 156"/>
                <a:gd name="T10" fmla="*/ 0 w 118"/>
                <a:gd name="T11" fmla="*/ 147 h 156"/>
                <a:gd name="T12" fmla="*/ 8 w 118"/>
                <a:gd name="T13" fmla="*/ 122 h 156"/>
                <a:gd name="T14" fmla="*/ 45 w 118"/>
                <a:gd name="T15" fmla="*/ 132 h 156"/>
                <a:gd name="T16" fmla="*/ 74 w 118"/>
                <a:gd name="T17" fmla="*/ 108 h 156"/>
                <a:gd name="T18" fmla="*/ 22 w 118"/>
                <a:gd name="T19" fmla="*/ 45 h 156"/>
                <a:gd name="T20" fmla="*/ 78 w 118"/>
                <a:gd name="T21" fmla="*/ 0 h 156"/>
                <a:gd name="T22" fmla="*/ 118 w 118"/>
                <a:gd name="T23" fmla="*/ 6 h 156"/>
                <a:gd name="T24" fmla="*/ 110 w 118"/>
                <a:gd name="T25" fmla="*/ 3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56">
                  <a:moveTo>
                    <a:pt x="110" y="31"/>
                  </a:moveTo>
                  <a:cubicBezTo>
                    <a:pt x="102" y="27"/>
                    <a:pt x="90" y="23"/>
                    <a:pt x="79" y="23"/>
                  </a:cubicBezTo>
                  <a:cubicBezTo>
                    <a:pt x="68" y="23"/>
                    <a:pt x="54" y="28"/>
                    <a:pt x="54" y="41"/>
                  </a:cubicBezTo>
                  <a:cubicBezTo>
                    <a:pt x="54" y="65"/>
                    <a:pt x="105" y="63"/>
                    <a:pt x="105" y="105"/>
                  </a:cubicBezTo>
                  <a:cubicBezTo>
                    <a:pt x="105" y="142"/>
                    <a:pt x="76" y="156"/>
                    <a:pt x="43" y="156"/>
                  </a:cubicBezTo>
                  <a:cubicBezTo>
                    <a:pt x="29" y="156"/>
                    <a:pt x="14" y="152"/>
                    <a:pt x="0" y="147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20" y="127"/>
                    <a:pt x="32" y="132"/>
                    <a:pt x="45" y="132"/>
                  </a:cubicBezTo>
                  <a:cubicBezTo>
                    <a:pt x="59" y="132"/>
                    <a:pt x="74" y="125"/>
                    <a:pt x="74" y="108"/>
                  </a:cubicBezTo>
                  <a:cubicBezTo>
                    <a:pt x="74" y="81"/>
                    <a:pt x="22" y="86"/>
                    <a:pt x="22" y="45"/>
                  </a:cubicBezTo>
                  <a:cubicBezTo>
                    <a:pt x="22" y="13"/>
                    <a:pt x="49" y="0"/>
                    <a:pt x="78" y="0"/>
                  </a:cubicBezTo>
                  <a:cubicBezTo>
                    <a:pt x="92" y="0"/>
                    <a:pt x="105" y="1"/>
                    <a:pt x="118" y="6"/>
                  </a:cubicBezTo>
                  <a:lnTo>
                    <a:pt x="110" y="31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1433513" y="5942013"/>
              <a:ext cx="136525" cy="184150"/>
            </a:xfrm>
            <a:custGeom>
              <a:avLst/>
              <a:gdLst>
                <a:gd name="T0" fmla="*/ 35 w 119"/>
                <a:gd name="T1" fmla="*/ 0 h 162"/>
                <a:gd name="T2" fmla="*/ 64 w 119"/>
                <a:gd name="T3" fmla="*/ 0 h 162"/>
                <a:gd name="T4" fmla="*/ 50 w 119"/>
                <a:gd name="T5" fmla="*/ 62 h 162"/>
                <a:gd name="T6" fmla="*/ 51 w 119"/>
                <a:gd name="T7" fmla="*/ 62 h 162"/>
                <a:gd name="T8" fmla="*/ 82 w 119"/>
                <a:gd name="T9" fmla="*/ 48 h 162"/>
                <a:gd name="T10" fmla="*/ 119 w 119"/>
                <a:gd name="T11" fmla="*/ 84 h 162"/>
                <a:gd name="T12" fmla="*/ 115 w 119"/>
                <a:gd name="T13" fmla="*/ 108 h 162"/>
                <a:gd name="T14" fmla="*/ 103 w 119"/>
                <a:gd name="T15" fmla="*/ 162 h 162"/>
                <a:gd name="T16" fmla="*/ 74 w 119"/>
                <a:gd name="T17" fmla="*/ 162 h 162"/>
                <a:gd name="T18" fmla="*/ 85 w 119"/>
                <a:gd name="T19" fmla="*/ 110 h 162"/>
                <a:gd name="T20" fmla="*/ 88 w 119"/>
                <a:gd name="T21" fmla="*/ 86 h 162"/>
                <a:gd name="T22" fmla="*/ 72 w 119"/>
                <a:gd name="T23" fmla="*/ 71 h 162"/>
                <a:gd name="T24" fmla="*/ 41 w 119"/>
                <a:gd name="T25" fmla="*/ 106 h 162"/>
                <a:gd name="T26" fmla="*/ 29 w 119"/>
                <a:gd name="T27" fmla="*/ 162 h 162"/>
                <a:gd name="T28" fmla="*/ 0 w 119"/>
                <a:gd name="T29" fmla="*/ 162 h 162"/>
                <a:gd name="T30" fmla="*/ 35 w 119"/>
                <a:gd name="T3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162">
                  <a:moveTo>
                    <a:pt x="35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9" y="54"/>
                    <a:pt x="70" y="48"/>
                    <a:pt x="82" y="48"/>
                  </a:cubicBezTo>
                  <a:cubicBezTo>
                    <a:pt x="104" y="48"/>
                    <a:pt x="119" y="62"/>
                    <a:pt x="119" y="84"/>
                  </a:cubicBezTo>
                  <a:cubicBezTo>
                    <a:pt x="119" y="92"/>
                    <a:pt x="116" y="101"/>
                    <a:pt x="115" y="108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74" y="162"/>
                    <a:pt x="74" y="162"/>
                    <a:pt x="74" y="162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7" y="102"/>
                    <a:pt x="88" y="95"/>
                    <a:pt x="88" y="86"/>
                  </a:cubicBezTo>
                  <a:cubicBezTo>
                    <a:pt x="88" y="77"/>
                    <a:pt x="82" y="71"/>
                    <a:pt x="72" y="71"/>
                  </a:cubicBezTo>
                  <a:cubicBezTo>
                    <a:pt x="52" y="71"/>
                    <a:pt x="45" y="90"/>
                    <a:pt x="41" y="106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7" name="Freeform 7"/>
            <p:cNvSpPr>
              <a:spLocks noEditPoints="1"/>
            </p:cNvSpPr>
            <p:nvPr/>
          </p:nvSpPr>
          <p:spPr bwMode="auto">
            <a:xfrm>
              <a:off x="1574800" y="5995988"/>
              <a:ext cx="120650" cy="133350"/>
            </a:xfrm>
            <a:custGeom>
              <a:avLst/>
              <a:gdLst>
                <a:gd name="T0" fmla="*/ 71 w 106"/>
                <a:gd name="T1" fmla="*/ 97 h 117"/>
                <a:gd name="T2" fmla="*/ 70 w 106"/>
                <a:gd name="T3" fmla="*/ 97 h 117"/>
                <a:gd name="T4" fmla="*/ 34 w 106"/>
                <a:gd name="T5" fmla="*/ 117 h 117"/>
                <a:gd name="T6" fmla="*/ 0 w 106"/>
                <a:gd name="T7" fmla="*/ 85 h 117"/>
                <a:gd name="T8" fmla="*/ 68 w 106"/>
                <a:gd name="T9" fmla="*/ 45 h 117"/>
                <a:gd name="T10" fmla="*/ 79 w 106"/>
                <a:gd name="T11" fmla="*/ 45 h 117"/>
                <a:gd name="T12" fmla="*/ 79 w 106"/>
                <a:gd name="T13" fmla="*/ 36 h 117"/>
                <a:gd name="T14" fmla="*/ 57 w 106"/>
                <a:gd name="T15" fmla="*/ 21 h 117"/>
                <a:gd name="T16" fmla="*/ 21 w 106"/>
                <a:gd name="T17" fmla="*/ 30 h 117"/>
                <a:gd name="T18" fmla="*/ 25 w 106"/>
                <a:gd name="T19" fmla="*/ 7 h 117"/>
                <a:gd name="T20" fmla="*/ 63 w 106"/>
                <a:gd name="T21" fmla="*/ 0 h 117"/>
                <a:gd name="T22" fmla="*/ 106 w 106"/>
                <a:gd name="T23" fmla="*/ 35 h 117"/>
                <a:gd name="T24" fmla="*/ 92 w 106"/>
                <a:gd name="T25" fmla="*/ 114 h 117"/>
                <a:gd name="T26" fmla="*/ 68 w 106"/>
                <a:gd name="T27" fmla="*/ 114 h 117"/>
                <a:gd name="T28" fmla="*/ 71 w 106"/>
                <a:gd name="T29" fmla="*/ 97 h 117"/>
                <a:gd name="T30" fmla="*/ 42 w 106"/>
                <a:gd name="T31" fmla="*/ 96 h 117"/>
                <a:gd name="T32" fmla="*/ 75 w 106"/>
                <a:gd name="T33" fmla="*/ 63 h 117"/>
                <a:gd name="T34" fmla="*/ 65 w 106"/>
                <a:gd name="T35" fmla="*/ 63 h 117"/>
                <a:gd name="T36" fmla="*/ 28 w 106"/>
                <a:gd name="T37" fmla="*/ 84 h 117"/>
                <a:gd name="T38" fmla="*/ 42 w 106"/>
                <a:gd name="T39" fmla="*/ 9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117">
                  <a:moveTo>
                    <a:pt x="71" y="97"/>
                  </a:moveTo>
                  <a:cubicBezTo>
                    <a:pt x="70" y="97"/>
                    <a:pt x="70" y="97"/>
                    <a:pt x="70" y="97"/>
                  </a:cubicBezTo>
                  <a:cubicBezTo>
                    <a:pt x="60" y="110"/>
                    <a:pt x="50" y="117"/>
                    <a:pt x="34" y="117"/>
                  </a:cubicBezTo>
                  <a:cubicBezTo>
                    <a:pt x="14" y="117"/>
                    <a:pt x="0" y="106"/>
                    <a:pt x="0" y="85"/>
                  </a:cubicBezTo>
                  <a:cubicBezTo>
                    <a:pt x="0" y="48"/>
                    <a:pt x="41" y="45"/>
                    <a:pt x="68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2"/>
                    <a:pt x="79" y="39"/>
                    <a:pt x="79" y="36"/>
                  </a:cubicBezTo>
                  <a:cubicBezTo>
                    <a:pt x="79" y="25"/>
                    <a:pt x="67" y="21"/>
                    <a:pt x="57" y="21"/>
                  </a:cubicBezTo>
                  <a:cubicBezTo>
                    <a:pt x="44" y="21"/>
                    <a:pt x="32" y="25"/>
                    <a:pt x="21" y="3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7" y="3"/>
                    <a:pt x="50" y="0"/>
                    <a:pt x="63" y="0"/>
                  </a:cubicBezTo>
                  <a:cubicBezTo>
                    <a:pt x="85" y="0"/>
                    <a:pt x="106" y="8"/>
                    <a:pt x="106" y="35"/>
                  </a:cubicBezTo>
                  <a:cubicBezTo>
                    <a:pt x="106" y="50"/>
                    <a:pt x="95" y="93"/>
                    <a:pt x="92" y="114"/>
                  </a:cubicBezTo>
                  <a:cubicBezTo>
                    <a:pt x="68" y="114"/>
                    <a:pt x="68" y="114"/>
                    <a:pt x="68" y="114"/>
                  </a:cubicBezTo>
                  <a:lnTo>
                    <a:pt x="71" y="97"/>
                  </a:lnTo>
                  <a:close/>
                  <a:moveTo>
                    <a:pt x="42" y="96"/>
                  </a:moveTo>
                  <a:cubicBezTo>
                    <a:pt x="64" y="96"/>
                    <a:pt x="71" y="81"/>
                    <a:pt x="7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51" y="63"/>
                    <a:pt x="28" y="65"/>
                    <a:pt x="28" y="84"/>
                  </a:cubicBezTo>
                  <a:cubicBezTo>
                    <a:pt x="28" y="92"/>
                    <a:pt x="35" y="96"/>
                    <a:pt x="42" y="96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1701800" y="5995988"/>
              <a:ext cx="103188" cy="130175"/>
            </a:xfrm>
            <a:custGeom>
              <a:avLst/>
              <a:gdLst>
                <a:gd name="T0" fmla="*/ 20 w 90"/>
                <a:gd name="T1" fmla="*/ 18 h 114"/>
                <a:gd name="T2" fmla="*/ 22 w 90"/>
                <a:gd name="T3" fmla="*/ 3 h 114"/>
                <a:gd name="T4" fmla="*/ 50 w 90"/>
                <a:gd name="T5" fmla="*/ 3 h 114"/>
                <a:gd name="T6" fmla="*/ 46 w 90"/>
                <a:gd name="T7" fmla="*/ 24 h 114"/>
                <a:gd name="T8" fmla="*/ 46 w 90"/>
                <a:gd name="T9" fmla="*/ 24 h 114"/>
                <a:gd name="T10" fmla="*/ 79 w 90"/>
                <a:gd name="T11" fmla="*/ 0 h 114"/>
                <a:gd name="T12" fmla="*/ 90 w 90"/>
                <a:gd name="T13" fmla="*/ 1 h 114"/>
                <a:gd name="T14" fmla="*/ 84 w 90"/>
                <a:gd name="T15" fmla="*/ 30 h 114"/>
                <a:gd name="T16" fmla="*/ 73 w 90"/>
                <a:gd name="T17" fmla="*/ 28 h 114"/>
                <a:gd name="T18" fmla="*/ 39 w 90"/>
                <a:gd name="T19" fmla="*/ 64 h 114"/>
                <a:gd name="T20" fmla="*/ 29 w 90"/>
                <a:gd name="T21" fmla="*/ 114 h 114"/>
                <a:gd name="T22" fmla="*/ 0 w 90"/>
                <a:gd name="T23" fmla="*/ 114 h 114"/>
                <a:gd name="T24" fmla="*/ 20 w 90"/>
                <a:gd name="T25" fmla="*/ 1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14">
                  <a:moveTo>
                    <a:pt x="20" y="18"/>
                  </a:moveTo>
                  <a:cubicBezTo>
                    <a:pt x="20" y="13"/>
                    <a:pt x="21" y="8"/>
                    <a:pt x="22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52" y="12"/>
                    <a:pt x="66" y="0"/>
                    <a:pt x="79" y="0"/>
                  </a:cubicBezTo>
                  <a:cubicBezTo>
                    <a:pt x="83" y="0"/>
                    <a:pt x="87" y="0"/>
                    <a:pt x="90" y="1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1" y="29"/>
                    <a:pt x="77" y="28"/>
                    <a:pt x="73" y="28"/>
                  </a:cubicBezTo>
                  <a:cubicBezTo>
                    <a:pt x="53" y="28"/>
                    <a:pt x="43" y="46"/>
                    <a:pt x="39" y="64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9" name="Freeform 9"/>
            <p:cNvSpPr>
              <a:spLocks noEditPoints="1"/>
            </p:cNvSpPr>
            <p:nvPr/>
          </p:nvSpPr>
          <p:spPr bwMode="auto">
            <a:xfrm>
              <a:off x="1797050" y="5995988"/>
              <a:ext cx="125413" cy="133350"/>
            </a:xfrm>
            <a:custGeom>
              <a:avLst/>
              <a:gdLst>
                <a:gd name="T0" fmla="*/ 28 w 110"/>
                <a:gd name="T1" fmla="*/ 68 h 117"/>
                <a:gd name="T2" fmla="*/ 59 w 110"/>
                <a:gd name="T3" fmla="*/ 96 h 117"/>
                <a:gd name="T4" fmla="*/ 93 w 110"/>
                <a:gd name="T5" fmla="*/ 88 h 117"/>
                <a:gd name="T6" fmla="*/ 90 w 110"/>
                <a:gd name="T7" fmla="*/ 111 h 117"/>
                <a:gd name="T8" fmla="*/ 54 w 110"/>
                <a:gd name="T9" fmla="*/ 117 h 117"/>
                <a:gd name="T10" fmla="*/ 0 w 110"/>
                <a:gd name="T11" fmla="*/ 68 h 117"/>
                <a:gd name="T12" fmla="*/ 64 w 110"/>
                <a:gd name="T13" fmla="*/ 0 h 117"/>
                <a:gd name="T14" fmla="*/ 110 w 110"/>
                <a:gd name="T15" fmla="*/ 43 h 117"/>
                <a:gd name="T16" fmla="*/ 107 w 110"/>
                <a:gd name="T17" fmla="*/ 68 h 117"/>
                <a:gd name="T18" fmla="*/ 28 w 110"/>
                <a:gd name="T19" fmla="*/ 68 h 117"/>
                <a:gd name="T20" fmla="*/ 81 w 110"/>
                <a:gd name="T21" fmla="*/ 48 h 117"/>
                <a:gd name="T22" fmla="*/ 82 w 110"/>
                <a:gd name="T23" fmla="*/ 40 h 117"/>
                <a:gd name="T24" fmla="*/ 63 w 110"/>
                <a:gd name="T25" fmla="*/ 21 h 117"/>
                <a:gd name="T26" fmla="*/ 32 w 110"/>
                <a:gd name="T27" fmla="*/ 48 h 117"/>
                <a:gd name="T28" fmla="*/ 81 w 110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117">
                  <a:moveTo>
                    <a:pt x="28" y="68"/>
                  </a:moveTo>
                  <a:cubicBezTo>
                    <a:pt x="28" y="88"/>
                    <a:pt x="39" y="96"/>
                    <a:pt x="59" y="96"/>
                  </a:cubicBezTo>
                  <a:cubicBezTo>
                    <a:pt x="71" y="96"/>
                    <a:pt x="82" y="93"/>
                    <a:pt x="93" y="88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78" y="114"/>
                    <a:pt x="66" y="117"/>
                    <a:pt x="54" y="117"/>
                  </a:cubicBezTo>
                  <a:cubicBezTo>
                    <a:pt x="22" y="117"/>
                    <a:pt x="0" y="101"/>
                    <a:pt x="0" y="68"/>
                  </a:cubicBezTo>
                  <a:cubicBezTo>
                    <a:pt x="0" y="34"/>
                    <a:pt x="27" y="0"/>
                    <a:pt x="64" y="0"/>
                  </a:cubicBezTo>
                  <a:cubicBezTo>
                    <a:pt x="91" y="0"/>
                    <a:pt x="110" y="14"/>
                    <a:pt x="110" y="43"/>
                  </a:cubicBezTo>
                  <a:cubicBezTo>
                    <a:pt x="110" y="51"/>
                    <a:pt x="108" y="59"/>
                    <a:pt x="107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2" y="45"/>
                    <a:pt x="82" y="43"/>
                    <a:pt x="82" y="40"/>
                  </a:cubicBezTo>
                  <a:cubicBezTo>
                    <a:pt x="82" y="28"/>
                    <a:pt x="76" y="21"/>
                    <a:pt x="63" y="21"/>
                  </a:cubicBezTo>
                  <a:cubicBezTo>
                    <a:pt x="45" y="21"/>
                    <a:pt x="38" y="32"/>
                    <a:pt x="32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1981200" y="5962650"/>
              <a:ext cx="90488" cy="166688"/>
            </a:xfrm>
            <a:custGeom>
              <a:avLst/>
              <a:gdLst>
                <a:gd name="T0" fmla="*/ 4 w 80"/>
                <a:gd name="T1" fmla="*/ 33 h 147"/>
                <a:gd name="T2" fmla="*/ 25 w 80"/>
                <a:gd name="T3" fmla="*/ 33 h 147"/>
                <a:gd name="T4" fmla="*/ 30 w 80"/>
                <a:gd name="T5" fmla="*/ 10 h 147"/>
                <a:gd name="T6" fmla="*/ 61 w 80"/>
                <a:gd name="T7" fmla="*/ 0 h 147"/>
                <a:gd name="T8" fmla="*/ 54 w 80"/>
                <a:gd name="T9" fmla="*/ 33 h 147"/>
                <a:gd name="T10" fmla="*/ 80 w 80"/>
                <a:gd name="T11" fmla="*/ 33 h 147"/>
                <a:gd name="T12" fmla="*/ 76 w 80"/>
                <a:gd name="T13" fmla="*/ 54 h 147"/>
                <a:gd name="T14" fmla="*/ 50 w 80"/>
                <a:gd name="T15" fmla="*/ 54 h 147"/>
                <a:gd name="T16" fmla="*/ 39 w 80"/>
                <a:gd name="T17" fmla="*/ 103 h 147"/>
                <a:gd name="T18" fmla="*/ 38 w 80"/>
                <a:gd name="T19" fmla="*/ 114 h 147"/>
                <a:gd name="T20" fmla="*/ 49 w 80"/>
                <a:gd name="T21" fmla="*/ 124 h 147"/>
                <a:gd name="T22" fmla="*/ 63 w 80"/>
                <a:gd name="T23" fmla="*/ 122 h 147"/>
                <a:gd name="T24" fmla="*/ 58 w 80"/>
                <a:gd name="T25" fmla="*/ 144 h 147"/>
                <a:gd name="T26" fmla="*/ 42 w 80"/>
                <a:gd name="T27" fmla="*/ 147 h 147"/>
                <a:gd name="T28" fmla="*/ 9 w 80"/>
                <a:gd name="T29" fmla="*/ 118 h 147"/>
                <a:gd name="T30" fmla="*/ 12 w 80"/>
                <a:gd name="T31" fmla="*/ 92 h 147"/>
                <a:gd name="T32" fmla="*/ 21 w 80"/>
                <a:gd name="T33" fmla="*/ 54 h 147"/>
                <a:gd name="T34" fmla="*/ 0 w 80"/>
                <a:gd name="T35" fmla="*/ 54 h 147"/>
                <a:gd name="T36" fmla="*/ 4 w 80"/>
                <a:gd name="T37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147">
                  <a:moveTo>
                    <a:pt x="4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8" y="105"/>
                    <a:pt x="38" y="109"/>
                    <a:pt x="38" y="114"/>
                  </a:cubicBezTo>
                  <a:cubicBezTo>
                    <a:pt x="38" y="120"/>
                    <a:pt x="42" y="124"/>
                    <a:pt x="49" y="124"/>
                  </a:cubicBezTo>
                  <a:cubicBezTo>
                    <a:pt x="54" y="124"/>
                    <a:pt x="59" y="123"/>
                    <a:pt x="63" y="122"/>
                  </a:cubicBezTo>
                  <a:cubicBezTo>
                    <a:pt x="58" y="144"/>
                    <a:pt x="58" y="144"/>
                    <a:pt x="58" y="144"/>
                  </a:cubicBezTo>
                  <a:cubicBezTo>
                    <a:pt x="53" y="145"/>
                    <a:pt x="47" y="147"/>
                    <a:pt x="42" y="147"/>
                  </a:cubicBezTo>
                  <a:cubicBezTo>
                    <a:pt x="23" y="147"/>
                    <a:pt x="9" y="139"/>
                    <a:pt x="9" y="118"/>
                  </a:cubicBezTo>
                  <a:cubicBezTo>
                    <a:pt x="9" y="109"/>
                    <a:pt x="10" y="101"/>
                    <a:pt x="12" y="92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4" y="33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2063750" y="5942013"/>
              <a:ext cx="133350" cy="184150"/>
            </a:xfrm>
            <a:custGeom>
              <a:avLst/>
              <a:gdLst>
                <a:gd name="T0" fmla="*/ 34 w 118"/>
                <a:gd name="T1" fmla="*/ 0 h 162"/>
                <a:gd name="T2" fmla="*/ 63 w 118"/>
                <a:gd name="T3" fmla="*/ 0 h 162"/>
                <a:gd name="T4" fmla="*/ 50 w 118"/>
                <a:gd name="T5" fmla="*/ 62 h 162"/>
                <a:gd name="T6" fmla="*/ 50 w 118"/>
                <a:gd name="T7" fmla="*/ 62 h 162"/>
                <a:gd name="T8" fmla="*/ 82 w 118"/>
                <a:gd name="T9" fmla="*/ 48 h 162"/>
                <a:gd name="T10" fmla="*/ 118 w 118"/>
                <a:gd name="T11" fmla="*/ 84 h 162"/>
                <a:gd name="T12" fmla="*/ 114 w 118"/>
                <a:gd name="T13" fmla="*/ 108 h 162"/>
                <a:gd name="T14" fmla="*/ 103 w 118"/>
                <a:gd name="T15" fmla="*/ 162 h 162"/>
                <a:gd name="T16" fmla="*/ 74 w 118"/>
                <a:gd name="T17" fmla="*/ 162 h 162"/>
                <a:gd name="T18" fmla="*/ 84 w 118"/>
                <a:gd name="T19" fmla="*/ 110 h 162"/>
                <a:gd name="T20" fmla="*/ 88 w 118"/>
                <a:gd name="T21" fmla="*/ 86 h 162"/>
                <a:gd name="T22" fmla="*/ 72 w 118"/>
                <a:gd name="T23" fmla="*/ 71 h 162"/>
                <a:gd name="T24" fmla="*/ 41 w 118"/>
                <a:gd name="T25" fmla="*/ 106 h 162"/>
                <a:gd name="T26" fmla="*/ 29 w 118"/>
                <a:gd name="T27" fmla="*/ 162 h 162"/>
                <a:gd name="T28" fmla="*/ 0 w 118"/>
                <a:gd name="T29" fmla="*/ 162 h 162"/>
                <a:gd name="T30" fmla="*/ 34 w 118"/>
                <a:gd name="T3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62">
                  <a:moveTo>
                    <a:pt x="34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8" y="54"/>
                    <a:pt x="69" y="48"/>
                    <a:pt x="82" y="48"/>
                  </a:cubicBezTo>
                  <a:cubicBezTo>
                    <a:pt x="103" y="48"/>
                    <a:pt x="118" y="62"/>
                    <a:pt x="118" y="84"/>
                  </a:cubicBezTo>
                  <a:cubicBezTo>
                    <a:pt x="118" y="92"/>
                    <a:pt x="116" y="101"/>
                    <a:pt x="114" y="108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74" y="162"/>
                    <a:pt x="74" y="162"/>
                    <a:pt x="74" y="162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6" y="102"/>
                    <a:pt x="88" y="95"/>
                    <a:pt x="88" y="86"/>
                  </a:cubicBezTo>
                  <a:cubicBezTo>
                    <a:pt x="88" y="77"/>
                    <a:pt x="81" y="71"/>
                    <a:pt x="72" y="71"/>
                  </a:cubicBezTo>
                  <a:cubicBezTo>
                    <a:pt x="52" y="71"/>
                    <a:pt x="44" y="90"/>
                    <a:pt x="41" y="106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2" name="Freeform 12"/>
            <p:cNvSpPr>
              <a:spLocks noEditPoints="1"/>
            </p:cNvSpPr>
            <p:nvPr/>
          </p:nvSpPr>
          <p:spPr bwMode="auto">
            <a:xfrm>
              <a:off x="2206625" y="5995988"/>
              <a:ext cx="123825" cy="133350"/>
            </a:xfrm>
            <a:custGeom>
              <a:avLst/>
              <a:gdLst>
                <a:gd name="T0" fmla="*/ 28 w 109"/>
                <a:gd name="T1" fmla="*/ 68 h 117"/>
                <a:gd name="T2" fmla="*/ 59 w 109"/>
                <a:gd name="T3" fmla="*/ 96 h 117"/>
                <a:gd name="T4" fmla="*/ 93 w 109"/>
                <a:gd name="T5" fmla="*/ 88 h 117"/>
                <a:gd name="T6" fmla="*/ 89 w 109"/>
                <a:gd name="T7" fmla="*/ 111 h 117"/>
                <a:gd name="T8" fmla="*/ 54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8 w 109"/>
                <a:gd name="T19" fmla="*/ 68 h 117"/>
                <a:gd name="T20" fmla="*/ 81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2 w 109"/>
                <a:gd name="T27" fmla="*/ 48 h 117"/>
                <a:gd name="T28" fmla="*/ 81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8" y="68"/>
                  </a:moveTo>
                  <a:cubicBezTo>
                    <a:pt x="28" y="88"/>
                    <a:pt x="39" y="96"/>
                    <a:pt x="59" y="96"/>
                  </a:cubicBezTo>
                  <a:cubicBezTo>
                    <a:pt x="71" y="96"/>
                    <a:pt x="82" y="93"/>
                    <a:pt x="93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6" y="117"/>
                    <a:pt x="54" y="117"/>
                  </a:cubicBezTo>
                  <a:cubicBezTo>
                    <a:pt x="22" y="117"/>
                    <a:pt x="0" y="101"/>
                    <a:pt x="0" y="68"/>
                  </a:cubicBezTo>
                  <a:cubicBezTo>
                    <a:pt x="0" y="34"/>
                    <a:pt x="27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2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2382838" y="5954713"/>
              <a:ext cx="177800" cy="171450"/>
            </a:xfrm>
            <a:custGeom>
              <a:avLst/>
              <a:gdLst>
                <a:gd name="T0" fmla="*/ 23 w 112"/>
                <a:gd name="T1" fmla="*/ 0 h 108"/>
                <a:gd name="T2" fmla="*/ 50 w 112"/>
                <a:gd name="T3" fmla="*/ 0 h 108"/>
                <a:gd name="T4" fmla="*/ 74 w 112"/>
                <a:gd name="T5" fmla="*/ 82 h 108"/>
                <a:gd name="T6" fmla="*/ 74 w 112"/>
                <a:gd name="T7" fmla="*/ 82 h 108"/>
                <a:gd name="T8" fmla="*/ 92 w 112"/>
                <a:gd name="T9" fmla="*/ 0 h 108"/>
                <a:gd name="T10" fmla="*/ 112 w 112"/>
                <a:gd name="T11" fmla="*/ 0 h 108"/>
                <a:gd name="T12" fmla="*/ 89 w 112"/>
                <a:gd name="T13" fmla="*/ 108 h 108"/>
                <a:gd name="T14" fmla="*/ 61 w 112"/>
                <a:gd name="T15" fmla="*/ 108 h 108"/>
                <a:gd name="T16" fmla="*/ 38 w 112"/>
                <a:gd name="T17" fmla="*/ 26 h 108"/>
                <a:gd name="T18" fmla="*/ 38 w 112"/>
                <a:gd name="T19" fmla="*/ 26 h 108"/>
                <a:gd name="T20" fmla="*/ 21 w 112"/>
                <a:gd name="T21" fmla="*/ 108 h 108"/>
                <a:gd name="T22" fmla="*/ 0 w 112"/>
                <a:gd name="T23" fmla="*/ 108 h 108"/>
                <a:gd name="T24" fmla="*/ 23 w 112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08">
                  <a:moveTo>
                    <a:pt x="23" y="0"/>
                  </a:moveTo>
                  <a:lnTo>
                    <a:pt x="50" y="0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92" y="0"/>
                  </a:lnTo>
                  <a:lnTo>
                    <a:pt x="112" y="0"/>
                  </a:lnTo>
                  <a:lnTo>
                    <a:pt x="89" y="108"/>
                  </a:lnTo>
                  <a:lnTo>
                    <a:pt x="61" y="108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1" y="108"/>
                  </a:lnTo>
                  <a:lnTo>
                    <a:pt x="0" y="10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4" name="Freeform 14"/>
            <p:cNvSpPr>
              <a:spLocks noEditPoints="1"/>
            </p:cNvSpPr>
            <p:nvPr/>
          </p:nvSpPr>
          <p:spPr bwMode="auto">
            <a:xfrm>
              <a:off x="2552700" y="5995988"/>
              <a:ext cx="125413" cy="133350"/>
            </a:xfrm>
            <a:custGeom>
              <a:avLst/>
              <a:gdLst>
                <a:gd name="T0" fmla="*/ 27 w 109"/>
                <a:gd name="T1" fmla="*/ 68 h 117"/>
                <a:gd name="T2" fmla="*/ 58 w 109"/>
                <a:gd name="T3" fmla="*/ 96 h 117"/>
                <a:gd name="T4" fmla="*/ 92 w 109"/>
                <a:gd name="T5" fmla="*/ 88 h 117"/>
                <a:gd name="T6" fmla="*/ 89 w 109"/>
                <a:gd name="T7" fmla="*/ 111 h 117"/>
                <a:gd name="T8" fmla="*/ 53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7 w 109"/>
                <a:gd name="T19" fmla="*/ 68 h 117"/>
                <a:gd name="T20" fmla="*/ 80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1 w 109"/>
                <a:gd name="T27" fmla="*/ 48 h 117"/>
                <a:gd name="T28" fmla="*/ 80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7" y="68"/>
                  </a:moveTo>
                  <a:cubicBezTo>
                    <a:pt x="27" y="88"/>
                    <a:pt x="38" y="96"/>
                    <a:pt x="58" y="96"/>
                  </a:cubicBezTo>
                  <a:cubicBezTo>
                    <a:pt x="70" y="96"/>
                    <a:pt x="82" y="93"/>
                    <a:pt x="92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5" y="117"/>
                    <a:pt x="53" y="117"/>
                  </a:cubicBezTo>
                  <a:cubicBezTo>
                    <a:pt x="21" y="117"/>
                    <a:pt x="0" y="101"/>
                    <a:pt x="0" y="68"/>
                  </a:cubicBezTo>
                  <a:cubicBezTo>
                    <a:pt x="0" y="34"/>
                    <a:pt x="26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7" y="68"/>
                  </a:lnTo>
                  <a:close/>
                  <a:moveTo>
                    <a:pt x="80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1" y="48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2662238" y="5999163"/>
              <a:ext cx="157163" cy="127000"/>
            </a:xfrm>
            <a:custGeom>
              <a:avLst/>
              <a:gdLst>
                <a:gd name="T0" fmla="*/ 52 w 99"/>
                <a:gd name="T1" fmla="*/ 28 h 80"/>
                <a:gd name="T2" fmla="*/ 74 w 99"/>
                <a:gd name="T3" fmla="*/ 0 h 80"/>
                <a:gd name="T4" fmla="*/ 99 w 99"/>
                <a:gd name="T5" fmla="*/ 0 h 80"/>
                <a:gd name="T6" fmla="*/ 65 w 99"/>
                <a:gd name="T7" fmla="*/ 39 h 80"/>
                <a:gd name="T8" fmla="*/ 84 w 99"/>
                <a:gd name="T9" fmla="*/ 80 h 80"/>
                <a:gd name="T10" fmla="*/ 61 w 99"/>
                <a:gd name="T11" fmla="*/ 80 h 80"/>
                <a:gd name="T12" fmla="*/ 49 w 99"/>
                <a:gd name="T13" fmla="*/ 50 h 80"/>
                <a:gd name="T14" fmla="*/ 25 w 99"/>
                <a:gd name="T15" fmla="*/ 80 h 80"/>
                <a:gd name="T16" fmla="*/ 0 w 99"/>
                <a:gd name="T17" fmla="*/ 80 h 80"/>
                <a:gd name="T18" fmla="*/ 37 w 99"/>
                <a:gd name="T19" fmla="*/ 39 h 80"/>
                <a:gd name="T20" fmla="*/ 20 w 99"/>
                <a:gd name="T21" fmla="*/ 0 h 80"/>
                <a:gd name="T22" fmla="*/ 41 w 99"/>
                <a:gd name="T23" fmla="*/ 0 h 80"/>
                <a:gd name="T24" fmla="*/ 52 w 99"/>
                <a:gd name="T25" fmla="*/ 2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80">
                  <a:moveTo>
                    <a:pt x="52" y="28"/>
                  </a:moveTo>
                  <a:lnTo>
                    <a:pt x="74" y="0"/>
                  </a:lnTo>
                  <a:lnTo>
                    <a:pt x="99" y="0"/>
                  </a:lnTo>
                  <a:lnTo>
                    <a:pt x="65" y="39"/>
                  </a:lnTo>
                  <a:lnTo>
                    <a:pt x="84" y="80"/>
                  </a:lnTo>
                  <a:lnTo>
                    <a:pt x="61" y="80"/>
                  </a:lnTo>
                  <a:lnTo>
                    <a:pt x="49" y="50"/>
                  </a:lnTo>
                  <a:lnTo>
                    <a:pt x="25" y="80"/>
                  </a:lnTo>
                  <a:lnTo>
                    <a:pt x="0" y="80"/>
                  </a:lnTo>
                  <a:lnTo>
                    <a:pt x="37" y="39"/>
                  </a:lnTo>
                  <a:lnTo>
                    <a:pt x="20" y="0"/>
                  </a:lnTo>
                  <a:lnTo>
                    <a:pt x="41" y="0"/>
                  </a:lnTo>
                  <a:lnTo>
                    <a:pt x="52" y="2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6" name="Freeform 16"/>
            <p:cNvSpPr>
              <a:spLocks/>
            </p:cNvSpPr>
            <p:nvPr/>
          </p:nvSpPr>
          <p:spPr bwMode="auto">
            <a:xfrm>
              <a:off x="2822575" y="5962650"/>
              <a:ext cx="92075" cy="166688"/>
            </a:xfrm>
            <a:custGeom>
              <a:avLst/>
              <a:gdLst>
                <a:gd name="T0" fmla="*/ 4 w 80"/>
                <a:gd name="T1" fmla="*/ 33 h 147"/>
                <a:gd name="T2" fmla="*/ 25 w 80"/>
                <a:gd name="T3" fmla="*/ 33 h 147"/>
                <a:gd name="T4" fmla="*/ 30 w 80"/>
                <a:gd name="T5" fmla="*/ 10 h 147"/>
                <a:gd name="T6" fmla="*/ 62 w 80"/>
                <a:gd name="T7" fmla="*/ 0 h 147"/>
                <a:gd name="T8" fmla="*/ 54 w 80"/>
                <a:gd name="T9" fmla="*/ 33 h 147"/>
                <a:gd name="T10" fmla="*/ 80 w 80"/>
                <a:gd name="T11" fmla="*/ 33 h 147"/>
                <a:gd name="T12" fmla="*/ 76 w 80"/>
                <a:gd name="T13" fmla="*/ 54 h 147"/>
                <a:gd name="T14" fmla="*/ 50 w 80"/>
                <a:gd name="T15" fmla="*/ 54 h 147"/>
                <a:gd name="T16" fmla="*/ 39 w 80"/>
                <a:gd name="T17" fmla="*/ 103 h 147"/>
                <a:gd name="T18" fmla="*/ 38 w 80"/>
                <a:gd name="T19" fmla="*/ 114 h 147"/>
                <a:gd name="T20" fmla="*/ 49 w 80"/>
                <a:gd name="T21" fmla="*/ 124 h 147"/>
                <a:gd name="T22" fmla="*/ 63 w 80"/>
                <a:gd name="T23" fmla="*/ 122 h 147"/>
                <a:gd name="T24" fmla="*/ 58 w 80"/>
                <a:gd name="T25" fmla="*/ 144 h 147"/>
                <a:gd name="T26" fmla="*/ 43 w 80"/>
                <a:gd name="T27" fmla="*/ 147 h 147"/>
                <a:gd name="T28" fmla="*/ 9 w 80"/>
                <a:gd name="T29" fmla="*/ 118 h 147"/>
                <a:gd name="T30" fmla="*/ 13 w 80"/>
                <a:gd name="T31" fmla="*/ 92 h 147"/>
                <a:gd name="T32" fmla="*/ 21 w 80"/>
                <a:gd name="T33" fmla="*/ 54 h 147"/>
                <a:gd name="T34" fmla="*/ 0 w 80"/>
                <a:gd name="T35" fmla="*/ 54 h 147"/>
                <a:gd name="T36" fmla="*/ 4 w 80"/>
                <a:gd name="T37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147">
                  <a:moveTo>
                    <a:pt x="4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105"/>
                    <a:pt x="38" y="109"/>
                    <a:pt x="38" y="114"/>
                  </a:cubicBezTo>
                  <a:cubicBezTo>
                    <a:pt x="38" y="120"/>
                    <a:pt x="43" y="124"/>
                    <a:pt x="49" y="124"/>
                  </a:cubicBezTo>
                  <a:cubicBezTo>
                    <a:pt x="54" y="124"/>
                    <a:pt x="59" y="123"/>
                    <a:pt x="63" y="122"/>
                  </a:cubicBezTo>
                  <a:cubicBezTo>
                    <a:pt x="58" y="144"/>
                    <a:pt x="58" y="144"/>
                    <a:pt x="58" y="144"/>
                  </a:cubicBezTo>
                  <a:cubicBezTo>
                    <a:pt x="53" y="145"/>
                    <a:pt x="47" y="147"/>
                    <a:pt x="43" y="147"/>
                  </a:cubicBezTo>
                  <a:cubicBezTo>
                    <a:pt x="23" y="147"/>
                    <a:pt x="9" y="139"/>
                    <a:pt x="9" y="118"/>
                  </a:cubicBezTo>
                  <a:cubicBezTo>
                    <a:pt x="9" y="109"/>
                    <a:pt x="11" y="101"/>
                    <a:pt x="13" y="92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4" y="33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2971800" y="5954713"/>
              <a:ext cx="160338" cy="171450"/>
            </a:xfrm>
            <a:custGeom>
              <a:avLst/>
              <a:gdLst>
                <a:gd name="T0" fmla="*/ 0 w 101"/>
                <a:gd name="T1" fmla="*/ 0 h 108"/>
                <a:gd name="T2" fmla="*/ 22 w 101"/>
                <a:gd name="T3" fmla="*/ 0 h 108"/>
                <a:gd name="T4" fmla="*/ 32 w 101"/>
                <a:gd name="T5" fmla="*/ 84 h 108"/>
                <a:gd name="T6" fmla="*/ 32 w 101"/>
                <a:gd name="T7" fmla="*/ 84 h 108"/>
                <a:gd name="T8" fmla="*/ 77 w 101"/>
                <a:gd name="T9" fmla="*/ 0 h 108"/>
                <a:gd name="T10" fmla="*/ 101 w 101"/>
                <a:gd name="T11" fmla="*/ 0 h 108"/>
                <a:gd name="T12" fmla="*/ 40 w 101"/>
                <a:gd name="T13" fmla="*/ 108 h 108"/>
                <a:gd name="T14" fmla="*/ 14 w 101"/>
                <a:gd name="T15" fmla="*/ 108 h 108"/>
                <a:gd name="T16" fmla="*/ 0 w 101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8">
                  <a:moveTo>
                    <a:pt x="0" y="0"/>
                  </a:moveTo>
                  <a:lnTo>
                    <a:pt x="22" y="0"/>
                  </a:lnTo>
                  <a:lnTo>
                    <a:pt x="32" y="84"/>
                  </a:lnTo>
                  <a:lnTo>
                    <a:pt x="32" y="84"/>
                  </a:lnTo>
                  <a:lnTo>
                    <a:pt x="77" y="0"/>
                  </a:lnTo>
                  <a:lnTo>
                    <a:pt x="101" y="0"/>
                  </a:lnTo>
                  <a:lnTo>
                    <a:pt x="40" y="108"/>
                  </a:lnTo>
                  <a:lnTo>
                    <a:pt x="14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8" name="Freeform 18"/>
            <p:cNvSpPr>
              <a:spLocks noEditPoints="1"/>
            </p:cNvSpPr>
            <p:nvPr/>
          </p:nvSpPr>
          <p:spPr bwMode="auto">
            <a:xfrm>
              <a:off x="3094038" y="5995988"/>
              <a:ext cx="120650" cy="133350"/>
            </a:xfrm>
            <a:custGeom>
              <a:avLst/>
              <a:gdLst>
                <a:gd name="T0" fmla="*/ 71 w 106"/>
                <a:gd name="T1" fmla="*/ 97 h 117"/>
                <a:gd name="T2" fmla="*/ 70 w 106"/>
                <a:gd name="T3" fmla="*/ 97 h 117"/>
                <a:gd name="T4" fmla="*/ 35 w 106"/>
                <a:gd name="T5" fmla="*/ 117 h 117"/>
                <a:gd name="T6" fmla="*/ 0 w 106"/>
                <a:gd name="T7" fmla="*/ 85 h 117"/>
                <a:gd name="T8" fmla="*/ 68 w 106"/>
                <a:gd name="T9" fmla="*/ 45 h 117"/>
                <a:gd name="T10" fmla="*/ 79 w 106"/>
                <a:gd name="T11" fmla="*/ 45 h 117"/>
                <a:gd name="T12" fmla="*/ 80 w 106"/>
                <a:gd name="T13" fmla="*/ 36 h 117"/>
                <a:gd name="T14" fmla="*/ 57 w 106"/>
                <a:gd name="T15" fmla="*/ 21 h 117"/>
                <a:gd name="T16" fmla="*/ 21 w 106"/>
                <a:gd name="T17" fmla="*/ 30 h 117"/>
                <a:gd name="T18" fmla="*/ 25 w 106"/>
                <a:gd name="T19" fmla="*/ 7 h 117"/>
                <a:gd name="T20" fmla="*/ 63 w 106"/>
                <a:gd name="T21" fmla="*/ 0 h 117"/>
                <a:gd name="T22" fmla="*/ 106 w 106"/>
                <a:gd name="T23" fmla="*/ 35 h 117"/>
                <a:gd name="T24" fmla="*/ 92 w 106"/>
                <a:gd name="T25" fmla="*/ 114 h 117"/>
                <a:gd name="T26" fmla="*/ 68 w 106"/>
                <a:gd name="T27" fmla="*/ 114 h 117"/>
                <a:gd name="T28" fmla="*/ 71 w 106"/>
                <a:gd name="T29" fmla="*/ 97 h 117"/>
                <a:gd name="T30" fmla="*/ 43 w 106"/>
                <a:gd name="T31" fmla="*/ 96 h 117"/>
                <a:gd name="T32" fmla="*/ 75 w 106"/>
                <a:gd name="T33" fmla="*/ 63 h 117"/>
                <a:gd name="T34" fmla="*/ 65 w 106"/>
                <a:gd name="T35" fmla="*/ 63 h 117"/>
                <a:gd name="T36" fmla="*/ 28 w 106"/>
                <a:gd name="T37" fmla="*/ 84 h 117"/>
                <a:gd name="T38" fmla="*/ 43 w 106"/>
                <a:gd name="T39" fmla="*/ 9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117">
                  <a:moveTo>
                    <a:pt x="71" y="97"/>
                  </a:moveTo>
                  <a:cubicBezTo>
                    <a:pt x="70" y="97"/>
                    <a:pt x="70" y="97"/>
                    <a:pt x="70" y="97"/>
                  </a:cubicBezTo>
                  <a:cubicBezTo>
                    <a:pt x="60" y="110"/>
                    <a:pt x="51" y="117"/>
                    <a:pt x="35" y="117"/>
                  </a:cubicBezTo>
                  <a:cubicBezTo>
                    <a:pt x="14" y="117"/>
                    <a:pt x="0" y="106"/>
                    <a:pt x="0" y="85"/>
                  </a:cubicBezTo>
                  <a:cubicBezTo>
                    <a:pt x="0" y="48"/>
                    <a:pt x="41" y="45"/>
                    <a:pt x="68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80" y="42"/>
                    <a:pt x="80" y="39"/>
                    <a:pt x="80" y="36"/>
                  </a:cubicBezTo>
                  <a:cubicBezTo>
                    <a:pt x="80" y="25"/>
                    <a:pt x="67" y="21"/>
                    <a:pt x="57" y="21"/>
                  </a:cubicBezTo>
                  <a:cubicBezTo>
                    <a:pt x="44" y="21"/>
                    <a:pt x="32" y="25"/>
                    <a:pt x="21" y="3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7" y="3"/>
                    <a:pt x="50" y="0"/>
                    <a:pt x="63" y="0"/>
                  </a:cubicBezTo>
                  <a:cubicBezTo>
                    <a:pt x="85" y="0"/>
                    <a:pt x="106" y="8"/>
                    <a:pt x="106" y="35"/>
                  </a:cubicBezTo>
                  <a:cubicBezTo>
                    <a:pt x="106" y="50"/>
                    <a:pt x="95" y="93"/>
                    <a:pt x="92" y="114"/>
                  </a:cubicBezTo>
                  <a:cubicBezTo>
                    <a:pt x="68" y="114"/>
                    <a:pt x="68" y="114"/>
                    <a:pt x="68" y="114"/>
                  </a:cubicBezTo>
                  <a:lnTo>
                    <a:pt x="71" y="97"/>
                  </a:lnTo>
                  <a:close/>
                  <a:moveTo>
                    <a:pt x="43" y="96"/>
                  </a:moveTo>
                  <a:cubicBezTo>
                    <a:pt x="64" y="96"/>
                    <a:pt x="71" y="81"/>
                    <a:pt x="7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51" y="63"/>
                    <a:pt x="28" y="65"/>
                    <a:pt x="28" y="84"/>
                  </a:cubicBezTo>
                  <a:cubicBezTo>
                    <a:pt x="28" y="92"/>
                    <a:pt x="35" y="96"/>
                    <a:pt x="43" y="96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9" name="Freeform 19"/>
            <p:cNvSpPr>
              <a:spLocks/>
            </p:cNvSpPr>
            <p:nvPr/>
          </p:nvSpPr>
          <p:spPr bwMode="auto">
            <a:xfrm>
              <a:off x="3219450" y="5942013"/>
              <a:ext cx="73025" cy="184150"/>
            </a:xfrm>
            <a:custGeom>
              <a:avLst/>
              <a:gdLst>
                <a:gd name="T0" fmla="*/ 25 w 46"/>
                <a:gd name="T1" fmla="*/ 0 h 116"/>
                <a:gd name="T2" fmla="*/ 46 w 46"/>
                <a:gd name="T3" fmla="*/ 0 h 116"/>
                <a:gd name="T4" fmla="*/ 20 w 46"/>
                <a:gd name="T5" fmla="*/ 116 h 116"/>
                <a:gd name="T6" fmla="*/ 0 w 46"/>
                <a:gd name="T7" fmla="*/ 116 h 116"/>
                <a:gd name="T8" fmla="*/ 25 w 4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6">
                  <a:moveTo>
                    <a:pt x="25" y="0"/>
                  </a:moveTo>
                  <a:lnTo>
                    <a:pt x="46" y="0"/>
                  </a:lnTo>
                  <a:lnTo>
                    <a:pt x="20" y="116"/>
                  </a:lnTo>
                  <a:lnTo>
                    <a:pt x="0" y="11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>
              <a:off x="3284538" y="5999163"/>
              <a:ext cx="134938" cy="130175"/>
            </a:xfrm>
            <a:custGeom>
              <a:avLst/>
              <a:gdLst>
                <a:gd name="T0" fmla="*/ 98 w 118"/>
                <a:gd name="T1" fmla="*/ 95 h 114"/>
                <a:gd name="T2" fmla="*/ 95 w 118"/>
                <a:gd name="T3" fmla="*/ 111 h 114"/>
                <a:gd name="T4" fmla="*/ 66 w 118"/>
                <a:gd name="T5" fmla="*/ 111 h 114"/>
                <a:gd name="T6" fmla="*/ 68 w 118"/>
                <a:gd name="T7" fmla="*/ 100 h 114"/>
                <a:gd name="T8" fmla="*/ 68 w 118"/>
                <a:gd name="T9" fmla="*/ 100 h 114"/>
                <a:gd name="T10" fmla="*/ 36 w 118"/>
                <a:gd name="T11" fmla="*/ 114 h 114"/>
                <a:gd name="T12" fmla="*/ 0 w 118"/>
                <a:gd name="T13" fmla="*/ 78 h 114"/>
                <a:gd name="T14" fmla="*/ 4 w 118"/>
                <a:gd name="T15" fmla="*/ 54 h 114"/>
                <a:gd name="T16" fmla="*/ 15 w 118"/>
                <a:gd name="T17" fmla="*/ 0 h 114"/>
                <a:gd name="T18" fmla="*/ 44 w 118"/>
                <a:gd name="T19" fmla="*/ 0 h 114"/>
                <a:gd name="T20" fmla="*/ 34 w 118"/>
                <a:gd name="T21" fmla="*/ 52 h 114"/>
                <a:gd name="T22" fmla="*/ 30 w 118"/>
                <a:gd name="T23" fmla="*/ 76 h 114"/>
                <a:gd name="T24" fmla="*/ 46 w 118"/>
                <a:gd name="T25" fmla="*/ 91 h 114"/>
                <a:gd name="T26" fmla="*/ 77 w 118"/>
                <a:gd name="T27" fmla="*/ 56 h 114"/>
                <a:gd name="T28" fmla="*/ 89 w 118"/>
                <a:gd name="T29" fmla="*/ 0 h 114"/>
                <a:gd name="T30" fmla="*/ 118 w 118"/>
                <a:gd name="T31" fmla="*/ 0 h 114"/>
                <a:gd name="T32" fmla="*/ 98 w 118"/>
                <a:gd name="T33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114">
                  <a:moveTo>
                    <a:pt x="98" y="95"/>
                  </a:moveTo>
                  <a:cubicBezTo>
                    <a:pt x="96" y="102"/>
                    <a:pt x="95" y="108"/>
                    <a:pt x="9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0" y="108"/>
                    <a:pt x="49" y="114"/>
                    <a:pt x="36" y="114"/>
                  </a:cubicBezTo>
                  <a:cubicBezTo>
                    <a:pt x="14" y="114"/>
                    <a:pt x="0" y="100"/>
                    <a:pt x="0" y="78"/>
                  </a:cubicBezTo>
                  <a:cubicBezTo>
                    <a:pt x="0" y="70"/>
                    <a:pt x="2" y="61"/>
                    <a:pt x="4" y="5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2" y="60"/>
                    <a:pt x="30" y="68"/>
                    <a:pt x="30" y="76"/>
                  </a:cubicBezTo>
                  <a:cubicBezTo>
                    <a:pt x="30" y="85"/>
                    <a:pt x="37" y="91"/>
                    <a:pt x="46" y="91"/>
                  </a:cubicBezTo>
                  <a:cubicBezTo>
                    <a:pt x="66" y="91"/>
                    <a:pt x="74" y="73"/>
                    <a:pt x="77" y="56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18" y="0"/>
                    <a:pt x="118" y="0"/>
                    <a:pt x="118" y="0"/>
                  </a:cubicBezTo>
                  <a:lnTo>
                    <a:pt x="98" y="95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1" name="Freeform 21"/>
            <p:cNvSpPr>
              <a:spLocks noEditPoints="1"/>
            </p:cNvSpPr>
            <p:nvPr/>
          </p:nvSpPr>
          <p:spPr bwMode="auto">
            <a:xfrm>
              <a:off x="3421063" y="5995988"/>
              <a:ext cx="123825" cy="133350"/>
            </a:xfrm>
            <a:custGeom>
              <a:avLst/>
              <a:gdLst>
                <a:gd name="T0" fmla="*/ 28 w 109"/>
                <a:gd name="T1" fmla="*/ 68 h 117"/>
                <a:gd name="T2" fmla="*/ 58 w 109"/>
                <a:gd name="T3" fmla="*/ 96 h 117"/>
                <a:gd name="T4" fmla="*/ 93 w 109"/>
                <a:gd name="T5" fmla="*/ 88 h 117"/>
                <a:gd name="T6" fmla="*/ 89 w 109"/>
                <a:gd name="T7" fmla="*/ 111 h 117"/>
                <a:gd name="T8" fmla="*/ 53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8 w 109"/>
                <a:gd name="T19" fmla="*/ 68 h 117"/>
                <a:gd name="T20" fmla="*/ 81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1 w 109"/>
                <a:gd name="T27" fmla="*/ 48 h 117"/>
                <a:gd name="T28" fmla="*/ 81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8" y="68"/>
                  </a:moveTo>
                  <a:cubicBezTo>
                    <a:pt x="28" y="88"/>
                    <a:pt x="39" y="96"/>
                    <a:pt x="58" y="96"/>
                  </a:cubicBezTo>
                  <a:cubicBezTo>
                    <a:pt x="70" y="96"/>
                    <a:pt x="82" y="93"/>
                    <a:pt x="93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5" y="117"/>
                    <a:pt x="53" y="117"/>
                  </a:cubicBezTo>
                  <a:cubicBezTo>
                    <a:pt x="21" y="117"/>
                    <a:pt x="0" y="101"/>
                    <a:pt x="0" y="68"/>
                  </a:cubicBezTo>
                  <a:cubicBezTo>
                    <a:pt x="0" y="34"/>
                    <a:pt x="27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1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auto">
            <a:xfrm>
              <a:off x="3541713" y="5995988"/>
              <a:ext cx="109538" cy="133350"/>
            </a:xfrm>
            <a:custGeom>
              <a:avLst/>
              <a:gdLst>
                <a:gd name="T0" fmla="*/ 89 w 96"/>
                <a:gd name="T1" fmla="*/ 27 h 117"/>
                <a:gd name="T2" fmla="*/ 65 w 96"/>
                <a:gd name="T3" fmla="*/ 21 h 117"/>
                <a:gd name="T4" fmla="*/ 46 w 96"/>
                <a:gd name="T5" fmla="*/ 33 h 117"/>
                <a:gd name="T6" fmla="*/ 84 w 96"/>
                <a:gd name="T7" fmla="*/ 79 h 117"/>
                <a:gd name="T8" fmla="*/ 33 w 96"/>
                <a:gd name="T9" fmla="*/ 117 h 117"/>
                <a:gd name="T10" fmla="*/ 0 w 96"/>
                <a:gd name="T11" fmla="*/ 110 h 117"/>
                <a:gd name="T12" fmla="*/ 6 w 96"/>
                <a:gd name="T13" fmla="*/ 87 h 117"/>
                <a:gd name="T14" fmla="*/ 33 w 96"/>
                <a:gd name="T15" fmla="*/ 96 h 117"/>
                <a:gd name="T16" fmla="*/ 53 w 96"/>
                <a:gd name="T17" fmla="*/ 83 h 117"/>
                <a:gd name="T18" fmla="*/ 16 w 96"/>
                <a:gd name="T19" fmla="*/ 36 h 117"/>
                <a:gd name="T20" fmla="*/ 64 w 96"/>
                <a:gd name="T21" fmla="*/ 0 h 117"/>
                <a:gd name="T22" fmla="*/ 96 w 96"/>
                <a:gd name="T23" fmla="*/ 5 h 117"/>
                <a:gd name="T24" fmla="*/ 89 w 96"/>
                <a:gd name="T25" fmla="*/ 2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117">
                  <a:moveTo>
                    <a:pt x="89" y="27"/>
                  </a:moveTo>
                  <a:cubicBezTo>
                    <a:pt x="82" y="24"/>
                    <a:pt x="74" y="21"/>
                    <a:pt x="65" y="21"/>
                  </a:cubicBezTo>
                  <a:cubicBezTo>
                    <a:pt x="57" y="21"/>
                    <a:pt x="46" y="24"/>
                    <a:pt x="46" y="33"/>
                  </a:cubicBezTo>
                  <a:cubicBezTo>
                    <a:pt x="46" y="47"/>
                    <a:pt x="84" y="52"/>
                    <a:pt x="84" y="79"/>
                  </a:cubicBezTo>
                  <a:cubicBezTo>
                    <a:pt x="84" y="108"/>
                    <a:pt x="58" y="117"/>
                    <a:pt x="33" y="117"/>
                  </a:cubicBezTo>
                  <a:cubicBezTo>
                    <a:pt x="22" y="117"/>
                    <a:pt x="10" y="115"/>
                    <a:pt x="0" y="110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4" y="92"/>
                    <a:pt x="22" y="96"/>
                    <a:pt x="33" y="96"/>
                  </a:cubicBezTo>
                  <a:cubicBezTo>
                    <a:pt x="43" y="96"/>
                    <a:pt x="53" y="92"/>
                    <a:pt x="53" y="83"/>
                  </a:cubicBezTo>
                  <a:cubicBezTo>
                    <a:pt x="53" y="65"/>
                    <a:pt x="16" y="64"/>
                    <a:pt x="16" y="36"/>
                  </a:cubicBezTo>
                  <a:cubicBezTo>
                    <a:pt x="16" y="10"/>
                    <a:pt x="41" y="0"/>
                    <a:pt x="64" y="0"/>
                  </a:cubicBezTo>
                  <a:cubicBezTo>
                    <a:pt x="75" y="0"/>
                    <a:pt x="85" y="2"/>
                    <a:pt x="96" y="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3" name="Freeform 23"/>
            <p:cNvSpPr>
              <a:spLocks noEditPoints="1"/>
            </p:cNvSpPr>
            <p:nvPr/>
          </p:nvSpPr>
          <p:spPr bwMode="auto">
            <a:xfrm>
              <a:off x="3651250" y="5954713"/>
              <a:ext cx="73025" cy="171450"/>
            </a:xfrm>
            <a:custGeom>
              <a:avLst/>
              <a:gdLst>
                <a:gd name="T0" fmla="*/ 26 w 46"/>
                <a:gd name="T1" fmla="*/ 87 h 108"/>
                <a:gd name="T2" fmla="*/ 22 w 46"/>
                <a:gd name="T3" fmla="*/ 108 h 108"/>
                <a:gd name="T4" fmla="*/ 0 w 46"/>
                <a:gd name="T5" fmla="*/ 108 h 108"/>
                <a:gd name="T6" fmla="*/ 5 w 46"/>
                <a:gd name="T7" fmla="*/ 87 h 108"/>
                <a:gd name="T8" fmla="*/ 26 w 46"/>
                <a:gd name="T9" fmla="*/ 87 h 108"/>
                <a:gd name="T10" fmla="*/ 21 w 46"/>
                <a:gd name="T11" fmla="*/ 0 h 108"/>
                <a:gd name="T12" fmla="*/ 46 w 46"/>
                <a:gd name="T13" fmla="*/ 0 h 108"/>
                <a:gd name="T14" fmla="*/ 26 w 46"/>
                <a:gd name="T15" fmla="*/ 77 h 108"/>
                <a:gd name="T16" fmla="*/ 9 w 46"/>
                <a:gd name="T17" fmla="*/ 77 h 108"/>
                <a:gd name="T18" fmla="*/ 21 w 46"/>
                <a:gd name="T1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08">
                  <a:moveTo>
                    <a:pt x="26" y="87"/>
                  </a:moveTo>
                  <a:lnTo>
                    <a:pt x="22" y="108"/>
                  </a:lnTo>
                  <a:lnTo>
                    <a:pt x="0" y="108"/>
                  </a:lnTo>
                  <a:lnTo>
                    <a:pt x="5" y="87"/>
                  </a:lnTo>
                  <a:lnTo>
                    <a:pt x="26" y="87"/>
                  </a:lnTo>
                  <a:close/>
                  <a:moveTo>
                    <a:pt x="21" y="0"/>
                  </a:moveTo>
                  <a:lnTo>
                    <a:pt x="46" y="0"/>
                  </a:lnTo>
                  <a:lnTo>
                    <a:pt x="26" y="77"/>
                  </a:lnTo>
                  <a:lnTo>
                    <a:pt x="9" y="7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2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网络结构图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375" y="3227488"/>
            <a:ext cx="843324" cy="778047"/>
          </a:xfrm>
          <a:prstGeom prst="rect">
            <a:avLst/>
          </a:prstGeom>
        </p:spPr>
      </p:pic>
      <p:pic>
        <p:nvPicPr>
          <p:cNvPr id="11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87" y="3601288"/>
            <a:ext cx="866379" cy="778047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3630079" y="1882856"/>
            <a:ext cx="5355370" cy="442646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2" descr="https://media.licdn.com/mpr/mpr/shrinknp_800_800/AAEAAQAAAAAAAAYpAAAAJDYzM2NiYzI4LWJlNDItNDFiYi1hZWEzLTY0OTQyYTMxYzhlY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36" y="1827217"/>
            <a:ext cx="1117178" cy="6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SS121\AppData\Local\Microsoft\Windows\Temporary Internet Files\Content.IE5\ERNGBIJA\MC90043394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406" y="3152310"/>
            <a:ext cx="791498" cy="86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5379308" y="2158314"/>
            <a:ext cx="2035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资生堂专有网络环境</a:t>
            </a:r>
            <a:endParaRPr kumimoji="1" lang="ja-JP" altLang="en-US" sz="16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65416" y="4059131"/>
            <a:ext cx="873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堡垒机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706563" y="4379335"/>
            <a:ext cx="176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Web</a:t>
            </a:r>
            <a:r>
              <a:rPr lang="zh-CN" altLang="en-US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5" name="直線矢印コネクタ 24"/>
          <p:cNvCxnSpPr>
            <a:stCxn id="8" idx="3"/>
            <a:endCxn id="11" idx="1"/>
          </p:cNvCxnSpPr>
          <p:nvPr/>
        </p:nvCxnSpPr>
        <p:spPr>
          <a:xfrm>
            <a:off x="5078699" y="3616512"/>
            <a:ext cx="961388" cy="3738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269829" y="3430243"/>
            <a:ext cx="8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RDP</a:t>
            </a:r>
            <a:endParaRPr kumimoji="1" lang="ja-JP" altLang="en-US" sz="11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7" name="直線矢印コネクタ 26"/>
          <p:cNvCxnSpPr>
            <a:endCxn id="8" idx="1"/>
          </p:cNvCxnSpPr>
          <p:nvPr/>
        </p:nvCxnSpPr>
        <p:spPr>
          <a:xfrm flipV="1">
            <a:off x="1219164" y="3616512"/>
            <a:ext cx="3016211" cy="3377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7"/>
          <p:cNvSpPr>
            <a:spLocks/>
          </p:cNvSpPr>
          <p:nvPr/>
        </p:nvSpPr>
        <p:spPr bwMode="auto">
          <a:xfrm>
            <a:off x="1790339" y="3401318"/>
            <a:ext cx="1438142" cy="556103"/>
          </a:xfrm>
          <a:custGeom>
            <a:avLst/>
            <a:gdLst/>
            <a:ahLst/>
            <a:cxnLst>
              <a:cxn ang="0">
                <a:pos x="1178" y="3580"/>
              </a:cxn>
              <a:cxn ang="0">
                <a:pos x="0" y="5054"/>
              </a:cxn>
              <a:cxn ang="0">
                <a:pos x="649" y="6332"/>
              </a:cxn>
              <a:cxn ang="0">
                <a:pos x="643" y="6315"/>
              </a:cxn>
              <a:cxn ang="0">
                <a:pos x="287" y="7323"/>
              </a:cxn>
              <a:cxn ang="0">
                <a:pos x="1605" y="8799"/>
              </a:cxn>
              <a:cxn ang="0">
                <a:pos x="1758" y="8788"/>
              </a:cxn>
              <a:cxn ang="0">
                <a:pos x="1751" y="8798"/>
              </a:cxn>
              <a:cxn ang="0">
                <a:pos x="3775" y="10119"/>
              </a:cxn>
              <a:cxn ang="0">
                <a:pos x="4976" y="9744"/>
              </a:cxn>
              <a:cxn ang="0">
                <a:pos x="4972" y="9746"/>
              </a:cxn>
              <a:cxn ang="0">
                <a:pos x="6668" y="10765"/>
              </a:cxn>
              <a:cxn ang="0">
                <a:pos x="8620" y="9135"/>
              </a:cxn>
              <a:cxn ang="0">
                <a:pos x="8622" y="9147"/>
              </a:cxn>
              <a:cxn ang="0">
                <a:pos x="9548" y="9445"/>
              </a:cxn>
              <a:cxn ang="0">
                <a:pos x="11295" y="7500"/>
              </a:cxn>
              <a:cxn ang="0">
                <a:pos x="11292" y="7495"/>
              </a:cxn>
              <a:cxn ang="0">
                <a:pos x="13049" y="5221"/>
              </a:cxn>
              <a:cxn ang="0">
                <a:pos x="12625" y="3820"/>
              </a:cxn>
              <a:cxn ang="0">
                <a:pos x="12621" y="3819"/>
              </a:cxn>
              <a:cxn ang="0">
                <a:pos x="12751" y="3105"/>
              </a:cxn>
              <a:cxn ang="0">
                <a:pos x="11564" y="1356"/>
              </a:cxn>
              <a:cxn ang="0">
                <a:pos x="11569" y="1353"/>
              </a:cxn>
              <a:cxn ang="0">
                <a:pos x="10125" y="1"/>
              </a:cxn>
              <a:cxn ang="0">
                <a:pos x="9006" y="582"/>
              </a:cxn>
              <a:cxn ang="0">
                <a:pos x="9008" y="584"/>
              </a:cxn>
              <a:cxn ang="0">
                <a:pos x="7960" y="1"/>
              </a:cxn>
              <a:cxn ang="0">
                <a:pos x="6780" y="821"/>
              </a:cxn>
              <a:cxn ang="0">
                <a:pos x="6785" y="845"/>
              </a:cxn>
              <a:cxn ang="0">
                <a:pos x="5654" y="325"/>
              </a:cxn>
              <a:cxn ang="0">
                <a:pos x="4231" y="1286"/>
              </a:cxn>
              <a:cxn ang="0">
                <a:pos x="4227" y="1298"/>
              </a:cxn>
              <a:cxn ang="0">
                <a:pos x="3195" y="984"/>
              </a:cxn>
              <a:cxn ang="0">
                <a:pos x="1156" y="3274"/>
              </a:cxn>
              <a:cxn ang="0">
                <a:pos x="1174" y="3583"/>
              </a:cxn>
              <a:cxn ang="0">
                <a:pos x="1178" y="3580"/>
              </a:cxn>
            </a:cxnLst>
            <a:rect l="0" t="0" r="r" b="b"/>
            <a:pathLst>
              <a:path w="13049" h="10765">
                <a:moveTo>
                  <a:pt x="1178" y="3580"/>
                </a:moveTo>
                <a:cubicBezTo>
                  <a:pt x="509" y="3657"/>
                  <a:pt x="0" y="4294"/>
                  <a:pt x="0" y="5054"/>
                </a:cubicBezTo>
                <a:cubicBezTo>
                  <a:pt x="0" y="5580"/>
                  <a:pt x="248" y="6067"/>
                  <a:pt x="649" y="6332"/>
                </a:cubicBezTo>
                <a:lnTo>
                  <a:pt x="643" y="6315"/>
                </a:lnTo>
                <a:cubicBezTo>
                  <a:pt x="414" y="6589"/>
                  <a:pt x="287" y="6949"/>
                  <a:pt x="287" y="7323"/>
                </a:cubicBezTo>
                <a:cubicBezTo>
                  <a:pt x="287" y="8138"/>
                  <a:pt x="877" y="8799"/>
                  <a:pt x="1605" y="8799"/>
                </a:cubicBezTo>
                <a:cubicBezTo>
                  <a:pt x="1655" y="8798"/>
                  <a:pt x="1707" y="8795"/>
                  <a:pt x="1758" y="8788"/>
                </a:cubicBezTo>
                <a:lnTo>
                  <a:pt x="1751" y="8798"/>
                </a:lnTo>
                <a:cubicBezTo>
                  <a:pt x="2166" y="9615"/>
                  <a:pt x="2939" y="10119"/>
                  <a:pt x="3775" y="10119"/>
                </a:cubicBezTo>
                <a:cubicBezTo>
                  <a:pt x="4198" y="10119"/>
                  <a:pt x="4613" y="9989"/>
                  <a:pt x="4976" y="9744"/>
                </a:cubicBezTo>
                <a:lnTo>
                  <a:pt x="4972" y="9746"/>
                </a:lnTo>
                <a:cubicBezTo>
                  <a:pt x="5350" y="10383"/>
                  <a:pt x="5987" y="10765"/>
                  <a:pt x="6668" y="10765"/>
                </a:cubicBezTo>
                <a:cubicBezTo>
                  <a:pt x="7566" y="10765"/>
                  <a:pt x="8360" y="10103"/>
                  <a:pt x="8620" y="9135"/>
                </a:cubicBezTo>
                <a:lnTo>
                  <a:pt x="8622" y="9147"/>
                </a:lnTo>
                <a:cubicBezTo>
                  <a:pt x="8900" y="9342"/>
                  <a:pt x="9220" y="9445"/>
                  <a:pt x="9548" y="9445"/>
                </a:cubicBezTo>
                <a:cubicBezTo>
                  <a:pt x="10507" y="9445"/>
                  <a:pt x="11288" y="8577"/>
                  <a:pt x="11295" y="7500"/>
                </a:cubicBezTo>
                <a:lnTo>
                  <a:pt x="11292" y="7495"/>
                </a:lnTo>
                <a:cubicBezTo>
                  <a:pt x="12299" y="7333"/>
                  <a:pt x="13049" y="6364"/>
                  <a:pt x="13049" y="5221"/>
                </a:cubicBezTo>
                <a:cubicBezTo>
                  <a:pt x="13049" y="4714"/>
                  <a:pt x="12899" y="4222"/>
                  <a:pt x="12625" y="3820"/>
                </a:cubicBezTo>
                <a:lnTo>
                  <a:pt x="12621" y="3819"/>
                </a:lnTo>
                <a:cubicBezTo>
                  <a:pt x="12707" y="3594"/>
                  <a:pt x="12751" y="3351"/>
                  <a:pt x="12751" y="3105"/>
                </a:cubicBezTo>
                <a:cubicBezTo>
                  <a:pt x="12751" y="2288"/>
                  <a:pt x="12264" y="1571"/>
                  <a:pt x="11564" y="1356"/>
                </a:cubicBezTo>
                <a:lnTo>
                  <a:pt x="11569" y="1353"/>
                </a:lnTo>
                <a:cubicBezTo>
                  <a:pt x="11443" y="570"/>
                  <a:pt x="10835" y="1"/>
                  <a:pt x="10125" y="1"/>
                </a:cubicBezTo>
                <a:cubicBezTo>
                  <a:pt x="9694" y="0"/>
                  <a:pt x="9285" y="213"/>
                  <a:pt x="9006" y="582"/>
                </a:cubicBezTo>
                <a:lnTo>
                  <a:pt x="9008" y="584"/>
                </a:lnTo>
                <a:cubicBezTo>
                  <a:pt x="8759" y="216"/>
                  <a:pt x="8371" y="1"/>
                  <a:pt x="7960" y="1"/>
                </a:cubicBezTo>
                <a:cubicBezTo>
                  <a:pt x="7460" y="0"/>
                  <a:pt x="7003" y="318"/>
                  <a:pt x="6780" y="821"/>
                </a:cubicBezTo>
                <a:lnTo>
                  <a:pt x="6785" y="845"/>
                </a:lnTo>
                <a:cubicBezTo>
                  <a:pt x="6483" y="511"/>
                  <a:pt x="6077" y="325"/>
                  <a:pt x="5654" y="325"/>
                </a:cubicBezTo>
                <a:cubicBezTo>
                  <a:pt x="5059" y="324"/>
                  <a:pt x="4511" y="694"/>
                  <a:pt x="4231" y="1286"/>
                </a:cubicBezTo>
                <a:lnTo>
                  <a:pt x="4227" y="1298"/>
                </a:lnTo>
                <a:cubicBezTo>
                  <a:pt x="3914" y="1092"/>
                  <a:pt x="3558" y="984"/>
                  <a:pt x="3195" y="984"/>
                </a:cubicBezTo>
                <a:cubicBezTo>
                  <a:pt x="2069" y="984"/>
                  <a:pt x="1156" y="2009"/>
                  <a:pt x="1156" y="3274"/>
                </a:cubicBezTo>
                <a:cubicBezTo>
                  <a:pt x="1155" y="3377"/>
                  <a:pt x="1162" y="3481"/>
                  <a:pt x="1174" y="3583"/>
                </a:cubicBezTo>
                <a:lnTo>
                  <a:pt x="1178" y="358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Internet</a:t>
            </a: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1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663" y="3173827"/>
            <a:ext cx="229425" cy="256416"/>
          </a:xfrm>
          <a:prstGeom prst="rect">
            <a:avLst/>
          </a:prstGeom>
        </p:spPr>
      </p:pic>
      <p:pic>
        <p:nvPicPr>
          <p:cNvPr id="62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626" y="3546996"/>
            <a:ext cx="229425" cy="25641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345078" y="4222972"/>
            <a:ext cx="1073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运维人员</a:t>
            </a:r>
            <a:endParaRPr kumimoji="1" lang="ja-JP" altLang="en-US" sz="11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8" name="直線矢印コネクタ 26"/>
          <p:cNvCxnSpPr/>
          <p:nvPr/>
        </p:nvCxnSpPr>
        <p:spPr>
          <a:xfrm>
            <a:off x="6907863" y="4034837"/>
            <a:ext cx="8534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3601288"/>
            <a:ext cx="864096" cy="778047"/>
          </a:xfrm>
          <a:prstGeom prst="rect">
            <a:avLst/>
          </a:prstGeom>
        </p:spPr>
      </p:pic>
      <p:sp>
        <p:nvSpPr>
          <p:cNvPr id="59" name="テキスト ボックス 92"/>
          <p:cNvSpPr txBox="1"/>
          <p:nvPr/>
        </p:nvSpPr>
        <p:spPr>
          <a:xfrm>
            <a:off x="7800264" y="4379334"/>
            <a:ext cx="121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DB</a:t>
            </a:r>
            <a:r>
              <a:rPr lang="zh-CN" altLang="en-US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步骤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一：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堡垒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机登录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88704" y="1068060"/>
            <a:ext cx="3888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堡垒机登录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地址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https://139.196.78.140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登录账号 另行通知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登录密码  另行通知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注意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登录方式仅允许短信口令方式登录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zh-CN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2.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首次登录后，请务必修改登录密码</a:t>
            </a:r>
            <a:endParaRPr kumimoji="1"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3.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登录时接收短信的手机号应与申请表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  中</a:t>
            </a:r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提供的手机号一致</a:t>
            </a:r>
            <a:endParaRPr lang="en-US" altLang="zh-CN" sz="14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47" y="3140967"/>
            <a:ext cx="4285997" cy="27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152800" y="3212976"/>
            <a:ext cx="648072" cy="288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步骤二：单点登录器</a:t>
            </a:r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下载（首次登录外可跳到步骤三）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2315" y="1124744"/>
            <a:ext cx="650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首次登录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服务器需要安装单点登录器，单点登录器的下载地址见下图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32" y="1855092"/>
            <a:ext cx="4084117" cy="4077938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5457056" y="2924943"/>
            <a:ext cx="3744416" cy="376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2753131" y="3301188"/>
            <a:ext cx="367290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995745"/>
            <a:ext cx="2376264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421" y="1995745"/>
            <a:ext cx="1808981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右矢印 18"/>
          <p:cNvSpPr/>
          <p:nvPr/>
        </p:nvSpPr>
        <p:spPr>
          <a:xfrm>
            <a:off x="4929402" y="3309449"/>
            <a:ext cx="367290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8704" y="2060848"/>
            <a:ext cx="21602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56856" y="2780928"/>
            <a:ext cx="576064" cy="21602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步骤三：</a:t>
            </a:r>
            <a:r>
              <a:rPr kumimoji="1"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服务器登录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3800872" y="3754203"/>
            <a:ext cx="864096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1403" y="1250757"/>
            <a:ext cx="94945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服务器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通过堡垒机登录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服务器（主机账户下拉列表处选择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[RDP],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点击登录）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注意：您要运维的数据库存在于</a:t>
            </a:r>
            <a:r>
              <a:rPr lang="en-US" altLang="zh-CN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服务器中，先进行</a:t>
            </a:r>
            <a:r>
              <a:rPr lang="en-US" altLang="zh-CN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服务器的登录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85" y="3140969"/>
            <a:ext cx="4184790" cy="115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601072" y="3501008"/>
            <a:ext cx="288032" cy="1440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2691730"/>
            <a:ext cx="18954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85" y="4298547"/>
            <a:ext cx="4184789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193360" y="4320505"/>
            <a:ext cx="432048" cy="21140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73480" y="4320505"/>
            <a:ext cx="216024" cy="21140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472" y="2348850"/>
            <a:ext cx="9433048" cy="1470025"/>
          </a:xfrm>
        </p:spPr>
        <p:txBody>
          <a:bodyPr anchor="ctr"/>
          <a:lstStyle/>
          <a:p>
            <a:pPr algn="ctr"/>
            <a:r>
              <a:rPr lang="en-US" altLang="zh-CN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lang="zh-CN" altLang="en-US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服务器</a:t>
            </a:r>
            <a:r>
              <a:rPr lang="ja-JP" altLang="en-US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登录说明</a:t>
            </a:r>
            <a:r>
              <a:rPr lang="en-US" altLang="ja-JP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ja-JP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ja-JP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Windows</a:t>
            </a:r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系统服务器用</a:t>
            </a:r>
            <a:r>
              <a:rPr lang="en-US" altLang="ja-JP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32500" y="4988768"/>
            <a:ext cx="3873500" cy="1752600"/>
          </a:xfrm>
        </p:spPr>
        <p:txBody>
          <a:bodyPr/>
          <a:lstStyle/>
          <a:p>
            <a:pPr algn="l"/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野村综研（北京）系统集成有限公司</a:t>
            </a:r>
            <a:endParaRPr lang="en-US" altLang="ja-JP" sz="1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基盘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IT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项目部</a:t>
            </a:r>
            <a:endParaRPr lang="en-US" altLang="ja-JP" sz="1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ja-JP" altLang="en-US" sz="2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ja-JP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〒</a:t>
            </a:r>
            <a:r>
              <a:rPr lang="en-US" altLang="ja-JP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100190</a:t>
            </a:r>
          </a:p>
          <a:p>
            <a:pPr algn="l"/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北京市海淀区中关村科学院南路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号融科资讯中心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座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601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室</a:t>
            </a:r>
            <a:endParaRPr lang="ja-JP" altLang="en-US" sz="11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87" name="Line 197"/>
          <p:cNvSpPr>
            <a:spLocks noChangeShapeType="1"/>
          </p:cNvSpPr>
          <p:nvPr/>
        </p:nvSpPr>
        <p:spPr bwMode="auto">
          <a:xfrm>
            <a:off x="6019800" y="4953000"/>
            <a:ext cx="3886200" cy="0"/>
          </a:xfrm>
          <a:prstGeom prst="line">
            <a:avLst/>
          </a:prstGeom>
          <a:noFill/>
          <a:ln w="635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88" name="Rectangle 258"/>
          <p:cNvSpPr>
            <a:spLocks noChangeArrowheads="1"/>
          </p:cNvSpPr>
          <p:nvPr/>
        </p:nvSpPr>
        <p:spPr bwMode="auto">
          <a:xfrm>
            <a:off x="5961112" y="6669360"/>
            <a:ext cx="3886200" cy="152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2"/>
              </a:buClr>
              <a:buFont typeface="Wingdings" pitchFamily="2" charset="2"/>
              <a:buNone/>
            </a:pPr>
            <a:endParaRPr lang="ja-JP" altLang="en-US" sz="1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2" name="Group 288"/>
          <p:cNvGrpSpPr>
            <a:grpSpLocks noChangeAspect="1"/>
          </p:cNvGrpSpPr>
          <p:nvPr/>
        </p:nvGrpSpPr>
        <p:grpSpPr bwMode="auto">
          <a:xfrm>
            <a:off x="5711825" y="152400"/>
            <a:ext cx="1258888" cy="603250"/>
            <a:chOff x="4424" y="232"/>
            <a:chExt cx="1085" cy="520"/>
          </a:xfrm>
        </p:grpSpPr>
        <p:pic>
          <p:nvPicPr>
            <p:cNvPr id="16417" name="Picture 28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3" y="344"/>
              <a:ext cx="79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18" name="Freeform 290"/>
            <p:cNvSpPr>
              <a:spLocks noChangeAspect="1"/>
            </p:cNvSpPr>
            <p:nvPr/>
          </p:nvSpPr>
          <p:spPr bwMode="auto">
            <a:xfrm>
              <a:off x="4851" y="233"/>
              <a:ext cx="66" cy="246"/>
            </a:xfrm>
            <a:custGeom>
              <a:avLst/>
              <a:gdLst>
                <a:gd name="T0" fmla="*/ 1 w 132"/>
                <a:gd name="T1" fmla="*/ 0 h 492"/>
                <a:gd name="T2" fmla="*/ 0 w 132"/>
                <a:gd name="T3" fmla="*/ 0 h 492"/>
                <a:gd name="T4" fmla="*/ 0 w 132"/>
                <a:gd name="T5" fmla="*/ 0 h 492"/>
                <a:gd name="T6" fmla="*/ 1 w 132"/>
                <a:gd name="T7" fmla="*/ 1 h 492"/>
                <a:gd name="T8" fmla="*/ 1 w 132"/>
                <a:gd name="T9" fmla="*/ 1 h 492"/>
                <a:gd name="T10" fmla="*/ 1 w 132"/>
                <a:gd name="T11" fmla="*/ 1 h 492"/>
                <a:gd name="T12" fmla="*/ 1 w 132"/>
                <a:gd name="T13" fmla="*/ 1 h 492"/>
                <a:gd name="T14" fmla="*/ 1 w 132"/>
                <a:gd name="T15" fmla="*/ 1 h 492"/>
                <a:gd name="T16" fmla="*/ 1 w 132"/>
                <a:gd name="T17" fmla="*/ 1 h 492"/>
                <a:gd name="T18" fmla="*/ 0 w 132"/>
                <a:gd name="T19" fmla="*/ 1 h 492"/>
                <a:gd name="T20" fmla="*/ 1 w 132"/>
                <a:gd name="T21" fmla="*/ 1 h 492"/>
                <a:gd name="T22" fmla="*/ 1 w 132"/>
                <a:gd name="T23" fmla="*/ 1 h 492"/>
                <a:gd name="T24" fmla="*/ 1 w 132"/>
                <a:gd name="T25" fmla="*/ 1 h 492"/>
                <a:gd name="T26" fmla="*/ 1 w 132"/>
                <a:gd name="T27" fmla="*/ 1 h 492"/>
                <a:gd name="T28" fmla="*/ 1 w 132"/>
                <a:gd name="T29" fmla="*/ 1 h 492"/>
                <a:gd name="T30" fmla="*/ 1 w 132"/>
                <a:gd name="T31" fmla="*/ 1 h 492"/>
                <a:gd name="T32" fmla="*/ 1 w 132"/>
                <a:gd name="T33" fmla="*/ 1 h 492"/>
                <a:gd name="T34" fmla="*/ 1 w 132"/>
                <a:gd name="T35" fmla="*/ 1 h 492"/>
                <a:gd name="T36" fmla="*/ 1 w 132"/>
                <a:gd name="T37" fmla="*/ 0 h 492"/>
                <a:gd name="T38" fmla="*/ 1 w 132"/>
                <a:gd name="T39" fmla="*/ 0 h 4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2"/>
                <a:gd name="T61" fmla="*/ 0 h 492"/>
                <a:gd name="T62" fmla="*/ 132 w 132"/>
                <a:gd name="T63" fmla="*/ 492 h 49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66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9" name="Freeform 291"/>
            <p:cNvSpPr>
              <a:spLocks noChangeAspect="1"/>
            </p:cNvSpPr>
            <p:nvPr/>
          </p:nvSpPr>
          <p:spPr bwMode="auto">
            <a:xfrm>
              <a:off x="4424" y="232"/>
              <a:ext cx="421" cy="248"/>
            </a:xfrm>
            <a:custGeom>
              <a:avLst/>
              <a:gdLst>
                <a:gd name="T0" fmla="*/ 0 w 843"/>
                <a:gd name="T1" fmla="*/ 0 h 497"/>
                <a:gd name="T2" fmla="*/ 0 w 843"/>
                <a:gd name="T3" fmla="*/ 0 h 497"/>
                <a:gd name="T4" fmla="*/ 0 w 843"/>
                <a:gd name="T5" fmla="*/ 0 h 497"/>
                <a:gd name="T6" fmla="*/ 0 w 843"/>
                <a:gd name="T7" fmla="*/ 0 h 497"/>
                <a:gd name="T8" fmla="*/ 0 w 843"/>
                <a:gd name="T9" fmla="*/ 0 h 497"/>
                <a:gd name="T10" fmla="*/ 0 w 843"/>
                <a:gd name="T11" fmla="*/ 0 h 497"/>
                <a:gd name="T12" fmla="*/ 0 w 843"/>
                <a:gd name="T13" fmla="*/ 0 h 497"/>
                <a:gd name="T14" fmla="*/ 0 w 843"/>
                <a:gd name="T15" fmla="*/ 0 h 497"/>
                <a:gd name="T16" fmla="*/ 0 w 843"/>
                <a:gd name="T17" fmla="*/ 0 h 497"/>
                <a:gd name="T18" fmla="*/ 0 w 843"/>
                <a:gd name="T19" fmla="*/ 0 h 497"/>
                <a:gd name="T20" fmla="*/ 0 w 843"/>
                <a:gd name="T21" fmla="*/ 0 h 497"/>
                <a:gd name="T22" fmla="*/ 0 w 843"/>
                <a:gd name="T23" fmla="*/ 0 h 497"/>
                <a:gd name="T24" fmla="*/ 0 w 843"/>
                <a:gd name="T25" fmla="*/ 0 h 497"/>
                <a:gd name="T26" fmla="*/ 0 w 843"/>
                <a:gd name="T27" fmla="*/ 0 h 497"/>
                <a:gd name="T28" fmla="*/ 0 w 843"/>
                <a:gd name="T29" fmla="*/ 0 h 497"/>
                <a:gd name="T30" fmla="*/ 0 w 843"/>
                <a:gd name="T31" fmla="*/ 0 h 497"/>
                <a:gd name="T32" fmla="*/ 0 w 843"/>
                <a:gd name="T33" fmla="*/ 0 h 497"/>
                <a:gd name="T34" fmla="*/ 0 w 843"/>
                <a:gd name="T35" fmla="*/ 0 h 497"/>
                <a:gd name="T36" fmla="*/ 0 w 843"/>
                <a:gd name="T37" fmla="*/ 0 h 497"/>
                <a:gd name="T38" fmla="*/ 0 w 843"/>
                <a:gd name="T39" fmla="*/ 0 h 497"/>
                <a:gd name="T40" fmla="*/ 0 w 843"/>
                <a:gd name="T41" fmla="*/ 0 h 497"/>
                <a:gd name="T42" fmla="*/ 0 w 843"/>
                <a:gd name="T43" fmla="*/ 0 h 497"/>
                <a:gd name="T44" fmla="*/ 0 w 843"/>
                <a:gd name="T45" fmla="*/ 0 h 497"/>
                <a:gd name="T46" fmla="*/ 0 w 843"/>
                <a:gd name="T47" fmla="*/ 0 h 497"/>
                <a:gd name="T48" fmla="*/ 0 w 843"/>
                <a:gd name="T49" fmla="*/ 0 h 497"/>
                <a:gd name="T50" fmla="*/ 0 w 843"/>
                <a:gd name="T51" fmla="*/ 0 h 497"/>
                <a:gd name="T52" fmla="*/ 0 w 843"/>
                <a:gd name="T53" fmla="*/ 0 h 497"/>
                <a:gd name="T54" fmla="*/ 0 w 843"/>
                <a:gd name="T55" fmla="*/ 0 h 497"/>
                <a:gd name="T56" fmla="*/ 0 w 843"/>
                <a:gd name="T57" fmla="*/ 0 h 497"/>
                <a:gd name="T58" fmla="*/ 0 w 843"/>
                <a:gd name="T59" fmla="*/ 0 h 497"/>
                <a:gd name="T60" fmla="*/ 0 w 843"/>
                <a:gd name="T61" fmla="*/ 0 h 497"/>
                <a:gd name="T62" fmla="*/ 0 w 843"/>
                <a:gd name="T63" fmla="*/ 0 h 497"/>
                <a:gd name="T64" fmla="*/ 0 w 843"/>
                <a:gd name="T65" fmla="*/ 0 h 497"/>
                <a:gd name="T66" fmla="*/ 0 w 843"/>
                <a:gd name="T67" fmla="*/ 0 h 497"/>
                <a:gd name="T68" fmla="*/ 0 w 843"/>
                <a:gd name="T69" fmla="*/ 0 h 497"/>
                <a:gd name="T70" fmla="*/ 0 w 843"/>
                <a:gd name="T71" fmla="*/ 0 h 497"/>
                <a:gd name="T72" fmla="*/ 0 w 843"/>
                <a:gd name="T73" fmla="*/ 0 h 497"/>
                <a:gd name="T74" fmla="*/ 0 w 843"/>
                <a:gd name="T75" fmla="*/ 0 h 497"/>
                <a:gd name="T76" fmla="*/ 0 w 843"/>
                <a:gd name="T77" fmla="*/ 0 h 497"/>
                <a:gd name="T78" fmla="*/ 0 w 843"/>
                <a:gd name="T79" fmla="*/ 0 h 497"/>
                <a:gd name="T80" fmla="*/ 0 w 843"/>
                <a:gd name="T81" fmla="*/ 0 h 497"/>
                <a:gd name="T82" fmla="*/ 0 w 843"/>
                <a:gd name="T83" fmla="*/ 0 h 497"/>
                <a:gd name="T84" fmla="*/ 0 w 843"/>
                <a:gd name="T85" fmla="*/ 0 h 497"/>
                <a:gd name="T86" fmla="*/ 0 w 843"/>
                <a:gd name="T87" fmla="*/ 0 h 497"/>
                <a:gd name="T88" fmla="*/ 0 w 843"/>
                <a:gd name="T89" fmla="*/ 0 h 497"/>
                <a:gd name="T90" fmla="*/ 0 w 843"/>
                <a:gd name="T91" fmla="*/ 0 h 497"/>
                <a:gd name="T92" fmla="*/ 0 w 843"/>
                <a:gd name="T93" fmla="*/ 0 h 497"/>
                <a:gd name="T94" fmla="*/ 0 w 843"/>
                <a:gd name="T95" fmla="*/ 0 h 497"/>
                <a:gd name="T96" fmla="*/ 0 w 843"/>
                <a:gd name="T97" fmla="*/ 0 h 497"/>
                <a:gd name="T98" fmla="*/ 0 w 843"/>
                <a:gd name="T99" fmla="*/ 0 h 497"/>
                <a:gd name="T100" fmla="*/ 0 w 843"/>
                <a:gd name="T101" fmla="*/ 0 h 497"/>
                <a:gd name="T102" fmla="*/ 0 w 843"/>
                <a:gd name="T103" fmla="*/ 0 h 497"/>
                <a:gd name="T104" fmla="*/ 0 w 843"/>
                <a:gd name="T105" fmla="*/ 0 h 497"/>
                <a:gd name="T106" fmla="*/ 0 w 843"/>
                <a:gd name="T107" fmla="*/ 0 h 497"/>
                <a:gd name="T108" fmla="*/ 0 w 843"/>
                <a:gd name="T109" fmla="*/ 0 h 497"/>
                <a:gd name="T110" fmla="*/ 0 w 843"/>
                <a:gd name="T111" fmla="*/ 0 h 49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43"/>
                <a:gd name="T169" fmla="*/ 0 h 497"/>
                <a:gd name="T170" fmla="*/ 843 w 843"/>
                <a:gd name="T171" fmla="*/ 497 h 49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close/>
                </a:path>
              </a:pathLst>
            </a:custGeom>
            <a:solidFill>
              <a:srgbClr val="0066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0" name="Freeform 292"/>
            <p:cNvSpPr>
              <a:spLocks noChangeAspect="1"/>
            </p:cNvSpPr>
            <p:nvPr/>
          </p:nvSpPr>
          <p:spPr bwMode="auto">
            <a:xfrm>
              <a:off x="4993" y="435"/>
              <a:ext cx="86" cy="115"/>
            </a:xfrm>
            <a:custGeom>
              <a:avLst/>
              <a:gdLst>
                <a:gd name="T0" fmla="*/ 0 w 173"/>
                <a:gd name="T1" fmla="*/ 1 h 228"/>
                <a:gd name="T2" fmla="*/ 0 w 173"/>
                <a:gd name="T3" fmla="*/ 1 h 228"/>
                <a:gd name="T4" fmla="*/ 0 w 173"/>
                <a:gd name="T5" fmla="*/ 1 h 228"/>
                <a:gd name="T6" fmla="*/ 0 w 173"/>
                <a:gd name="T7" fmla="*/ 1 h 228"/>
                <a:gd name="T8" fmla="*/ 0 w 173"/>
                <a:gd name="T9" fmla="*/ 1 h 228"/>
                <a:gd name="T10" fmla="*/ 0 w 173"/>
                <a:gd name="T11" fmla="*/ 1 h 228"/>
                <a:gd name="T12" fmla="*/ 0 w 173"/>
                <a:gd name="T13" fmla="*/ 1 h 228"/>
                <a:gd name="T14" fmla="*/ 0 w 173"/>
                <a:gd name="T15" fmla="*/ 1 h 228"/>
                <a:gd name="T16" fmla="*/ 0 w 173"/>
                <a:gd name="T17" fmla="*/ 0 h 228"/>
                <a:gd name="T18" fmla="*/ 0 w 173"/>
                <a:gd name="T19" fmla="*/ 0 h 228"/>
                <a:gd name="T20" fmla="*/ 0 w 173"/>
                <a:gd name="T21" fmla="*/ 1 h 228"/>
                <a:gd name="T22" fmla="*/ 0 w 173"/>
                <a:gd name="T23" fmla="*/ 1 h 228"/>
                <a:gd name="T24" fmla="*/ 0 w 173"/>
                <a:gd name="T25" fmla="*/ 1 h 228"/>
                <a:gd name="T26" fmla="*/ 0 w 173"/>
                <a:gd name="T27" fmla="*/ 1 h 228"/>
                <a:gd name="T28" fmla="*/ 0 w 173"/>
                <a:gd name="T29" fmla="*/ 1 h 228"/>
                <a:gd name="T30" fmla="*/ 0 w 173"/>
                <a:gd name="T31" fmla="*/ 1 h 228"/>
                <a:gd name="T32" fmla="*/ 0 w 173"/>
                <a:gd name="T33" fmla="*/ 1 h 228"/>
                <a:gd name="T34" fmla="*/ 0 w 173"/>
                <a:gd name="T35" fmla="*/ 1 h 228"/>
                <a:gd name="T36" fmla="*/ 0 w 173"/>
                <a:gd name="T37" fmla="*/ 1 h 228"/>
                <a:gd name="T38" fmla="*/ 0 w 173"/>
                <a:gd name="T39" fmla="*/ 1 h 228"/>
                <a:gd name="T40" fmla="*/ 0 w 173"/>
                <a:gd name="T41" fmla="*/ 1 h 228"/>
                <a:gd name="T42" fmla="*/ 0 w 173"/>
                <a:gd name="T43" fmla="*/ 1 h 228"/>
                <a:gd name="T44" fmla="*/ 0 w 173"/>
                <a:gd name="T45" fmla="*/ 1 h 228"/>
                <a:gd name="T46" fmla="*/ 0 w 173"/>
                <a:gd name="T47" fmla="*/ 1 h 228"/>
                <a:gd name="T48" fmla="*/ 0 w 173"/>
                <a:gd name="T49" fmla="*/ 1 h 228"/>
                <a:gd name="T50" fmla="*/ 0 w 173"/>
                <a:gd name="T51" fmla="*/ 1 h 228"/>
                <a:gd name="T52" fmla="*/ 0 w 173"/>
                <a:gd name="T53" fmla="*/ 1 h 228"/>
                <a:gd name="T54" fmla="*/ 0 w 173"/>
                <a:gd name="T55" fmla="*/ 1 h 228"/>
                <a:gd name="T56" fmla="*/ 0 w 173"/>
                <a:gd name="T57" fmla="*/ 1 h 228"/>
                <a:gd name="T58" fmla="*/ 0 w 173"/>
                <a:gd name="T59" fmla="*/ 1 h 228"/>
                <a:gd name="T60" fmla="*/ 0 w 173"/>
                <a:gd name="T61" fmla="*/ 1 h 228"/>
                <a:gd name="T62" fmla="*/ 0 w 173"/>
                <a:gd name="T63" fmla="*/ 1 h 228"/>
                <a:gd name="T64" fmla="*/ 0 w 173"/>
                <a:gd name="T65" fmla="*/ 1 h 228"/>
                <a:gd name="T66" fmla="*/ 0 w 173"/>
                <a:gd name="T67" fmla="*/ 1 h 228"/>
                <a:gd name="T68" fmla="*/ 0 w 173"/>
                <a:gd name="T69" fmla="*/ 1 h 228"/>
                <a:gd name="T70" fmla="*/ 0 w 173"/>
                <a:gd name="T71" fmla="*/ 1 h 228"/>
                <a:gd name="T72" fmla="*/ 0 w 173"/>
                <a:gd name="T73" fmla="*/ 1 h 228"/>
                <a:gd name="T74" fmla="*/ 0 w 173"/>
                <a:gd name="T75" fmla="*/ 1 h 228"/>
                <a:gd name="T76" fmla="*/ 0 w 173"/>
                <a:gd name="T77" fmla="*/ 1 h 228"/>
                <a:gd name="T78" fmla="*/ 0 w 173"/>
                <a:gd name="T79" fmla="*/ 1 h 228"/>
                <a:gd name="T80" fmla="*/ 0 w 173"/>
                <a:gd name="T81" fmla="*/ 1 h 228"/>
                <a:gd name="T82" fmla="*/ 0 w 173"/>
                <a:gd name="T83" fmla="*/ 1 h 228"/>
                <a:gd name="T84" fmla="*/ 0 w 173"/>
                <a:gd name="T85" fmla="*/ 1 h 228"/>
                <a:gd name="T86" fmla="*/ 0 w 173"/>
                <a:gd name="T87" fmla="*/ 1 h 2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3"/>
                <a:gd name="T133" fmla="*/ 0 h 228"/>
                <a:gd name="T134" fmla="*/ 173 w 173"/>
                <a:gd name="T135" fmla="*/ 228 h 22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3" h="228">
                  <a:moveTo>
                    <a:pt x="103" y="114"/>
                  </a:moveTo>
                  <a:lnTo>
                    <a:pt x="171" y="114"/>
                  </a:lnTo>
                  <a:lnTo>
                    <a:pt x="171" y="97"/>
                  </a:lnTo>
                  <a:lnTo>
                    <a:pt x="97" y="97"/>
                  </a:lnTo>
                  <a:lnTo>
                    <a:pt x="97" y="54"/>
                  </a:lnTo>
                  <a:lnTo>
                    <a:pt x="159" y="54"/>
                  </a:lnTo>
                  <a:lnTo>
                    <a:pt x="159" y="36"/>
                  </a:lnTo>
                  <a:lnTo>
                    <a:pt x="97" y="36"/>
                  </a:lnTo>
                  <a:lnTo>
                    <a:pt x="97" y="0"/>
                  </a:lnTo>
                  <a:lnTo>
                    <a:pt x="76" y="0"/>
                  </a:lnTo>
                  <a:lnTo>
                    <a:pt x="76" y="36"/>
                  </a:lnTo>
                  <a:lnTo>
                    <a:pt x="14" y="36"/>
                  </a:lnTo>
                  <a:lnTo>
                    <a:pt x="14" y="54"/>
                  </a:lnTo>
                  <a:lnTo>
                    <a:pt x="76" y="54"/>
                  </a:lnTo>
                  <a:lnTo>
                    <a:pt x="76" y="97"/>
                  </a:lnTo>
                  <a:lnTo>
                    <a:pt x="3" y="97"/>
                  </a:lnTo>
                  <a:lnTo>
                    <a:pt x="3" y="114"/>
                  </a:lnTo>
                  <a:lnTo>
                    <a:pt x="70" y="114"/>
                  </a:lnTo>
                  <a:lnTo>
                    <a:pt x="54" y="135"/>
                  </a:lnTo>
                  <a:lnTo>
                    <a:pt x="38" y="155"/>
                  </a:lnTo>
                  <a:lnTo>
                    <a:pt x="19" y="174"/>
                  </a:lnTo>
                  <a:lnTo>
                    <a:pt x="0" y="192"/>
                  </a:lnTo>
                  <a:lnTo>
                    <a:pt x="11" y="208"/>
                  </a:lnTo>
                  <a:lnTo>
                    <a:pt x="29" y="192"/>
                  </a:lnTo>
                  <a:lnTo>
                    <a:pt x="46" y="173"/>
                  </a:lnTo>
                  <a:lnTo>
                    <a:pt x="62" y="154"/>
                  </a:lnTo>
                  <a:lnTo>
                    <a:pt x="76" y="133"/>
                  </a:lnTo>
                  <a:lnTo>
                    <a:pt x="76" y="228"/>
                  </a:lnTo>
                  <a:lnTo>
                    <a:pt x="97" y="228"/>
                  </a:lnTo>
                  <a:lnTo>
                    <a:pt x="97" y="133"/>
                  </a:lnTo>
                  <a:lnTo>
                    <a:pt x="111" y="154"/>
                  </a:lnTo>
                  <a:lnTo>
                    <a:pt x="127" y="173"/>
                  </a:lnTo>
                  <a:lnTo>
                    <a:pt x="144" y="192"/>
                  </a:lnTo>
                  <a:lnTo>
                    <a:pt x="162" y="208"/>
                  </a:lnTo>
                  <a:lnTo>
                    <a:pt x="173" y="192"/>
                  </a:lnTo>
                  <a:lnTo>
                    <a:pt x="154" y="174"/>
                  </a:lnTo>
                  <a:lnTo>
                    <a:pt x="136" y="155"/>
                  </a:lnTo>
                  <a:lnTo>
                    <a:pt x="119" y="135"/>
                  </a:lnTo>
                  <a:lnTo>
                    <a:pt x="103" y="1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1" name="Freeform 293"/>
            <p:cNvSpPr>
              <a:spLocks noChangeAspect="1"/>
            </p:cNvSpPr>
            <p:nvPr/>
          </p:nvSpPr>
          <p:spPr bwMode="auto">
            <a:xfrm>
              <a:off x="5103" y="435"/>
              <a:ext cx="89" cy="115"/>
            </a:xfrm>
            <a:custGeom>
              <a:avLst/>
              <a:gdLst>
                <a:gd name="T0" fmla="*/ 1 w 175"/>
                <a:gd name="T1" fmla="*/ 1 h 228"/>
                <a:gd name="T2" fmla="*/ 1 w 175"/>
                <a:gd name="T3" fmla="*/ 1 h 228"/>
                <a:gd name="T4" fmla="*/ 1 w 175"/>
                <a:gd name="T5" fmla="*/ 1 h 228"/>
                <a:gd name="T6" fmla="*/ 1 w 175"/>
                <a:gd name="T7" fmla="*/ 1 h 228"/>
                <a:gd name="T8" fmla="*/ 1 w 175"/>
                <a:gd name="T9" fmla="*/ 1 h 228"/>
                <a:gd name="T10" fmla="*/ 1 w 175"/>
                <a:gd name="T11" fmla="*/ 1 h 228"/>
                <a:gd name="T12" fmla="*/ 1 w 175"/>
                <a:gd name="T13" fmla="*/ 1 h 228"/>
                <a:gd name="T14" fmla="*/ 1 w 175"/>
                <a:gd name="T15" fmla="*/ 1 h 228"/>
                <a:gd name="T16" fmla="*/ 1 w 175"/>
                <a:gd name="T17" fmla="*/ 1 h 228"/>
                <a:gd name="T18" fmla="*/ 1 w 175"/>
                <a:gd name="T19" fmla="*/ 1 h 228"/>
                <a:gd name="T20" fmla="*/ 1 w 175"/>
                <a:gd name="T21" fmla="*/ 1 h 228"/>
                <a:gd name="T22" fmla="*/ 1 w 175"/>
                <a:gd name="T23" fmla="*/ 1 h 228"/>
                <a:gd name="T24" fmla="*/ 1 w 175"/>
                <a:gd name="T25" fmla="*/ 0 h 228"/>
                <a:gd name="T26" fmla="*/ 1 w 175"/>
                <a:gd name="T27" fmla="*/ 0 h 228"/>
                <a:gd name="T28" fmla="*/ 1 w 175"/>
                <a:gd name="T29" fmla="*/ 1 h 228"/>
                <a:gd name="T30" fmla="*/ 1 w 175"/>
                <a:gd name="T31" fmla="*/ 1 h 228"/>
                <a:gd name="T32" fmla="*/ 1 w 175"/>
                <a:gd name="T33" fmla="*/ 1 h 228"/>
                <a:gd name="T34" fmla="*/ 1 w 175"/>
                <a:gd name="T35" fmla="*/ 1 h 228"/>
                <a:gd name="T36" fmla="*/ 1 w 175"/>
                <a:gd name="T37" fmla="*/ 1 h 228"/>
                <a:gd name="T38" fmla="*/ 1 w 175"/>
                <a:gd name="T39" fmla="*/ 1 h 228"/>
                <a:gd name="T40" fmla="*/ 1 w 175"/>
                <a:gd name="T41" fmla="*/ 1 h 228"/>
                <a:gd name="T42" fmla="*/ 1 w 175"/>
                <a:gd name="T43" fmla="*/ 1 h 228"/>
                <a:gd name="T44" fmla="*/ 1 w 175"/>
                <a:gd name="T45" fmla="*/ 1 h 228"/>
                <a:gd name="T46" fmla="*/ 1 w 175"/>
                <a:gd name="T47" fmla="*/ 1 h 228"/>
                <a:gd name="T48" fmla="*/ 1 w 175"/>
                <a:gd name="T49" fmla="*/ 1 h 228"/>
                <a:gd name="T50" fmla="*/ 1 w 175"/>
                <a:gd name="T51" fmla="*/ 1 h 228"/>
                <a:gd name="T52" fmla="*/ 1 w 175"/>
                <a:gd name="T53" fmla="*/ 1 h 228"/>
                <a:gd name="T54" fmla="*/ 1 w 175"/>
                <a:gd name="T55" fmla="*/ 1 h 228"/>
                <a:gd name="T56" fmla="*/ 1 w 175"/>
                <a:gd name="T57" fmla="*/ 1 h 228"/>
                <a:gd name="T58" fmla="*/ 1 w 175"/>
                <a:gd name="T59" fmla="*/ 1 h 228"/>
                <a:gd name="T60" fmla="*/ 0 w 175"/>
                <a:gd name="T61" fmla="*/ 1 h 228"/>
                <a:gd name="T62" fmla="*/ 1 w 175"/>
                <a:gd name="T63" fmla="*/ 1 h 228"/>
                <a:gd name="T64" fmla="*/ 1 w 175"/>
                <a:gd name="T65" fmla="*/ 1 h 228"/>
                <a:gd name="T66" fmla="*/ 1 w 175"/>
                <a:gd name="T67" fmla="*/ 1 h 228"/>
                <a:gd name="T68" fmla="*/ 1 w 175"/>
                <a:gd name="T69" fmla="*/ 1 h 228"/>
                <a:gd name="T70" fmla="*/ 1 w 175"/>
                <a:gd name="T71" fmla="*/ 1 h 228"/>
                <a:gd name="T72" fmla="*/ 1 w 175"/>
                <a:gd name="T73" fmla="*/ 1 h 228"/>
                <a:gd name="T74" fmla="*/ 1 w 175"/>
                <a:gd name="T75" fmla="*/ 1 h 228"/>
                <a:gd name="T76" fmla="*/ 1 w 175"/>
                <a:gd name="T77" fmla="*/ 1 h 228"/>
                <a:gd name="T78" fmla="*/ 1 w 175"/>
                <a:gd name="T79" fmla="*/ 1 h 228"/>
                <a:gd name="T80" fmla="*/ 1 w 175"/>
                <a:gd name="T81" fmla="*/ 1 h 228"/>
                <a:gd name="T82" fmla="*/ 1 w 175"/>
                <a:gd name="T83" fmla="*/ 1 h 228"/>
                <a:gd name="T84" fmla="*/ 1 w 175"/>
                <a:gd name="T85" fmla="*/ 1 h 228"/>
                <a:gd name="T86" fmla="*/ 1 w 175"/>
                <a:gd name="T87" fmla="*/ 1 h 228"/>
                <a:gd name="T88" fmla="*/ 1 w 175"/>
                <a:gd name="T89" fmla="*/ 1 h 228"/>
                <a:gd name="T90" fmla="*/ 1 w 175"/>
                <a:gd name="T91" fmla="*/ 1 h 228"/>
                <a:gd name="T92" fmla="*/ 1 w 175"/>
                <a:gd name="T93" fmla="*/ 1 h 228"/>
                <a:gd name="T94" fmla="*/ 1 w 175"/>
                <a:gd name="T95" fmla="*/ 1 h 228"/>
                <a:gd name="T96" fmla="*/ 1 w 175"/>
                <a:gd name="T97" fmla="*/ 1 h 228"/>
                <a:gd name="T98" fmla="*/ 1 w 175"/>
                <a:gd name="T99" fmla="*/ 1 h 228"/>
                <a:gd name="T100" fmla="*/ 1 w 175"/>
                <a:gd name="T101" fmla="*/ 1 h 228"/>
                <a:gd name="T102" fmla="*/ 1 w 175"/>
                <a:gd name="T103" fmla="*/ 1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75"/>
                <a:gd name="T157" fmla="*/ 0 h 228"/>
                <a:gd name="T158" fmla="*/ 175 w 175"/>
                <a:gd name="T159" fmla="*/ 228 h 2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75" h="228">
                  <a:moveTo>
                    <a:pt x="108" y="125"/>
                  </a:moveTo>
                  <a:lnTo>
                    <a:pt x="172" y="125"/>
                  </a:lnTo>
                  <a:lnTo>
                    <a:pt x="172" y="108"/>
                  </a:lnTo>
                  <a:lnTo>
                    <a:pt x="143" y="108"/>
                  </a:lnTo>
                  <a:lnTo>
                    <a:pt x="143" y="63"/>
                  </a:lnTo>
                  <a:lnTo>
                    <a:pt x="124" y="63"/>
                  </a:lnTo>
                  <a:lnTo>
                    <a:pt x="124" y="108"/>
                  </a:lnTo>
                  <a:lnTo>
                    <a:pt x="97" y="108"/>
                  </a:lnTo>
                  <a:lnTo>
                    <a:pt x="97" y="46"/>
                  </a:lnTo>
                  <a:lnTo>
                    <a:pt x="164" y="46"/>
                  </a:lnTo>
                  <a:lnTo>
                    <a:pt x="164" y="30"/>
                  </a:lnTo>
                  <a:lnTo>
                    <a:pt x="97" y="30"/>
                  </a:lnTo>
                  <a:lnTo>
                    <a:pt x="97" y="0"/>
                  </a:lnTo>
                  <a:lnTo>
                    <a:pt x="78" y="0"/>
                  </a:lnTo>
                  <a:lnTo>
                    <a:pt x="78" y="30"/>
                  </a:lnTo>
                  <a:lnTo>
                    <a:pt x="12" y="30"/>
                  </a:lnTo>
                  <a:lnTo>
                    <a:pt x="12" y="46"/>
                  </a:lnTo>
                  <a:lnTo>
                    <a:pt x="78" y="46"/>
                  </a:lnTo>
                  <a:lnTo>
                    <a:pt x="78" y="108"/>
                  </a:lnTo>
                  <a:lnTo>
                    <a:pt x="50" y="108"/>
                  </a:lnTo>
                  <a:lnTo>
                    <a:pt x="50" y="63"/>
                  </a:lnTo>
                  <a:lnTo>
                    <a:pt x="32" y="63"/>
                  </a:lnTo>
                  <a:lnTo>
                    <a:pt x="32" y="108"/>
                  </a:lnTo>
                  <a:lnTo>
                    <a:pt x="4" y="108"/>
                  </a:lnTo>
                  <a:lnTo>
                    <a:pt x="4" y="125"/>
                  </a:lnTo>
                  <a:lnTo>
                    <a:pt x="67" y="125"/>
                  </a:lnTo>
                  <a:lnTo>
                    <a:pt x="51" y="144"/>
                  </a:lnTo>
                  <a:lnTo>
                    <a:pt x="35" y="162"/>
                  </a:lnTo>
                  <a:lnTo>
                    <a:pt x="18" y="179"/>
                  </a:lnTo>
                  <a:lnTo>
                    <a:pt x="0" y="195"/>
                  </a:lnTo>
                  <a:lnTo>
                    <a:pt x="12" y="211"/>
                  </a:lnTo>
                  <a:lnTo>
                    <a:pt x="29" y="195"/>
                  </a:lnTo>
                  <a:lnTo>
                    <a:pt x="46" y="176"/>
                  </a:lnTo>
                  <a:lnTo>
                    <a:pt x="64" y="157"/>
                  </a:lnTo>
                  <a:lnTo>
                    <a:pt x="78" y="138"/>
                  </a:lnTo>
                  <a:lnTo>
                    <a:pt x="78" y="228"/>
                  </a:lnTo>
                  <a:lnTo>
                    <a:pt x="97" y="228"/>
                  </a:lnTo>
                  <a:lnTo>
                    <a:pt x="97" y="138"/>
                  </a:lnTo>
                  <a:lnTo>
                    <a:pt x="112" y="157"/>
                  </a:lnTo>
                  <a:lnTo>
                    <a:pt x="129" y="176"/>
                  </a:lnTo>
                  <a:lnTo>
                    <a:pt x="147" y="195"/>
                  </a:lnTo>
                  <a:lnTo>
                    <a:pt x="164" y="211"/>
                  </a:lnTo>
                  <a:lnTo>
                    <a:pt x="175" y="195"/>
                  </a:lnTo>
                  <a:lnTo>
                    <a:pt x="158" y="179"/>
                  </a:lnTo>
                  <a:lnTo>
                    <a:pt x="140" y="162"/>
                  </a:lnTo>
                  <a:lnTo>
                    <a:pt x="124" y="144"/>
                  </a:lnTo>
                  <a:lnTo>
                    <a:pt x="108" y="1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2" name="Rectangle 294"/>
            <p:cNvSpPr>
              <a:spLocks noChangeAspect="1" noChangeArrowheads="1"/>
            </p:cNvSpPr>
            <p:nvPr/>
          </p:nvSpPr>
          <p:spPr bwMode="auto">
            <a:xfrm>
              <a:off x="5270" y="447"/>
              <a:ext cx="11" cy="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tx2"/>
                </a:buClr>
                <a:buFont typeface="Wingdings" pitchFamily="2" charset="2"/>
                <a:buNone/>
              </a:pPr>
              <a:endParaRPr lang="ja-JP" altLang="en-US" sz="140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3" name="Freeform 295"/>
            <p:cNvSpPr>
              <a:spLocks noChangeAspect="1"/>
            </p:cNvSpPr>
            <p:nvPr/>
          </p:nvSpPr>
          <p:spPr bwMode="auto">
            <a:xfrm>
              <a:off x="5213" y="439"/>
              <a:ext cx="52" cy="33"/>
            </a:xfrm>
            <a:custGeom>
              <a:avLst/>
              <a:gdLst>
                <a:gd name="T0" fmla="*/ 0 w 106"/>
                <a:gd name="T1" fmla="*/ 0 h 67"/>
                <a:gd name="T2" fmla="*/ 0 w 106"/>
                <a:gd name="T3" fmla="*/ 0 h 67"/>
                <a:gd name="T4" fmla="*/ 0 w 106"/>
                <a:gd name="T5" fmla="*/ 0 h 67"/>
                <a:gd name="T6" fmla="*/ 0 w 106"/>
                <a:gd name="T7" fmla="*/ 0 h 67"/>
                <a:gd name="T8" fmla="*/ 0 w 106"/>
                <a:gd name="T9" fmla="*/ 0 h 67"/>
                <a:gd name="T10" fmla="*/ 0 w 106"/>
                <a:gd name="T11" fmla="*/ 0 h 67"/>
                <a:gd name="T12" fmla="*/ 0 w 106"/>
                <a:gd name="T13" fmla="*/ 0 h 67"/>
                <a:gd name="T14" fmla="*/ 0 w 106"/>
                <a:gd name="T15" fmla="*/ 0 h 67"/>
                <a:gd name="T16" fmla="*/ 0 w 106"/>
                <a:gd name="T17" fmla="*/ 0 h 67"/>
                <a:gd name="T18" fmla="*/ 0 w 106"/>
                <a:gd name="T19" fmla="*/ 0 h 67"/>
                <a:gd name="T20" fmla="*/ 0 w 106"/>
                <a:gd name="T21" fmla="*/ 0 h 67"/>
                <a:gd name="T22" fmla="*/ 0 w 106"/>
                <a:gd name="T23" fmla="*/ 0 h 67"/>
                <a:gd name="T24" fmla="*/ 0 w 106"/>
                <a:gd name="T25" fmla="*/ 0 h 67"/>
                <a:gd name="T26" fmla="*/ 0 w 106"/>
                <a:gd name="T27" fmla="*/ 0 h 67"/>
                <a:gd name="T28" fmla="*/ 0 w 106"/>
                <a:gd name="T29" fmla="*/ 0 h 67"/>
                <a:gd name="T30" fmla="*/ 0 w 106"/>
                <a:gd name="T31" fmla="*/ 0 h 67"/>
                <a:gd name="T32" fmla="*/ 0 w 106"/>
                <a:gd name="T33" fmla="*/ 0 h 67"/>
                <a:gd name="T34" fmla="*/ 0 w 106"/>
                <a:gd name="T35" fmla="*/ 0 h 67"/>
                <a:gd name="T36" fmla="*/ 0 w 106"/>
                <a:gd name="T37" fmla="*/ 0 h 67"/>
                <a:gd name="T38" fmla="*/ 0 w 106"/>
                <a:gd name="T39" fmla="*/ 0 h 67"/>
                <a:gd name="T40" fmla="*/ 0 w 106"/>
                <a:gd name="T41" fmla="*/ 0 h 67"/>
                <a:gd name="T42" fmla="*/ 0 w 106"/>
                <a:gd name="T43" fmla="*/ 0 h 67"/>
                <a:gd name="T44" fmla="*/ 0 w 106"/>
                <a:gd name="T45" fmla="*/ 0 h 67"/>
                <a:gd name="T46" fmla="*/ 0 w 106"/>
                <a:gd name="T47" fmla="*/ 0 h 6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06"/>
                <a:gd name="T73" fmla="*/ 0 h 67"/>
                <a:gd name="T74" fmla="*/ 106 w 106"/>
                <a:gd name="T75" fmla="*/ 67 h 6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06" h="67">
                  <a:moveTo>
                    <a:pt x="70" y="8"/>
                  </a:moveTo>
                  <a:lnTo>
                    <a:pt x="70" y="8"/>
                  </a:lnTo>
                  <a:lnTo>
                    <a:pt x="65" y="2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49" y="3"/>
                  </a:lnTo>
                  <a:lnTo>
                    <a:pt x="44" y="8"/>
                  </a:lnTo>
                  <a:lnTo>
                    <a:pt x="24" y="30"/>
                  </a:lnTo>
                  <a:lnTo>
                    <a:pt x="0" y="51"/>
                  </a:lnTo>
                  <a:lnTo>
                    <a:pt x="9" y="67"/>
                  </a:lnTo>
                  <a:lnTo>
                    <a:pt x="35" y="43"/>
                  </a:lnTo>
                  <a:lnTo>
                    <a:pt x="57" y="17"/>
                  </a:lnTo>
                  <a:lnTo>
                    <a:pt x="74" y="35"/>
                  </a:lnTo>
                  <a:lnTo>
                    <a:pt x="97" y="56"/>
                  </a:lnTo>
                  <a:lnTo>
                    <a:pt x="106" y="41"/>
                  </a:lnTo>
                  <a:lnTo>
                    <a:pt x="89" y="25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4" name="Freeform 296"/>
            <p:cNvSpPr>
              <a:spLocks noChangeAspect="1"/>
            </p:cNvSpPr>
            <p:nvPr/>
          </p:nvSpPr>
          <p:spPr bwMode="auto">
            <a:xfrm>
              <a:off x="5278" y="440"/>
              <a:ext cx="22" cy="105"/>
            </a:xfrm>
            <a:custGeom>
              <a:avLst/>
              <a:gdLst>
                <a:gd name="T0" fmla="*/ 1 w 42"/>
                <a:gd name="T1" fmla="*/ 0 h 213"/>
                <a:gd name="T2" fmla="*/ 1 w 42"/>
                <a:gd name="T3" fmla="*/ 0 h 213"/>
                <a:gd name="T4" fmla="*/ 1 w 42"/>
                <a:gd name="T5" fmla="*/ 0 h 213"/>
                <a:gd name="T6" fmla="*/ 1 w 42"/>
                <a:gd name="T7" fmla="*/ 0 h 213"/>
                <a:gd name="T8" fmla="*/ 1 w 42"/>
                <a:gd name="T9" fmla="*/ 0 h 213"/>
                <a:gd name="T10" fmla="*/ 1 w 42"/>
                <a:gd name="T11" fmla="*/ 0 h 213"/>
                <a:gd name="T12" fmla="*/ 0 w 42"/>
                <a:gd name="T13" fmla="*/ 0 h 213"/>
                <a:gd name="T14" fmla="*/ 0 w 42"/>
                <a:gd name="T15" fmla="*/ 0 h 213"/>
                <a:gd name="T16" fmla="*/ 1 w 42"/>
                <a:gd name="T17" fmla="*/ 0 h 213"/>
                <a:gd name="T18" fmla="*/ 1 w 42"/>
                <a:gd name="T19" fmla="*/ 0 h 213"/>
                <a:gd name="T20" fmla="*/ 1 w 42"/>
                <a:gd name="T21" fmla="*/ 0 h 213"/>
                <a:gd name="T22" fmla="*/ 1 w 42"/>
                <a:gd name="T23" fmla="*/ 0 h 213"/>
                <a:gd name="T24" fmla="*/ 1 w 42"/>
                <a:gd name="T25" fmla="*/ 0 h 213"/>
                <a:gd name="T26" fmla="*/ 1 w 42"/>
                <a:gd name="T27" fmla="*/ 0 h 213"/>
                <a:gd name="T28" fmla="*/ 1 w 42"/>
                <a:gd name="T29" fmla="*/ 0 h 213"/>
                <a:gd name="T30" fmla="*/ 1 w 42"/>
                <a:gd name="T31" fmla="*/ 0 h 2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2"/>
                <a:gd name="T49" fmla="*/ 0 h 213"/>
                <a:gd name="T50" fmla="*/ 42 w 42"/>
                <a:gd name="T51" fmla="*/ 213 h 21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2" h="213">
                  <a:moveTo>
                    <a:pt x="23" y="0"/>
                  </a:moveTo>
                  <a:lnTo>
                    <a:pt x="23" y="189"/>
                  </a:lnTo>
                  <a:lnTo>
                    <a:pt x="21" y="194"/>
                  </a:lnTo>
                  <a:lnTo>
                    <a:pt x="19" y="196"/>
                  </a:lnTo>
                  <a:lnTo>
                    <a:pt x="16" y="196"/>
                  </a:lnTo>
                  <a:lnTo>
                    <a:pt x="0" y="196"/>
                  </a:lnTo>
                  <a:lnTo>
                    <a:pt x="0" y="213"/>
                  </a:lnTo>
                  <a:lnTo>
                    <a:pt x="23" y="213"/>
                  </a:lnTo>
                  <a:lnTo>
                    <a:pt x="30" y="213"/>
                  </a:lnTo>
                  <a:lnTo>
                    <a:pt x="37" y="208"/>
                  </a:lnTo>
                  <a:lnTo>
                    <a:pt x="40" y="202"/>
                  </a:lnTo>
                  <a:lnTo>
                    <a:pt x="42" y="194"/>
                  </a:lnTo>
                  <a:lnTo>
                    <a:pt x="4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5" name="Freeform 297"/>
            <p:cNvSpPr>
              <a:spLocks noChangeAspect="1" noEditPoints="1"/>
            </p:cNvSpPr>
            <p:nvPr/>
          </p:nvSpPr>
          <p:spPr bwMode="auto">
            <a:xfrm>
              <a:off x="5213" y="458"/>
              <a:ext cx="52" cy="86"/>
            </a:xfrm>
            <a:custGeom>
              <a:avLst/>
              <a:gdLst>
                <a:gd name="T0" fmla="*/ 1 w 102"/>
                <a:gd name="T1" fmla="*/ 0 h 173"/>
                <a:gd name="T2" fmla="*/ 1 w 102"/>
                <a:gd name="T3" fmla="*/ 0 h 173"/>
                <a:gd name="T4" fmla="*/ 1 w 102"/>
                <a:gd name="T5" fmla="*/ 0 h 173"/>
                <a:gd name="T6" fmla="*/ 1 w 102"/>
                <a:gd name="T7" fmla="*/ 0 h 173"/>
                <a:gd name="T8" fmla="*/ 1 w 102"/>
                <a:gd name="T9" fmla="*/ 0 h 173"/>
                <a:gd name="T10" fmla="*/ 1 w 102"/>
                <a:gd name="T11" fmla="*/ 0 h 173"/>
                <a:gd name="T12" fmla="*/ 1 w 102"/>
                <a:gd name="T13" fmla="*/ 0 h 173"/>
                <a:gd name="T14" fmla="*/ 1 w 102"/>
                <a:gd name="T15" fmla="*/ 0 h 173"/>
                <a:gd name="T16" fmla="*/ 1 w 102"/>
                <a:gd name="T17" fmla="*/ 0 h 173"/>
                <a:gd name="T18" fmla="*/ 1 w 102"/>
                <a:gd name="T19" fmla="*/ 0 h 173"/>
                <a:gd name="T20" fmla="*/ 1 w 102"/>
                <a:gd name="T21" fmla="*/ 0 h 173"/>
                <a:gd name="T22" fmla="*/ 1 w 102"/>
                <a:gd name="T23" fmla="*/ 0 h 173"/>
                <a:gd name="T24" fmla="*/ 1 w 102"/>
                <a:gd name="T25" fmla="*/ 0 h 173"/>
                <a:gd name="T26" fmla="*/ 1 w 102"/>
                <a:gd name="T27" fmla="*/ 0 h 173"/>
                <a:gd name="T28" fmla="*/ 1 w 102"/>
                <a:gd name="T29" fmla="*/ 0 h 173"/>
                <a:gd name="T30" fmla="*/ 1 w 102"/>
                <a:gd name="T31" fmla="*/ 0 h 173"/>
                <a:gd name="T32" fmla="*/ 1 w 102"/>
                <a:gd name="T33" fmla="*/ 0 h 173"/>
                <a:gd name="T34" fmla="*/ 1 w 102"/>
                <a:gd name="T35" fmla="*/ 0 h 173"/>
                <a:gd name="T36" fmla="*/ 1 w 102"/>
                <a:gd name="T37" fmla="*/ 0 h 173"/>
                <a:gd name="T38" fmla="*/ 1 w 102"/>
                <a:gd name="T39" fmla="*/ 0 h 173"/>
                <a:gd name="T40" fmla="*/ 1 w 102"/>
                <a:gd name="T41" fmla="*/ 0 h 173"/>
                <a:gd name="T42" fmla="*/ 1 w 102"/>
                <a:gd name="T43" fmla="*/ 0 h 173"/>
                <a:gd name="T44" fmla="*/ 1 w 102"/>
                <a:gd name="T45" fmla="*/ 0 h 173"/>
                <a:gd name="T46" fmla="*/ 1 w 102"/>
                <a:gd name="T47" fmla="*/ 0 h 173"/>
                <a:gd name="T48" fmla="*/ 1 w 102"/>
                <a:gd name="T49" fmla="*/ 0 h 173"/>
                <a:gd name="T50" fmla="*/ 1 w 102"/>
                <a:gd name="T51" fmla="*/ 0 h 173"/>
                <a:gd name="T52" fmla="*/ 1 w 102"/>
                <a:gd name="T53" fmla="*/ 0 h 173"/>
                <a:gd name="T54" fmla="*/ 1 w 102"/>
                <a:gd name="T55" fmla="*/ 0 h 173"/>
                <a:gd name="T56" fmla="*/ 1 w 102"/>
                <a:gd name="T57" fmla="*/ 0 h 173"/>
                <a:gd name="T58" fmla="*/ 1 w 102"/>
                <a:gd name="T59" fmla="*/ 0 h 173"/>
                <a:gd name="T60" fmla="*/ 1 w 102"/>
                <a:gd name="T61" fmla="*/ 0 h 173"/>
                <a:gd name="T62" fmla="*/ 1 w 102"/>
                <a:gd name="T63" fmla="*/ 0 h 173"/>
                <a:gd name="T64" fmla="*/ 1 w 102"/>
                <a:gd name="T65" fmla="*/ 0 h 173"/>
                <a:gd name="T66" fmla="*/ 1 w 102"/>
                <a:gd name="T67" fmla="*/ 0 h 173"/>
                <a:gd name="T68" fmla="*/ 1 w 102"/>
                <a:gd name="T69" fmla="*/ 0 h 173"/>
                <a:gd name="T70" fmla="*/ 1 w 102"/>
                <a:gd name="T71" fmla="*/ 0 h 173"/>
                <a:gd name="T72" fmla="*/ 1 w 102"/>
                <a:gd name="T73" fmla="*/ 0 h 173"/>
                <a:gd name="T74" fmla="*/ 1 w 102"/>
                <a:gd name="T75" fmla="*/ 0 h 173"/>
                <a:gd name="T76" fmla="*/ 1 w 102"/>
                <a:gd name="T77" fmla="*/ 0 h 173"/>
                <a:gd name="T78" fmla="*/ 1 w 102"/>
                <a:gd name="T79" fmla="*/ 0 h 173"/>
                <a:gd name="T80" fmla="*/ 1 w 102"/>
                <a:gd name="T81" fmla="*/ 0 h 173"/>
                <a:gd name="T82" fmla="*/ 1 w 102"/>
                <a:gd name="T83" fmla="*/ 0 h 173"/>
                <a:gd name="T84" fmla="*/ 1 w 102"/>
                <a:gd name="T85" fmla="*/ 0 h 173"/>
                <a:gd name="T86" fmla="*/ 1 w 102"/>
                <a:gd name="T87" fmla="*/ 0 h 173"/>
                <a:gd name="T88" fmla="*/ 1 w 102"/>
                <a:gd name="T89" fmla="*/ 0 h 173"/>
                <a:gd name="T90" fmla="*/ 1 w 102"/>
                <a:gd name="T91" fmla="*/ 0 h 173"/>
                <a:gd name="T92" fmla="*/ 1 w 102"/>
                <a:gd name="T93" fmla="*/ 0 h 173"/>
                <a:gd name="T94" fmla="*/ 1 w 102"/>
                <a:gd name="T95" fmla="*/ 0 h 17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2"/>
                <a:gd name="T145" fmla="*/ 0 h 173"/>
                <a:gd name="T146" fmla="*/ 102 w 102"/>
                <a:gd name="T147" fmla="*/ 173 h 17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2" h="173">
                  <a:moveTo>
                    <a:pt x="88" y="114"/>
                  </a:moveTo>
                  <a:lnTo>
                    <a:pt x="40" y="114"/>
                  </a:lnTo>
                  <a:lnTo>
                    <a:pt x="35" y="116"/>
                  </a:lnTo>
                  <a:lnTo>
                    <a:pt x="30" y="117"/>
                  </a:lnTo>
                  <a:lnTo>
                    <a:pt x="32" y="100"/>
                  </a:lnTo>
                  <a:lnTo>
                    <a:pt x="84" y="100"/>
                  </a:lnTo>
                  <a:lnTo>
                    <a:pt x="89" y="100"/>
                  </a:lnTo>
                  <a:lnTo>
                    <a:pt x="94" y="97"/>
                  </a:lnTo>
                  <a:lnTo>
                    <a:pt x="96" y="92"/>
                  </a:lnTo>
                  <a:lnTo>
                    <a:pt x="97" y="87"/>
                  </a:lnTo>
                  <a:lnTo>
                    <a:pt x="97" y="38"/>
                  </a:lnTo>
                  <a:lnTo>
                    <a:pt x="96" y="31"/>
                  </a:lnTo>
                  <a:lnTo>
                    <a:pt x="94" y="27"/>
                  </a:lnTo>
                  <a:lnTo>
                    <a:pt x="89" y="25"/>
                  </a:lnTo>
                  <a:lnTo>
                    <a:pt x="84" y="24"/>
                  </a:lnTo>
                  <a:lnTo>
                    <a:pt x="65" y="24"/>
                  </a:lnTo>
                  <a:lnTo>
                    <a:pt x="65" y="0"/>
                  </a:lnTo>
                  <a:lnTo>
                    <a:pt x="48" y="0"/>
                  </a:lnTo>
                  <a:lnTo>
                    <a:pt x="48" y="24"/>
                  </a:lnTo>
                  <a:lnTo>
                    <a:pt x="27" y="24"/>
                  </a:lnTo>
                  <a:lnTo>
                    <a:pt x="23" y="25"/>
                  </a:lnTo>
                  <a:lnTo>
                    <a:pt x="18" y="27"/>
                  </a:lnTo>
                  <a:lnTo>
                    <a:pt x="16" y="31"/>
                  </a:lnTo>
                  <a:lnTo>
                    <a:pt x="15" y="38"/>
                  </a:lnTo>
                  <a:lnTo>
                    <a:pt x="15" y="79"/>
                  </a:lnTo>
                  <a:lnTo>
                    <a:pt x="15" y="105"/>
                  </a:lnTo>
                  <a:lnTo>
                    <a:pt x="11" y="125"/>
                  </a:lnTo>
                  <a:lnTo>
                    <a:pt x="7" y="143"/>
                  </a:lnTo>
                  <a:lnTo>
                    <a:pt x="0" y="160"/>
                  </a:lnTo>
                  <a:lnTo>
                    <a:pt x="15" y="170"/>
                  </a:lnTo>
                  <a:lnTo>
                    <a:pt x="21" y="154"/>
                  </a:lnTo>
                  <a:lnTo>
                    <a:pt x="27" y="138"/>
                  </a:lnTo>
                  <a:lnTo>
                    <a:pt x="27" y="160"/>
                  </a:lnTo>
                  <a:lnTo>
                    <a:pt x="27" y="166"/>
                  </a:lnTo>
                  <a:lnTo>
                    <a:pt x="30" y="170"/>
                  </a:lnTo>
                  <a:lnTo>
                    <a:pt x="34" y="173"/>
                  </a:lnTo>
                  <a:lnTo>
                    <a:pt x="40" y="173"/>
                  </a:lnTo>
                  <a:lnTo>
                    <a:pt x="88" y="173"/>
                  </a:lnTo>
                  <a:lnTo>
                    <a:pt x="94" y="173"/>
                  </a:lnTo>
                  <a:lnTo>
                    <a:pt x="97" y="170"/>
                  </a:lnTo>
                  <a:lnTo>
                    <a:pt x="100" y="166"/>
                  </a:lnTo>
                  <a:lnTo>
                    <a:pt x="102" y="160"/>
                  </a:lnTo>
                  <a:lnTo>
                    <a:pt x="102" y="128"/>
                  </a:lnTo>
                  <a:lnTo>
                    <a:pt x="100" y="122"/>
                  </a:lnTo>
                  <a:lnTo>
                    <a:pt x="97" y="117"/>
                  </a:lnTo>
                  <a:lnTo>
                    <a:pt x="94" y="116"/>
                  </a:lnTo>
                  <a:lnTo>
                    <a:pt x="88" y="114"/>
                  </a:lnTo>
                  <a:close/>
                  <a:moveTo>
                    <a:pt x="75" y="85"/>
                  </a:moveTo>
                  <a:lnTo>
                    <a:pt x="32" y="85"/>
                  </a:lnTo>
                  <a:lnTo>
                    <a:pt x="32" y="68"/>
                  </a:lnTo>
                  <a:lnTo>
                    <a:pt x="78" y="68"/>
                  </a:lnTo>
                  <a:lnTo>
                    <a:pt x="78" y="81"/>
                  </a:lnTo>
                  <a:lnTo>
                    <a:pt x="78" y="84"/>
                  </a:lnTo>
                  <a:lnTo>
                    <a:pt x="75" y="85"/>
                  </a:lnTo>
                  <a:close/>
                  <a:moveTo>
                    <a:pt x="37" y="38"/>
                  </a:moveTo>
                  <a:lnTo>
                    <a:pt x="75" y="38"/>
                  </a:lnTo>
                  <a:lnTo>
                    <a:pt x="78" y="39"/>
                  </a:lnTo>
                  <a:lnTo>
                    <a:pt x="78" y="43"/>
                  </a:lnTo>
                  <a:lnTo>
                    <a:pt x="78" y="54"/>
                  </a:lnTo>
                  <a:lnTo>
                    <a:pt x="32" y="54"/>
                  </a:lnTo>
                  <a:lnTo>
                    <a:pt x="32" y="43"/>
                  </a:lnTo>
                  <a:lnTo>
                    <a:pt x="34" y="39"/>
                  </a:lnTo>
                  <a:lnTo>
                    <a:pt x="37" y="38"/>
                  </a:lnTo>
                  <a:close/>
                  <a:moveTo>
                    <a:pt x="83" y="154"/>
                  </a:moveTo>
                  <a:lnTo>
                    <a:pt x="83" y="154"/>
                  </a:lnTo>
                  <a:lnTo>
                    <a:pt x="83" y="157"/>
                  </a:lnTo>
                  <a:lnTo>
                    <a:pt x="80" y="157"/>
                  </a:lnTo>
                  <a:lnTo>
                    <a:pt x="48" y="157"/>
                  </a:lnTo>
                  <a:lnTo>
                    <a:pt x="45" y="157"/>
                  </a:lnTo>
                  <a:lnTo>
                    <a:pt x="45" y="154"/>
                  </a:lnTo>
                  <a:lnTo>
                    <a:pt x="45" y="133"/>
                  </a:lnTo>
                  <a:lnTo>
                    <a:pt x="45" y="130"/>
                  </a:lnTo>
                  <a:lnTo>
                    <a:pt x="48" y="128"/>
                  </a:lnTo>
                  <a:lnTo>
                    <a:pt x="80" y="128"/>
                  </a:lnTo>
                  <a:lnTo>
                    <a:pt x="83" y="130"/>
                  </a:lnTo>
                  <a:lnTo>
                    <a:pt x="83" y="133"/>
                  </a:lnTo>
                  <a:lnTo>
                    <a:pt x="83" y="1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6" name="Freeform 298"/>
            <p:cNvSpPr>
              <a:spLocks noChangeAspect="1" noEditPoints="1"/>
            </p:cNvSpPr>
            <p:nvPr/>
          </p:nvSpPr>
          <p:spPr bwMode="auto">
            <a:xfrm>
              <a:off x="5323" y="440"/>
              <a:ext cx="88" cy="107"/>
            </a:xfrm>
            <a:custGeom>
              <a:avLst/>
              <a:gdLst>
                <a:gd name="T0" fmla="*/ 1 w 176"/>
                <a:gd name="T1" fmla="*/ 0 h 215"/>
                <a:gd name="T2" fmla="*/ 1 w 176"/>
                <a:gd name="T3" fmla="*/ 0 h 215"/>
                <a:gd name="T4" fmla="*/ 1 w 176"/>
                <a:gd name="T5" fmla="*/ 0 h 215"/>
                <a:gd name="T6" fmla="*/ 1 w 176"/>
                <a:gd name="T7" fmla="*/ 0 h 215"/>
                <a:gd name="T8" fmla="*/ 1 w 176"/>
                <a:gd name="T9" fmla="*/ 0 h 215"/>
                <a:gd name="T10" fmla="*/ 1 w 176"/>
                <a:gd name="T11" fmla="*/ 0 h 215"/>
                <a:gd name="T12" fmla="*/ 1 w 176"/>
                <a:gd name="T13" fmla="*/ 0 h 215"/>
                <a:gd name="T14" fmla="*/ 1 w 176"/>
                <a:gd name="T15" fmla="*/ 0 h 215"/>
                <a:gd name="T16" fmla="*/ 1 w 176"/>
                <a:gd name="T17" fmla="*/ 0 h 215"/>
                <a:gd name="T18" fmla="*/ 1 w 176"/>
                <a:gd name="T19" fmla="*/ 0 h 215"/>
                <a:gd name="T20" fmla="*/ 1 w 176"/>
                <a:gd name="T21" fmla="*/ 0 h 215"/>
                <a:gd name="T22" fmla="*/ 1 w 176"/>
                <a:gd name="T23" fmla="*/ 0 h 215"/>
                <a:gd name="T24" fmla="*/ 1 w 176"/>
                <a:gd name="T25" fmla="*/ 0 h 215"/>
                <a:gd name="T26" fmla="*/ 1 w 176"/>
                <a:gd name="T27" fmla="*/ 0 h 215"/>
                <a:gd name="T28" fmla="*/ 1 w 176"/>
                <a:gd name="T29" fmla="*/ 0 h 215"/>
                <a:gd name="T30" fmla="*/ 1 w 176"/>
                <a:gd name="T31" fmla="*/ 0 h 215"/>
                <a:gd name="T32" fmla="*/ 1 w 176"/>
                <a:gd name="T33" fmla="*/ 0 h 215"/>
                <a:gd name="T34" fmla="*/ 1 w 176"/>
                <a:gd name="T35" fmla="*/ 0 h 215"/>
                <a:gd name="T36" fmla="*/ 1 w 176"/>
                <a:gd name="T37" fmla="*/ 0 h 215"/>
                <a:gd name="T38" fmla="*/ 1 w 176"/>
                <a:gd name="T39" fmla="*/ 0 h 215"/>
                <a:gd name="T40" fmla="*/ 1 w 176"/>
                <a:gd name="T41" fmla="*/ 0 h 215"/>
                <a:gd name="T42" fmla="*/ 1 w 176"/>
                <a:gd name="T43" fmla="*/ 0 h 215"/>
                <a:gd name="T44" fmla="*/ 1 w 176"/>
                <a:gd name="T45" fmla="*/ 0 h 215"/>
                <a:gd name="T46" fmla="*/ 1 w 176"/>
                <a:gd name="T47" fmla="*/ 0 h 215"/>
                <a:gd name="T48" fmla="*/ 1 w 176"/>
                <a:gd name="T49" fmla="*/ 0 h 215"/>
                <a:gd name="T50" fmla="*/ 1 w 176"/>
                <a:gd name="T51" fmla="*/ 0 h 215"/>
                <a:gd name="T52" fmla="*/ 1 w 176"/>
                <a:gd name="T53" fmla="*/ 0 h 215"/>
                <a:gd name="T54" fmla="*/ 1 w 176"/>
                <a:gd name="T55" fmla="*/ 0 h 215"/>
                <a:gd name="T56" fmla="*/ 1 w 176"/>
                <a:gd name="T57" fmla="*/ 0 h 215"/>
                <a:gd name="T58" fmla="*/ 1 w 176"/>
                <a:gd name="T59" fmla="*/ 0 h 215"/>
                <a:gd name="T60" fmla="*/ 1 w 176"/>
                <a:gd name="T61" fmla="*/ 0 h 215"/>
                <a:gd name="T62" fmla="*/ 1 w 176"/>
                <a:gd name="T63" fmla="*/ 0 h 215"/>
                <a:gd name="T64" fmla="*/ 1 w 176"/>
                <a:gd name="T65" fmla="*/ 0 h 215"/>
                <a:gd name="T66" fmla="*/ 1 w 176"/>
                <a:gd name="T67" fmla="*/ 0 h 215"/>
                <a:gd name="T68" fmla="*/ 1 w 176"/>
                <a:gd name="T69" fmla="*/ 0 h 215"/>
                <a:gd name="T70" fmla="*/ 1 w 176"/>
                <a:gd name="T71" fmla="*/ 0 h 215"/>
                <a:gd name="T72" fmla="*/ 1 w 176"/>
                <a:gd name="T73" fmla="*/ 0 h 215"/>
                <a:gd name="T74" fmla="*/ 1 w 176"/>
                <a:gd name="T75" fmla="*/ 0 h 215"/>
                <a:gd name="T76" fmla="*/ 1 w 176"/>
                <a:gd name="T77" fmla="*/ 0 h 215"/>
                <a:gd name="T78" fmla="*/ 1 w 176"/>
                <a:gd name="T79" fmla="*/ 0 h 215"/>
                <a:gd name="T80" fmla="*/ 1 w 176"/>
                <a:gd name="T81" fmla="*/ 0 h 215"/>
                <a:gd name="T82" fmla="*/ 1 w 176"/>
                <a:gd name="T83" fmla="*/ 0 h 215"/>
                <a:gd name="T84" fmla="*/ 1 w 176"/>
                <a:gd name="T85" fmla="*/ 0 h 215"/>
                <a:gd name="T86" fmla="*/ 1 w 176"/>
                <a:gd name="T87" fmla="*/ 0 h 215"/>
                <a:gd name="T88" fmla="*/ 1 w 176"/>
                <a:gd name="T89" fmla="*/ 0 h 215"/>
                <a:gd name="T90" fmla="*/ 1 w 176"/>
                <a:gd name="T91" fmla="*/ 0 h 215"/>
                <a:gd name="T92" fmla="*/ 1 w 176"/>
                <a:gd name="T93" fmla="*/ 0 h 215"/>
                <a:gd name="T94" fmla="*/ 1 w 176"/>
                <a:gd name="T95" fmla="*/ 0 h 215"/>
                <a:gd name="T96" fmla="*/ 1 w 176"/>
                <a:gd name="T97" fmla="*/ 0 h 215"/>
                <a:gd name="T98" fmla="*/ 1 w 176"/>
                <a:gd name="T99" fmla="*/ 0 h 215"/>
                <a:gd name="T100" fmla="*/ 1 w 176"/>
                <a:gd name="T101" fmla="*/ 0 h 215"/>
                <a:gd name="T102" fmla="*/ 1 w 176"/>
                <a:gd name="T103" fmla="*/ 0 h 215"/>
                <a:gd name="T104" fmla="*/ 1 w 176"/>
                <a:gd name="T105" fmla="*/ 0 h 215"/>
                <a:gd name="T106" fmla="*/ 1 w 176"/>
                <a:gd name="T107" fmla="*/ 0 h 215"/>
                <a:gd name="T108" fmla="*/ 1 w 176"/>
                <a:gd name="T109" fmla="*/ 0 h 215"/>
                <a:gd name="T110" fmla="*/ 1 w 176"/>
                <a:gd name="T111" fmla="*/ 0 h 215"/>
                <a:gd name="T112" fmla="*/ 1 w 176"/>
                <a:gd name="T113" fmla="*/ 0 h 215"/>
                <a:gd name="T114" fmla="*/ 1 w 176"/>
                <a:gd name="T115" fmla="*/ 0 h 215"/>
                <a:gd name="T116" fmla="*/ 1 w 176"/>
                <a:gd name="T117" fmla="*/ 0 h 215"/>
                <a:gd name="T118" fmla="*/ 1 w 176"/>
                <a:gd name="T119" fmla="*/ 0 h 215"/>
                <a:gd name="T120" fmla="*/ 1 w 176"/>
                <a:gd name="T121" fmla="*/ 0 h 215"/>
                <a:gd name="T122" fmla="*/ 1 w 176"/>
                <a:gd name="T123" fmla="*/ 0 h 215"/>
                <a:gd name="T124" fmla="*/ 1 w 176"/>
                <a:gd name="T125" fmla="*/ 0 h 2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6"/>
                <a:gd name="T190" fmla="*/ 0 h 215"/>
                <a:gd name="T191" fmla="*/ 176 w 176"/>
                <a:gd name="T192" fmla="*/ 215 h 2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6" h="215">
                  <a:moveTo>
                    <a:pt x="155" y="184"/>
                  </a:moveTo>
                  <a:lnTo>
                    <a:pt x="155" y="184"/>
                  </a:lnTo>
                  <a:lnTo>
                    <a:pt x="154" y="189"/>
                  </a:lnTo>
                  <a:lnTo>
                    <a:pt x="152" y="192"/>
                  </a:lnTo>
                  <a:lnTo>
                    <a:pt x="151" y="196"/>
                  </a:lnTo>
                  <a:lnTo>
                    <a:pt x="146" y="196"/>
                  </a:lnTo>
                  <a:lnTo>
                    <a:pt x="136" y="196"/>
                  </a:lnTo>
                  <a:lnTo>
                    <a:pt x="127" y="196"/>
                  </a:lnTo>
                  <a:lnTo>
                    <a:pt x="122" y="196"/>
                  </a:lnTo>
                  <a:lnTo>
                    <a:pt x="120" y="192"/>
                  </a:lnTo>
                  <a:lnTo>
                    <a:pt x="119" y="189"/>
                  </a:lnTo>
                  <a:lnTo>
                    <a:pt x="117" y="184"/>
                  </a:lnTo>
                  <a:lnTo>
                    <a:pt x="117" y="142"/>
                  </a:lnTo>
                  <a:lnTo>
                    <a:pt x="166" y="142"/>
                  </a:lnTo>
                  <a:lnTo>
                    <a:pt x="166" y="126"/>
                  </a:lnTo>
                  <a:lnTo>
                    <a:pt x="117" y="126"/>
                  </a:lnTo>
                  <a:lnTo>
                    <a:pt x="117" y="86"/>
                  </a:lnTo>
                  <a:lnTo>
                    <a:pt x="139" y="86"/>
                  </a:lnTo>
                  <a:lnTo>
                    <a:pt x="139" y="75"/>
                  </a:lnTo>
                  <a:lnTo>
                    <a:pt x="166" y="95"/>
                  </a:lnTo>
                  <a:lnTo>
                    <a:pt x="176" y="78"/>
                  </a:lnTo>
                  <a:lnTo>
                    <a:pt x="159" y="68"/>
                  </a:lnTo>
                  <a:lnTo>
                    <a:pt x="144" y="56"/>
                  </a:lnTo>
                  <a:lnTo>
                    <a:pt x="165" y="34"/>
                  </a:lnTo>
                  <a:lnTo>
                    <a:pt x="152" y="22"/>
                  </a:lnTo>
                  <a:lnTo>
                    <a:pt x="132" y="45"/>
                  </a:lnTo>
                  <a:lnTo>
                    <a:pt x="119" y="34"/>
                  </a:lnTo>
                  <a:lnTo>
                    <a:pt x="139" y="11"/>
                  </a:lnTo>
                  <a:lnTo>
                    <a:pt x="127" y="0"/>
                  </a:lnTo>
                  <a:lnTo>
                    <a:pt x="108" y="22"/>
                  </a:lnTo>
                  <a:lnTo>
                    <a:pt x="98" y="11"/>
                  </a:lnTo>
                  <a:lnTo>
                    <a:pt x="95" y="7"/>
                  </a:lnTo>
                  <a:lnTo>
                    <a:pt x="90" y="3"/>
                  </a:lnTo>
                  <a:lnTo>
                    <a:pt x="85" y="3"/>
                  </a:lnTo>
                  <a:lnTo>
                    <a:pt x="79" y="2"/>
                  </a:lnTo>
                  <a:lnTo>
                    <a:pt x="32" y="2"/>
                  </a:lnTo>
                  <a:lnTo>
                    <a:pt x="32" y="18"/>
                  </a:lnTo>
                  <a:lnTo>
                    <a:pt x="70" y="18"/>
                  </a:lnTo>
                  <a:lnTo>
                    <a:pt x="57" y="32"/>
                  </a:lnTo>
                  <a:lnTo>
                    <a:pt x="43" y="46"/>
                  </a:lnTo>
                  <a:lnTo>
                    <a:pt x="24" y="22"/>
                  </a:lnTo>
                  <a:lnTo>
                    <a:pt x="11" y="34"/>
                  </a:lnTo>
                  <a:lnTo>
                    <a:pt x="30" y="57"/>
                  </a:lnTo>
                  <a:lnTo>
                    <a:pt x="14" y="68"/>
                  </a:lnTo>
                  <a:lnTo>
                    <a:pt x="0" y="78"/>
                  </a:lnTo>
                  <a:lnTo>
                    <a:pt x="8" y="95"/>
                  </a:lnTo>
                  <a:lnTo>
                    <a:pt x="35" y="75"/>
                  </a:lnTo>
                  <a:lnTo>
                    <a:pt x="35" y="86"/>
                  </a:lnTo>
                  <a:lnTo>
                    <a:pt x="54" y="86"/>
                  </a:lnTo>
                  <a:lnTo>
                    <a:pt x="54" y="95"/>
                  </a:lnTo>
                  <a:lnTo>
                    <a:pt x="52" y="126"/>
                  </a:lnTo>
                  <a:lnTo>
                    <a:pt x="8" y="126"/>
                  </a:lnTo>
                  <a:lnTo>
                    <a:pt x="8" y="142"/>
                  </a:lnTo>
                  <a:lnTo>
                    <a:pt x="49" y="142"/>
                  </a:lnTo>
                  <a:lnTo>
                    <a:pt x="43" y="159"/>
                  </a:lnTo>
                  <a:lnTo>
                    <a:pt x="39" y="167"/>
                  </a:lnTo>
                  <a:lnTo>
                    <a:pt x="35" y="175"/>
                  </a:lnTo>
                  <a:lnTo>
                    <a:pt x="22" y="188"/>
                  </a:lnTo>
                  <a:lnTo>
                    <a:pt x="6" y="199"/>
                  </a:lnTo>
                  <a:lnTo>
                    <a:pt x="16" y="215"/>
                  </a:lnTo>
                  <a:lnTo>
                    <a:pt x="25" y="208"/>
                  </a:lnTo>
                  <a:lnTo>
                    <a:pt x="35" y="200"/>
                  </a:lnTo>
                  <a:lnTo>
                    <a:pt x="43" y="192"/>
                  </a:lnTo>
                  <a:lnTo>
                    <a:pt x="51" y="184"/>
                  </a:lnTo>
                  <a:lnTo>
                    <a:pt x="57" y="175"/>
                  </a:lnTo>
                  <a:lnTo>
                    <a:pt x="62" y="164"/>
                  </a:lnTo>
                  <a:lnTo>
                    <a:pt x="65" y="154"/>
                  </a:lnTo>
                  <a:lnTo>
                    <a:pt x="68" y="142"/>
                  </a:lnTo>
                  <a:lnTo>
                    <a:pt x="100" y="142"/>
                  </a:lnTo>
                  <a:lnTo>
                    <a:pt x="100" y="191"/>
                  </a:lnTo>
                  <a:lnTo>
                    <a:pt x="100" y="200"/>
                  </a:lnTo>
                  <a:lnTo>
                    <a:pt x="105" y="207"/>
                  </a:lnTo>
                  <a:lnTo>
                    <a:pt x="108" y="210"/>
                  </a:lnTo>
                  <a:lnTo>
                    <a:pt x="111" y="211"/>
                  </a:lnTo>
                  <a:lnTo>
                    <a:pt x="122" y="213"/>
                  </a:lnTo>
                  <a:lnTo>
                    <a:pt x="136" y="213"/>
                  </a:lnTo>
                  <a:lnTo>
                    <a:pt x="149" y="213"/>
                  </a:lnTo>
                  <a:lnTo>
                    <a:pt x="160" y="211"/>
                  </a:lnTo>
                  <a:lnTo>
                    <a:pt x="163" y="210"/>
                  </a:lnTo>
                  <a:lnTo>
                    <a:pt x="166" y="207"/>
                  </a:lnTo>
                  <a:lnTo>
                    <a:pt x="171" y="200"/>
                  </a:lnTo>
                  <a:lnTo>
                    <a:pt x="171" y="191"/>
                  </a:lnTo>
                  <a:lnTo>
                    <a:pt x="171" y="165"/>
                  </a:lnTo>
                  <a:lnTo>
                    <a:pt x="155" y="165"/>
                  </a:lnTo>
                  <a:lnTo>
                    <a:pt x="155" y="184"/>
                  </a:lnTo>
                  <a:close/>
                  <a:moveTo>
                    <a:pt x="87" y="24"/>
                  </a:moveTo>
                  <a:lnTo>
                    <a:pt x="87" y="24"/>
                  </a:lnTo>
                  <a:lnTo>
                    <a:pt x="97" y="35"/>
                  </a:lnTo>
                  <a:lnTo>
                    <a:pt x="108" y="48"/>
                  </a:lnTo>
                  <a:lnTo>
                    <a:pt x="133" y="70"/>
                  </a:lnTo>
                  <a:lnTo>
                    <a:pt x="41" y="70"/>
                  </a:lnTo>
                  <a:lnTo>
                    <a:pt x="66" y="48"/>
                  </a:lnTo>
                  <a:lnTo>
                    <a:pt x="87" y="24"/>
                  </a:lnTo>
                  <a:close/>
                  <a:moveTo>
                    <a:pt x="71" y="126"/>
                  </a:moveTo>
                  <a:lnTo>
                    <a:pt x="71" y="126"/>
                  </a:lnTo>
                  <a:lnTo>
                    <a:pt x="73" y="97"/>
                  </a:lnTo>
                  <a:lnTo>
                    <a:pt x="73" y="86"/>
                  </a:lnTo>
                  <a:lnTo>
                    <a:pt x="100" y="86"/>
                  </a:lnTo>
                  <a:lnTo>
                    <a:pt x="100" y="126"/>
                  </a:lnTo>
                  <a:lnTo>
                    <a:pt x="71" y="1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7" name="Freeform 299"/>
            <p:cNvSpPr>
              <a:spLocks noChangeAspect="1" noEditPoints="1"/>
            </p:cNvSpPr>
            <p:nvPr/>
          </p:nvSpPr>
          <p:spPr bwMode="auto">
            <a:xfrm>
              <a:off x="4814" y="705"/>
              <a:ext cx="33" cy="33"/>
            </a:xfrm>
            <a:custGeom>
              <a:avLst/>
              <a:gdLst>
                <a:gd name="T0" fmla="*/ 1 w 65"/>
                <a:gd name="T1" fmla="*/ 1 h 66"/>
                <a:gd name="T2" fmla="*/ 1 w 65"/>
                <a:gd name="T3" fmla="*/ 1 h 66"/>
                <a:gd name="T4" fmla="*/ 1 w 65"/>
                <a:gd name="T5" fmla="*/ 1 h 66"/>
                <a:gd name="T6" fmla="*/ 1 w 65"/>
                <a:gd name="T7" fmla="*/ 1 h 66"/>
                <a:gd name="T8" fmla="*/ 1 w 65"/>
                <a:gd name="T9" fmla="*/ 1 h 66"/>
                <a:gd name="T10" fmla="*/ 1 w 65"/>
                <a:gd name="T11" fmla="*/ 1 h 66"/>
                <a:gd name="T12" fmla="*/ 1 w 65"/>
                <a:gd name="T13" fmla="*/ 1 h 66"/>
                <a:gd name="T14" fmla="*/ 1 w 65"/>
                <a:gd name="T15" fmla="*/ 1 h 66"/>
                <a:gd name="T16" fmla="*/ 1 w 65"/>
                <a:gd name="T17" fmla="*/ 1 h 66"/>
                <a:gd name="T18" fmla="*/ 1 w 65"/>
                <a:gd name="T19" fmla="*/ 1 h 66"/>
                <a:gd name="T20" fmla="*/ 1 w 65"/>
                <a:gd name="T21" fmla="*/ 1 h 66"/>
                <a:gd name="T22" fmla="*/ 1 w 65"/>
                <a:gd name="T23" fmla="*/ 1 h 66"/>
                <a:gd name="T24" fmla="*/ 1 w 65"/>
                <a:gd name="T25" fmla="*/ 1 h 66"/>
                <a:gd name="T26" fmla="*/ 1 w 65"/>
                <a:gd name="T27" fmla="*/ 1 h 66"/>
                <a:gd name="T28" fmla="*/ 1 w 65"/>
                <a:gd name="T29" fmla="*/ 1 h 66"/>
                <a:gd name="T30" fmla="*/ 1 w 65"/>
                <a:gd name="T31" fmla="*/ 1 h 66"/>
                <a:gd name="T32" fmla="*/ 1 w 65"/>
                <a:gd name="T33" fmla="*/ 1 h 66"/>
                <a:gd name="T34" fmla="*/ 1 w 65"/>
                <a:gd name="T35" fmla="*/ 1 h 66"/>
                <a:gd name="T36" fmla="*/ 1 w 65"/>
                <a:gd name="T37" fmla="*/ 1 h 66"/>
                <a:gd name="T38" fmla="*/ 1 w 65"/>
                <a:gd name="T39" fmla="*/ 1 h 66"/>
                <a:gd name="T40" fmla="*/ 1 w 65"/>
                <a:gd name="T41" fmla="*/ 1 h 66"/>
                <a:gd name="T42" fmla="*/ 1 w 65"/>
                <a:gd name="T43" fmla="*/ 1 h 66"/>
                <a:gd name="T44" fmla="*/ 1 w 65"/>
                <a:gd name="T45" fmla="*/ 1 h 66"/>
                <a:gd name="T46" fmla="*/ 1 w 65"/>
                <a:gd name="T47" fmla="*/ 1 h 66"/>
                <a:gd name="T48" fmla="*/ 0 w 65"/>
                <a:gd name="T49" fmla="*/ 1 h 66"/>
                <a:gd name="T50" fmla="*/ 0 w 65"/>
                <a:gd name="T51" fmla="*/ 1 h 66"/>
                <a:gd name="T52" fmla="*/ 0 w 65"/>
                <a:gd name="T53" fmla="*/ 1 h 66"/>
                <a:gd name="T54" fmla="*/ 0 w 65"/>
                <a:gd name="T55" fmla="*/ 1 h 66"/>
                <a:gd name="T56" fmla="*/ 1 w 65"/>
                <a:gd name="T57" fmla="*/ 1 h 66"/>
                <a:gd name="T58" fmla="*/ 1 w 65"/>
                <a:gd name="T59" fmla="*/ 1 h 66"/>
                <a:gd name="T60" fmla="*/ 1 w 65"/>
                <a:gd name="T61" fmla="*/ 1 h 66"/>
                <a:gd name="T62" fmla="*/ 1 w 65"/>
                <a:gd name="T63" fmla="*/ 1 h 66"/>
                <a:gd name="T64" fmla="*/ 1 w 65"/>
                <a:gd name="T65" fmla="*/ 1 h 66"/>
                <a:gd name="T66" fmla="*/ 1 w 65"/>
                <a:gd name="T67" fmla="*/ 0 h 66"/>
                <a:gd name="T68" fmla="*/ 1 w 65"/>
                <a:gd name="T69" fmla="*/ 0 h 66"/>
                <a:gd name="T70" fmla="*/ 1 w 65"/>
                <a:gd name="T71" fmla="*/ 0 h 66"/>
                <a:gd name="T72" fmla="*/ 1 w 65"/>
                <a:gd name="T73" fmla="*/ 0 h 66"/>
                <a:gd name="T74" fmla="*/ 1 w 65"/>
                <a:gd name="T75" fmla="*/ 1 h 66"/>
                <a:gd name="T76" fmla="*/ 1 w 65"/>
                <a:gd name="T77" fmla="*/ 1 h 66"/>
                <a:gd name="T78" fmla="*/ 1 w 65"/>
                <a:gd name="T79" fmla="*/ 1 h 66"/>
                <a:gd name="T80" fmla="*/ 1 w 65"/>
                <a:gd name="T81" fmla="*/ 1 h 66"/>
                <a:gd name="T82" fmla="*/ 1 w 65"/>
                <a:gd name="T83" fmla="*/ 1 h 66"/>
                <a:gd name="T84" fmla="*/ 1 w 65"/>
                <a:gd name="T85" fmla="*/ 1 h 66"/>
                <a:gd name="T86" fmla="*/ 1 w 65"/>
                <a:gd name="T87" fmla="*/ 1 h 66"/>
                <a:gd name="T88" fmla="*/ 1 w 65"/>
                <a:gd name="T89" fmla="*/ 1 h 66"/>
                <a:gd name="T90" fmla="*/ 1 w 65"/>
                <a:gd name="T91" fmla="*/ 1 h 66"/>
                <a:gd name="T92" fmla="*/ 1 w 65"/>
                <a:gd name="T93" fmla="*/ 1 h 66"/>
                <a:gd name="T94" fmla="*/ 1 w 65"/>
                <a:gd name="T95" fmla="*/ 1 h 66"/>
                <a:gd name="T96" fmla="*/ 1 w 65"/>
                <a:gd name="T97" fmla="*/ 1 h 66"/>
                <a:gd name="T98" fmla="*/ 1 w 65"/>
                <a:gd name="T99" fmla="*/ 1 h 66"/>
                <a:gd name="T100" fmla="*/ 1 w 65"/>
                <a:gd name="T101" fmla="*/ 1 h 66"/>
                <a:gd name="T102" fmla="*/ 1 w 65"/>
                <a:gd name="T103" fmla="*/ 1 h 66"/>
                <a:gd name="T104" fmla="*/ 1 w 65"/>
                <a:gd name="T105" fmla="*/ 1 h 66"/>
                <a:gd name="T106" fmla="*/ 1 w 65"/>
                <a:gd name="T107" fmla="*/ 1 h 66"/>
                <a:gd name="T108" fmla="*/ 1 w 65"/>
                <a:gd name="T109" fmla="*/ 1 h 66"/>
                <a:gd name="T110" fmla="*/ 1 w 65"/>
                <a:gd name="T111" fmla="*/ 1 h 66"/>
                <a:gd name="T112" fmla="*/ 1 w 65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5"/>
                <a:gd name="T172" fmla="*/ 0 h 66"/>
                <a:gd name="T173" fmla="*/ 65 w 65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5" h="66">
                  <a:moveTo>
                    <a:pt x="65" y="39"/>
                  </a:moveTo>
                  <a:lnTo>
                    <a:pt x="19" y="39"/>
                  </a:lnTo>
                  <a:lnTo>
                    <a:pt x="21" y="44"/>
                  </a:lnTo>
                  <a:lnTo>
                    <a:pt x="24" y="47"/>
                  </a:lnTo>
                  <a:lnTo>
                    <a:pt x="29" y="50"/>
                  </a:lnTo>
                  <a:lnTo>
                    <a:pt x="35" y="52"/>
                  </a:lnTo>
                  <a:lnTo>
                    <a:pt x="40" y="50"/>
                  </a:lnTo>
                  <a:lnTo>
                    <a:pt x="43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6" y="60"/>
                  </a:lnTo>
                  <a:lnTo>
                    <a:pt x="49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7" y="66"/>
                  </a:lnTo>
                  <a:lnTo>
                    <a:pt x="21" y="65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5" y="52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8" y="1"/>
                  </a:lnTo>
                  <a:lnTo>
                    <a:pt x="53" y="6"/>
                  </a:lnTo>
                  <a:lnTo>
                    <a:pt x="57" y="11"/>
                  </a:lnTo>
                  <a:lnTo>
                    <a:pt x="62" y="15"/>
                  </a:lnTo>
                  <a:lnTo>
                    <a:pt x="64" y="23"/>
                  </a:lnTo>
                  <a:lnTo>
                    <a:pt x="65" y="30"/>
                  </a:lnTo>
                  <a:lnTo>
                    <a:pt x="65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8" y="14"/>
                  </a:lnTo>
                  <a:lnTo>
                    <a:pt x="34" y="14"/>
                  </a:lnTo>
                  <a:lnTo>
                    <a:pt x="27" y="14"/>
                  </a:lnTo>
                  <a:lnTo>
                    <a:pt x="24" y="17"/>
                  </a:lnTo>
                  <a:lnTo>
                    <a:pt x="21" y="20"/>
                  </a:lnTo>
                  <a:lnTo>
                    <a:pt x="19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8" name="Freeform 300"/>
            <p:cNvSpPr>
              <a:spLocks noChangeAspect="1"/>
            </p:cNvSpPr>
            <p:nvPr/>
          </p:nvSpPr>
          <p:spPr bwMode="auto">
            <a:xfrm>
              <a:off x="4782" y="705"/>
              <a:ext cx="22" cy="30"/>
            </a:xfrm>
            <a:custGeom>
              <a:avLst/>
              <a:gdLst>
                <a:gd name="T0" fmla="*/ 0 w 46"/>
                <a:gd name="T1" fmla="*/ 0 h 65"/>
                <a:gd name="T2" fmla="*/ 0 w 46"/>
                <a:gd name="T3" fmla="*/ 0 h 65"/>
                <a:gd name="T4" fmla="*/ 0 w 46"/>
                <a:gd name="T5" fmla="*/ 0 h 65"/>
                <a:gd name="T6" fmla="*/ 0 w 46"/>
                <a:gd name="T7" fmla="*/ 0 h 65"/>
                <a:gd name="T8" fmla="*/ 0 w 46"/>
                <a:gd name="T9" fmla="*/ 0 h 65"/>
                <a:gd name="T10" fmla="*/ 0 w 46"/>
                <a:gd name="T11" fmla="*/ 0 h 65"/>
                <a:gd name="T12" fmla="*/ 0 w 46"/>
                <a:gd name="T13" fmla="*/ 0 h 65"/>
                <a:gd name="T14" fmla="*/ 0 w 46"/>
                <a:gd name="T15" fmla="*/ 0 h 65"/>
                <a:gd name="T16" fmla="*/ 0 w 46"/>
                <a:gd name="T17" fmla="*/ 0 h 65"/>
                <a:gd name="T18" fmla="*/ 0 w 46"/>
                <a:gd name="T19" fmla="*/ 0 h 65"/>
                <a:gd name="T20" fmla="*/ 0 w 46"/>
                <a:gd name="T21" fmla="*/ 0 h 65"/>
                <a:gd name="T22" fmla="*/ 0 w 46"/>
                <a:gd name="T23" fmla="*/ 0 h 65"/>
                <a:gd name="T24" fmla="*/ 0 w 46"/>
                <a:gd name="T25" fmla="*/ 0 h 65"/>
                <a:gd name="T26" fmla="*/ 0 w 46"/>
                <a:gd name="T27" fmla="*/ 0 h 65"/>
                <a:gd name="T28" fmla="*/ 0 w 46"/>
                <a:gd name="T29" fmla="*/ 0 h 65"/>
                <a:gd name="T30" fmla="*/ 0 w 46"/>
                <a:gd name="T31" fmla="*/ 0 h 65"/>
                <a:gd name="T32" fmla="*/ 0 w 46"/>
                <a:gd name="T33" fmla="*/ 0 h 65"/>
                <a:gd name="T34" fmla="*/ 0 w 46"/>
                <a:gd name="T35" fmla="*/ 0 h 65"/>
                <a:gd name="T36" fmla="*/ 0 w 46"/>
                <a:gd name="T37" fmla="*/ 0 h 65"/>
                <a:gd name="T38" fmla="*/ 0 w 46"/>
                <a:gd name="T39" fmla="*/ 0 h 65"/>
                <a:gd name="T40" fmla="*/ 0 w 46"/>
                <a:gd name="T41" fmla="*/ 0 h 65"/>
                <a:gd name="T42" fmla="*/ 0 w 46"/>
                <a:gd name="T43" fmla="*/ 0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65"/>
                <a:gd name="T68" fmla="*/ 46 w 46"/>
                <a:gd name="T69" fmla="*/ 65 h 6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65">
                  <a:moveTo>
                    <a:pt x="0" y="1"/>
                  </a:moveTo>
                  <a:lnTo>
                    <a:pt x="20" y="1"/>
                  </a:lnTo>
                  <a:lnTo>
                    <a:pt x="20" y="11"/>
                  </a:lnTo>
                  <a:lnTo>
                    <a:pt x="24" y="6"/>
                  </a:lnTo>
                  <a:lnTo>
                    <a:pt x="28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46" y="19"/>
                  </a:lnTo>
                  <a:lnTo>
                    <a:pt x="36" y="17"/>
                  </a:lnTo>
                  <a:lnTo>
                    <a:pt x="30" y="17"/>
                  </a:lnTo>
                  <a:lnTo>
                    <a:pt x="25" y="20"/>
                  </a:lnTo>
                  <a:lnTo>
                    <a:pt x="22" y="27"/>
                  </a:lnTo>
                  <a:lnTo>
                    <a:pt x="20" y="36"/>
                  </a:lnTo>
                  <a:lnTo>
                    <a:pt x="20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9" name="Freeform 301"/>
            <p:cNvSpPr>
              <a:spLocks noChangeAspect="1"/>
            </p:cNvSpPr>
            <p:nvPr/>
          </p:nvSpPr>
          <p:spPr bwMode="auto">
            <a:xfrm>
              <a:off x="5498" y="727"/>
              <a:ext cx="11" cy="12"/>
            </a:xfrm>
            <a:custGeom>
              <a:avLst/>
              <a:gdLst>
                <a:gd name="T0" fmla="*/ 0 w 24"/>
                <a:gd name="T1" fmla="*/ 0 h 24"/>
                <a:gd name="T2" fmla="*/ 0 w 24"/>
                <a:gd name="T3" fmla="*/ 0 h 24"/>
                <a:gd name="T4" fmla="*/ 0 w 24"/>
                <a:gd name="T5" fmla="*/ 1 h 24"/>
                <a:gd name="T6" fmla="*/ 0 w 24"/>
                <a:gd name="T7" fmla="*/ 1 h 24"/>
                <a:gd name="T8" fmla="*/ 0 w 24"/>
                <a:gd name="T9" fmla="*/ 1 h 24"/>
                <a:gd name="T10" fmla="*/ 0 w 24"/>
                <a:gd name="T11" fmla="*/ 1 h 24"/>
                <a:gd name="T12" fmla="*/ 0 w 24"/>
                <a:gd name="T13" fmla="*/ 1 h 24"/>
                <a:gd name="T14" fmla="*/ 0 w 24"/>
                <a:gd name="T15" fmla="*/ 1 h 24"/>
                <a:gd name="T16" fmla="*/ 0 w 24"/>
                <a:gd name="T17" fmla="*/ 1 h 24"/>
                <a:gd name="T18" fmla="*/ 0 w 24"/>
                <a:gd name="T19" fmla="*/ 1 h 24"/>
                <a:gd name="T20" fmla="*/ 0 w 24"/>
                <a:gd name="T21" fmla="*/ 1 h 24"/>
                <a:gd name="T22" fmla="*/ 0 w 24"/>
                <a:gd name="T23" fmla="*/ 1 h 24"/>
                <a:gd name="T24" fmla="*/ 0 w 24"/>
                <a:gd name="T25" fmla="*/ 1 h 24"/>
                <a:gd name="T26" fmla="*/ 0 w 24"/>
                <a:gd name="T27" fmla="*/ 1 h 24"/>
                <a:gd name="T28" fmla="*/ 0 w 24"/>
                <a:gd name="T29" fmla="*/ 1 h 24"/>
                <a:gd name="T30" fmla="*/ 0 w 24"/>
                <a:gd name="T31" fmla="*/ 1 h 24"/>
                <a:gd name="T32" fmla="*/ 0 w 24"/>
                <a:gd name="T33" fmla="*/ 1 h 24"/>
                <a:gd name="T34" fmla="*/ 0 w 24"/>
                <a:gd name="T35" fmla="*/ 1 h 24"/>
                <a:gd name="T36" fmla="*/ 0 w 24"/>
                <a:gd name="T37" fmla="*/ 1 h 24"/>
                <a:gd name="T38" fmla="*/ 0 w 24"/>
                <a:gd name="T39" fmla="*/ 1 h 24"/>
                <a:gd name="T40" fmla="*/ 0 w 24"/>
                <a:gd name="T41" fmla="*/ 0 h 24"/>
                <a:gd name="T42" fmla="*/ 0 w 24"/>
                <a:gd name="T43" fmla="*/ 0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4"/>
                <a:gd name="T67" fmla="*/ 0 h 24"/>
                <a:gd name="T68" fmla="*/ 24 w 24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16" y="2"/>
                  </a:lnTo>
                  <a:lnTo>
                    <a:pt x="21" y="3"/>
                  </a:lnTo>
                  <a:lnTo>
                    <a:pt x="22" y="8"/>
                  </a:lnTo>
                  <a:lnTo>
                    <a:pt x="24" y="11"/>
                  </a:lnTo>
                  <a:lnTo>
                    <a:pt x="22" y="16"/>
                  </a:lnTo>
                  <a:lnTo>
                    <a:pt x="21" y="19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8" y="22"/>
                  </a:lnTo>
                  <a:lnTo>
                    <a:pt x="3" y="21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8"/>
                  </a:lnTo>
                  <a:lnTo>
                    <a:pt x="3" y="3"/>
                  </a:lnTo>
                  <a:lnTo>
                    <a:pt x="8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0" name="Freeform 302"/>
            <p:cNvSpPr>
              <a:spLocks noChangeAspect="1"/>
            </p:cNvSpPr>
            <p:nvPr/>
          </p:nvSpPr>
          <p:spPr bwMode="auto">
            <a:xfrm>
              <a:off x="5417" y="705"/>
              <a:ext cx="23" cy="30"/>
            </a:xfrm>
            <a:custGeom>
              <a:avLst/>
              <a:gdLst>
                <a:gd name="T0" fmla="*/ 0 w 46"/>
                <a:gd name="T1" fmla="*/ 0 h 65"/>
                <a:gd name="T2" fmla="*/ 1 w 46"/>
                <a:gd name="T3" fmla="*/ 0 h 65"/>
                <a:gd name="T4" fmla="*/ 1 w 46"/>
                <a:gd name="T5" fmla="*/ 0 h 65"/>
                <a:gd name="T6" fmla="*/ 1 w 46"/>
                <a:gd name="T7" fmla="*/ 0 h 65"/>
                <a:gd name="T8" fmla="*/ 1 w 46"/>
                <a:gd name="T9" fmla="*/ 0 h 65"/>
                <a:gd name="T10" fmla="*/ 1 w 46"/>
                <a:gd name="T11" fmla="*/ 0 h 65"/>
                <a:gd name="T12" fmla="*/ 1 w 46"/>
                <a:gd name="T13" fmla="*/ 0 h 65"/>
                <a:gd name="T14" fmla="*/ 1 w 46"/>
                <a:gd name="T15" fmla="*/ 0 h 65"/>
                <a:gd name="T16" fmla="*/ 1 w 46"/>
                <a:gd name="T17" fmla="*/ 0 h 65"/>
                <a:gd name="T18" fmla="*/ 1 w 46"/>
                <a:gd name="T19" fmla="*/ 0 h 65"/>
                <a:gd name="T20" fmla="*/ 1 w 46"/>
                <a:gd name="T21" fmla="*/ 0 h 65"/>
                <a:gd name="T22" fmla="*/ 1 w 46"/>
                <a:gd name="T23" fmla="*/ 0 h 65"/>
                <a:gd name="T24" fmla="*/ 1 w 46"/>
                <a:gd name="T25" fmla="*/ 0 h 65"/>
                <a:gd name="T26" fmla="*/ 1 w 46"/>
                <a:gd name="T27" fmla="*/ 0 h 65"/>
                <a:gd name="T28" fmla="*/ 1 w 46"/>
                <a:gd name="T29" fmla="*/ 0 h 65"/>
                <a:gd name="T30" fmla="*/ 1 w 46"/>
                <a:gd name="T31" fmla="*/ 0 h 65"/>
                <a:gd name="T32" fmla="*/ 1 w 46"/>
                <a:gd name="T33" fmla="*/ 0 h 65"/>
                <a:gd name="T34" fmla="*/ 1 w 46"/>
                <a:gd name="T35" fmla="*/ 0 h 65"/>
                <a:gd name="T36" fmla="*/ 1 w 46"/>
                <a:gd name="T37" fmla="*/ 0 h 65"/>
                <a:gd name="T38" fmla="*/ 1 w 46"/>
                <a:gd name="T39" fmla="*/ 0 h 65"/>
                <a:gd name="T40" fmla="*/ 0 w 46"/>
                <a:gd name="T41" fmla="*/ 0 h 65"/>
                <a:gd name="T42" fmla="*/ 0 w 46"/>
                <a:gd name="T43" fmla="*/ 0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65"/>
                <a:gd name="T68" fmla="*/ 46 w 46"/>
                <a:gd name="T69" fmla="*/ 65 h 6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65">
                  <a:moveTo>
                    <a:pt x="0" y="1"/>
                  </a:moveTo>
                  <a:lnTo>
                    <a:pt x="21" y="1"/>
                  </a:lnTo>
                  <a:lnTo>
                    <a:pt x="21" y="11"/>
                  </a:lnTo>
                  <a:lnTo>
                    <a:pt x="24" y="6"/>
                  </a:lnTo>
                  <a:lnTo>
                    <a:pt x="29" y="3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6" y="19"/>
                  </a:lnTo>
                  <a:lnTo>
                    <a:pt x="38" y="17"/>
                  </a:lnTo>
                  <a:lnTo>
                    <a:pt x="32" y="17"/>
                  </a:lnTo>
                  <a:lnTo>
                    <a:pt x="26" y="20"/>
                  </a:lnTo>
                  <a:lnTo>
                    <a:pt x="22" y="27"/>
                  </a:lnTo>
                  <a:lnTo>
                    <a:pt x="21" y="36"/>
                  </a:lnTo>
                  <a:lnTo>
                    <a:pt x="21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1" name="Freeform 303"/>
            <p:cNvSpPr>
              <a:spLocks noChangeAspect="1" noEditPoints="1"/>
            </p:cNvSpPr>
            <p:nvPr/>
          </p:nvSpPr>
          <p:spPr bwMode="auto">
            <a:xfrm>
              <a:off x="5450" y="705"/>
              <a:ext cx="33" cy="33"/>
            </a:xfrm>
            <a:custGeom>
              <a:avLst/>
              <a:gdLst>
                <a:gd name="T0" fmla="*/ 1 w 66"/>
                <a:gd name="T1" fmla="*/ 1 h 66"/>
                <a:gd name="T2" fmla="*/ 1 w 66"/>
                <a:gd name="T3" fmla="*/ 1 h 66"/>
                <a:gd name="T4" fmla="*/ 1 w 66"/>
                <a:gd name="T5" fmla="*/ 1 h 66"/>
                <a:gd name="T6" fmla="*/ 1 w 66"/>
                <a:gd name="T7" fmla="*/ 1 h 66"/>
                <a:gd name="T8" fmla="*/ 1 w 66"/>
                <a:gd name="T9" fmla="*/ 1 h 66"/>
                <a:gd name="T10" fmla="*/ 1 w 66"/>
                <a:gd name="T11" fmla="*/ 1 h 66"/>
                <a:gd name="T12" fmla="*/ 1 w 66"/>
                <a:gd name="T13" fmla="*/ 1 h 66"/>
                <a:gd name="T14" fmla="*/ 1 w 66"/>
                <a:gd name="T15" fmla="*/ 1 h 66"/>
                <a:gd name="T16" fmla="*/ 1 w 66"/>
                <a:gd name="T17" fmla="*/ 1 h 66"/>
                <a:gd name="T18" fmla="*/ 1 w 66"/>
                <a:gd name="T19" fmla="*/ 1 h 66"/>
                <a:gd name="T20" fmla="*/ 1 w 66"/>
                <a:gd name="T21" fmla="*/ 1 h 66"/>
                <a:gd name="T22" fmla="*/ 1 w 66"/>
                <a:gd name="T23" fmla="*/ 1 h 66"/>
                <a:gd name="T24" fmla="*/ 1 w 66"/>
                <a:gd name="T25" fmla="*/ 1 h 66"/>
                <a:gd name="T26" fmla="*/ 1 w 66"/>
                <a:gd name="T27" fmla="*/ 1 h 66"/>
                <a:gd name="T28" fmla="*/ 1 w 66"/>
                <a:gd name="T29" fmla="*/ 1 h 66"/>
                <a:gd name="T30" fmla="*/ 1 w 66"/>
                <a:gd name="T31" fmla="*/ 1 h 66"/>
                <a:gd name="T32" fmla="*/ 1 w 66"/>
                <a:gd name="T33" fmla="*/ 1 h 66"/>
                <a:gd name="T34" fmla="*/ 1 w 66"/>
                <a:gd name="T35" fmla="*/ 1 h 66"/>
                <a:gd name="T36" fmla="*/ 1 w 66"/>
                <a:gd name="T37" fmla="*/ 1 h 66"/>
                <a:gd name="T38" fmla="*/ 1 w 66"/>
                <a:gd name="T39" fmla="*/ 1 h 66"/>
                <a:gd name="T40" fmla="*/ 1 w 66"/>
                <a:gd name="T41" fmla="*/ 1 h 66"/>
                <a:gd name="T42" fmla="*/ 1 w 66"/>
                <a:gd name="T43" fmla="*/ 1 h 66"/>
                <a:gd name="T44" fmla="*/ 1 w 66"/>
                <a:gd name="T45" fmla="*/ 1 h 66"/>
                <a:gd name="T46" fmla="*/ 1 w 66"/>
                <a:gd name="T47" fmla="*/ 1 h 66"/>
                <a:gd name="T48" fmla="*/ 0 w 66"/>
                <a:gd name="T49" fmla="*/ 1 h 66"/>
                <a:gd name="T50" fmla="*/ 0 w 66"/>
                <a:gd name="T51" fmla="*/ 1 h 66"/>
                <a:gd name="T52" fmla="*/ 0 w 66"/>
                <a:gd name="T53" fmla="*/ 1 h 66"/>
                <a:gd name="T54" fmla="*/ 0 w 66"/>
                <a:gd name="T55" fmla="*/ 1 h 66"/>
                <a:gd name="T56" fmla="*/ 1 w 66"/>
                <a:gd name="T57" fmla="*/ 1 h 66"/>
                <a:gd name="T58" fmla="*/ 1 w 66"/>
                <a:gd name="T59" fmla="*/ 1 h 66"/>
                <a:gd name="T60" fmla="*/ 1 w 66"/>
                <a:gd name="T61" fmla="*/ 1 h 66"/>
                <a:gd name="T62" fmla="*/ 1 w 66"/>
                <a:gd name="T63" fmla="*/ 1 h 66"/>
                <a:gd name="T64" fmla="*/ 1 w 66"/>
                <a:gd name="T65" fmla="*/ 1 h 66"/>
                <a:gd name="T66" fmla="*/ 1 w 66"/>
                <a:gd name="T67" fmla="*/ 0 h 66"/>
                <a:gd name="T68" fmla="*/ 1 w 66"/>
                <a:gd name="T69" fmla="*/ 0 h 66"/>
                <a:gd name="T70" fmla="*/ 1 w 66"/>
                <a:gd name="T71" fmla="*/ 0 h 66"/>
                <a:gd name="T72" fmla="*/ 1 w 66"/>
                <a:gd name="T73" fmla="*/ 0 h 66"/>
                <a:gd name="T74" fmla="*/ 1 w 66"/>
                <a:gd name="T75" fmla="*/ 1 h 66"/>
                <a:gd name="T76" fmla="*/ 1 w 66"/>
                <a:gd name="T77" fmla="*/ 1 h 66"/>
                <a:gd name="T78" fmla="*/ 1 w 66"/>
                <a:gd name="T79" fmla="*/ 1 h 66"/>
                <a:gd name="T80" fmla="*/ 1 w 66"/>
                <a:gd name="T81" fmla="*/ 1 h 66"/>
                <a:gd name="T82" fmla="*/ 1 w 66"/>
                <a:gd name="T83" fmla="*/ 1 h 66"/>
                <a:gd name="T84" fmla="*/ 1 w 66"/>
                <a:gd name="T85" fmla="*/ 1 h 66"/>
                <a:gd name="T86" fmla="*/ 1 w 66"/>
                <a:gd name="T87" fmla="*/ 1 h 66"/>
                <a:gd name="T88" fmla="*/ 1 w 66"/>
                <a:gd name="T89" fmla="*/ 1 h 66"/>
                <a:gd name="T90" fmla="*/ 1 w 66"/>
                <a:gd name="T91" fmla="*/ 1 h 66"/>
                <a:gd name="T92" fmla="*/ 1 w 66"/>
                <a:gd name="T93" fmla="*/ 1 h 66"/>
                <a:gd name="T94" fmla="*/ 1 w 66"/>
                <a:gd name="T95" fmla="*/ 1 h 66"/>
                <a:gd name="T96" fmla="*/ 1 w 66"/>
                <a:gd name="T97" fmla="*/ 1 h 66"/>
                <a:gd name="T98" fmla="*/ 1 w 66"/>
                <a:gd name="T99" fmla="*/ 1 h 66"/>
                <a:gd name="T100" fmla="*/ 1 w 66"/>
                <a:gd name="T101" fmla="*/ 1 h 66"/>
                <a:gd name="T102" fmla="*/ 1 w 66"/>
                <a:gd name="T103" fmla="*/ 1 h 66"/>
                <a:gd name="T104" fmla="*/ 1 w 66"/>
                <a:gd name="T105" fmla="*/ 1 h 66"/>
                <a:gd name="T106" fmla="*/ 1 w 66"/>
                <a:gd name="T107" fmla="*/ 1 h 66"/>
                <a:gd name="T108" fmla="*/ 1 w 66"/>
                <a:gd name="T109" fmla="*/ 1 h 66"/>
                <a:gd name="T110" fmla="*/ 1 w 66"/>
                <a:gd name="T111" fmla="*/ 1 h 66"/>
                <a:gd name="T112" fmla="*/ 1 w 66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6"/>
                <a:gd name="T173" fmla="*/ 66 w 66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6">
                  <a:moveTo>
                    <a:pt x="66" y="39"/>
                  </a:moveTo>
                  <a:lnTo>
                    <a:pt x="20" y="39"/>
                  </a:lnTo>
                  <a:lnTo>
                    <a:pt x="22" y="44"/>
                  </a:lnTo>
                  <a:lnTo>
                    <a:pt x="25" y="47"/>
                  </a:lnTo>
                  <a:lnTo>
                    <a:pt x="30" y="50"/>
                  </a:lnTo>
                  <a:lnTo>
                    <a:pt x="35" y="52"/>
                  </a:lnTo>
                  <a:lnTo>
                    <a:pt x="39" y="50"/>
                  </a:lnTo>
                  <a:lnTo>
                    <a:pt x="44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7" y="60"/>
                  </a:lnTo>
                  <a:lnTo>
                    <a:pt x="51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8" y="66"/>
                  </a:lnTo>
                  <a:lnTo>
                    <a:pt x="20" y="65"/>
                  </a:lnTo>
                  <a:lnTo>
                    <a:pt x="16" y="61"/>
                  </a:lnTo>
                  <a:lnTo>
                    <a:pt x="9" y="57"/>
                  </a:lnTo>
                  <a:lnTo>
                    <a:pt x="6" y="52"/>
                  </a:lnTo>
                  <a:lnTo>
                    <a:pt x="3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1" y="0"/>
                  </a:lnTo>
                  <a:lnTo>
                    <a:pt x="47" y="1"/>
                  </a:lnTo>
                  <a:lnTo>
                    <a:pt x="54" y="6"/>
                  </a:lnTo>
                  <a:lnTo>
                    <a:pt x="59" y="11"/>
                  </a:lnTo>
                  <a:lnTo>
                    <a:pt x="62" y="15"/>
                  </a:lnTo>
                  <a:lnTo>
                    <a:pt x="65" y="23"/>
                  </a:lnTo>
                  <a:lnTo>
                    <a:pt x="66" y="30"/>
                  </a:lnTo>
                  <a:lnTo>
                    <a:pt x="66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38" y="14"/>
                  </a:lnTo>
                  <a:lnTo>
                    <a:pt x="33" y="14"/>
                  </a:lnTo>
                  <a:lnTo>
                    <a:pt x="28" y="14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20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2" name="Freeform 304"/>
            <p:cNvSpPr>
              <a:spLocks noChangeAspect="1" noEditPoints="1"/>
            </p:cNvSpPr>
            <p:nvPr/>
          </p:nvSpPr>
          <p:spPr bwMode="auto">
            <a:xfrm>
              <a:off x="5192" y="705"/>
              <a:ext cx="33" cy="33"/>
            </a:xfrm>
            <a:custGeom>
              <a:avLst/>
              <a:gdLst>
                <a:gd name="T0" fmla="*/ 1 w 65"/>
                <a:gd name="T1" fmla="*/ 1 h 66"/>
                <a:gd name="T2" fmla="*/ 1 w 65"/>
                <a:gd name="T3" fmla="*/ 1 h 66"/>
                <a:gd name="T4" fmla="*/ 1 w 65"/>
                <a:gd name="T5" fmla="*/ 1 h 66"/>
                <a:gd name="T6" fmla="*/ 1 w 65"/>
                <a:gd name="T7" fmla="*/ 1 h 66"/>
                <a:gd name="T8" fmla="*/ 1 w 65"/>
                <a:gd name="T9" fmla="*/ 1 h 66"/>
                <a:gd name="T10" fmla="*/ 1 w 65"/>
                <a:gd name="T11" fmla="*/ 1 h 66"/>
                <a:gd name="T12" fmla="*/ 1 w 65"/>
                <a:gd name="T13" fmla="*/ 1 h 66"/>
                <a:gd name="T14" fmla="*/ 1 w 65"/>
                <a:gd name="T15" fmla="*/ 1 h 66"/>
                <a:gd name="T16" fmla="*/ 1 w 65"/>
                <a:gd name="T17" fmla="*/ 1 h 66"/>
                <a:gd name="T18" fmla="*/ 1 w 65"/>
                <a:gd name="T19" fmla="*/ 1 h 66"/>
                <a:gd name="T20" fmla="*/ 1 w 65"/>
                <a:gd name="T21" fmla="*/ 1 h 66"/>
                <a:gd name="T22" fmla="*/ 1 w 65"/>
                <a:gd name="T23" fmla="*/ 1 h 66"/>
                <a:gd name="T24" fmla="*/ 1 w 65"/>
                <a:gd name="T25" fmla="*/ 1 h 66"/>
                <a:gd name="T26" fmla="*/ 1 w 65"/>
                <a:gd name="T27" fmla="*/ 1 h 66"/>
                <a:gd name="T28" fmla="*/ 1 w 65"/>
                <a:gd name="T29" fmla="*/ 1 h 66"/>
                <a:gd name="T30" fmla="*/ 1 w 65"/>
                <a:gd name="T31" fmla="*/ 1 h 66"/>
                <a:gd name="T32" fmla="*/ 1 w 65"/>
                <a:gd name="T33" fmla="*/ 1 h 66"/>
                <a:gd name="T34" fmla="*/ 1 w 65"/>
                <a:gd name="T35" fmla="*/ 1 h 66"/>
                <a:gd name="T36" fmla="*/ 1 w 65"/>
                <a:gd name="T37" fmla="*/ 1 h 66"/>
                <a:gd name="T38" fmla="*/ 1 w 65"/>
                <a:gd name="T39" fmla="*/ 1 h 66"/>
                <a:gd name="T40" fmla="*/ 1 w 65"/>
                <a:gd name="T41" fmla="*/ 1 h 66"/>
                <a:gd name="T42" fmla="*/ 1 w 65"/>
                <a:gd name="T43" fmla="*/ 1 h 66"/>
                <a:gd name="T44" fmla="*/ 1 w 65"/>
                <a:gd name="T45" fmla="*/ 1 h 66"/>
                <a:gd name="T46" fmla="*/ 1 w 65"/>
                <a:gd name="T47" fmla="*/ 1 h 66"/>
                <a:gd name="T48" fmla="*/ 0 w 65"/>
                <a:gd name="T49" fmla="*/ 1 h 66"/>
                <a:gd name="T50" fmla="*/ 0 w 65"/>
                <a:gd name="T51" fmla="*/ 1 h 66"/>
                <a:gd name="T52" fmla="*/ 0 w 65"/>
                <a:gd name="T53" fmla="*/ 1 h 66"/>
                <a:gd name="T54" fmla="*/ 0 w 65"/>
                <a:gd name="T55" fmla="*/ 1 h 66"/>
                <a:gd name="T56" fmla="*/ 1 w 65"/>
                <a:gd name="T57" fmla="*/ 1 h 66"/>
                <a:gd name="T58" fmla="*/ 1 w 65"/>
                <a:gd name="T59" fmla="*/ 1 h 66"/>
                <a:gd name="T60" fmla="*/ 1 w 65"/>
                <a:gd name="T61" fmla="*/ 1 h 66"/>
                <a:gd name="T62" fmla="*/ 1 w 65"/>
                <a:gd name="T63" fmla="*/ 1 h 66"/>
                <a:gd name="T64" fmla="*/ 1 w 65"/>
                <a:gd name="T65" fmla="*/ 1 h 66"/>
                <a:gd name="T66" fmla="*/ 1 w 65"/>
                <a:gd name="T67" fmla="*/ 0 h 66"/>
                <a:gd name="T68" fmla="*/ 1 w 65"/>
                <a:gd name="T69" fmla="*/ 0 h 66"/>
                <a:gd name="T70" fmla="*/ 1 w 65"/>
                <a:gd name="T71" fmla="*/ 0 h 66"/>
                <a:gd name="T72" fmla="*/ 1 w 65"/>
                <a:gd name="T73" fmla="*/ 0 h 66"/>
                <a:gd name="T74" fmla="*/ 1 w 65"/>
                <a:gd name="T75" fmla="*/ 1 h 66"/>
                <a:gd name="T76" fmla="*/ 1 w 65"/>
                <a:gd name="T77" fmla="*/ 1 h 66"/>
                <a:gd name="T78" fmla="*/ 1 w 65"/>
                <a:gd name="T79" fmla="*/ 1 h 66"/>
                <a:gd name="T80" fmla="*/ 1 w 65"/>
                <a:gd name="T81" fmla="*/ 1 h 66"/>
                <a:gd name="T82" fmla="*/ 1 w 65"/>
                <a:gd name="T83" fmla="*/ 1 h 66"/>
                <a:gd name="T84" fmla="*/ 1 w 65"/>
                <a:gd name="T85" fmla="*/ 1 h 66"/>
                <a:gd name="T86" fmla="*/ 1 w 65"/>
                <a:gd name="T87" fmla="*/ 1 h 66"/>
                <a:gd name="T88" fmla="*/ 1 w 65"/>
                <a:gd name="T89" fmla="*/ 1 h 66"/>
                <a:gd name="T90" fmla="*/ 1 w 65"/>
                <a:gd name="T91" fmla="*/ 1 h 66"/>
                <a:gd name="T92" fmla="*/ 1 w 65"/>
                <a:gd name="T93" fmla="*/ 1 h 66"/>
                <a:gd name="T94" fmla="*/ 1 w 65"/>
                <a:gd name="T95" fmla="*/ 1 h 66"/>
                <a:gd name="T96" fmla="*/ 1 w 65"/>
                <a:gd name="T97" fmla="*/ 1 h 66"/>
                <a:gd name="T98" fmla="*/ 1 w 65"/>
                <a:gd name="T99" fmla="*/ 1 h 66"/>
                <a:gd name="T100" fmla="*/ 1 w 65"/>
                <a:gd name="T101" fmla="*/ 1 h 66"/>
                <a:gd name="T102" fmla="*/ 1 w 65"/>
                <a:gd name="T103" fmla="*/ 1 h 66"/>
                <a:gd name="T104" fmla="*/ 1 w 65"/>
                <a:gd name="T105" fmla="*/ 1 h 66"/>
                <a:gd name="T106" fmla="*/ 1 w 65"/>
                <a:gd name="T107" fmla="*/ 1 h 66"/>
                <a:gd name="T108" fmla="*/ 1 w 65"/>
                <a:gd name="T109" fmla="*/ 1 h 66"/>
                <a:gd name="T110" fmla="*/ 1 w 65"/>
                <a:gd name="T111" fmla="*/ 1 h 66"/>
                <a:gd name="T112" fmla="*/ 1 w 65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5"/>
                <a:gd name="T172" fmla="*/ 0 h 66"/>
                <a:gd name="T173" fmla="*/ 65 w 65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5" h="66">
                  <a:moveTo>
                    <a:pt x="65" y="39"/>
                  </a:moveTo>
                  <a:lnTo>
                    <a:pt x="19" y="39"/>
                  </a:lnTo>
                  <a:lnTo>
                    <a:pt x="20" y="44"/>
                  </a:lnTo>
                  <a:lnTo>
                    <a:pt x="25" y="47"/>
                  </a:lnTo>
                  <a:lnTo>
                    <a:pt x="30" y="50"/>
                  </a:lnTo>
                  <a:lnTo>
                    <a:pt x="35" y="52"/>
                  </a:lnTo>
                  <a:lnTo>
                    <a:pt x="40" y="50"/>
                  </a:lnTo>
                  <a:lnTo>
                    <a:pt x="43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7" y="60"/>
                  </a:lnTo>
                  <a:lnTo>
                    <a:pt x="49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7" y="66"/>
                  </a:lnTo>
                  <a:lnTo>
                    <a:pt x="20" y="65"/>
                  </a:lnTo>
                  <a:lnTo>
                    <a:pt x="14" y="61"/>
                  </a:lnTo>
                  <a:lnTo>
                    <a:pt x="9" y="57"/>
                  </a:lnTo>
                  <a:lnTo>
                    <a:pt x="5" y="52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7" y="1"/>
                  </a:lnTo>
                  <a:lnTo>
                    <a:pt x="52" y="6"/>
                  </a:lnTo>
                  <a:lnTo>
                    <a:pt x="57" y="11"/>
                  </a:lnTo>
                  <a:lnTo>
                    <a:pt x="62" y="15"/>
                  </a:lnTo>
                  <a:lnTo>
                    <a:pt x="63" y="23"/>
                  </a:lnTo>
                  <a:lnTo>
                    <a:pt x="65" y="30"/>
                  </a:lnTo>
                  <a:lnTo>
                    <a:pt x="65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4" y="20"/>
                  </a:lnTo>
                  <a:lnTo>
                    <a:pt x="41" y="17"/>
                  </a:lnTo>
                  <a:lnTo>
                    <a:pt x="38" y="14"/>
                  </a:lnTo>
                  <a:lnTo>
                    <a:pt x="33" y="14"/>
                  </a:lnTo>
                  <a:lnTo>
                    <a:pt x="27" y="14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19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3" name="Freeform 305"/>
            <p:cNvSpPr>
              <a:spLocks noChangeAspect="1" noEditPoints="1"/>
            </p:cNvSpPr>
            <p:nvPr/>
          </p:nvSpPr>
          <p:spPr bwMode="auto">
            <a:xfrm>
              <a:off x="4859" y="705"/>
              <a:ext cx="36" cy="33"/>
            </a:xfrm>
            <a:custGeom>
              <a:avLst/>
              <a:gdLst>
                <a:gd name="T0" fmla="*/ 1 w 70"/>
                <a:gd name="T1" fmla="*/ 1 h 66"/>
                <a:gd name="T2" fmla="*/ 1 w 70"/>
                <a:gd name="T3" fmla="*/ 1 h 66"/>
                <a:gd name="T4" fmla="*/ 1 w 70"/>
                <a:gd name="T5" fmla="*/ 1 h 66"/>
                <a:gd name="T6" fmla="*/ 1 w 70"/>
                <a:gd name="T7" fmla="*/ 1 h 66"/>
                <a:gd name="T8" fmla="*/ 1 w 70"/>
                <a:gd name="T9" fmla="*/ 1 h 66"/>
                <a:gd name="T10" fmla="*/ 1 w 70"/>
                <a:gd name="T11" fmla="*/ 1 h 66"/>
                <a:gd name="T12" fmla="*/ 1 w 70"/>
                <a:gd name="T13" fmla="*/ 1 h 66"/>
                <a:gd name="T14" fmla="*/ 1 w 70"/>
                <a:gd name="T15" fmla="*/ 1 h 66"/>
                <a:gd name="T16" fmla="*/ 1 w 70"/>
                <a:gd name="T17" fmla="*/ 1 h 66"/>
                <a:gd name="T18" fmla="*/ 1 w 70"/>
                <a:gd name="T19" fmla="*/ 1 h 66"/>
                <a:gd name="T20" fmla="*/ 1 w 70"/>
                <a:gd name="T21" fmla="*/ 1 h 66"/>
                <a:gd name="T22" fmla="*/ 1 w 70"/>
                <a:gd name="T23" fmla="*/ 1 h 66"/>
                <a:gd name="T24" fmla="*/ 1 w 70"/>
                <a:gd name="T25" fmla="*/ 1 h 66"/>
                <a:gd name="T26" fmla="*/ 1 w 70"/>
                <a:gd name="T27" fmla="*/ 1 h 66"/>
                <a:gd name="T28" fmla="*/ 1 w 70"/>
                <a:gd name="T29" fmla="*/ 1 h 66"/>
                <a:gd name="T30" fmla="*/ 1 w 70"/>
                <a:gd name="T31" fmla="*/ 1 h 66"/>
                <a:gd name="T32" fmla="*/ 0 w 70"/>
                <a:gd name="T33" fmla="*/ 1 h 66"/>
                <a:gd name="T34" fmla="*/ 0 w 70"/>
                <a:gd name="T35" fmla="*/ 1 h 66"/>
                <a:gd name="T36" fmla="*/ 0 w 70"/>
                <a:gd name="T37" fmla="*/ 1 h 66"/>
                <a:gd name="T38" fmla="*/ 0 w 70"/>
                <a:gd name="T39" fmla="*/ 1 h 66"/>
                <a:gd name="T40" fmla="*/ 1 w 70"/>
                <a:gd name="T41" fmla="*/ 1 h 66"/>
                <a:gd name="T42" fmla="*/ 1 w 70"/>
                <a:gd name="T43" fmla="*/ 1 h 66"/>
                <a:gd name="T44" fmla="*/ 1 w 70"/>
                <a:gd name="T45" fmla="*/ 1 h 66"/>
                <a:gd name="T46" fmla="*/ 1 w 70"/>
                <a:gd name="T47" fmla="*/ 1 h 66"/>
                <a:gd name="T48" fmla="*/ 1 w 70"/>
                <a:gd name="T49" fmla="*/ 1 h 66"/>
                <a:gd name="T50" fmla="*/ 1 w 70"/>
                <a:gd name="T51" fmla="*/ 0 h 66"/>
                <a:gd name="T52" fmla="*/ 1 w 70"/>
                <a:gd name="T53" fmla="*/ 0 h 66"/>
                <a:gd name="T54" fmla="*/ 1 w 70"/>
                <a:gd name="T55" fmla="*/ 0 h 66"/>
                <a:gd name="T56" fmla="*/ 1 w 70"/>
                <a:gd name="T57" fmla="*/ 0 h 66"/>
                <a:gd name="T58" fmla="*/ 1 w 70"/>
                <a:gd name="T59" fmla="*/ 1 h 66"/>
                <a:gd name="T60" fmla="*/ 1 w 70"/>
                <a:gd name="T61" fmla="*/ 1 h 66"/>
                <a:gd name="T62" fmla="*/ 1 w 70"/>
                <a:gd name="T63" fmla="*/ 1 h 66"/>
                <a:gd name="T64" fmla="*/ 1 w 70"/>
                <a:gd name="T65" fmla="*/ 1 h 66"/>
                <a:gd name="T66" fmla="*/ 1 w 70"/>
                <a:gd name="T67" fmla="*/ 1 h 66"/>
                <a:gd name="T68" fmla="*/ 1 w 70"/>
                <a:gd name="T69" fmla="*/ 1 h 66"/>
                <a:gd name="T70" fmla="*/ 1 w 70"/>
                <a:gd name="T71" fmla="*/ 1 h 66"/>
                <a:gd name="T72" fmla="*/ 1 w 70"/>
                <a:gd name="T73" fmla="*/ 1 h 66"/>
                <a:gd name="T74" fmla="*/ 1 w 70"/>
                <a:gd name="T75" fmla="*/ 1 h 66"/>
                <a:gd name="T76" fmla="*/ 1 w 70"/>
                <a:gd name="T77" fmla="*/ 1 h 66"/>
                <a:gd name="T78" fmla="*/ 1 w 70"/>
                <a:gd name="T79" fmla="*/ 1 h 66"/>
                <a:gd name="T80" fmla="*/ 1 w 70"/>
                <a:gd name="T81" fmla="*/ 1 h 66"/>
                <a:gd name="T82" fmla="*/ 1 w 70"/>
                <a:gd name="T83" fmla="*/ 1 h 66"/>
                <a:gd name="T84" fmla="*/ 1 w 70"/>
                <a:gd name="T85" fmla="*/ 1 h 66"/>
                <a:gd name="T86" fmla="*/ 1 w 70"/>
                <a:gd name="T87" fmla="*/ 1 h 66"/>
                <a:gd name="T88" fmla="*/ 1 w 70"/>
                <a:gd name="T89" fmla="*/ 1 h 66"/>
                <a:gd name="T90" fmla="*/ 1 w 70"/>
                <a:gd name="T91" fmla="*/ 1 h 66"/>
                <a:gd name="T92" fmla="*/ 1 w 70"/>
                <a:gd name="T93" fmla="*/ 1 h 66"/>
                <a:gd name="T94" fmla="*/ 1 w 70"/>
                <a:gd name="T95" fmla="*/ 1 h 66"/>
                <a:gd name="T96" fmla="*/ 1 w 70"/>
                <a:gd name="T97" fmla="*/ 1 h 66"/>
                <a:gd name="T98" fmla="*/ 1 w 70"/>
                <a:gd name="T99" fmla="*/ 1 h 66"/>
                <a:gd name="T100" fmla="*/ 1 w 70"/>
                <a:gd name="T101" fmla="*/ 1 h 66"/>
                <a:gd name="T102" fmla="*/ 1 w 70"/>
                <a:gd name="T103" fmla="*/ 1 h 66"/>
                <a:gd name="T104" fmla="*/ 1 w 70"/>
                <a:gd name="T105" fmla="*/ 1 h 66"/>
                <a:gd name="T106" fmla="*/ 1 w 70"/>
                <a:gd name="T107" fmla="*/ 1 h 66"/>
                <a:gd name="T108" fmla="*/ 1 w 70"/>
                <a:gd name="T109" fmla="*/ 1 h 66"/>
                <a:gd name="T110" fmla="*/ 1 w 70"/>
                <a:gd name="T111" fmla="*/ 1 h 66"/>
                <a:gd name="T112" fmla="*/ 1 w 70"/>
                <a:gd name="T113" fmla="*/ 1 h 66"/>
                <a:gd name="T114" fmla="*/ 1 w 70"/>
                <a:gd name="T115" fmla="*/ 1 h 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0"/>
                <a:gd name="T175" fmla="*/ 0 h 66"/>
                <a:gd name="T176" fmla="*/ 70 w 70"/>
                <a:gd name="T177" fmla="*/ 66 h 6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0" h="66">
                  <a:moveTo>
                    <a:pt x="70" y="65"/>
                  </a:moveTo>
                  <a:lnTo>
                    <a:pt x="52" y="65"/>
                  </a:lnTo>
                  <a:lnTo>
                    <a:pt x="52" y="57"/>
                  </a:lnTo>
                  <a:lnTo>
                    <a:pt x="47" y="60"/>
                  </a:lnTo>
                  <a:lnTo>
                    <a:pt x="43" y="63"/>
                  </a:lnTo>
                  <a:lnTo>
                    <a:pt x="36" y="66"/>
                  </a:lnTo>
                  <a:lnTo>
                    <a:pt x="30" y="66"/>
                  </a:lnTo>
                  <a:lnTo>
                    <a:pt x="24" y="66"/>
                  </a:lnTo>
                  <a:lnTo>
                    <a:pt x="19" y="65"/>
                  </a:lnTo>
                  <a:lnTo>
                    <a:pt x="12" y="61"/>
                  </a:lnTo>
                  <a:lnTo>
                    <a:pt x="8" y="57"/>
                  </a:lnTo>
                  <a:lnTo>
                    <a:pt x="4" y="52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2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46" y="4"/>
                  </a:lnTo>
                  <a:lnTo>
                    <a:pt x="50" y="7"/>
                  </a:lnTo>
                  <a:lnTo>
                    <a:pt x="50" y="1"/>
                  </a:lnTo>
                  <a:lnTo>
                    <a:pt x="70" y="1"/>
                  </a:lnTo>
                  <a:lnTo>
                    <a:pt x="70" y="65"/>
                  </a:lnTo>
                  <a:close/>
                  <a:moveTo>
                    <a:pt x="36" y="15"/>
                  </a:moveTo>
                  <a:lnTo>
                    <a:pt x="36" y="15"/>
                  </a:lnTo>
                  <a:lnTo>
                    <a:pt x="30" y="17"/>
                  </a:lnTo>
                  <a:lnTo>
                    <a:pt x="24" y="20"/>
                  </a:lnTo>
                  <a:lnTo>
                    <a:pt x="20" y="25"/>
                  </a:lnTo>
                  <a:lnTo>
                    <a:pt x="20" y="33"/>
                  </a:lnTo>
                  <a:lnTo>
                    <a:pt x="20" y="39"/>
                  </a:lnTo>
                  <a:lnTo>
                    <a:pt x="24" y="46"/>
                  </a:lnTo>
                  <a:lnTo>
                    <a:pt x="30" y="49"/>
                  </a:lnTo>
                  <a:lnTo>
                    <a:pt x="36" y="50"/>
                  </a:lnTo>
                  <a:lnTo>
                    <a:pt x="43" y="49"/>
                  </a:lnTo>
                  <a:lnTo>
                    <a:pt x="47" y="46"/>
                  </a:lnTo>
                  <a:lnTo>
                    <a:pt x="50" y="39"/>
                  </a:lnTo>
                  <a:lnTo>
                    <a:pt x="52" y="33"/>
                  </a:lnTo>
                  <a:lnTo>
                    <a:pt x="50" y="25"/>
                  </a:lnTo>
                  <a:lnTo>
                    <a:pt x="47" y="20"/>
                  </a:lnTo>
                  <a:lnTo>
                    <a:pt x="43" y="17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4" name="Freeform 306"/>
            <p:cNvSpPr>
              <a:spLocks noChangeAspect="1" noEditPoints="1"/>
            </p:cNvSpPr>
            <p:nvPr/>
          </p:nvSpPr>
          <p:spPr bwMode="auto">
            <a:xfrm>
              <a:off x="5044" y="705"/>
              <a:ext cx="36" cy="47"/>
            </a:xfrm>
            <a:custGeom>
              <a:avLst/>
              <a:gdLst>
                <a:gd name="T0" fmla="*/ 0 w 69"/>
                <a:gd name="T1" fmla="*/ 0 h 95"/>
                <a:gd name="T2" fmla="*/ 1 w 69"/>
                <a:gd name="T3" fmla="*/ 0 h 95"/>
                <a:gd name="T4" fmla="*/ 1 w 69"/>
                <a:gd name="T5" fmla="*/ 0 h 95"/>
                <a:gd name="T6" fmla="*/ 1 w 69"/>
                <a:gd name="T7" fmla="*/ 0 h 95"/>
                <a:gd name="T8" fmla="*/ 1 w 69"/>
                <a:gd name="T9" fmla="*/ 0 h 95"/>
                <a:gd name="T10" fmla="*/ 1 w 69"/>
                <a:gd name="T11" fmla="*/ 0 h 95"/>
                <a:gd name="T12" fmla="*/ 1 w 69"/>
                <a:gd name="T13" fmla="*/ 0 h 95"/>
                <a:gd name="T14" fmla="*/ 1 w 69"/>
                <a:gd name="T15" fmla="*/ 0 h 95"/>
                <a:gd name="T16" fmla="*/ 1 w 69"/>
                <a:gd name="T17" fmla="*/ 0 h 95"/>
                <a:gd name="T18" fmla="*/ 1 w 69"/>
                <a:gd name="T19" fmla="*/ 0 h 95"/>
                <a:gd name="T20" fmla="*/ 1 w 69"/>
                <a:gd name="T21" fmla="*/ 0 h 95"/>
                <a:gd name="T22" fmla="*/ 1 w 69"/>
                <a:gd name="T23" fmla="*/ 0 h 95"/>
                <a:gd name="T24" fmla="*/ 1 w 69"/>
                <a:gd name="T25" fmla="*/ 0 h 95"/>
                <a:gd name="T26" fmla="*/ 1 w 69"/>
                <a:gd name="T27" fmla="*/ 0 h 95"/>
                <a:gd name="T28" fmla="*/ 1 w 69"/>
                <a:gd name="T29" fmla="*/ 0 h 95"/>
                <a:gd name="T30" fmla="*/ 1 w 69"/>
                <a:gd name="T31" fmla="*/ 0 h 95"/>
                <a:gd name="T32" fmla="*/ 1 w 69"/>
                <a:gd name="T33" fmla="*/ 0 h 95"/>
                <a:gd name="T34" fmla="*/ 1 w 69"/>
                <a:gd name="T35" fmla="*/ 0 h 95"/>
                <a:gd name="T36" fmla="*/ 1 w 69"/>
                <a:gd name="T37" fmla="*/ 0 h 95"/>
                <a:gd name="T38" fmla="*/ 1 w 69"/>
                <a:gd name="T39" fmla="*/ 0 h 95"/>
                <a:gd name="T40" fmla="*/ 1 w 69"/>
                <a:gd name="T41" fmla="*/ 0 h 95"/>
                <a:gd name="T42" fmla="*/ 1 w 69"/>
                <a:gd name="T43" fmla="*/ 0 h 95"/>
                <a:gd name="T44" fmla="*/ 1 w 69"/>
                <a:gd name="T45" fmla="*/ 0 h 95"/>
                <a:gd name="T46" fmla="*/ 1 w 69"/>
                <a:gd name="T47" fmla="*/ 0 h 95"/>
                <a:gd name="T48" fmla="*/ 1 w 69"/>
                <a:gd name="T49" fmla="*/ 0 h 95"/>
                <a:gd name="T50" fmla="*/ 1 w 69"/>
                <a:gd name="T51" fmla="*/ 0 h 95"/>
                <a:gd name="T52" fmla="*/ 1 w 69"/>
                <a:gd name="T53" fmla="*/ 0 h 95"/>
                <a:gd name="T54" fmla="*/ 1 w 69"/>
                <a:gd name="T55" fmla="*/ 0 h 95"/>
                <a:gd name="T56" fmla="*/ 1 w 69"/>
                <a:gd name="T57" fmla="*/ 0 h 95"/>
                <a:gd name="T58" fmla="*/ 1 w 69"/>
                <a:gd name="T59" fmla="*/ 0 h 95"/>
                <a:gd name="T60" fmla="*/ 1 w 69"/>
                <a:gd name="T61" fmla="*/ 0 h 95"/>
                <a:gd name="T62" fmla="*/ 1 w 69"/>
                <a:gd name="T63" fmla="*/ 0 h 95"/>
                <a:gd name="T64" fmla="*/ 1 w 69"/>
                <a:gd name="T65" fmla="*/ 0 h 95"/>
                <a:gd name="T66" fmla="*/ 0 w 69"/>
                <a:gd name="T67" fmla="*/ 0 h 95"/>
                <a:gd name="T68" fmla="*/ 0 w 69"/>
                <a:gd name="T69" fmla="*/ 0 h 95"/>
                <a:gd name="T70" fmla="*/ 1 w 69"/>
                <a:gd name="T71" fmla="*/ 0 h 95"/>
                <a:gd name="T72" fmla="*/ 1 w 69"/>
                <a:gd name="T73" fmla="*/ 0 h 95"/>
                <a:gd name="T74" fmla="*/ 1 w 69"/>
                <a:gd name="T75" fmla="*/ 0 h 95"/>
                <a:gd name="T76" fmla="*/ 1 w 69"/>
                <a:gd name="T77" fmla="*/ 0 h 95"/>
                <a:gd name="T78" fmla="*/ 1 w 69"/>
                <a:gd name="T79" fmla="*/ 0 h 95"/>
                <a:gd name="T80" fmla="*/ 1 w 69"/>
                <a:gd name="T81" fmla="*/ 0 h 95"/>
                <a:gd name="T82" fmla="*/ 1 w 69"/>
                <a:gd name="T83" fmla="*/ 0 h 95"/>
                <a:gd name="T84" fmla="*/ 1 w 69"/>
                <a:gd name="T85" fmla="*/ 0 h 95"/>
                <a:gd name="T86" fmla="*/ 1 w 69"/>
                <a:gd name="T87" fmla="*/ 0 h 95"/>
                <a:gd name="T88" fmla="*/ 1 w 69"/>
                <a:gd name="T89" fmla="*/ 0 h 95"/>
                <a:gd name="T90" fmla="*/ 1 w 69"/>
                <a:gd name="T91" fmla="*/ 0 h 95"/>
                <a:gd name="T92" fmla="*/ 1 w 69"/>
                <a:gd name="T93" fmla="*/ 0 h 95"/>
                <a:gd name="T94" fmla="*/ 1 w 69"/>
                <a:gd name="T95" fmla="*/ 0 h 95"/>
                <a:gd name="T96" fmla="*/ 1 w 69"/>
                <a:gd name="T97" fmla="*/ 0 h 95"/>
                <a:gd name="T98" fmla="*/ 1 w 69"/>
                <a:gd name="T99" fmla="*/ 0 h 95"/>
                <a:gd name="T100" fmla="*/ 1 w 69"/>
                <a:gd name="T101" fmla="*/ 0 h 95"/>
                <a:gd name="T102" fmla="*/ 1 w 69"/>
                <a:gd name="T103" fmla="*/ 0 h 95"/>
                <a:gd name="T104" fmla="*/ 1 w 69"/>
                <a:gd name="T105" fmla="*/ 0 h 95"/>
                <a:gd name="T106" fmla="*/ 1 w 69"/>
                <a:gd name="T107" fmla="*/ 0 h 95"/>
                <a:gd name="T108" fmla="*/ 1 w 69"/>
                <a:gd name="T109" fmla="*/ 0 h 95"/>
                <a:gd name="T110" fmla="*/ 1 w 69"/>
                <a:gd name="T111" fmla="*/ 0 h 95"/>
                <a:gd name="T112" fmla="*/ 1 w 69"/>
                <a:gd name="T113" fmla="*/ 0 h 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9"/>
                <a:gd name="T172" fmla="*/ 0 h 95"/>
                <a:gd name="T173" fmla="*/ 69 w 69"/>
                <a:gd name="T174" fmla="*/ 95 h 9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9" h="95">
                  <a:moveTo>
                    <a:pt x="0" y="1"/>
                  </a:moveTo>
                  <a:lnTo>
                    <a:pt x="19" y="1"/>
                  </a:lnTo>
                  <a:lnTo>
                    <a:pt x="19" y="9"/>
                  </a:lnTo>
                  <a:lnTo>
                    <a:pt x="22" y="4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2" y="1"/>
                  </a:lnTo>
                  <a:lnTo>
                    <a:pt x="57" y="4"/>
                  </a:lnTo>
                  <a:lnTo>
                    <a:pt x="61" y="7"/>
                  </a:lnTo>
                  <a:lnTo>
                    <a:pt x="65" y="12"/>
                  </a:lnTo>
                  <a:lnTo>
                    <a:pt x="68" y="19"/>
                  </a:lnTo>
                  <a:lnTo>
                    <a:pt x="69" y="25"/>
                  </a:lnTo>
                  <a:lnTo>
                    <a:pt x="69" y="33"/>
                  </a:lnTo>
                  <a:lnTo>
                    <a:pt x="69" y="39"/>
                  </a:lnTo>
                  <a:lnTo>
                    <a:pt x="68" y="46"/>
                  </a:lnTo>
                  <a:lnTo>
                    <a:pt x="65" y="52"/>
                  </a:lnTo>
                  <a:lnTo>
                    <a:pt x="61" y="57"/>
                  </a:lnTo>
                  <a:lnTo>
                    <a:pt x="57" y="61"/>
                  </a:lnTo>
                  <a:lnTo>
                    <a:pt x="50" y="65"/>
                  </a:lnTo>
                  <a:lnTo>
                    <a:pt x="46" y="66"/>
                  </a:lnTo>
                  <a:lnTo>
                    <a:pt x="38" y="66"/>
                  </a:lnTo>
                  <a:lnTo>
                    <a:pt x="28" y="65"/>
                  </a:lnTo>
                  <a:lnTo>
                    <a:pt x="23" y="63"/>
                  </a:lnTo>
                  <a:lnTo>
                    <a:pt x="20" y="60"/>
                  </a:lnTo>
                  <a:lnTo>
                    <a:pt x="20" y="95"/>
                  </a:lnTo>
                  <a:lnTo>
                    <a:pt x="0" y="95"/>
                  </a:lnTo>
                  <a:lnTo>
                    <a:pt x="0" y="1"/>
                  </a:lnTo>
                  <a:close/>
                  <a:moveTo>
                    <a:pt x="34" y="50"/>
                  </a:moveTo>
                  <a:lnTo>
                    <a:pt x="34" y="50"/>
                  </a:lnTo>
                  <a:lnTo>
                    <a:pt x="41" y="49"/>
                  </a:lnTo>
                  <a:lnTo>
                    <a:pt x="46" y="46"/>
                  </a:lnTo>
                  <a:lnTo>
                    <a:pt x="49" y="39"/>
                  </a:lnTo>
                  <a:lnTo>
                    <a:pt x="50" y="33"/>
                  </a:lnTo>
                  <a:lnTo>
                    <a:pt x="49" y="25"/>
                  </a:lnTo>
                  <a:lnTo>
                    <a:pt x="46" y="20"/>
                  </a:lnTo>
                  <a:lnTo>
                    <a:pt x="41" y="17"/>
                  </a:lnTo>
                  <a:lnTo>
                    <a:pt x="34" y="15"/>
                  </a:lnTo>
                  <a:lnTo>
                    <a:pt x="28" y="17"/>
                  </a:lnTo>
                  <a:lnTo>
                    <a:pt x="23" y="20"/>
                  </a:lnTo>
                  <a:lnTo>
                    <a:pt x="20" y="25"/>
                  </a:lnTo>
                  <a:lnTo>
                    <a:pt x="19" y="33"/>
                  </a:lnTo>
                  <a:lnTo>
                    <a:pt x="20" y="39"/>
                  </a:lnTo>
                  <a:lnTo>
                    <a:pt x="23" y="46"/>
                  </a:lnTo>
                  <a:lnTo>
                    <a:pt x="28" y="49"/>
                  </a:lnTo>
                  <a:lnTo>
                    <a:pt x="34" y="5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5" name="Freeform 307"/>
            <p:cNvSpPr>
              <a:spLocks noChangeAspect="1"/>
            </p:cNvSpPr>
            <p:nvPr/>
          </p:nvSpPr>
          <p:spPr bwMode="auto">
            <a:xfrm>
              <a:off x="4911" y="705"/>
              <a:ext cx="51" cy="30"/>
            </a:xfrm>
            <a:custGeom>
              <a:avLst/>
              <a:gdLst>
                <a:gd name="T0" fmla="*/ 0 w 101"/>
                <a:gd name="T1" fmla="*/ 0 h 65"/>
                <a:gd name="T2" fmla="*/ 1 w 101"/>
                <a:gd name="T3" fmla="*/ 0 h 65"/>
                <a:gd name="T4" fmla="*/ 1 w 101"/>
                <a:gd name="T5" fmla="*/ 0 h 65"/>
                <a:gd name="T6" fmla="*/ 1 w 101"/>
                <a:gd name="T7" fmla="*/ 0 h 65"/>
                <a:gd name="T8" fmla="*/ 1 w 101"/>
                <a:gd name="T9" fmla="*/ 0 h 65"/>
                <a:gd name="T10" fmla="*/ 1 w 101"/>
                <a:gd name="T11" fmla="*/ 0 h 65"/>
                <a:gd name="T12" fmla="*/ 1 w 101"/>
                <a:gd name="T13" fmla="*/ 0 h 65"/>
                <a:gd name="T14" fmla="*/ 1 w 101"/>
                <a:gd name="T15" fmla="*/ 0 h 65"/>
                <a:gd name="T16" fmla="*/ 1 w 101"/>
                <a:gd name="T17" fmla="*/ 0 h 65"/>
                <a:gd name="T18" fmla="*/ 1 w 101"/>
                <a:gd name="T19" fmla="*/ 0 h 65"/>
                <a:gd name="T20" fmla="*/ 1 w 101"/>
                <a:gd name="T21" fmla="*/ 0 h 65"/>
                <a:gd name="T22" fmla="*/ 1 w 101"/>
                <a:gd name="T23" fmla="*/ 0 h 65"/>
                <a:gd name="T24" fmla="*/ 1 w 101"/>
                <a:gd name="T25" fmla="*/ 0 h 65"/>
                <a:gd name="T26" fmla="*/ 1 w 101"/>
                <a:gd name="T27" fmla="*/ 0 h 65"/>
                <a:gd name="T28" fmla="*/ 1 w 101"/>
                <a:gd name="T29" fmla="*/ 0 h 65"/>
                <a:gd name="T30" fmla="*/ 1 w 101"/>
                <a:gd name="T31" fmla="*/ 0 h 65"/>
                <a:gd name="T32" fmla="*/ 1 w 101"/>
                <a:gd name="T33" fmla="*/ 0 h 65"/>
                <a:gd name="T34" fmla="*/ 1 w 101"/>
                <a:gd name="T35" fmla="*/ 0 h 65"/>
                <a:gd name="T36" fmla="*/ 1 w 101"/>
                <a:gd name="T37" fmla="*/ 0 h 65"/>
                <a:gd name="T38" fmla="*/ 1 w 101"/>
                <a:gd name="T39" fmla="*/ 0 h 65"/>
                <a:gd name="T40" fmla="*/ 1 w 101"/>
                <a:gd name="T41" fmla="*/ 0 h 65"/>
                <a:gd name="T42" fmla="*/ 1 w 101"/>
                <a:gd name="T43" fmla="*/ 0 h 65"/>
                <a:gd name="T44" fmla="*/ 1 w 101"/>
                <a:gd name="T45" fmla="*/ 0 h 65"/>
                <a:gd name="T46" fmla="*/ 1 w 101"/>
                <a:gd name="T47" fmla="*/ 0 h 65"/>
                <a:gd name="T48" fmla="*/ 1 w 101"/>
                <a:gd name="T49" fmla="*/ 0 h 65"/>
                <a:gd name="T50" fmla="*/ 1 w 101"/>
                <a:gd name="T51" fmla="*/ 0 h 65"/>
                <a:gd name="T52" fmla="*/ 1 w 101"/>
                <a:gd name="T53" fmla="*/ 0 h 65"/>
                <a:gd name="T54" fmla="*/ 1 w 101"/>
                <a:gd name="T55" fmla="*/ 0 h 65"/>
                <a:gd name="T56" fmla="*/ 1 w 101"/>
                <a:gd name="T57" fmla="*/ 0 h 65"/>
                <a:gd name="T58" fmla="*/ 1 w 101"/>
                <a:gd name="T59" fmla="*/ 0 h 65"/>
                <a:gd name="T60" fmla="*/ 1 w 101"/>
                <a:gd name="T61" fmla="*/ 0 h 65"/>
                <a:gd name="T62" fmla="*/ 1 w 101"/>
                <a:gd name="T63" fmla="*/ 0 h 65"/>
                <a:gd name="T64" fmla="*/ 1 w 101"/>
                <a:gd name="T65" fmla="*/ 0 h 65"/>
                <a:gd name="T66" fmla="*/ 1 w 101"/>
                <a:gd name="T67" fmla="*/ 0 h 65"/>
                <a:gd name="T68" fmla="*/ 1 w 101"/>
                <a:gd name="T69" fmla="*/ 0 h 65"/>
                <a:gd name="T70" fmla="*/ 1 w 101"/>
                <a:gd name="T71" fmla="*/ 0 h 65"/>
                <a:gd name="T72" fmla="*/ 1 w 101"/>
                <a:gd name="T73" fmla="*/ 0 h 65"/>
                <a:gd name="T74" fmla="*/ 1 w 101"/>
                <a:gd name="T75" fmla="*/ 0 h 65"/>
                <a:gd name="T76" fmla="*/ 1 w 101"/>
                <a:gd name="T77" fmla="*/ 0 h 65"/>
                <a:gd name="T78" fmla="*/ 1 w 101"/>
                <a:gd name="T79" fmla="*/ 0 h 65"/>
                <a:gd name="T80" fmla="*/ 1 w 101"/>
                <a:gd name="T81" fmla="*/ 0 h 65"/>
                <a:gd name="T82" fmla="*/ 1 w 101"/>
                <a:gd name="T83" fmla="*/ 0 h 65"/>
                <a:gd name="T84" fmla="*/ 1 w 101"/>
                <a:gd name="T85" fmla="*/ 0 h 65"/>
                <a:gd name="T86" fmla="*/ 1 w 101"/>
                <a:gd name="T87" fmla="*/ 0 h 65"/>
                <a:gd name="T88" fmla="*/ 1 w 101"/>
                <a:gd name="T89" fmla="*/ 0 h 65"/>
                <a:gd name="T90" fmla="*/ 1 w 101"/>
                <a:gd name="T91" fmla="*/ 0 h 65"/>
                <a:gd name="T92" fmla="*/ 1 w 101"/>
                <a:gd name="T93" fmla="*/ 0 h 65"/>
                <a:gd name="T94" fmla="*/ 1 w 101"/>
                <a:gd name="T95" fmla="*/ 0 h 65"/>
                <a:gd name="T96" fmla="*/ 1 w 101"/>
                <a:gd name="T97" fmla="*/ 0 h 65"/>
                <a:gd name="T98" fmla="*/ 1 w 101"/>
                <a:gd name="T99" fmla="*/ 0 h 65"/>
                <a:gd name="T100" fmla="*/ 1 w 101"/>
                <a:gd name="T101" fmla="*/ 0 h 65"/>
                <a:gd name="T102" fmla="*/ 1 w 101"/>
                <a:gd name="T103" fmla="*/ 0 h 65"/>
                <a:gd name="T104" fmla="*/ 1 w 101"/>
                <a:gd name="T105" fmla="*/ 0 h 65"/>
                <a:gd name="T106" fmla="*/ 1 w 101"/>
                <a:gd name="T107" fmla="*/ 0 h 65"/>
                <a:gd name="T108" fmla="*/ 1 w 101"/>
                <a:gd name="T109" fmla="*/ 0 h 65"/>
                <a:gd name="T110" fmla="*/ 1 w 101"/>
                <a:gd name="T111" fmla="*/ 0 h 65"/>
                <a:gd name="T112" fmla="*/ 0 w 101"/>
                <a:gd name="T113" fmla="*/ 0 h 65"/>
                <a:gd name="T114" fmla="*/ 0 w 101"/>
                <a:gd name="T115" fmla="*/ 0 h 6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1"/>
                <a:gd name="T175" fmla="*/ 0 h 65"/>
                <a:gd name="T176" fmla="*/ 101 w 101"/>
                <a:gd name="T177" fmla="*/ 65 h 6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1" h="65">
                  <a:moveTo>
                    <a:pt x="0" y="1"/>
                  </a:moveTo>
                  <a:lnTo>
                    <a:pt x="19" y="1"/>
                  </a:lnTo>
                  <a:lnTo>
                    <a:pt x="19" y="9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1" y="3"/>
                  </a:lnTo>
                  <a:lnTo>
                    <a:pt x="55" y="6"/>
                  </a:lnTo>
                  <a:lnTo>
                    <a:pt x="57" y="11"/>
                  </a:lnTo>
                  <a:lnTo>
                    <a:pt x="62" y="6"/>
                  </a:lnTo>
                  <a:lnTo>
                    <a:pt x="67" y="1"/>
                  </a:lnTo>
                  <a:lnTo>
                    <a:pt x="71" y="0"/>
                  </a:lnTo>
                  <a:lnTo>
                    <a:pt x="79" y="0"/>
                  </a:lnTo>
                  <a:lnTo>
                    <a:pt x="84" y="0"/>
                  </a:lnTo>
                  <a:lnTo>
                    <a:pt x="89" y="1"/>
                  </a:lnTo>
                  <a:lnTo>
                    <a:pt x="94" y="4"/>
                  </a:lnTo>
                  <a:lnTo>
                    <a:pt x="97" y="7"/>
                  </a:lnTo>
                  <a:lnTo>
                    <a:pt x="100" y="15"/>
                  </a:lnTo>
                  <a:lnTo>
                    <a:pt x="101" y="27"/>
                  </a:lnTo>
                  <a:lnTo>
                    <a:pt x="101" y="65"/>
                  </a:lnTo>
                  <a:lnTo>
                    <a:pt x="81" y="65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0"/>
                  </a:lnTo>
                  <a:lnTo>
                    <a:pt x="76" y="17"/>
                  </a:lnTo>
                  <a:lnTo>
                    <a:pt x="71" y="17"/>
                  </a:lnTo>
                  <a:lnTo>
                    <a:pt x="67" y="17"/>
                  </a:lnTo>
                  <a:lnTo>
                    <a:pt x="63" y="20"/>
                  </a:lnTo>
                  <a:lnTo>
                    <a:pt x="62" y="25"/>
                  </a:lnTo>
                  <a:lnTo>
                    <a:pt x="60" y="31"/>
                  </a:lnTo>
                  <a:lnTo>
                    <a:pt x="60" y="65"/>
                  </a:lnTo>
                  <a:lnTo>
                    <a:pt x="40" y="65"/>
                  </a:lnTo>
                  <a:lnTo>
                    <a:pt x="40" y="31"/>
                  </a:lnTo>
                  <a:lnTo>
                    <a:pt x="40" y="27"/>
                  </a:lnTo>
                  <a:lnTo>
                    <a:pt x="40" y="22"/>
                  </a:lnTo>
                  <a:lnTo>
                    <a:pt x="36" y="19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27" y="17"/>
                  </a:lnTo>
                  <a:lnTo>
                    <a:pt x="22" y="20"/>
                  </a:lnTo>
                  <a:lnTo>
                    <a:pt x="21" y="25"/>
                  </a:lnTo>
                  <a:lnTo>
                    <a:pt x="19" y="31"/>
                  </a:lnTo>
                  <a:lnTo>
                    <a:pt x="19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6" name="Freeform 308"/>
            <p:cNvSpPr>
              <a:spLocks noChangeAspect="1"/>
            </p:cNvSpPr>
            <p:nvPr/>
          </p:nvSpPr>
          <p:spPr bwMode="auto">
            <a:xfrm>
              <a:off x="4997" y="705"/>
              <a:ext cx="30" cy="33"/>
            </a:xfrm>
            <a:custGeom>
              <a:avLst/>
              <a:gdLst>
                <a:gd name="T0" fmla="*/ 0 w 62"/>
                <a:gd name="T1" fmla="*/ 1 h 65"/>
                <a:gd name="T2" fmla="*/ 0 w 62"/>
                <a:gd name="T3" fmla="*/ 1 h 65"/>
                <a:gd name="T4" fmla="*/ 0 w 62"/>
                <a:gd name="T5" fmla="*/ 1 h 65"/>
                <a:gd name="T6" fmla="*/ 0 w 62"/>
                <a:gd name="T7" fmla="*/ 1 h 65"/>
                <a:gd name="T8" fmla="*/ 0 w 62"/>
                <a:gd name="T9" fmla="*/ 1 h 65"/>
                <a:gd name="T10" fmla="*/ 0 w 62"/>
                <a:gd name="T11" fmla="*/ 1 h 65"/>
                <a:gd name="T12" fmla="*/ 0 w 62"/>
                <a:gd name="T13" fmla="*/ 1 h 65"/>
                <a:gd name="T14" fmla="*/ 0 w 62"/>
                <a:gd name="T15" fmla="*/ 1 h 65"/>
                <a:gd name="T16" fmla="*/ 0 w 62"/>
                <a:gd name="T17" fmla="*/ 1 h 65"/>
                <a:gd name="T18" fmla="*/ 0 w 62"/>
                <a:gd name="T19" fmla="*/ 1 h 65"/>
                <a:gd name="T20" fmla="*/ 0 w 62"/>
                <a:gd name="T21" fmla="*/ 1 h 65"/>
                <a:gd name="T22" fmla="*/ 0 w 62"/>
                <a:gd name="T23" fmla="*/ 1 h 65"/>
                <a:gd name="T24" fmla="*/ 0 w 62"/>
                <a:gd name="T25" fmla="*/ 1 h 65"/>
                <a:gd name="T26" fmla="*/ 0 w 62"/>
                <a:gd name="T27" fmla="*/ 1 h 65"/>
                <a:gd name="T28" fmla="*/ 0 w 62"/>
                <a:gd name="T29" fmla="*/ 1 h 65"/>
                <a:gd name="T30" fmla="*/ 0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0 w 62"/>
                <a:gd name="T37" fmla="*/ 0 h 65"/>
                <a:gd name="T38" fmla="*/ 0 w 62"/>
                <a:gd name="T39" fmla="*/ 1 h 65"/>
                <a:gd name="T40" fmla="*/ 0 w 62"/>
                <a:gd name="T41" fmla="*/ 1 h 65"/>
                <a:gd name="T42" fmla="*/ 0 w 62"/>
                <a:gd name="T43" fmla="*/ 1 h 65"/>
                <a:gd name="T44" fmla="*/ 0 w 62"/>
                <a:gd name="T45" fmla="*/ 1 h 65"/>
                <a:gd name="T46" fmla="*/ 0 w 62"/>
                <a:gd name="T47" fmla="*/ 1 h 65"/>
                <a:gd name="T48" fmla="*/ 0 w 62"/>
                <a:gd name="T49" fmla="*/ 1 h 65"/>
                <a:gd name="T50" fmla="*/ 0 w 62"/>
                <a:gd name="T51" fmla="*/ 1 h 65"/>
                <a:gd name="T52" fmla="*/ 0 w 62"/>
                <a:gd name="T53" fmla="*/ 1 h 65"/>
                <a:gd name="T54" fmla="*/ 0 w 62"/>
                <a:gd name="T55" fmla="*/ 1 h 65"/>
                <a:gd name="T56" fmla="*/ 0 w 62"/>
                <a:gd name="T57" fmla="*/ 1 h 65"/>
                <a:gd name="T58" fmla="*/ 0 w 62"/>
                <a:gd name="T59" fmla="*/ 1 h 65"/>
                <a:gd name="T60" fmla="*/ 0 w 62"/>
                <a:gd name="T61" fmla="*/ 0 h 65"/>
                <a:gd name="T62" fmla="*/ 0 w 62"/>
                <a:gd name="T63" fmla="*/ 0 h 65"/>
                <a:gd name="T64" fmla="*/ 0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5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7" y="65"/>
                  </a:lnTo>
                  <a:lnTo>
                    <a:pt x="13" y="64"/>
                  </a:lnTo>
                  <a:lnTo>
                    <a:pt x="8" y="62"/>
                  </a:lnTo>
                  <a:lnTo>
                    <a:pt x="5" y="57"/>
                  </a:lnTo>
                  <a:lnTo>
                    <a:pt x="3" y="54"/>
                  </a:lnTo>
                  <a:lnTo>
                    <a:pt x="0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35"/>
                  </a:lnTo>
                  <a:lnTo>
                    <a:pt x="19" y="40"/>
                  </a:lnTo>
                  <a:lnTo>
                    <a:pt x="21" y="45"/>
                  </a:lnTo>
                  <a:lnTo>
                    <a:pt x="24" y="48"/>
                  </a:lnTo>
                  <a:lnTo>
                    <a:pt x="30" y="49"/>
                  </a:lnTo>
                  <a:lnTo>
                    <a:pt x="35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1" y="33"/>
                  </a:lnTo>
                  <a:lnTo>
                    <a:pt x="41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7" name="Freeform 309"/>
            <p:cNvSpPr>
              <a:spLocks noChangeAspect="1"/>
            </p:cNvSpPr>
            <p:nvPr/>
          </p:nvSpPr>
          <p:spPr bwMode="auto">
            <a:xfrm>
              <a:off x="5372" y="705"/>
              <a:ext cx="31" cy="33"/>
            </a:xfrm>
            <a:custGeom>
              <a:avLst/>
              <a:gdLst>
                <a:gd name="T0" fmla="*/ 1 w 62"/>
                <a:gd name="T1" fmla="*/ 1 h 65"/>
                <a:gd name="T2" fmla="*/ 1 w 62"/>
                <a:gd name="T3" fmla="*/ 1 h 65"/>
                <a:gd name="T4" fmla="*/ 1 w 62"/>
                <a:gd name="T5" fmla="*/ 1 h 65"/>
                <a:gd name="T6" fmla="*/ 1 w 62"/>
                <a:gd name="T7" fmla="*/ 1 h 65"/>
                <a:gd name="T8" fmla="*/ 1 w 62"/>
                <a:gd name="T9" fmla="*/ 1 h 65"/>
                <a:gd name="T10" fmla="*/ 1 w 62"/>
                <a:gd name="T11" fmla="*/ 1 h 65"/>
                <a:gd name="T12" fmla="*/ 1 w 62"/>
                <a:gd name="T13" fmla="*/ 1 h 65"/>
                <a:gd name="T14" fmla="*/ 1 w 62"/>
                <a:gd name="T15" fmla="*/ 1 h 65"/>
                <a:gd name="T16" fmla="*/ 1 w 62"/>
                <a:gd name="T17" fmla="*/ 1 h 65"/>
                <a:gd name="T18" fmla="*/ 1 w 62"/>
                <a:gd name="T19" fmla="*/ 1 h 65"/>
                <a:gd name="T20" fmla="*/ 1 w 62"/>
                <a:gd name="T21" fmla="*/ 1 h 65"/>
                <a:gd name="T22" fmla="*/ 1 w 62"/>
                <a:gd name="T23" fmla="*/ 1 h 65"/>
                <a:gd name="T24" fmla="*/ 1 w 62"/>
                <a:gd name="T25" fmla="*/ 1 h 65"/>
                <a:gd name="T26" fmla="*/ 1 w 62"/>
                <a:gd name="T27" fmla="*/ 1 h 65"/>
                <a:gd name="T28" fmla="*/ 1 w 62"/>
                <a:gd name="T29" fmla="*/ 1 h 65"/>
                <a:gd name="T30" fmla="*/ 1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1 w 62"/>
                <a:gd name="T37" fmla="*/ 0 h 65"/>
                <a:gd name="T38" fmla="*/ 1 w 62"/>
                <a:gd name="T39" fmla="*/ 1 h 65"/>
                <a:gd name="T40" fmla="*/ 1 w 62"/>
                <a:gd name="T41" fmla="*/ 1 h 65"/>
                <a:gd name="T42" fmla="*/ 1 w 62"/>
                <a:gd name="T43" fmla="*/ 1 h 65"/>
                <a:gd name="T44" fmla="*/ 1 w 62"/>
                <a:gd name="T45" fmla="*/ 1 h 65"/>
                <a:gd name="T46" fmla="*/ 1 w 62"/>
                <a:gd name="T47" fmla="*/ 1 h 65"/>
                <a:gd name="T48" fmla="*/ 1 w 62"/>
                <a:gd name="T49" fmla="*/ 1 h 65"/>
                <a:gd name="T50" fmla="*/ 1 w 62"/>
                <a:gd name="T51" fmla="*/ 1 h 65"/>
                <a:gd name="T52" fmla="*/ 1 w 62"/>
                <a:gd name="T53" fmla="*/ 1 h 65"/>
                <a:gd name="T54" fmla="*/ 1 w 62"/>
                <a:gd name="T55" fmla="*/ 1 h 65"/>
                <a:gd name="T56" fmla="*/ 1 w 62"/>
                <a:gd name="T57" fmla="*/ 1 h 65"/>
                <a:gd name="T58" fmla="*/ 1 w 62"/>
                <a:gd name="T59" fmla="*/ 1 h 65"/>
                <a:gd name="T60" fmla="*/ 1 w 62"/>
                <a:gd name="T61" fmla="*/ 0 h 65"/>
                <a:gd name="T62" fmla="*/ 1 w 62"/>
                <a:gd name="T63" fmla="*/ 0 h 65"/>
                <a:gd name="T64" fmla="*/ 1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5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8" y="65"/>
                  </a:lnTo>
                  <a:lnTo>
                    <a:pt x="13" y="64"/>
                  </a:lnTo>
                  <a:lnTo>
                    <a:pt x="10" y="62"/>
                  </a:lnTo>
                  <a:lnTo>
                    <a:pt x="7" y="57"/>
                  </a:lnTo>
                  <a:lnTo>
                    <a:pt x="3" y="54"/>
                  </a:lnTo>
                  <a:lnTo>
                    <a:pt x="2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35"/>
                  </a:lnTo>
                  <a:lnTo>
                    <a:pt x="21" y="40"/>
                  </a:lnTo>
                  <a:lnTo>
                    <a:pt x="22" y="45"/>
                  </a:lnTo>
                  <a:lnTo>
                    <a:pt x="26" y="48"/>
                  </a:lnTo>
                  <a:lnTo>
                    <a:pt x="30" y="49"/>
                  </a:lnTo>
                  <a:lnTo>
                    <a:pt x="37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8" name="Freeform 310"/>
            <p:cNvSpPr>
              <a:spLocks noChangeAspect="1"/>
            </p:cNvSpPr>
            <p:nvPr/>
          </p:nvSpPr>
          <p:spPr bwMode="auto">
            <a:xfrm>
              <a:off x="5291" y="705"/>
              <a:ext cx="30" cy="33"/>
            </a:xfrm>
            <a:custGeom>
              <a:avLst/>
              <a:gdLst>
                <a:gd name="T0" fmla="*/ 0 w 62"/>
                <a:gd name="T1" fmla="*/ 1 h 65"/>
                <a:gd name="T2" fmla="*/ 0 w 62"/>
                <a:gd name="T3" fmla="*/ 1 h 65"/>
                <a:gd name="T4" fmla="*/ 0 w 62"/>
                <a:gd name="T5" fmla="*/ 1 h 65"/>
                <a:gd name="T6" fmla="*/ 0 w 62"/>
                <a:gd name="T7" fmla="*/ 1 h 65"/>
                <a:gd name="T8" fmla="*/ 0 w 62"/>
                <a:gd name="T9" fmla="*/ 1 h 65"/>
                <a:gd name="T10" fmla="*/ 0 w 62"/>
                <a:gd name="T11" fmla="*/ 1 h 65"/>
                <a:gd name="T12" fmla="*/ 0 w 62"/>
                <a:gd name="T13" fmla="*/ 1 h 65"/>
                <a:gd name="T14" fmla="*/ 0 w 62"/>
                <a:gd name="T15" fmla="*/ 1 h 65"/>
                <a:gd name="T16" fmla="*/ 0 w 62"/>
                <a:gd name="T17" fmla="*/ 1 h 65"/>
                <a:gd name="T18" fmla="*/ 0 w 62"/>
                <a:gd name="T19" fmla="*/ 1 h 65"/>
                <a:gd name="T20" fmla="*/ 0 w 62"/>
                <a:gd name="T21" fmla="*/ 1 h 65"/>
                <a:gd name="T22" fmla="*/ 0 w 62"/>
                <a:gd name="T23" fmla="*/ 1 h 65"/>
                <a:gd name="T24" fmla="*/ 0 w 62"/>
                <a:gd name="T25" fmla="*/ 1 h 65"/>
                <a:gd name="T26" fmla="*/ 0 w 62"/>
                <a:gd name="T27" fmla="*/ 1 h 65"/>
                <a:gd name="T28" fmla="*/ 0 w 62"/>
                <a:gd name="T29" fmla="*/ 1 h 65"/>
                <a:gd name="T30" fmla="*/ 0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0 w 62"/>
                <a:gd name="T37" fmla="*/ 0 h 65"/>
                <a:gd name="T38" fmla="*/ 0 w 62"/>
                <a:gd name="T39" fmla="*/ 1 h 65"/>
                <a:gd name="T40" fmla="*/ 0 w 62"/>
                <a:gd name="T41" fmla="*/ 1 h 65"/>
                <a:gd name="T42" fmla="*/ 0 w 62"/>
                <a:gd name="T43" fmla="*/ 1 h 65"/>
                <a:gd name="T44" fmla="*/ 0 w 62"/>
                <a:gd name="T45" fmla="*/ 1 h 65"/>
                <a:gd name="T46" fmla="*/ 0 w 62"/>
                <a:gd name="T47" fmla="*/ 1 h 65"/>
                <a:gd name="T48" fmla="*/ 0 w 62"/>
                <a:gd name="T49" fmla="*/ 1 h 65"/>
                <a:gd name="T50" fmla="*/ 0 w 62"/>
                <a:gd name="T51" fmla="*/ 1 h 65"/>
                <a:gd name="T52" fmla="*/ 0 w 62"/>
                <a:gd name="T53" fmla="*/ 1 h 65"/>
                <a:gd name="T54" fmla="*/ 0 w 62"/>
                <a:gd name="T55" fmla="*/ 1 h 65"/>
                <a:gd name="T56" fmla="*/ 0 w 62"/>
                <a:gd name="T57" fmla="*/ 1 h 65"/>
                <a:gd name="T58" fmla="*/ 0 w 62"/>
                <a:gd name="T59" fmla="*/ 1 h 65"/>
                <a:gd name="T60" fmla="*/ 0 w 62"/>
                <a:gd name="T61" fmla="*/ 0 h 65"/>
                <a:gd name="T62" fmla="*/ 0 w 62"/>
                <a:gd name="T63" fmla="*/ 0 h 65"/>
                <a:gd name="T64" fmla="*/ 0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6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9" y="65"/>
                  </a:lnTo>
                  <a:lnTo>
                    <a:pt x="14" y="64"/>
                  </a:lnTo>
                  <a:lnTo>
                    <a:pt x="9" y="62"/>
                  </a:lnTo>
                  <a:lnTo>
                    <a:pt x="6" y="57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5"/>
                  </a:lnTo>
                  <a:lnTo>
                    <a:pt x="20" y="40"/>
                  </a:lnTo>
                  <a:lnTo>
                    <a:pt x="22" y="45"/>
                  </a:lnTo>
                  <a:lnTo>
                    <a:pt x="25" y="48"/>
                  </a:lnTo>
                  <a:lnTo>
                    <a:pt x="30" y="49"/>
                  </a:lnTo>
                  <a:lnTo>
                    <a:pt x="36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9" name="Freeform 311"/>
            <p:cNvSpPr>
              <a:spLocks noChangeAspect="1"/>
            </p:cNvSpPr>
            <p:nvPr/>
          </p:nvSpPr>
          <p:spPr bwMode="auto">
            <a:xfrm>
              <a:off x="5146" y="688"/>
              <a:ext cx="30" cy="49"/>
            </a:xfrm>
            <a:custGeom>
              <a:avLst/>
              <a:gdLst>
                <a:gd name="T0" fmla="*/ 0 w 62"/>
                <a:gd name="T1" fmla="*/ 0 h 100"/>
                <a:gd name="T2" fmla="*/ 0 w 62"/>
                <a:gd name="T3" fmla="*/ 0 h 100"/>
                <a:gd name="T4" fmla="*/ 0 w 62"/>
                <a:gd name="T5" fmla="*/ 0 h 100"/>
                <a:gd name="T6" fmla="*/ 0 w 62"/>
                <a:gd name="T7" fmla="*/ 0 h 100"/>
                <a:gd name="T8" fmla="*/ 0 w 62"/>
                <a:gd name="T9" fmla="*/ 0 h 100"/>
                <a:gd name="T10" fmla="*/ 0 w 62"/>
                <a:gd name="T11" fmla="*/ 0 h 100"/>
                <a:gd name="T12" fmla="*/ 0 w 62"/>
                <a:gd name="T13" fmla="*/ 0 h 100"/>
                <a:gd name="T14" fmla="*/ 0 w 62"/>
                <a:gd name="T15" fmla="*/ 0 h 100"/>
                <a:gd name="T16" fmla="*/ 0 w 62"/>
                <a:gd name="T17" fmla="*/ 0 h 100"/>
                <a:gd name="T18" fmla="*/ 0 w 62"/>
                <a:gd name="T19" fmla="*/ 0 h 100"/>
                <a:gd name="T20" fmla="*/ 0 w 62"/>
                <a:gd name="T21" fmla="*/ 0 h 100"/>
                <a:gd name="T22" fmla="*/ 0 w 62"/>
                <a:gd name="T23" fmla="*/ 0 h 100"/>
                <a:gd name="T24" fmla="*/ 0 w 62"/>
                <a:gd name="T25" fmla="*/ 0 h 100"/>
                <a:gd name="T26" fmla="*/ 0 w 62"/>
                <a:gd name="T27" fmla="*/ 0 h 100"/>
                <a:gd name="T28" fmla="*/ 0 w 62"/>
                <a:gd name="T29" fmla="*/ 0 h 100"/>
                <a:gd name="T30" fmla="*/ 0 w 62"/>
                <a:gd name="T31" fmla="*/ 0 h 100"/>
                <a:gd name="T32" fmla="*/ 0 w 62"/>
                <a:gd name="T33" fmla="*/ 0 h 100"/>
                <a:gd name="T34" fmla="*/ 0 w 62"/>
                <a:gd name="T35" fmla="*/ 0 h 100"/>
                <a:gd name="T36" fmla="*/ 0 w 62"/>
                <a:gd name="T37" fmla="*/ 0 h 100"/>
                <a:gd name="T38" fmla="*/ 0 w 62"/>
                <a:gd name="T39" fmla="*/ 0 h 100"/>
                <a:gd name="T40" fmla="*/ 0 w 62"/>
                <a:gd name="T41" fmla="*/ 0 h 100"/>
                <a:gd name="T42" fmla="*/ 0 w 62"/>
                <a:gd name="T43" fmla="*/ 0 h 100"/>
                <a:gd name="T44" fmla="*/ 0 w 62"/>
                <a:gd name="T45" fmla="*/ 0 h 100"/>
                <a:gd name="T46" fmla="*/ 0 w 62"/>
                <a:gd name="T47" fmla="*/ 0 h 100"/>
                <a:gd name="T48" fmla="*/ 0 w 62"/>
                <a:gd name="T49" fmla="*/ 0 h 100"/>
                <a:gd name="T50" fmla="*/ 0 w 62"/>
                <a:gd name="T51" fmla="*/ 0 h 100"/>
                <a:gd name="T52" fmla="*/ 0 w 62"/>
                <a:gd name="T53" fmla="*/ 0 h 100"/>
                <a:gd name="T54" fmla="*/ 0 w 62"/>
                <a:gd name="T55" fmla="*/ 0 h 100"/>
                <a:gd name="T56" fmla="*/ 0 w 62"/>
                <a:gd name="T57" fmla="*/ 0 h 100"/>
                <a:gd name="T58" fmla="*/ 0 w 62"/>
                <a:gd name="T59" fmla="*/ 0 h 100"/>
                <a:gd name="T60" fmla="*/ 0 w 62"/>
                <a:gd name="T61" fmla="*/ 0 h 100"/>
                <a:gd name="T62" fmla="*/ 0 w 62"/>
                <a:gd name="T63" fmla="*/ 0 h 100"/>
                <a:gd name="T64" fmla="*/ 0 w 62"/>
                <a:gd name="T65" fmla="*/ 0 h 100"/>
                <a:gd name="T66" fmla="*/ 0 w 62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2"/>
                <a:gd name="T103" fmla="*/ 0 h 100"/>
                <a:gd name="T104" fmla="*/ 62 w 62"/>
                <a:gd name="T105" fmla="*/ 100 h 1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2" h="100">
                  <a:moveTo>
                    <a:pt x="21" y="0"/>
                  </a:moveTo>
                  <a:lnTo>
                    <a:pt x="21" y="44"/>
                  </a:lnTo>
                  <a:lnTo>
                    <a:pt x="24" y="41"/>
                  </a:lnTo>
                  <a:lnTo>
                    <a:pt x="29" y="36"/>
                  </a:lnTo>
                  <a:lnTo>
                    <a:pt x="33" y="35"/>
                  </a:lnTo>
                  <a:lnTo>
                    <a:pt x="40" y="35"/>
                  </a:lnTo>
                  <a:lnTo>
                    <a:pt x="46" y="35"/>
                  </a:lnTo>
                  <a:lnTo>
                    <a:pt x="51" y="36"/>
                  </a:lnTo>
                  <a:lnTo>
                    <a:pt x="54" y="39"/>
                  </a:lnTo>
                  <a:lnTo>
                    <a:pt x="57" y="42"/>
                  </a:lnTo>
                  <a:lnTo>
                    <a:pt x="60" y="47"/>
                  </a:lnTo>
                  <a:lnTo>
                    <a:pt x="62" y="52"/>
                  </a:lnTo>
                  <a:lnTo>
                    <a:pt x="62" y="65"/>
                  </a:lnTo>
                  <a:lnTo>
                    <a:pt x="62" y="100"/>
                  </a:lnTo>
                  <a:lnTo>
                    <a:pt x="41" y="100"/>
                  </a:lnTo>
                  <a:lnTo>
                    <a:pt x="41" y="68"/>
                  </a:lnTo>
                  <a:lnTo>
                    <a:pt x="41" y="63"/>
                  </a:lnTo>
                  <a:lnTo>
                    <a:pt x="41" y="57"/>
                  </a:lnTo>
                  <a:lnTo>
                    <a:pt x="38" y="54"/>
                  </a:lnTo>
                  <a:lnTo>
                    <a:pt x="35" y="52"/>
                  </a:lnTo>
                  <a:lnTo>
                    <a:pt x="32" y="52"/>
                  </a:lnTo>
                  <a:lnTo>
                    <a:pt x="27" y="52"/>
                  </a:lnTo>
                  <a:lnTo>
                    <a:pt x="22" y="55"/>
                  </a:lnTo>
                  <a:lnTo>
                    <a:pt x="21" y="62"/>
                  </a:lnTo>
                  <a:lnTo>
                    <a:pt x="21" y="68"/>
                  </a:lnTo>
                  <a:lnTo>
                    <a:pt x="21" y="100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0" name="Freeform 312"/>
            <p:cNvSpPr>
              <a:spLocks noChangeAspect="1"/>
            </p:cNvSpPr>
            <p:nvPr/>
          </p:nvSpPr>
          <p:spPr bwMode="auto">
            <a:xfrm>
              <a:off x="5111" y="696"/>
              <a:ext cx="25" cy="41"/>
            </a:xfrm>
            <a:custGeom>
              <a:avLst/>
              <a:gdLst>
                <a:gd name="T0" fmla="*/ 1 w 49"/>
                <a:gd name="T1" fmla="*/ 0 h 83"/>
                <a:gd name="T2" fmla="*/ 1 w 49"/>
                <a:gd name="T3" fmla="*/ 0 h 83"/>
                <a:gd name="T4" fmla="*/ 1 w 49"/>
                <a:gd name="T5" fmla="*/ 0 h 83"/>
                <a:gd name="T6" fmla="*/ 1 w 49"/>
                <a:gd name="T7" fmla="*/ 0 h 83"/>
                <a:gd name="T8" fmla="*/ 1 w 49"/>
                <a:gd name="T9" fmla="*/ 0 h 83"/>
                <a:gd name="T10" fmla="*/ 1 w 49"/>
                <a:gd name="T11" fmla="*/ 0 h 83"/>
                <a:gd name="T12" fmla="*/ 1 w 49"/>
                <a:gd name="T13" fmla="*/ 0 h 83"/>
                <a:gd name="T14" fmla="*/ 0 w 49"/>
                <a:gd name="T15" fmla="*/ 0 h 83"/>
                <a:gd name="T16" fmla="*/ 0 w 49"/>
                <a:gd name="T17" fmla="*/ 0 h 83"/>
                <a:gd name="T18" fmla="*/ 1 w 49"/>
                <a:gd name="T19" fmla="*/ 0 h 83"/>
                <a:gd name="T20" fmla="*/ 1 w 49"/>
                <a:gd name="T21" fmla="*/ 0 h 83"/>
                <a:gd name="T22" fmla="*/ 1 w 49"/>
                <a:gd name="T23" fmla="*/ 0 h 83"/>
                <a:gd name="T24" fmla="*/ 1 w 49"/>
                <a:gd name="T25" fmla="*/ 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"/>
                <a:gd name="T40" fmla="*/ 0 h 83"/>
                <a:gd name="T41" fmla="*/ 49 w 49"/>
                <a:gd name="T42" fmla="*/ 83 h 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" h="83">
                  <a:moveTo>
                    <a:pt x="32" y="35"/>
                  </a:moveTo>
                  <a:lnTo>
                    <a:pt x="49" y="35"/>
                  </a:lnTo>
                  <a:lnTo>
                    <a:pt x="49" y="19"/>
                  </a:lnTo>
                  <a:lnTo>
                    <a:pt x="32" y="19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19"/>
                  </a:lnTo>
                  <a:lnTo>
                    <a:pt x="0" y="19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83"/>
                  </a:lnTo>
                  <a:lnTo>
                    <a:pt x="32" y="83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1" name="Freeform 313"/>
            <p:cNvSpPr>
              <a:spLocks noChangeAspect="1"/>
            </p:cNvSpPr>
            <p:nvPr/>
          </p:nvSpPr>
          <p:spPr bwMode="auto">
            <a:xfrm>
              <a:off x="5337" y="696"/>
              <a:ext cx="23" cy="41"/>
            </a:xfrm>
            <a:custGeom>
              <a:avLst/>
              <a:gdLst>
                <a:gd name="T0" fmla="*/ 0 w 49"/>
                <a:gd name="T1" fmla="*/ 0 h 83"/>
                <a:gd name="T2" fmla="*/ 0 w 49"/>
                <a:gd name="T3" fmla="*/ 0 h 83"/>
                <a:gd name="T4" fmla="*/ 0 w 49"/>
                <a:gd name="T5" fmla="*/ 0 h 83"/>
                <a:gd name="T6" fmla="*/ 0 w 49"/>
                <a:gd name="T7" fmla="*/ 0 h 83"/>
                <a:gd name="T8" fmla="*/ 0 w 49"/>
                <a:gd name="T9" fmla="*/ 0 h 83"/>
                <a:gd name="T10" fmla="*/ 0 w 49"/>
                <a:gd name="T11" fmla="*/ 0 h 83"/>
                <a:gd name="T12" fmla="*/ 0 w 49"/>
                <a:gd name="T13" fmla="*/ 0 h 83"/>
                <a:gd name="T14" fmla="*/ 0 w 49"/>
                <a:gd name="T15" fmla="*/ 0 h 83"/>
                <a:gd name="T16" fmla="*/ 0 w 49"/>
                <a:gd name="T17" fmla="*/ 0 h 83"/>
                <a:gd name="T18" fmla="*/ 0 w 49"/>
                <a:gd name="T19" fmla="*/ 0 h 83"/>
                <a:gd name="T20" fmla="*/ 0 w 49"/>
                <a:gd name="T21" fmla="*/ 0 h 83"/>
                <a:gd name="T22" fmla="*/ 0 w 49"/>
                <a:gd name="T23" fmla="*/ 0 h 83"/>
                <a:gd name="T24" fmla="*/ 0 w 49"/>
                <a:gd name="T25" fmla="*/ 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"/>
                <a:gd name="T40" fmla="*/ 0 h 83"/>
                <a:gd name="T41" fmla="*/ 49 w 49"/>
                <a:gd name="T42" fmla="*/ 83 h 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" h="83">
                  <a:moveTo>
                    <a:pt x="32" y="35"/>
                  </a:moveTo>
                  <a:lnTo>
                    <a:pt x="49" y="35"/>
                  </a:lnTo>
                  <a:lnTo>
                    <a:pt x="49" y="19"/>
                  </a:lnTo>
                  <a:lnTo>
                    <a:pt x="32" y="19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19"/>
                  </a:lnTo>
                  <a:lnTo>
                    <a:pt x="0" y="19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83"/>
                  </a:lnTo>
                  <a:lnTo>
                    <a:pt x="32" y="83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2" name="Freeform 314"/>
            <p:cNvSpPr>
              <a:spLocks noChangeAspect="1"/>
            </p:cNvSpPr>
            <p:nvPr/>
          </p:nvSpPr>
          <p:spPr bwMode="auto">
            <a:xfrm>
              <a:off x="5256" y="688"/>
              <a:ext cx="25" cy="49"/>
            </a:xfrm>
            <a:custGeom>
              <a:avLst/>
              <a:gdLst>
                <a:gd name="T0" fmla="*/ 1 w 50"/>
                <a:gd name="T1" fmla="*/ 0 h 102"/>
                <a:gd name="T2" fmla="*/ 0 w 50"/>
                <a:gd name="T3" fmla="*/ 0 h 102"/>
                <a:gd name="T4" fmla="*/ 0 w 50"/>
                <a:gd name="T5" fmla="*/ 0 h 102"/>
                <a:gd name="T6" fmla="*/ 1 w 50"/>
                <a:gd name="T7" fmla="*/ 0 h 102"/>
                <a:gd name="T8" fmla="*/ 1 w 50"/>
                <a:gd name="T9" fmla="*/ 0 h 102"/>
                <a:gd name="T10" fmla="*/ 1 w 50"/>
                <a:gd name="T11" fmla="*/ 0 h 102"/>
                <a:gd name="T12" fmla="*/ 1 w 50"/>
                <a:gd name="T13" fmla="*/ 0 h 102"/>
                <a:gd name="T14" fmla="*/ 1 w 50"/>
                <a:gd name="T15" fmla="*/ 0 h 102"/>
                <a:gd name="T16" fmla="*/ 1 w 50"/>
                <a:gd name="T17" fmla="*/ 0 h 102"/>
                <a:gd name="T18" fmla="*/ 1 w 50"/>
                <a:gd name="T19" fmla="*/ 0 h 102"/>
                <a:gd name="T20" fmla="*/ 1 w 50"/>
                <a:gd name="T21" fmla="*/ 0 h 102"/>
                <a:gd name="T22" fmla="*/ 1 w 50"/>
                <a:gd name="T23" fmla="*/ 0 h 102"/>
                <a:gd name="T24" fmla="*/ 1 w 50"/>
                <a:gd name="T25" fmla="*/ 0 h 102"/>
                <a:gd name="T26" fmla="*/ 1 w 50"/>
                <a:gd name="T27" fmla="*/ 0 h 102"/>
                <a:gd name="T28" fmla="*/ 1 w 50"/>
                <a:gd name="T29" fmla="*/ 0 h 102"/>
                <a:gd name="T30" fmla="*/ 1 w 50"/>
                <a:gd name="T31" fmla="*/ 0 h 102"/>
                <a:gd name="T32" fmla="*/ 1 w 50"/>
                <a:gd name="T33" fmla="*/ 0 h 102"/>
                <a:gd name="T34" fmla="*/ 1 w 50"/>
                <a:gd name="T35" fmla="*/ 0 h 102"/>
                <a:gd name="T36" fmla="*/ 1 w 50"/>
                <a:gd name="T37" fmla="*/ 0 h 102"/>
                <a:gd name="T38" fmla="*/ 1 w 50"/>
                <a:gd name="T39" fmla="*/ 0 h 102"/>
                <a:gd name="T40" fmla="*/ 1 w 50"/>
                <a:gd name="T41" fmla="*/ 0 h 102"/>
                <a:gd name="T42" fmla="*/ 1 w 50"/>
                <a:gd name="T43" fmla="*/ 0 h 102"/>
                <a:gd name="T44" fmla="*/ 1 w 50"/>
                <a:gd name="T45" fmla="*/ 0 h 102"/>
                <a:gd name="T46" fmla="*/ 1 w 50"/>
                <a:gd name="T47" fmla="*/ 0 h 102"/>
                <a:gd name="T48" fmla="*/ 1 w 50"/>
                <a:gd name="T49" fmla="*/ 0 h 102"/>
                <a:gd name="T50" fmla="*/ 1 w 50"/>
                <a:gd name="T51" fmla="*/ 0 h 102"/>
                <a:gd name="T52" fmla="*/ 1 w 50"/>
                <a:gd name="T53" fmla="*/ 0 h 102"/>
                <a:gd name="T54" fmla="*/ 1 w 50"/>
                <a:gd name="T55" fmla="*/ 0 h 102"/>
                <a:gd name="T56" fmla="*/ 1 w 50"/>
                <a:gd name="T57" fmla="*/ 0 h 102"/>
                <a:gd name="T58" fmla="*/ 1 w 50"/>
                <a:gd name="T59" fmla="*/ 0 h 10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0"/>
                <a:gd name="T91" fmla="*/ 0 h 102"/>
                <a:gd name="T92" fmla="*/ 50 w 50"/>
                <a:gd name="T93" fmla="*/ 102 h 10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0" h="102">
                  <a:moveTo>
                    <a:pt x="13" y="54"/>
                  </a:moveTo>
                  <a:lnTo>
                    <a:pt x="0" y="54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3" y="25"/>
                  </a:lnTo>
                  <a:lnTo>
                    <a:pt x="13" y="21"/>
                  </a:lnTo>
                  <a:lnTo>
                    <a:pt x="15" y="14"/>
                  </a:lnTo>
                  <a:lnTo>
                    <a:pt x="18" y="10"/>
                  </a:lnTo>
                  <a:lnTo>
                    <a:pt x="21" y="6"/>
                  </a:lnTo>
                  <a:lnTo>
                    <a:pt x="24" y="3"/>
                  </a:lnTo>
                  <a:lnTo>
                    <a:pt x="29" y="2"/>
                  </a:lnTo>
                  <a:lnTo>
                    <a:pt x="40" y="0"/>
                  </a:lnTo>
                  <a:lnTo>
                    <a:pt x="50" y="2"/>
                  </a:lnTo>
                  <a:lnTo>
                    <a:pt x="50" y="17"/>
                  </a:lnTo>
                  <a:lnTo>
                    <a:pt x="43" y="16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4" y="22"/>
                  </a:lnTo>
                  <a:lnTo>
                    <a:pt x="34" y="27"/>
                  </a:lnTo>
                  <a:lnTo>
                    <a:pt x="34" y="38"/>
                  </a:lnTo>
                  <a:lnTo>
                    <a:pt x="48" y="38"/>
                  </a:lnTo>
                  <a:lnTo>
                    <a:pt x="48" y="54"/>
                  </a:lnTo>
                  <a:lnTo>
                    <a:pt x="34" y="54"/>
                  </a:lnTo>
                  <a:lnTo>
                    <a:pt x="34" y="102"/>
                  </a:lnTo>
                  <a:lnTo>
                    <a:pt x="13" y="102"/>
                  </a:lnTo>
                  <a:lnTo>
                    <a:pt x="13" y="5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3" name="Freeform 315"/>
            <p:cNvSpPr>
              <a:spLocks noChangeAspect="1" noEditPoints="1"/>
            </p:cNvSpPr>
            <p:nvPr/>
          </p:nvSpPr>
          <p:spPr bwMode="auto">
            <a:xfrm>
              <a:off x="4726" y="690"/>
              <a:ext cx="41" cy="47"/>
            </a:xfrm>
            <a:custGeom>
              <a:avLst/>
              <a:gdLst>
                <a:gd name="T0" fmla="*/ 1 w 82"/>
                <a:gd name="T1" fmla="*/ 1 h 94"/>
                <a:gd name="T2" fmla="*/ 1 w 82"/>
                <a:gd name="T3" fmla="*/ 1 h 94"/>
                <a:gd name="T4" fmla="*/ 1 w 82"/>
                <a:gd name="T5" fmla="*/ 1 h 94"/>
                <a:gd name="T6" fmla="*/ 1 w 82"/>
                <a:gd name="T7" fmla="*/ 1 h 94"/>
                <a:gd name="T8" fmla="*/ 1 w 82"/>
                <a:gd name="T9" fmla="*/ 1 h 94"/>
                <a:gd name="T10" fmla="*/ 1 w 82"/>
                <a:gd name="T11" fmla="*/ 1 h 94"/>
                <a:gd name="T12" fmla="*/ 1 w 82"/>
                <a:gd name="T13" fmla="*/ 1 h 94"/>
                <a:gd name="T14" fmla="*/ 1 w 82"/>
                <a:gd name="T15" fmla="*/ 1 h 94"/>
                <a:gd name="T16" fmla="*/ 1 w 82"/>
                <a:gd name="T17" fmla="*/ 1 h 94"/>
                <a:gd name="T18" fmla="*/ 1 w 82"/>
                <a:gd name="T19" fmla="*/ 1 h 94"/>
                <a:gd name="T20" fmla="*/ 0 w 82"/>
                <a:gd name="T21" fmla="*/ 1 h 94"/>
                <a:gd name="T22" fmla="*/ 0 w 82"/>
                <a:gd name="T23" fmla="*/ 0 h 94"/>
                <a:gd name="T24" fmla="*/ 1 w 82"/>
                <a:gd name="T25" fmla="*/ 0 h 94"/>
                <a:gd name="T26" fmla="*/ 1 w 82"/>
                <a:gd name="T27" fmla="*/ 0 h 94"/>
                <a:gd name="T28" fmla="*/ 1 w 82"/>
                <a:gd name="T29" fmla="*/ 1 h 94"/>
                <a:gd name="T30" fmla="*/ 1 w 82"/>
                <a:gd name="T31" fmla="*/ 1 h 94"/>
                <a:gd name="T32" fmla="*/ 1 w 82"/>
                <a:gd name="T33" fmla="*/ 1 h 94"/>
                <a:gd name="T34" fmla="*/ 1 w 82"/>
                <a:gd name="T35" fmla="*/ 1 h 94"/>
                <a:gd name="T36" fmla="*/ 1 w 82"/>
                <a:gd name="T37" fmla="*/ 1 h 94"/>
                <a:gd name="T38" fmla="*/ 1 w 82"/>
                <a:gd name="T39" fmla="*/ 1 h 94"/>
                <a:gd name="T40" fmla="*/ 1 w 82"/>
                <a:gd name="T41" fmla="*/ 1 h 94"/>
                <a:gd name="T42" fmla="*/ 1 w 82"/>
                <a:gd name="T43" fmla="*/ 1 h 94"/>
                <a:gd name="T44" fmla="*/ 1 w 82"/>
                <a:gd name="T45" fmla="*/ 1 h 94"/>
                <a:gd name="T46" fmla="*/ 1 w 82"/>
                <a:gd name="T47" fmla="*/ 1 h 94"/>
                <a:gd name="T48" fmla="*/ 1 w 82"/>
                <a:gd name="T49" fmla="*/ 1 h 94"/>
                <a:gd name="T50" fmla="*/ 1 w 82"/>
                <a:gd name="T51" fmla="*/ 1 h 94"/>
                <a:gd name="T52" fmla="*/ 1 w 82"/>
                <a:gd name="T53" fmla="*/ 1 h 94"/>
                <a:gd name="T54" fmla="*/ 1 w 82"/>
                <a:gd name="T55" fmla="*/ 1 h 94"/>
                <a:gd name="T56" fmla="*/ 1 w 82"/>
                <a:gd name="T57" fmla="*/ 1 h 94"/>
                <a:gd name="T58" fmla="*/ 1 w 82"/>
                <a:gd name="T59" fmla="*/ 1 h 94"/>
                <a:gd name="T60" fmla="*/ 1 w 82"/>
                <a:gd name="T61" fmla="*/ 1 h 94"/>
                <a:gd name="T62" fmla="*/ 1 w 82"/>
                <a:gd name="T63" fmla="*/ 1 h 94"/>
                <a:gd name="T64" fmla="*/ 1 w 82"/>
                <a:gd name="T65" fmla="*/ 1 h 94"/>
                <a:gd name="T66" fmla="*/ 1 w 82"/>
                <a:gd name="T67" fmla="*/ 1 h 94"/>
                <a:gd name="T68" fmla="*/ 1 w 82"/>
                <a:gd name="T69" fmla="*/ 1 h 94"/>
                <a:gd name="T70" fmla="*/ 1 w 82"/>
                <a:gd name="T71" fmla="*/ 1 h 94"/>
                <a:gd name="T72" fmla="*/ 1 w 82"/>
                <a:gd name="T73" fmla="*/ 1 h 94"/>
                <a:gd name="T74" fmla="*/ 1 w 82"/>
                <a:gd name="T75" fmla="*/ 1 h 94"/>
                <a:gd name="T76" fmla="*/ 1 w 82"/>
                <a:gd name="T77" fmla="*/ 1 h 94"/>
                <a:gd name="T78" fmla="*/ 1 w 82"/>
                <a:gd name="T79" fmla="*/ 1 h 94"/>
                <a:gd name="T80" fmla="*/ 1 w 82"/>
                <a:gd name="T81" fmla="*/ 1 h 94"/>
                <a:gd name="T82" fmla="*/ 1 w 82"/>
                <a:gd name="T83" fmla="*/ 1 h 94"/>
                <a:gd name="T84" fmla="*/ 1 w 82"/>
                <a:gd name="T85" fmla="*/ 1 h 94"/>
                <a:gd name="T86" fmla="*/ 1 w 82"/>
                <a:gd name="T87" fmla="*/ 1 h 9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2"/>
                <a:gd name="T133" fmla="*/ 0 h 94"/>
                <a:gd name="T134" fmla="*/ 82 w 82"/>
                <a:gd name="T135" fmla="*/ 94 h 9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2" h="94">
                  <a:moveTo>
                    <a:pt x="82" y="48"/>
                  </a:moveTo>
                  <a:lnTo>
                    <a:pt x="82" y="48"/>
                  </a:lnTo>
                  <a:lnTo>
                    <a:pt x="82" y="57"/>
                  </a:lnTo>
                  <a:lnTo>
                    <a:pt x="79" y="67"/>
                  </a:lnTo>
                  <a:lnTo>
                    <a:pt x="74" y="75"/>
                  </a:lnTo>
                  <a:lnTo>
                    <a:pt x="69" y="81"/>
                  </a:lnTo>
                  <a:lnTo>
                    <a:pt x="61" y="86"/>
                  </a:lnTo>
                  <a:lnTo>
                    <a:pt x="52" y="90"/>
                  </a:lnTo>
                  <a:lnTo>
                    <a:pt x="41" y="94"/>
                  </a:lnTo>
                  <a:lnTo>
                    <a:pt x="30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1" y="2"/>
                  </a:lnTo>
                  <a:lnTo>
                    <a:pt x="52" y="3"/>
                  </a:lnTo>
                  <a:lnTo>
                    <a:pt x="61" y="8"/>
                  </a:lnTo>
                  <a:lnTo>
                    <a:pt x="69" y="13"/>
                  </a:lnTo>
                  <a:lnTo>
                    <a:pt x="74" y="21"/>
                  </a:lnTo>
                  <a:lnTo>
                    <a:pt x="79" y="29"/>
                  </a:lnTo>
                  <a:lnTo>
                    <a:pt x="82" y="36"/>
                  </a:lnTo>
                  <a:lnTo>
                    <a:pt x="82" y="48"/>
                  </a:lnTo>
                  <a:close/>
                  <a:moveTo>
                    <a:pt x="30" y="19"/>
                  </a:moveTo>
                  <a:lnTo>
                    <a:pt x="20" y="19"/>
                  </a:lnTo>
                  <a:lnTo>
                    <a:pt x="20" y="75"/>
                  </a:lnTo>
                  <a:lnTo>
                    <a:pt x="30" y="75"/>
                  </a:lnTo>
                  <a:lnTo>
                    <a:pt x="42" y="73"/>
                  </a:lnTo>
                  <a:lnTo>
                    <a:pt x="47" y="71"/>
                  </a:lnTo>
                  <a:lnTo>
                    <a:pt x="52" y="68"/>
                  </a:lnTo>
                  <a:lnTo>
                    <a:pt x="55" y="63"/>
                  </a:lnTo>
                  <a:lnTo>
                    <a:pt x="58" y="59"/>
                  </a:lnTo>
                  <a:lnTo>
                    <a:pt x="60" y="54"/>
                  </a:lnTo>
                  <a:lnTo>
                    <a:pt x="61" y="48"/>
                  </a:lnTo>
                  <a:lnTo>
                    <a:pt x="60" y="41"/>
                  </a:lnTo>
                  <a:lnTo>
                    <a:pt x="58" y="35"/>
                  </a:lnTo>
                  <a:lnTo>
                    <a:pt x="55" y="30"/>
                  </a:lnTo>
                  <a:lnTo>
                    <a:pt x="52" y="25"/>
                  </a:lnTo>
                  <a:lnTo>
                    <a:pt x="47" y="24"/>
                  </a:lnTo>
                  <a:lnTo>
                    <a:pt x="42" y="21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3" name="Group 316"/>
          <p:cNvGrpSpPr>
            <a:grpSpLocks noChangeAspect="1"/>
          </p:cNvGrpSpPr>
          <p:nvPr/>
        </p:nvGrpSpPr>
        <p:grpSpPr bwMode="auto">
          <a:xfrm>
            <a:off x="7616825" y="152400"/>
            <a:ext cx="1079500" cy="157163"/>
            <a:chOff x="2562" y="2341"/>
            <a:chExt cx="843" cy="123"/>
          </a:xfrm>
        </p:grpSpPr>
        <p:sp>
          <p:nvSpPr>
            <p:cNvPr id="16393" name="Freeform 317"/>
            <p:cNvSpPr>
              <a:spLocks noChangeAspect="1"/>
            </p:cNvSpPr>
            <p:nvPr/>
          </p:nvSpPr>
          <p:spPr bwMode="auto">
            <a:xfrm>
              <a:off x="3302" y="2350"/>
              <a:ext cx="46" cy="10"/>
            </a:xfrm>
            <a:custGeom>
              <a:avLst/>
              <a:gdLst>
                <a:gd name="T0" fmla="*/ 0 w 46"/>
                <a:gd name="T1" fmla="*/ 0 h 10"/>
                <a:gd name="T2" fmla="*/ 46 w 46"/>
                <a:gd name="T3" fmla="*/ 0 h 10"/>
                <a:gd name="T4" fmla="*/ 46 w 46"/>
                <a:gd name="T5" fmla="*/ 10 h 10"/>
                <a:gd name="T6" fmla="*/ 0 w 46"/>
                <a:gd name="T7" fmla="*/ 10 h 10"/>
                <a:gd name="T8" fmla="*/ 0 w 46"/>
                <a:gd name="T9" fmla="*/ 0 h 10"/>
                <a:gd name="T10" fmla="*/ 0 w 46"/>
                <a:gd name="T11" fmla="*/ 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10"/>
                <a:gd name="T20" fmla="*/ 46 w 46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10">
                  <a:moveTo>
                    <a:pt x="0" y="0"/>
                  </a:moveTo>
                  <a:lnTo>
                    <a:pt x="46" y="0"/>
                  </a:lnTo>
                  <a:lnTo>
                    <a:pt x="46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4" name="Freeform 318"/>
            <p:cNvSpPr>
              <a:spLocks noChangeAspect="1" noEditPoints="1"/>
            </p:cNvSpPr>
            <p:nvPr/>
          </p:nvSpPr>
          <p:spPr bwMode="auto">
            <a:xfrm>
              <a:off x="3297" y="2373"/>
              <a:ext cx="48" cy="91"/>
            </a:xfrm>
            <a:custGeom>
              <a:avLst/>
              <a:gdLst>
                <a:gd name="T0" fmla="*/ 32 w 49"/>
                <a:gd name="T1" fmla="*/ 0 h 91"/>
                <a:gd name="T2" fmla="*/ 9 w 49"/>
                <a:gd name="T3" fmla="*/ 0 h 91"/>
                <a:gd name="T4" fmla="*/ 9 w 49"/>
                <a:gd name="T5" fmla="*/ 36 h 91"/>
                <a:gd name="T6" fmla="*/ 9 w 49"/>
                <a:gd name="T7" fmla="*/ 36 h 91"/>
                <a:gd name="T8" fmla="*/ 7 w 49"/>
                <a:gd name="T9" fmla="*/ 65 h 91"/>
                <a:gd name="T10" fmla="*/ 5 w 49"/>
                <a:gd name="T11" fmla="*/ 78 h 91"/>
                <a:gd name="T12" fmla="*/ 0 w 49"/>
                <a:gd name="T13" fmla="*/ 88 h 91"/>
                <a:gd name="T14" fmla="*/ 11 w 49"/>
                <a:gd name="T15" fmla="*/ 91 h 91"/>
                <a:gd name="T16" fmla="*/ 11 w 49"/>
                <a:gd name="T17" fmla="*/ 91 h 91"/>
                <a:gd name="T18" fmla="*/ 17 w 49"/>
                <a:gd name="T19" fmla="*/ 69 h 91"/>
                <a:gd name="T20" fmla="*/ 19 w 49"/>
                <a:gd name="T21" fmla="*/ 46 h 91"/>
                <a:gd name="T22" fmla="*/ 24 w 49"/>
                <a:gd name="T23" fmla="*/ 46 h 91"/>
                <a:gd name="T24" fmla="*/ 24 w 49"/>
                <a:gd name="T25" fmla="*/ 46 h 91"/>
                <a:gd name="T26" fmla="*/ 24 w 49"/>
                <a:gd name="T27" fmla="*/ 46 h 91"/>
                <a:gd name="T28" fmla="*/ 28 w 49"/>
                <a:gd name="T29" fmla="*/ 42 h 91"/>
                <a:gd name="T30" fmla="*/ 30 w 49"/>
                <a:gd name="T31" fmla="*/ 36 h 91"/>
                <a:gd name="T32" fmla="*/ 32 w 49"/>
                <a:gd name="T33" fmla="*/ 27 h 91"/>
                <a:gd name="T34" fmla="*/ 32 w 49"/>
                <a:gd name="T35" fmla="*/ 0 h 91"/>
                <a:gd name="T36" fmla="*/ 32 w 49"/>
                <a:gd name="T37" fmla="*/ 0 h 91"/>
                <a:gd name="T38" fmla="*/ 24 w 49"/>
                <a:gd name="T39" fmla="*/ 27 h 91"/>
                <a:gd name="T40" fmla="*/ 24 w 49"/>
                <a:gd name="T41" fmla="*/ 27 h 91"/>
                <a:gd name="T42" fmla="*/ 24 w 49"/>
                <a:gd name="T43" fmla="*/ 34 h 91"/>
                <a:gd name="T44" fmla="*/ 24 w 49"/>
                <a:gd name="T45" fmla="*/ 36 h 91"/>
                <a:gd name="T46" fmla="*/ 24 w 49"/>
                <a:gd name="T47" fmla="*/ 38 h 91"/>
                <a:gd name="T48" fmla="*/ 24 w 49"/>
                <a:gd name="T49" fmla="*/ 38 h 91"/>
                <a:gd name="T50" fmla="*/ 19 w 49"/>
                <a:gd name="T51" fmla="*/ 38 h 91"/>
                <a:gd name="T52" fmla="*/ 19 w 49"/>
                <a:gd name="T53" fmla="*/ 8 h 91"/>
                <a:gd name="T54" fmla="*/ 24 w 49"/>
                <a:gd name="T55" fmla="*/ 8 h 91"/>
                <a:gd name="T56" fmla="*/ 24 w 49"/>
                <a:gd name="T57" fmla="*/ 27 h 91"/>
                <a:gd name="T58" fmla="*/ 24 w 49"/>
                <a:gd name="T59" fmla="*/ 27 h 9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9"/>
                <a:gd name="T91" fmla="*/ 0 h 91"/>
                <a:gd name="T92" fmla="*/ 49 w 49"/>
                <a:gd name="T93" fmla="*/ 91 h 9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9" h="91">
                  <a:moveTo>
                    <a:pt x="49" y="0"/>
                  </a:moveTo>
                  <a:lnTo>
                    <a:pt x="9" y="0"/>
                  </a:lnTo>
                  <a:lnTo>
                    <a:pt x="9" y="36"/>
                  </a:lnTo>
                  <a:lnTo>
                    <a:pt x="7" y="65"/>
                  </a:lnTo>
                  <a:lnTo>
                    <a:pt x="5" y="78"/>
                  </a:lnTo>
                  <a:lnTo>
                    <a:pt x="0" y="88"/>
                  </a:lnTo>
                  <a:lnTo>
                    <a:pt x="11" y="91"/>
                  </a:lnTo>
                  <a:lnTo>
                    <a:pt x="17" y="69"/>
                  </a:lnTo>
                  <a:lnTo>
                    <a:pt x="19" y="46"/>
                  </a:lnTo>
                  <a:lnTo>
                    <a:pt x="32" y="46"/>
                  </a:lnTo>
                  <a:lnTo>
                    <a:pt x="41" y="46"/>
                  </a:lnTo>
                  <a:lnTo>
                    <a:pt x="45" y="42"/>
                  </a:lnTo>
                  <a:lnTo>
                    <a:pt x="47" y="36"/>
                  </a:lnTo>
                  <a:lnTo>
                    <a:pt x="49" y="27"/>
                  </a:lnTo>
                  <a:lnTo>
                    <a:pt x="49" y="0"/>
                  </a:lnTo>
                  <a:close/>
                  <a:moveTo>
                    <a:pt x="36" y="27"/>
                  </a:moveTo>
                  <a:lnTo>
                    <a:pt x="36" y="27"/>
                  </a:lnTo>
                  <a:lnTo>
                    <a:pt x="36" y="34"/>
                  </a:lnTo>
                  <a:lnTo>
                    <a:pt x="34" y="36"/>
                  </a:lnTo>
                  <a:lnTo>
                    <a:pt x="32" y="38"/>
                  </a:lnTo>
                  <a:lnTo>
                    <a:pt x="28" y="38"/>
                  </a:lnTo>
                  <a:lnTo>
                    <a:pt x="19" y="38"/>
                  </a:lnTo>
                  <a:lnTo>
                    <a:pt x="19" y="8"/>
                  </a:lnTo>
                  <a:lnTo>
                    <a:pt x="36" y="8"/>
                  </a:lnTo>
                  <a:lnTo>
                    <a:pt x="36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5" name="Freeform 319"/>
            <p:cNvSpPr>
              <a:spLocks noChangeAspect="1"/>
            </p:cNvSpPr>
            <p:nvPr/>
          </p:nvSpPr>
          <p:spPr bwMode="auto">
            <a:xfrm>
              <a:off x="3342" y="2348"/>
              <a:ext cx="63" cy="116"/>
            </a:xfrm>
            <a:custGeom>
              <a:avLst/>
              <a:gdLst>
                <a:gd name="T0" fmla="*/ 27 w 63"/>
                <a:gd name="T1" fmla="*/ 35 h 116"/>
                <a:gd name="T2" fmla="*/ 27 w 63"/>
                <a:gd name="T3" fmla="*/ 12 h 116"/>
                <a:gd name="T4" fmla="*/ 27 w 63"/>
                <a:gd name="T5" fmla="*/ 12 h 116"/>
                <a:gd name="T6" fmla="*/ 61 w 63"/>
                <a:gd name="T7" fmla="*/ 10 h 116"/>
                <a:gd name="T8" fmla="*/ 61 w 63"/>
                <a:gd name="T9" fmla="*/ 0 h 116"/>
                <a:gd name="T10" fmla="*/ 61 w 63"/>
                <a:gd name="T11" fmla="*/ 0 h 116"/>
                <a:gd name="T12" fmla="*/ 38 w 63"/>
                <a:gd name="T13" fmla="*/ 2 h 116"/>
                <a:gd name="T14" fmla="*/ 15 w 63"/>
                <a:gd name="T15" fmla="*/ 4 h 116"/>
                <a:gd name="T16" fmla="*/ 15 w 63"/>
                <a:gd name="T17" fmla="*/ 50 h 116"/>
                <a:gd name="T18" fmla="*/ 15 w 63"/>
                <a:gd name="T19" fmla="*/ 50 h 116"/>
                <a:gd name="T20" fmla="*/ 13 w 63"/>
                <a:gd name="T21" fmla="*/ 65 h 116"/>
                <a:gd name="T22" fmla="*/ 11 w 63"/>
                <a:gd name="T23" fmla="*/ 80 h 116"/>
                <a:gd name="T24" fmla="*/ 8 w 63"/>
                <a:gd name="T25" fmla="*/ 94 h 116"/>
                <a:gd name="T26" fmla="*/ 0 w 63"/>
                <a:gd name="T27" fmla="*/ 109 h 116"/>
                <a:gd name="T28" fmla="*/ 8 w 63"/>
                <a:gd name="T29" fmla="*/ 116 h 116"/>
                <a:gd name="T30" fmla="*/ 8 w 63"/>
                <a:gd name="T31" fmla="*/ 116 h 116"/>
                <a:gd name="T32" fmla="*/ 17 w 63"/>
                <a:gd name="T33" fmla="*/ 101 h 116"/>
                <a:gd name="T34" fmla="*/ 23 w 63"/>
                <a:gd name="T35" fmla="*/ 86 h 116"/>
                <a:gd name="T36" fmla="*/ 25 w 63"/>
                <a:gd name="T37" fmla="*/ 67 h 116"/>
                <a:gd name="T38" fmla="*/ 27 w 63"/>
                <a:gd name="T39" fmla="*/ 46 h 116"/>
                <a:gd name="T40" fmla="*/ 40 w 63"/>
                <a:gd name="T41" fmla="*/ 46 h 116"/>
                <a:gd name="T42" fmla="*/ 40 w 63"/>
                <a:gd name="T43" fmla="*/ 116 h 116"/>
                <a:gd name="T44" fmla="*/ 53 w 63"/>
                <a:gd name="T45" fmla="*/ 116 h 116"/>
                <a:gd name="T46" fmla="*/ 53 w 63"/>
                <a:gd name="T47" fmla="*/ 46 h 116"/>
                <a:gd name="T48" fmla="*/ 63 w 63"/>
                <a:gd name="T49" fmla="*/ 46 h 116"/>
                <a:gd name="T50" fmla="*/ 63 w 63"/>
                <a:gd name="T51" fmla="*/ 35 h 116"/>
                <a:gd name="T52" fmla="*/ 27 w 63"/>
                <a:gd name="T53" fmla="*/ 35 h 116"/>
                <a:gd name="T54" fmla="*/ 27 w 63"/>
                <a:gd name="T55" fmla="*/ 35 h 1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3"/>
                <a:gd name="T85" fmla="*/ 0 h 116"/>
                <a:gd name="T86" fmla="*/ 63 w 63"/>
                <a:gd name="T87" fmla="*/ 116 h 11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3" h="116">
                  <a:moveTo>
                    <a:pt x="27" y="35"/>
                  </a:moveTo>
                  <a:lnTo>
                    <a:pt x="27" y="12"/>
                  </a:lnTo>
                  <a:lnTo>
                    <a:pt x="61" y="10"/>
                  </a:lnTo>
                  <a:lnTo>
                    <a:pt x="61" y="0"/>
                  </a:lnTo>
                  <a:lnTo>
                    <a:pt x="38" y="2"/>
                  </a:lnTo>
                  <a:lnTo>
                    <a:pt x="15" y="4"/>
                  </a:lnTo>
                  <a:lnTo>
                    <a:pt x="15" y="50"/>
                  </a:lnTo>
                  <a:lnTo>
                    <a:pt x="13" y="65"/>
                  </a:lnTo>
                  <a:lnTo>
                    <a:pt x="11" y="80"/>
                  </a:lnTo>
                  <a:lnTo>
                    <a:pt x="8" y="94"/>
                  </a:lnTo>
                  <a:lnTo>
                    <a:pt x="0" y="109"/>
                  </a:lnTo>
                  <a:lnTo>
                    <a:pt x="8" y="116"/>
                  </a:lnTo>
                  <a:lnTo>
                    <a:pt x="17" y="101"/>
                  </a:lnTo>
                  <a:lnTo>
                    <a:pt x="23" y="86"/>
                  </a:lnTo>
                  <a:lnTo>
                    <a:pt x="25" y="67"/>
                  </a:lnTo>
                  <a:lnTo>
                    <a:pt x="27" y="46"/>
                  </a:lnTo>
                  <a:lnTo>
                    <a:pt x="40" y="46"/>
                  </a:lnTo>
                  <a:lnTo>
                    <a:pt x="40" y="116"/>
                  </a:lnTo>
                  <a:lnTo>
                    <a:pt x="53" y="116"/>
                  </a:lnTo>
                  <a:lnTo>
                    <a:pt x="53" y="46"/>
                  </a:lnTo>
                  <a:lnTo>
                    <a:pt x="63" y="46"/>
                  </a:lnTo>
                  <a:lnTo>
                    <a:pt x="63" y="35"/>
                  </a:lnTo>
                  <a:lnTo>
                    <a:pt x="27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6" name="Freeform 320"/>
            <p:cNvSpPr>
              <a:spLocks noChangeAspect="1"/>
            </p:cNvSpPr>
            <p:nvPr/>
          </p:nvSpPr>
          <p:spPr bwMode="auto">
            <a:xfrm>
              <a:off x="2681" y="2343"/>
              <a:ext cx="51" cy="121"/>
            </a:xfrm>
            <a:custGeom>
              <a:avLst/>
              <a:gdLst>
                <a:gd name="T0" fmla="*/ 36 w 51"/>
                <a:gd name="T1" fmla="*/ 32 h 121"/>
                <a:gd name="T2" fmla="*/ 51 w 51"/>
                <a:gd name="T3" fmla="*/ 32 h 121"/>
                <a:gd name="T4" fmla="*/ 51 w 51"/>
                <a:gd name="T5" fmla="*/ 21 h 121"/>
                <a:gd name="T6" fmla="*/ 36 w 51"/>
                <a:gd name="T7" fmla="*/ 21 h 121"/>
                <a:gd name="T8" fmla="*/ 36 w 51"/>
                <a:gd name="T9" fmla="*/ 0 h 121"/>
                <a:gd name="T10" fmla="*/ 23 w 51"/>
                <a:gd name="T11" fmla="*/ 0 h 121"/>
                <a:gd name="T12" fmla="*/ 23 w 51"/>
                <a:gd name="T13" fmla="*/ 21 h 121"/>
                <a:gd name="T14" fmla="*/ 2 w 51"/>
                <a:gd name="T15" fmla="*/ 21 h 121"/>
                <a:gd name="T16" fmla="*/ 2 w 51"/>
                <a:gd name="T17" fmla="*/ 32 h 121"/>
                <a:gd name="T18" fmla="*/ 21 w 51"/>
                <a:gd name="T19" fmla="*/ 32 h 121"/>
                <a:gd name="T20" fmla="*/ 21 w 51"/>
                <a:gd name="T21" fmla="*/ 32 h 121"/>
                <a:gd name="T22" fmla="*/ 19 w 51"/>
                <a:gd name="T23" fmla="*/ 45 h 121"/>
                <a:gd name="T24" fmla="*/ 15 w 51"/>
                <a:gd name="T25" fmla="*/ 57 h 121"/>
                <a:gd name="T26" fmla="*/ 8 w 51"/>
                <a:gd name="T27" fmla="*/ 70 h 121"/>
                <a:gd name="T28" fmla="*/ 0 w 51"/>
                <a:gd name="T29" fmla="*/ 83 h 121"/>
                <a:gd name="T30" fmla="*/ 2 w 51"/>
                <a:gd name="T31" fmla="*/ 93 h 121"/>
                <a:gd name="T32" fmla="*/ 2 w 51"/>
                <a:gd name="T33" fmla="*/ 93 h 121"/>
                <a:gd name="T34" fmla="*/ 15 w 51"/>
                <a:gd name="T35" fmla="*/ 78 h 121"/>
                <a:gd name="T36" fmla="*/ 23 w 51"/>
                <a:gd name="T37" fmla="*/ 61 h 121"/>
                <a:gd name="T38" fmla="*/ 23 w 51"/>
                <a:gd name="T39" fmla="*/ 61 h 121"/>
                <a:gd name="T40" fmla="*/ 23 w 51"/>
                <a:gd name="T41" fmla="*/ 61 h 121"/>
                <a:gd name="T42" fmla="*/ 23 w 51"/>
                <a:gd name="T43" fmla="*/ 83 h 121"/>
                <a:gd name="T44" fmla="*/ 23 w 51"/>
                <a:gd name="T45" fmla="*/ 121 h 121"/>
                <a:gd name="T46" fmla="*/ 36 w 51"/>
                <a:gd name="T47" fmla="*/ 121 h 121"/>
                <a:gd name="T48" fmla="*/ 36 w 51"/>
                <a:gd name="T49" fmla="*/ 78 h 121"/>
                <a:gd name="T50" fmla="*/ 36 w 51"/>
                <a:gd name="T51" fmla="*/ 78 h 121"/>
                <a:gd name="T52" fmla="*/ 34 w 51"/>
                <a:gd name="T53" fmla="*/ 57 h 121"/>
                <a:gd name="T54" fmla="*/ 34 w 51"/>
                <a:gd name="T55" fmla="*/ 57 h 121"/>
                <a:gd name="T56" fmla="*/ 34 w 51"/>
                <a:gd name="T57" fmla="*/ 57 h 121"/>
                <a:gd name="T58" fmla="*/ 40 w 51"/>
                <a:gd name="T59" fmla="*/ 72 h 121"/>
                <a:gd name="T60" fmla="*/ 46 w 51"/>
                <a:gd name="T61" fmla="*/ 85 h 121"/>
                <a:gd name="T62" fmla="*/ 51 w 51"/>
                <a:gd name="T63" fmla="*/ 70 h 121"/>
                <a:gd name="T64" fmla="*/ 51 w 51"/>
                <a:gd name="T65" fmla="*/ 70 h 121"/>
                <a:gd name="T66" fmla="*/ 40 w 51"/>
                <a:gd name="T67" fmla="*/ 51 h 121"/>
                <a:gd name="T68" fmla="*/ 38 w 51"/>
                <a:gd name="T69" fmla="*/ 43 h 121"/>
                <a:gd name="T70" fmla="*/ 36 w 51"/>
                <a:gd name="T71" fmla="*/ 32 h 121"/>
                <a:gd name="T72" fmla="*/ 36 w 51"/>
                <a:gd name="T73" fmla="*/ 32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1"/>
                <a:gd name="T112" fmla="*/ 0 h 121"/>
                <a:gd name="T113" fmla="*/ 51 w 51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1" h="121">
                  <a:moveTo>
                    <a:pt x="36" y="32"/>
                  </a:moveTo>
                  <a:lnTo>
                    <a:pt x="51" y="32"/>
                  </a:lnTo>
                  <a:lnTo>
                    <a:pt x="51" y="21"/>
                  </a:lnTo>
                  <a:lnTo>
                    <a:pt x="36" y="21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23" y="21"/>
                  </a:lnTo>
                  <a:lnTo>
                    <a:pt x="2" y="21"/>
                  </a:lnTo>
                  <a:lnTo>
                    <a:pt x="2" y="32"/>
                  </a:lnTo>
                  <a:lnTo>
                    <a:pt x="21" y="32"/>
                  </a:lnTo>
                  <a:lnTo>
                    <a:pt x="19" y="45"/>
                  </a:lnTo>
                  <a:lnTo>
                    <a:pt x="15" y="57"/>
                  </a:lnTo>
                  <a:lnTo>
                    <a:pt x="8" y="70"/>
                  </a:lnTo>
                  <a:lnTo>
                    <a:pt x="0" y="83"/>
                  </a:lnTo>
                  <a:lnTo>
                    <a:pt x="2" y="93"/>
                  </a:lnTo>
                  <a:lnTo>
                    <a:pt x="15" y="78"/>
                  </a:lnTo>
                  <a:lnTo>
                    <a:pt x="23" y="61"/>
                  </a:lnTo>
                  <a:lnTo>
                    <a:pt x="23" y="83"/>
                  </a:lnTo>
                  <a:lnTo>
                    <a:pt x="23" y="121"/>
                  </a:lnTo>
                  <a:lnTo>
                    <a:pt x="36" y="121"/>
                  </a:lnTo>
                  <a:lnTo>
                    <a:pt x="36" y="78"/>
                  </a:lnTo>
                  <a:lnTo>
                    <a:pt x="34" y="57"/>
                  </a:lnTo>
                  <a:lnTo>
                    <a:pt x="40" y="72"/>
                  </a:lnTo>
                  <a:lnTo>
                    <a:pt x="46" y="85"/>
                  </a:lnTo>
                  <a:lnTo>
                    <a:pt x="51" y="70"/>
                  </a:lnTo>
                  <a:lnTo>
                    <a:pt x="40" y="51"/>
                  </a:lnTo>
                  <a:lnTo>
                    <a:pt x="38" y="43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7" name="Freeform 321"/>
            <p:cNvSpPr>
              <a:spLocks noChangeAspect="1"/>
            </p:cNvSpPr>
            <p:nvPr/>
          </p:nvSpPr>
          <p:spPr bwMode="auto">
            <a:xfrm>
              <a:off x="2741" y="2392"/>
              <a:ext cx="21" cy="31"/>
            </a:xfrm>
            <a:custGeom>
              <a:avLst/>
              <a:gdLst>
                <a:gd name="T0" fmla="*/ 56 w 19"/>
                <a:gd name="T1" fmla="*/ 0 h 31"/>
                <a:gd name="T2" fmla="*/ 56 w 19"/>
                <a:gd name="T3" fmla="*/ 0 h 31"/>
                <a:gd name="T4" fmla="*/ 84 w 19"/>
                <a:gd name="T5" fmla="*/ 15 h 31"/>
                <a:gd name="T6" fmla="*/ 103 w 19"/>
                <a:gd name="T7" fmla="*/ 31 h 31"/>
                <a:gd name="T8" fmla="*/ 38 w 19"/>
                <a:gd name="T9" fmla="*/ 31 h 31"/>
                <a:gd name="T10" fmla="*/ 38 w 19"/>
                <a:gd name="T11" fmla="*/ 31 h 31"/>
                <a:gd name="T12" fmla="*/ 4 w 19"/>
                <a:gd name="T13" fmla="*/ 15 h 31"/>
                <a:gd name="T14" fmla="*/ 0 w 19"/>
                <a:gd name="T15" fmla="*/ 0 h 31"/>
                <a:gd name="T16" fmla="*/ 56 w 19"/>
                <a:gd name="T17" fmla="*/ 0 h 31"/>
                <a:gd name="T18" fmla="*/ 56 w 19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31"/>
                <a:gd name="T32" fmla="*/ 19 w 19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15" y="15"/>
                  </a:lnTo>
                  <a:lnTo>
                    <a:pt x="19" y="31"/>
                  </a:lnTo>
                  <a:lnTo>
                    <a:pt x="7" y="31"/>
                  </a:lnTo>
                  <a:lnTo>
                    <a:pt x="4" y="15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8" name="Freeform 322"/>
            <p:cNvSpPr>
              <a:spLocks noChangeAspect="1"/>
            </p:cNvSpPr>
            <p:nvPr/>
          </p:nvSpPr>
          <p:spPr bwMode="auto">
            <a:xfrm>
              <a:off x="2929" y="2341"/>
              <a:ext cx="108" cy="51"/>
            </a:xfrm>
            <a:custGeom>
              <a:avLst/>
              <a:gdLst>
                <a:gd name="T0" fmla="*/ 61 w 108"/>
                <a:gd name="T1" fmla="*/ 0 h 51"/>
                <a:gd name="T2" fmla="*/ 46 w 108"/>
                <a:gd name="T3" fmla="*/ 0 h 51"/>
                <a:gd name="T4" fmla="*/ 46 w 108"/>
                <a:gd name="T5" fmla="*/ 0 h 51"/>
                <a:gd name="T6" fmla="*/ 36 w 108"/>
                <a:gd name="T7" fmla="*/ 13 h 51"/>
                <a:gd name="T8" fmla="*/ 25 w 108"/>
                <a:gd name="T9" fmla="*/ 23 h 51"/>
                <a:gd name="T10" fmla="*/ 15 w 108"/>
                <a:gd name="T11" fmla="*/ 32 h 51"/>
                <a:gd name="T12" fmla="*/ 0 w 108"/>
                <a:gd name="T13" fmla="*/ 42 h 51"/>
                <a:gd name="T14" fmla="*/ 0 w 108"/>
                <a:gd name="T15" fmla="*/ 51 h 51"/>
                <a:gd name="T16" fmla="*/ 0 w 108"/>
                <a:gd name="T17" fmla="*/ 51 h 51"/>
                <a:gd name="T18" fmla="*/ 17 w 108"/>
                <a:gd name="T19" fmla="*/ 42 h 51"/>
                <a:gd name="T20" fmla="*/ 32 w 108"/>
                <a:gd name="T21" fmla="*/ 34 h 51"/>
                <a:gd name="T22" fmla="*/ 44 w 108"/>
                <a:gd name="T23" fmla="*/ 21 h 51"/>
                <a:gd name="T24" fmla="*/ 57 w 108"/>
                <a:gd name="T25" fmla="*/ 9 h 51"/>
                <a:gd name="T26" fmla="*/ 57 w 108"/>
                <a:gd name="T27" fmla="*/ 9 h 51"/>
                <a:gd name="T28" fmla="*/ 68 w 108"/>
                <a:gd name="T29" fmla="*/ 21 h 51"/>
                <a:gd name="T30" fmla="*/ 80 w 108"/>
                <a:gd name="T31" fmla="*/ 32 h 51"/>
                <a:gd name="T32" fmla="*/ 93 w 108"/>
                <a:gd name="T33" fmla="*/ 42 h 51"/>
                <a:gd name="T34" fmla="*/ 106 w 108"/>
                <a:gd name="T35" fmla="*/ 51 h 51"/>
                <a:gd name="T36" fmla="*/ 108 w 108"/>
                <a:gd name="T37" fmla="*/ 36 h 51"/>
                <a:gd name="T38" fmla="*/ 108 w 108"/>
                <a:gd name="T39" fmla="*/ 36 h 51"/>
                <a:gd name="T40" fmla="*/ 95 w 108"/>
                <a:gd name="T41" fmla="*/ 30 h 51"/>
                <a:gd name="T42" fmla="*/ 85 w 108"/>
                <a:gd name="T43" fmla="*/ 21 h 51"/>
                <a:gd name="T44" fmla="*/ 72 w 108"/>
                <a:gd name="T45" fmla="*/ 13 h 51"/>
                <a:gd name="T46" fmla="*/ 61 w 108"/>
                <a:gd name="T47" fmla="*/ 0 h 51"/>
                <a:gd name="T48" fmla="*/ 61 w 108"/>
                <a:gd name="T49" fmla="*/ 0 h 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8"/>
                <a:gd name="T76" fmla="*/ 0 h 51"/>
                <a:gd name="T77" fmla="*/ 108 w 108"/>
                <a:gd name="T78" fmla="*/ 51 h 5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8" h="51">
                  <a:moveTo>
                    <a:pt x="61" y="0"/>
                  </a:moveTo>
                  <a:lnTo>
                    <a:pt x="46" y="0"/>
                  </a:lnTo>
                  <a:lnTo>
                    <a:pt x="36" y="13"/>
                  </a:lnTo>
                  <a:lnTo>
                    <a:pt x="25" y="23"/>
                  </a:lnTo>
                  <a:lnTo>
                    <a:pt x="15" y="32"/>
                  </a:lnTo>
                  <a:lnTo>
                    <a:pt x="0" y="42"/>
                  </a:lnTo>
                  <a:lnTo>
                    <a:pt x="0" y="51"/>
                  </a:lnTo>
                  <a:lnTo>
                    <a:pt x="17" y="42"/>
                  </a:lnTo>
                  <a:lnTo>
                    <a:pt x="32" y="34"/>
                  </a:lnTo>
                  <a:lnTo>
                    <a:pt x="44" y="21"/>
                  </a:lnTo>
                  <a:lnTo>
                    <a:pt x="57" y="9"/>
                  </a:lnTo>
                  <a:lnTo>
                    <a:pt x="68" y="21"/>
                  </a:lnTo>
                  <a:lnTo>
                    <a:pt x="80" y="32"/>
                  </a:lnTo>
                  <a:lnTo>
                    <a:pt x="93" y="42"/>
                  </a:lnTo>
                  <a:lnTo>
                    <a:pt x="106" y="51"/>
                  </a:lnTo>
                  <a:lnTo>
                    <a:pt x="108" y="36"/>
                  </a:lnTo>
                  <a:lnTo>
                    <a:pt x="95" y="30"/>
                  </a:lnTo>
                  <a:lnTo>
                    <a:pt x="85" y="21"/>
                  </a:lnTo>
                  <a:lnTo>
                    <a:pt x="72" y="1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9" name="Freeform 323"/>
            <p:cNvSpPr>
              <a:spLocks noChangeAspect="1"/>
            </p:cNvSpPr>
            <p:nvPr/>
          </p:nvSpPr>
          <p:spPr bwMode="auto">
            <a:xfrm>
              <a:off x="2953" y="2381"/>
              <a:ext cx="63" cy="11"/>
            </a:xfrm>
            <a:custGeom>
              <a:avLst/>
              <a:gdLst>
                <a:gd name="T0" fmla="*/ 0 w 64"/>
                <a:gd name="T1" fmla="*/ 0 h 11"/>
                <a:gd name="T2" fmla="*/ 47 w 64"/>
                <a:gd name="T3" fmla="*/ 0 h 11"/>
                <a:gd name="T4" fmla="*/ 47 w 64"/>
                <a:gd name="T5" fmla="*/ 11 h 11"/>
                <a:gd name="T6" fmla="*/ 0 w 64"/>
                <a:gd name="T7" fmla="*/ 11 h 11"/>
                <a:gd name="T8" fmla="*/ 0 w 64"/>
                <a:gd name="T9" fmla="*/ 0 h 11"/>
                <a:gd name="T10" fmla="*/ 0 w 64"/>
                <a:gd name="T11" fmla="*/ 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11"/>
                <a:gd name="T20" fmla="*/ 64 w 64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11">
                  <a:moveTo>
                    <a:pt x="0" y="0"/>
                  </a:moveTo>
                  <a:lnTo>
                    <a:pt x="64" y="0"/>
                  </a:lnTo>
                  <a:lnTo>
                    <a:pt x="64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0" name="Freeform 324"/>
            <p:cNvSpPr>
              <a:spLocks noChangeAspect="1" noEditPoints="1"/>
            </p:cNvSpPr>
            <p:nvPr/>
          </p:nvSpPr>
          <p:spPr bwMode="auto">
            <a:xfrm>
              <a:off x="2944" y="2407"/>
              <a:ext cx="82" cy="55"/>
            </a:xfrm>
            <a:custGeom>
              <a:avLst/>
              <a:gdLst>
                <a:gd name="T0" fmla="*/ 0 w 82"/>
                <a:gd name="T1" fmla="*/ 0 h 54"/>
                <a:gd name="T2" fmla="*/ 0 w 82"/>
                <a:gd name="T3" fmla="*/ 71 h 54"/>
                <a:gd name="T4" fmla="*/ 48 w 82"/>
                <a:gd name="T5" fmla="*/ 71 h 54"/>
                <a:gd name="T6" fmla="*/ 48 w 82"/>
                <a:gd name="T7" fmla="*/ 71 h 54"/>
                <a:gd name="T8" fmla="*/ 63 w 82"/>
                <a:gd name="T9" fmla="*/ 71 h 54"/>
                <a:gd name="T10" fmla="*/ 74 w 82"/>
                <a:gd name="T11" fmla="*/ 67 h 54"/>
                <a:gd name="T12" fmla="*/ 78 w 82"/>
                <a:gd name="T13" fmla="*/ 65 h 54"/>
                <a:gd name="T14" fmla="*/ 80 w 82"/>
                <a:gd name="T15" fmla="*/ 61 h 54"/>
                <a:gd name="T16" fmla="*/ 82 w 82"/>
                <a:gd name="T17" fmla="*/ 48 h 54"/>
                <a:gd name="T18" fmla="*/ 82 w 82"/>
                <a:gd name="T19" fmla="*/ 0 h 54"/>
                <a:gd name="T20" fmla="*/ 0 w 82"/>
                <a:gd name="T21" fmla="*/ 0 h 54"/>
                <a:gd name="T22" fmla="*/ 0 w 82"/>
                <a:gd name="T23" fmla="*/ 0 h 54"/>
                <a:gd name="T24" fmla="*/ 67 w 82"/>
                <a:gd name="T25" fmla="*/ 8 h 54"/>
                <a:gd name="T26" fmla="*/ 67 w 82"/>
                <a:gd name="T27" fmla="*/ 48 h 54"/>
                <a:gd name="T28" fmla="*/ 67 w 82"/>
                <a:gd name="T29" fmla="*/ 48 h 54"/>
                <a:gd name="T30" fmla="*/ 65 w 82"/>
                <a:gd name="T31" fmla="*/ 57 h 54"/>
                <a:gd name="T32" fmla="*/ 63 w 82"/>
                <a:gd name="T33" fmla="*/ 59 h 54"/>
                <a:gd name="T34" fmla="*/ 61 w 82"/>
                <a:gd name="T35" fmla="*/ 61 h 54"/>
                <a:gd name="T36" fmla="*/ 53 w 82"/>
                <a:gd name="T37" fmla="*/ 61 h 54"/>
                <a:gd name="T38" fmla="*/ 40 w 82"/>
                <a:gd name="T39" fmla="*/ 61 h 54"/>
                <a:gd name="T40" fmla="*/ 12 w 82"/>
                <a:gd name="T41" fmla="*/ 61 h 54"/>
                <a:gd name="T42" fmla="*/ 12 w 82"/>
                <a:gd name="T43" fmla="*/ 8 h 54"/>
                <a:gd name="T44" fmla="*/ 67 w 82"/>
                <a:gd name="T45" fmla="*/ 8 h 54"/>
                <a:gd name="T46" fmla="*/ 67 w 82"/>
                <a:gd name="T47" fmla="*/ 8 h 5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"/>
                <a:gd name="T73" fmla="*/ 0 h 54"/>
                <a:gd name="T74" fmla="*/ 82 w 82"/>
                <a:gd name="T75" fmla="*/ 54 h 5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" h="54">
                  <a:moveTo>
                    <a:pt x="0" y="0"/>
                  </a:moveTo>
                  <a:lnTo>
                    <a:pt x="0" y="54"/>
                  </a:lnTo>
                  <a:lnTo>
                    <a:pt x="48" y="54"/>
                  </a:lnTo>
                  <a:lnTo>
                    <a:pt x="63" y="54"/>
                  </a:lnTo>
                  <a:lnTo>
                    <a:pt x="74" y="50"/>
                  </a:lnTo>
                  <a:lnTo>
                    <a:pt x="78" y="48"/>
                  </a:lnTo>
                  <a:lnTo>
                    <a:pt x="80" y="44"/>
                  </a:lnTo>
                  <a:lnTo>
                    <a:pt x="82" y="31"/>
                  </a:lnTo>
                  <a:lnTo>
                    <a:pt x="82" y="0"/>
                  </a:lnTo>
                  <a:lnTo>
                    <a:pt x="0" y="0"/>
                  </a:lnTo>
                  <a:close/>
                  <a:moveTo>
                    <a:pt x="67" y="8"/>
                  </a:moveTo>
                  <a:lnTo>
                    <a:pt x="67" y="31"/>
                  </a:lnTo>
                  <a:lnTo>
                    <a:pt x="65" y="40"/>
                  </a:lnTo>
                  <a:lnTo>
                    <a:pt x="63" y="42"/>
                  </a:lnTo>
                  <a:lnTo>
                    <a:pt x="61" y="44"/>
                  </a:lnTo>
                  <a:lnTo>
                    <a:pt x="53" y="44"/>
                  </a:lnTo>
                  <a:lnTo>
                    <a:pt x="40" y="44"/>
                  </a:lnTo>
                  <a:lnTo>
                    <a:pt x="12" y="44"/>
                  </a:lnTo>
                  <a:lnTo>
                    <a:pt x="12" y="8"/>
                  </a:lnTo>
                  <a:lnTo>
                    <a:pt x="6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1" name="Freeform 325"/>
            <p:cNvSpPr>
              <a:spLocks noChangeAspect="1"/>
            </p:cNvSpPr>
            <p:nvPr/>
          </p:nvSpPr>
          <p:spPr bwMode="auto">
            <a:xfrm>
              <a:off x="2736" y="2343"/>
              <a:ext cx="57" cy="121"/>
            </a:xfrm>
            <a:custGeom>
              <a:avLst/>
              <a:gdLst>
                <a:gd name="T0" fmla="*/ 82 w 55"/>
                <a:gd name="T1" fmla="*/ 104 h 121"/>
                <a:gd name="T2" fmla="*/ 82 w 55"/>
                <a:gd name="T3" fmla="*/ 104 h 121"/>
                <a:gd name="T4" fmla="*/ 82 w 55"/>
                <a:gd name="T5" fmla="*/ 112 h 121"/>
                <a:gd name="T6" fmla="*/ 73 w 55"/>
                <a:gd name="T7" fmla="*/ 116 h 121"/>
                <a:gd name="T8" fmla="*/ 64 w 55"/>
                <a:gd name="T9" fmla="*/ 118 h 121"/>
                <a:gd name="T10" fmla="*/ 52 w 55"/>
                <a:gd name="T11" fmla="*/ 121 h 121"/>
                <a:gd name="T12" fmla="*/ 34 w 55"/>
                <a:gd name="T13" fmla="*/ 121 h 121"/>
                <a:gd name="T14" fmla="*/ 34 w 55"/>
                <a:gd name="T15" fmla="*/ 110 h 121"/>
                <a:gd name="T16" fmla="*/ 42 w 55"/>
                <a:gd name="T17" fmla="*/ 110 h 121"/>
                <a:gd name="T18" fmla="*/ 42 w 55"/>
                <a:gd name="T19" fmla="*/ 110 h 121"/>
                <a:gd name="T20" fmla="*/ 52 w 55"/>
                <a:gd name="T21" fmla="*/ 108 h 121"/>
                <a:gd name="T22" fmla="*/ 56 w 55"/>
                <a:gd name="T23" fmla="*/ 104 h 121"/>
                <a:gd name="T24" fmla="*/ 56 w 55"/>
                <a:gd name="T25" fmla="*/ 32 h 121"/>
                <a:gd name="T26" fmla="*/ 0 w 55"/>
                <a:gd name="T27" fmla="*/ 32 h 121"/>
                <a:gd name="T28" fmla="*/ 0 w 55"/>
                <a:gd name="T29" fmla="*/ 21 h 121"/>
                <a:gd name="T30" fmla="*/ 56 w 55"/>
                <a:gd name="T31" fmla="*/ 21 h 121"/>
                <a:gd name="T32" fmla="*/ 56 w 55"/>
                <a:gd name="T33" fmla="*/ 0 h 121"/>
                <a:gd name="T34" fmla="*/ 82 w 55"/>
                <a:gd name="T35" fmla="*/ 0 h 121"/>
                <a:gd name="T36" fmla="*/ 82 w 55"/>
                <a:gd name="T37" fmla="*/ 21 h 121"/>
                <a:gd name="T38" fmla="*/ 99 w 55"/>
                <a:gd name="T39" fmla="*/ 21 h 121"/>
                <a:gd name="T40" fmla="*/ 99 w 55"/>
                <a:gd name="T41" fmla="*/ 32 h 121"/>
                <a:gd name="T42" fmla="*/ 82 w 55"/>
                <a:gd name="T43" fmla="*/ 32 h 121"/>
                <a:gd name="T44" fmla="*/ 82 w 55"/>
                <a:gd name="T45" fmla="*/ 104 h 121"/>
                <a:gd name="T46" fmla="*/ 82 w 55"/>
                <a:gd name="T47" fmla="*/ 104 h 12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"/>
                <a:gd name="T73" fmla="*/ 0 h 121"/>
                <a:gd name="T74" fmla="*/ 55 w 55"/>
                <a:gd name="T75" fmla="*/ 121 h 12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" h="121">
                  <a:moveTo>
                    <a:pt x="44" y="104"/>
                  </a:moveTo>
                  <a:lnTo>
                    <a:pt x="44" y="104"/>
                  </a:lnTo>
                  <a:lnTo>
                    <a:pt x="44" y="112"/>
                  </a:lnTo>
                  <a:lnTo>
                    <a:pt x="40" y="116"/>
                  </a:lnTo>
                  <a:lnTo>
                    <a:pt x="36" y="118"/>
                  </a:lnTo>
                  <a:lnTo>
                    <a:pt x="30" y="121"/>
                  </a:lnTo>
                  <a:lnTo>
                    <a:pt x="17" y="121"/>
                  </a:lnTo>
                  <a:lnTo>
                    <a:pt x="17" y="110"/>
                  </a:lnTo>
                  <a:lnTo>
                    <a:pt x="25" y="110"/>
                  </a:lnTo>
                  <a:lnTo>
                    <a:pt x="30" y="108"/>
                  </a:lnTo>
                  <a:lnTo>
                    <a:pt x="32" y="104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32" y="21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21"/>
                  </a:lnTo>
                  <a:lnTo>
                    <a:pt x="55" y="21"/>
                  </a:lnTo>
                  <a:lnTo>
                    <a:pt x="55" y="32"/>
                  </a:lnTo>
                  <a:lnTo>
                    <a:pt x="44" y="32"/>
                  </a:lnTo>
                  <a:lnTo>
                    <a:pt x="44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2" name="Freeform 326"/>
            <p:cNvSpPr>
              <a:spLocks noChangeAspect="1" noEditPoints="1"/>
            </p:cNvSpPr>
            <p:nvPr/>
          </p:nvSpPr>
          <p:spPr bwMode="auto">
            <a:xfrm>
              <a:off x="3098" y="2350"/>
              <a:ext cx="62" cy="114"/>
            </a:xfrm>
            <a:custGeom>
              <a:avLst/>
              <a:gdLst>
                <a:gd name="T0" fmla="*/ 24 w 62"/>
                <a:gd name="T1" fmla="*/ 54 h 114"/>
                <a:gd name="T2" fmla="*/ 24 w 62"/>
                <a:gd name="T3" fmla="*/ 50 h 114"/>
                <a:gd name="T4" fmla="*/ 38 w 62"/>
                <a:gd name="T5" fmla="*/ 50 h 114"/>
                <a:gd name="T6" fmla="*/ 38 w 62"/>
                <a:gd name="T7" fmla="*/ 114 h 114"/>
                <a:gd name="T8" fmla="*/ 51 w 62"/>
                <a:gd name="T9" fmla="*/ 114 h 114"/>
                <a:gd name="T10" fmla="*/ 51 w 62"/>
                <a:gd name="T11" fmla="*/ 50 h 114"/>
                <a:gd name="T12" fmla="*/ 62 w 62"/>
                <a:gd name="T13" fmla="*/ 50 h 114"/>
                <a:gd name="T14" fmla="*/ 62 w 62"/>
                <a:gd name="T15" fmla="*/ 40 h 114"/>
                <a:gd name="T16" fmla="*/ 51 w 62"/>
                <a:gd name="T17" fmla="*/ 40 h 114"/>
                <a:gd name="T18" fmla="*/ 51 w 62"/>
                <a:gd name="T19" fmla="*/ 10 h 114"/>
                <a:gd name="T20" fmla="*/ 62 w 62"/>
                <a:gd name="T21" fmla="*/ 10 h 114"/>
                <a:gd name="T22" fmla="*/ 62 w 62"/>
                <a:gd name="T23" fmla="*/ 0 h 114"/>
                <a:gd name="T24" fmla="*/ 5 w 62"/>
                <a:gd name="T25" fmla="*/ 0 h 114"/>
                <a:gd name="T26" fmla="*/ 5 w 62"/>
                <a:gd name="T27" fmla="*/ 10 h 114"/>
                <a:gd name="T28" fmla="*/ 13 w 62"/>
                <a:gd name="T29" fmla="*/ 10 h 114"/>
                <a:gd name="T30" fmla="*/ 13 w 62"/>
                <a:gd name="T31" fmla="*/ 40 h 114"/>
                <a:gd name="T32" fmla="*/ 2 w 62"/>
                <a:gd name="T33" fmla="*/ 40 h 114"/>
                <a:gd name="T34" fmla="*/ 2 w 62"/>
                <a:gd name="T35" fmla="*/ 50 h 114"/>
                <a:gd name="T36" fmla="*/ 13 w 62"/>
                <a:gd name="T37" fmla="*/ 50 h 114"/>
                <a:gd name="T38" fmla="*/ 13 w 62"/>
                <a:gd name="T39" fmla="*/ 52 h 114"/>
                <a:gd name="T40" fmla="*/ 13 w 62"/>
                <a:gd name="T41" fmla="*/ 52 h 114"/>
                <a:gd name="T42" fmla="*/ 11 w 62"/>
                <a:gd name="T43" fmla="*/ 69 h 114"/>
                <a:gd name="T44" fmla="*/ 9 w 62"/>
                <a:gd name="T45" fmla="*/ 84 h 114"/>
                <a:gd name="T46" fmla="*/ 5 w 62"/>
                <a:gd name="T47" fmla="*/ 97 h 114"/>
                <a:gd name="T48" fmla="*/ 0 w 62"/>
                <a:gd name="T49" fmla="*/ 107 h 114"/>
                <a:gd name="T50" fmla="*/ 5 w 62"/>
                <a:gd name="T51" fmla="*/ 114 h 114"/>
                <a:gd name="T52" fmla="*/ 5 w 62"/>
                <a:gd name="T53" fmla="*/ 114 h 114"/>
                <a:gd name="T54" fmla="*/ 13 w 62"/>
                <a:gd name="T55" fmla="*/ 103 h 114"/>
                <a:gd name="T56" fmla="*/ 19 w 62"/>
                <a:gd name="T57" fmla="*/ 90 h 114"/>
                <a:gd name="T58" fmla="*/ 24 w 62"/>
                <a:gd name="T59" fmla="*/ 73 h 114"/>
                <a:gd name="T60" fmla="*/ 24 w 62"/>
                <a:gd name="T61" fmla="*/ 54 h 114"/>
                <a:gd name="T62" fmla="*/ 24 w 62"/>
                <a:gd name="T63" fmla="*/ 54 h 114"/>
                <a:gd name="T64" fmla="*/ 38 w 62"/>
                <a:gd name="T65" fmla="*/ 40 h 114"/>
                <a:gd name="T66" fmla="*/ 24 w 62"/>
                <a:gd name="T67" fmla="*/ 40 h 114"/>
                <a:gd name="T68" fmla="*/ 24 w 62"/>
                <a:gd name="T69" fmla="*/ 8 h 114"/>
                <a:gd name="T70" fmla="*/ 38 w 62"/>
                <a:gd name="T71" fmla="*/ 8 h 114"/>
                <a:gd name="T72" fmla="*/ 38 w 62"/>
                <a:gd name="T73" fmla="*/ 40 h 114"/>
                <a:gd name="T74" fmla="*/ 38 w 62"/>
                <a:gd name="T75" fmla="*/ 40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2"/>
                <a:gd name="T115" fmla="*/ 0 h 114"/>
                <a:gd name="T116" fmla="*/ 62 w 62"/>
                <a:gd name="T117" fmla="*/ 114 h 1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2" h="114">
                  <a:moveTo>
                    <a:pt x="24" y="54"/>
                  </a:moveTo>
                  <a:lnTo>
                    <a:pt x="24" y="50"/>
                  </a:lnTo>
                  <a:lnTo>
                    <a:pt x="38" y="50"/>
                  </a:lnTo>
                  <a:lnTo>
                    <a:pt x="38" y="114"/>
                  </a:lnTo>
                  <a:lnTo>
                    <a:pt x="51" y="114"/>
                  </a:lnTo>
                  <a:lnTo>
                    <a:pt x="51" y="50"/>
                  </a:lnTo>
                  <a:lnTo>
                    <a:pt x="62" y="50"/>
                  </a:lnTo>
                  <a:lnTo>
                    <a:pt x="62" y="40"/>
                  </a:lnTo>
                  <a:lnTo>
                    <a:pt x="51" y="40"/>
                  </a:lnTo>
                  <a:lnTo>
                    <a:pt x="51" y="10"/>
                  </a:lnTo>
                  <a:lnTo>
                    <a:pt x="62" y="10"/>
                  </a:lnTo>
                  <a:lnTo>
                    <a:pt x="62" y="0"/>
                  </a:lnTo>
                  <a:lnTo>
                    <a:pt x="5" y="0"/>
                  </a:lnTo>
                  <a:lnTo>
                    <a:pt x="5" y="10"/>
                  </a:lnTo>
                  <a:lnTo>
                    <a:pt x="13" y="10"/>
                  </a:lnTo>
                  <a:lnTo>
                    <a:pt x="13" y="40"/>
                  </a:lnTo>
                  <a:lnTo>
                    <a:pt x="2" y="40"/>
                  </a:lnTo>
                  <a:lnTo>
                    <a:pt x="2" y="50"/>
                  </a:lnTo>
                  <a:lnTo>
                    <a:pt x="13" y="50"/>
                  </a:lnTo>
                  <a:lnTo>
                    <a:pt x="13" y="52"/>
                  </a:lnTo>
                  <a:lnTo>
                    <a:pt x="11" y="69"/>
                  </a:lnTo>
                  <a:lnTo>
                    <a:pt x="9" y="84"/>
                  </a:lnTo>
                  <a:lnTo>
                    <a:pt x="5" y="97"/>
                  </a:lnTo>
                  <a:lnTo>
                    <a:pt x="0" y="107"/>
                  </a:lnTo>
                  <a:lnTo>
                    <a:pt x="5" y="114"/>
                  </a:lnTo>
                  <a:lnTo>
                    <a:pt x="13" y="103"/>
                  </a:lnTo>
                  <a:lnTo>
                    <a:pt x="19" y="90"/>
                  </a:lnTo>
                  <a:lnTo>
                    <a:pt x="24" y="73"/>
                  </a:lnTo>
                  <a:lnTo>
                    <a:pt x="24" y="54"/>
                  </a:lnTo>
                  <a:close/>
                  <a:moveTo>
                    <a:pt x="38" y="40"/>
                  </a:moveTo>
                  <a:lnTo>
                    <a:pt x="24" y="40"/>
                  </a:lnTo>
                  <a:lnTo>
                    <a:pt x="24" y="8"/>
                  </a:lnTo>
                  <a:lnTo>
                    <a:pt x="38" y="8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3" name="Freeform 327"/>
            <p:cNvSpPr>
              <a:spLocks noChangeAspect="1" noEditPoints="1"/>
            </p:cNvSpPr>
            <p:nvPr/>
          </p:nvSpPr>
          <p:spPr bwMode="auto">
            <a:xfrm>
              <a:off x="3050" y="2350"/>
              <a:ext cx="46" cy="109"/>
            </a:xfrm>
            <a:custGeom>
              <a:avLst/>
              <a:gdLst>
                <a:gd name="T0" fmla="*/ 4 w 46"/>
                <a:gd name="T1" fmla="*/ 10 h 109"/>
                <a:gd name="T2" fmla="*/ 14 w 46"/>
                <a:gd name="T3" fmla="*/ 10 h 109"/>
                <a:gd name="T4" fmla="*/ 14 w 46"/>
                <a:gd name="T5" fmla="*/ 10 h 109"/>
                <a:gd name="T6" fmla="*/ 14 w 46"/>
                <a:gd name="T7" fmla="*/ 23 h 109"/>
                <a:gd name="T8" fmla="*/ 10 w 46"/>
                <a:gd name="T9" fmla="*/ 36 h 109"/>
                <a:gd name="T10" fmla="*/ 6 w 46"/>
                <a:gd name="T11" fmla="*/ 48 h 109"/>
                <a:gd name="T12" fmla="*/ 0 w 46"/>
                <a:gd name="T13" fmla="*/ 59 h 109"/>
                <a:gd name="T14" fmla="*/ 4 w 46"/>
                <a:gd name="T15" fmla="*/ 69 h 109"/>
                <a:gd name="T16" fmla="*/ 4 w 46"/>
                <a:gd name="T17" fmla="*/ 69 h 109"/>
                <a:gd name="T18" fmla="*/ 10 w 46"/>
                <a:gd name="T19" fmla="*/ 59 h 109"/>
                <a:gd name="T20" fmla="*/ 10 w 46"/>
                <a:gd name="T21" fmla="*/ 57 h 109"/>
                <a:gd name="T22" fmla="*/ 10 w 46"/>
                <a:gd name="T23" fmla="*/ 109 h 109"/>
                <a:gd name="T24" fmla="*/ 29 w 46"/>
                <a:gd name="T25" fmla="*/ 109 h 109"/>
                <a:gd name="T26" fmla="*/ 29 w 46"/>
                <a:gd name="T27" fmla="*/ 109 h 109"/>
                <a:gd name="T28" fmla="*/ 36 w 46"/>
                <a:gd name="T29" fmla="*/ 109 h 109"/>
                <a:gd name="T30" fmla="*/ 42 w 46"/>
                <a:gd name="T31" fmla="*/ 105 h 109"/>
                <a:gd name="T32" fmla="*/ 44 w 46"/>
                <a:gd name="T33" fmla="*/ 99 h 109"/>
                <a:gd name="T34" fmla="*/ 44 w 46"/>
                <a:gd name="T35" fmla="*/ 90 h 109"/>
                <a:gd name="T36" fmla="*/ 44 w 46"/>
                <a:gd name="T37" fmla="*/ 40 h 109"/>
                <a:gd name="T38" fmla="*/ 21 w 46"/>
                <a:gd name="T39" fmla="*/ 40 h 109"/>
                <a:gd name="T40" fmla="*/ 21 w 46"/>
                <a:gd name="T41" fmla="*/ 40 h 109"/>
                <a:gd name="T42" fmla="*/ 25 w 46"/>
                <a:gd name="T43" fmla="*/ 25 h 109"/>
                <a:gd name="T44" fmla="*/ 29 w 46"/>
                <a:gd name="T45" fmla="*/ 10 h 109"/>
                <a:gd name="T46" fmla="*/ 46 w 46"/>
                <a:gd name="T47" fmla="*/ 10 h 109"/>
                <a:gd name="T48" fmla="*/ 46 w 46"/>
                <a:gd name="T49" fmla="*/ 0 h 109"/>
                <a:gd name="T50" fmla="*/ 4 w 46"/>
                <a:gd name="T51" fmla="*/ 0 h 109"/>
                <a:gd name="T52" fmla="*/ 4 w 46"/>
                <a:gd name="T53" fmla="*/ 10 h 109"/>
                <a:gd name="T54" fmla="*/ 4 w 46"/>
                <a:gd name="T55" fmla="*/ 10 h 109"/>
                <a:gd name="T56" fmla="*/ 21 w 46"/>
                <a:gd name="T57" fmla="*/ 48 h 109"/>
                <a:gd name="T58" fmla="*/ 33 w 46"/>
                <a:gd name="T59" fmla="*/ 48 h 109"/>
                <a:gd name="T60" fmla="*/ 33 w 46"/>
                <a:gd name="T61" fmla="*/ 88 h 109"/>
                <a:gd name="T62" fmla="*/ 33 w 46"/>
                <a:gd name="T63" fmla="*/ 88 h 109"/>
                <a:gd name="T64" fmla="*/ 33 w 46"/>
                <a:gd name="T65" fmla="*/ 99 h 109"/>
                <a:gd name="T66" fmla="*/ 29 w 46"/>
                <a:gd name="T67" fmla="*/ 101 h 109"/>
                <a:gd name="T68" fmla="*/ 27 w 46"/>
                <a:gd name="T69" fmla="*/ 101 h 109"/>
                <a:gd name="T70" fmla="*/ 21 w 46"/>
                <a:gd name="T71" fmla="*/ 101 h 109"/>
                <a:gd name="T72" fmla="*/ 21 w 46"/>
                <a:gd name="T73" fmla="*/ 48 h 109"/>
                <a:gd name="T74" fmla="*/ 21 w 46"/>
                <a:gd name="T75" fmla="*/ 48 h 10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6"/>
                <a:gd name="T115" fmla="*/ 0 h 109"/>
                <a:gd name="T116" fmla="*/ 46 w 46"/>
                <a:gd name="T117" fmla="*/ 109 h 10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6" h="109">
                  <a:moveTo>
                    <a:pt x="4" y="10"/>
                  </a:moveTo>
                  <a:lnTo>
                    <a:pt x="14" y="10"/>
                  </a:lnTo>
                  <a:lnTo>
                    <a:pt x="14" y="23"/>
                  </a:lnTo>
                  <a:lnTo>
                    <a:pt x="10" y="36"/>
                  </a:lnTo>
                  <a:lnTo>
                    <a:pt x="6" y="48"/>
                  </a:lnTo>
                  <a:lnTo>
                    <a:pt x="0" y="59"/>
                  </a:lnTo>
                  <a:lnTo>
                    <a:pt x="4" y="69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109"/>
                  </a:lnTo>
                  <a:lnTo>
                    <a:pt x="29" y="109"/>
                  </a:lnTo>
                  <a:lnTo>
                    <a:pt x="36" y="109"/>
                  </a:lnTo>
                  <a:lnTo>
                    <a:pt x="42" y="105"/>
                  </a:lnTo>
                  <a:lnTo>
                    <a:pt x="44" y="99"/>
                  </a:lnTo>
                  <a:lnTo>
                    <a:pt x="44" y="90"/>
                  </a:lnTo>
                  <a:lnTo>
                    <a:pt x="44" y="40"/>
                  </a:lnTo>
                  <a:lnTo>
                    <a:pt x="21" y="40"/>
                  </a:lnTo>
                  <a:lnTo>
                    <a:pt x="25" y="25"/>
                  </a:lnTo>
                  <a:lnTo>
                    <a:pt x="29" y="10"/>
                  </a:lnTo>
                  <a:lnTo>
                    <a:pt x="46" y="10"/>
                  </a:lnTo>
                  <a:lnTo>
                    <a:pt x="46" y="0"/>
                  </a:lnTo>
                  <a:lnTo>
                    <a:pt x="4" y="0"/>
                  </a:lnTo>
                  <a:lnTo>
                    <a:pt x="4" y="10"/>
                  </a:lnTo>
                  <a:close/>
                  <a:moveTo>
                    <a:pt x="21" y="48"/>
                  </a:moveTo>
                  <a:lnTo>
                    <a:pt x="33" y="48"/>
                  </a:lnTo>
                  <a:lnTo>
                    <a:pt x="33" y="88"/>
                  </a:lnTo>
                  <a:lnTo>
                    <a:pt x="33" y="99"/>
                  </a:lnTo>
                  <a:lnTo>
                    <a:pt x="29" y="101"/>
                  </a:lnTo>
                  <a:lnTo>
                    <a:pt x="27" y="101"/>
                  </a:lnTo>
                  <a:lnTo>
                    <a:pt x="21" y="101"/>
                  </a:lnTo>
                  <a:lnTo>
                    <a:pt x="2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4" name="Freeform 328"/>
            <p:cNvSpPr>
              <a:spLocks noChangeAspect="1"/>
            </p:cNvSpPr>
            <p:nvPr/>
          </p:nvSpPr>
          <p:spPr bwMode="auto">
            <a:xfrm>
              <a:off x="2624" y="2348"/>
              <a:ext cx="46" cy="116"/>
            </a:xfrm>
            <a:custGeom>
              <a:avLst/>
              <a:gdLst>
                <a:gd name="T0" fmla="*/ 29 w 46"/>
                <a:gd name="T1" fmla="*/ 40 h 116"/>
                <a:gd name="T2" fmla="*/ 29 w 46"/>
                <a:gd name="T3" fmla="*/ 40 h 116"/>
                <a:gd name="T4" fmla="*/ 25 w 46"/>
                <a:gd name="T5" fmla="*/ 33 h 116"/>
                <a:gd name="T6" fmla="*/ 25 w 46"/>
                <a:gd name="T7" fmla="*/ 33 h 116"/>
                <a:gd name="T8" fmla="*/ 34 w 46"/>
                <a:gd name="T9" fmla="*/ 27 h 116"/>
                <a:gd name="T10" fmla="*/ 40 w 46"/>
                <a:gd name="T11" fmla="*/ 19 h 116"/>
                <a:gd name="T12" fmla="*/ 42 w 46"/>
                <a:gd name="T13" fmla="*/ 10 h 116"/>
                <a:gd name="T14" fmla="*/ 44 w 46"/>
                <a:gd name="T15" fmla="*/ 0 h 116"/>
                <a:gd name="T16" fmla="*/ 2 w 46"/>
                <a:gd name="T17" fmla="*/ 0 h 116"/>
                <a:gd name="T18" fmla="*/ 2 w 46"/>
                <a:gd name="T19" fmla="*/ 8 h 116"/>
                <a:gd name="T20" fmla="*/ 29 w 46"/>
                <a:gd name="T21" fmla="*/ 8 h 116"/>
                <a:gd name="T22" fmla="*/ 29 w 46"/>
                <a:gd name="T23" fmla="*/ 8 h 116"/>
                <a:gd name="T24" fmla="*/ 27 w 46"/>
                <a:gd name="T25" fmla="*/ 19 h 116"/>
                <a:gd name="T26" fmla="*/ 23 w 46"/>
                <a:gd name="T27" fmla="*/ 27 h 116"/>
                <a:gd name="T28" fmla="*/ 23 w 46"/>
                <a:gd name="T29" fmla="*/ 27 h 116"/>
                <a:gd name="T30" fmla="*/ 17 w 46"/>
                <a:gd name="T31" fmla="*/ 16 h 116"/>
                <a:gd name="T32" fmla="*/ 6 w 46"/>
                <a:gd name="T33" fmla="*/ 16 h 116"/>
                <a:gd name="T34" fmla="*/ 6 w 46"/>
                <a:gd name="T35" fmla="*/ 16 h 116"/>
                <a:gd name="T36" fmla="*/ 12 w 46"/>
                <a:gd name="T37" fmla="*/ 29 h 116"/>
                <a:gd name="T38" fmla="*/ 17 w 46"/>
                <a:gd name="T39" fmla="*/ 40 h 116"/>
                <a:gd name="T40" fmla="*/ 0 w 46"/>
                <a:gd name="T41" fmla="*/ 40 h 116"/>
                <a:gd name="T42" fmla="*/ 0 w 46"/>
                <a:gd name="T43" fmla="*/ 50 h 116"/>
                <a:gd name="T44" fmla="*/ 15 w 46"/>
                <a:gd name="T45" fmla="*/ 50 h 116"/>
                <a:gd name="T46" fmla="*/ 15 w 46"/>
                <a:gd name="T47" fmla="*/ 99 h 116"/>
                <a:gd name="T48" fmla="*/ 15 w 46"/>
                <a:gd name="T49" fmla="*/ 99 h 116"/>
                <a:gd name="T50" fmla="*/ 12 w 46"/>
                <a:gd name="T51" fmla="*/ 103 h 116"/>
                <a:gd name="T52" fmla="*/ 8 w 46"/>
                <a:gd name="T53" fmla="*/ 105 h 116"/>
                <a:gd name="T54" fmla="*/ 0 w 46"/>
                <a:gd name="T55" fmla="*/ 105 h 116"/>
                <a:gd name="T56" fmla="*/ 2 w 46"/>
                <a:gd name="T57" fmla="*/ 116 h 116"/>
                <a:gd name="T58" fmla="*/ 12 w 46"/>
                <a:gd name="T59" fmla="*/ 116 h 116"/>
                <a:gd name="T60" fmla="*/ 12 w 46"/>
                <a:gd name="T61" fmla="*/ 116 h 116"/>
                <a:gd name="T62" fmla="*/ 19 w 46"/>
                <a:gd name="T63" fmla="*/ 116 h 116"/>
                <a:gd name="T64" fmla="*/ 23 w 46"/>
                <a:gd name="T65" fmla="*/ 111 h 116"/>
                <a:gd name="T66" fmla="*/ 25 w 46"/>
                <a:gd name="T67" fmla="*/ 107 h 116"/>
                <a:gd name="T68" fmla="*/ 27 w 46"/>
                <a:gd name="T69" fmla="*/ 99 h 116"/>
                <a:gd name="T70" fmla="*/ 27 w 46"/>
                <a:gd name="T71" fmla="*/ 50 h 116"/>
                <a:gd name="T72" fmla="*/ 34 w 46"/>
                <a:gd name="T73" fmla="*/ 50 h 116"/>
                <a:gd name="T74" fmla="*/ 34 w 46"/>
                <a:gd name="T75" fmla="*/ 50 h 116"/>
                <a:gd name="T76" fmla="*/ 34 w 46"/>
                <a:gd name="T77" fmla="*/ 61 h 116"/>
                <a:gd name="T78" fmla="*/ 29 w 46"/>
                <a:gd name="T79" fmla="*/ 73 h 116"/>
                <a:gd name="T80" fmla="*/ 36 w 46"/>
                <a:gd name="T81" fmla="*/ 80 h 116"/>
                <a:gd name="T82" fmla="*/ 36 w 46"/>
                <a:gd name="T83" fmla="*/ 80 h 116"/>
                <a:gd name="T84" fmla="*/ 40 w 46"/>
                <a:gd name="T85" fmla="*/ 71 h 116"/>
                <a:gd name="T86" fmla="*/ 44 w 46"/>
                <a:gd name="T87" fmla="*/ 63 h 116"/>
                <a:gd name="T88" fmla="*/ 46 w 46"/>
                <a:gd name="T89" fmla="*/ 52 h 116"/>
                <a:gd name="T90" fmla="*/ 46 w 46"/>
                <a:gd name="T91" fmla="*/ 40 h 116"/>
                <a:gd name="T92" fmla="*/ 29 w 46"/>
                <a:gd name="T93" fmla="*/ 40 h 116"/>
                <a:gd name="T94" fmla="*/ 29 w 46"/>
                <a:gd name="T95" fmla="*/ 40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"/>
                <a:gd name="T145" fmla="*/ 0 h 116"/>
                <a:gd name="T146" fmla="*/ 46 w 46"/>
                <a:gd name="T147" fmla="*/ 116 h 11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" h="116">
                  <a:moveTo>
                    <a:pt x="29" y="40"/>
                  </a:moveTo>
                  <a:lnTo>
                    <a:pt x="29" y="40"/>
                  </a:lnTo>
                  <a:lnTo>
                    <a:pt x="25" y="33"/>
                  </a:lnTo>
                  <a:lnTo>
                    <a:pt x="34" y="27"/>
                  </a:lnTo>
                  <a:lnTo>
                    <a:pt x="40" y="19"/>
                  </a:lnTo>
                  <a:lnTo>
                    <a:pt x="42" y="10"/>
                  </a:lnTo>
                  <a:lnTo>
                    <a:pt x="44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29" y="8"/>
                  </a:lnTo>
                  <a:lnTo>
                    <a:pt x="27" y="19"/>
                  </a:lnTo>
                  <a:lnTo>
                    <a:pt x="23" y="27"/>
                  </a:lnTo>
                  <a:lnTo>
                    <a:pt x="17" y="16"/>
                  </a:lnTo>
                  <a:lnTo>
                    <a:pt x="6" y="16"/>
                  </a:lnTo>
                  <a:lnTo>
                    <a:pt x="12" y="2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15" y="50"/>
                  </a:lnTo>
                  <a:lnTo>
                    <a:pt x="15" y="99"/>
                  </a:lnTo>
                  <a:lnTo>
                    <a:pt x="12" y="103"/>
                  </a:lnTo>
                  <a:lnTo>
                    <a:pt x="8" y="105"/>
                  </a:lnTo>
                  <a:lnTo>
                    <a:pt x="0" y="105"/>
                  </a:lnTo>
                  <a:lnTo>
                    <a:pt x="2" y="116"/>
                  </a:lnTo>
                  <a:lnTo>
                    <a:pt x="12" y="116"/>
                  </a:lnTo>
                  <a:lnTo>
                    <a:pt x="19" y="116"/>
                  </a:lnTo>
                  <a:lnTo>
                    <a:pt x="23" y="111"/>
                  </a:lnTo>
                  <a:lnTo>
                    <a:pt x="25" y="107"/>
                  </a:lnTo>
                  <a:lnTo>
                    <a:pt x="27" y="99"/>
                  </a:lnTo>
                  <a:lnTo>
                    <a:pt x="27" y="50"/>
                  </a:lnTo>
                  <a:lnTo>
                    <a:pt x="34" y="50"/>
                  </a:lnTo>
                  <a:lnTo>
                    <a:pt x="34" y="61"/>
                  </a:lnTo>
                  <a:lnTo>
                    <a:pt x="29" y="73"/>
                  </a:lnTo>
                  <a:lnTo>
                    <a:pt x="36" y="80"/>
                  </a:lnTo>
                  <a:lnTo>
                    <a:pt x="40" y="71"/>
                  </a:lnTo>
                  <a:lnTo>
                    <a:pt x="44" y="63"/>
                  </a:lnTo>
                  <a:lnTo>
                    <a:pt x="46" y="52"/>
                  </a:lnTo>
                  <a:lnTo>
                    <a:pt x="46" y="40"/>
                  </a:lnTo>
                  <a:lnTo>
                    <a:pt x="29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5" name="Freeform 329"/>
            <p:cNvSpPr>
              <a:spLocks noChangeAspect="1"/>
            </p:cNvSpPr>
            <p:nvPr/>
          </p:nvSpPr>
          <p:spPr bwMode="auto">
            <a:xfrm>
              <a:off x="2806" y="2419"/>
              <a:ext cx="15" cy="36"/>
            </a:xfrm>
            <a:custGeom>
              <a:avLst/>
              <a:gdLst>
                <a:gd name="T0" fmla="*/ 0 w 15"/>
                <a:gd name="T1" fmla="*/ 36 h 36"/>
                <a:gd name="T2" fmla="*/ 10 w 15"/>
                <a:gd name="T3" fmla="*/ 36 h 36"/>
                <a:gd name="T4" fmla="*/ 10 w 15"/>
                <a:gd name="T5" fmla="*/ 36 h 36"/>
                <a:gd name="T6" fmla="*/ 15 w 15"/>
                <a:gd name="T7" fmla="*/ 0 h 36"/>
                <a:gd name="T8" fmla="*/ 4 w 15"/>
                <a:gd name="T9" fmla="*/ 0 h 36"/>
                <a:gd name="T10" fmla="*/ 4 w 15"/>
                <a:gd name="T11" fmla="*/ 0 h 36"/>
                <a:gd name="T12" fmla="*/ 0 w 15"/>
                <a:gd name="T13" fmla="*/ 36 h 36"/>
                <a:gd name="T14" fmla="*/ 0 w 15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36"/>
                <a:gd name="T26" fmla="*/ 15 w 15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36">
                  <a:moveTo>
                    <a:pt x="0" y="36"/>
                  </a:moveTo>
                  <a:lnTo>
                    <a:pt x="10" y="36"/>
                  </a:lnTo>
                  <a:lnTo>
                    <a:pt x="15" y="0"/>
                  </a:lnTo>
                  <a:lnTo>
                    <a:pt x="4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6" name="Freeform 330"/>
            <p:cNvSpPr>
              <a:spLocks noChangeAspect="1"/>
            </p:cNvSpPr>
            <p:nvPr/>
          </p:nvSpPr>
          <p:spPr bwMode="auto">
            <a:xfrm>
              <a:off x="2806" y="2345"/>
              <a:ext cx="46" cy="119"/>
            </a:xfrm>
            <a:custGeom>
              <a:avLst/>
              <a:gdLst>
                <a:gd name="T0" fmla="*/ 42 w 46"/>
                <a:gd name="T1" fmla="*/ 64 h 119"/>
                <a:gd name="T2" fmla="*/ 42 w 46"/>
                <a:gd name="T3" fmla="*/ 64 h 119"/>
                <a:gd name="T4" fmla="*/ 44 w 46"/>
                <a:gd name="T5" fmla="*/ 64 h 119"/>
                <a:gd name="T6" fmla="*/ 46 w 46"/>
                <a:gd name="T7" fmla="*/ 62 h 119"/>
                <a:gd name="T8" fmla="*/ 46 w 46"/>
                <a:gd name="T9" fmla="*/ 57 h 119"/>
                <a:gd name="T10" fmla="*/ 46 w 46"/>
                <a:gd name="T11" fmla="*/ 57 h 119"/>
                <a:gd name="T12" fmla="*/ 42 w 46"/>
                <a:gd name="T13" fmla="*/ 43 h 119"/>
                <a:gd name="T14" fmla="*/ 34 w 46"/>
                <a:gd name="T15" fmla="*/ 43 h 119"/>
                <a:gd name="T16" fmla="*/ 34 w 46"/>
                <a:gd name="T17" fmla="*/ 43 h 119"/>
                <a:gd name="T18" fmla="*/ 36 w 46"/>
                <a:gd name="T19" fmla="*/ 55 h 119"/>
                <a:gd name="T20" fmla="*/ 19 w 46"/>
                <a:gd name="T21" fmla="*/ 55 h 119"/>
                <a:gd name="T22" fmla="*/ 19 w 46"/>
                <a:gd name="T23" fmla="*/ 55 h 119"/>
                <a:gd name="T24" fmla="*/ 30 w 46"/>
                <a:gd name="T25" fmla="*/ 38 h 119"/>
                <a:gd name="T26" fmla="*/ 40 w 46"/>
                <a:gd name="T27" fmla="*/ 19 h 119"/>
                <a:gd name="T28" fmla="*/ 27 w 46"/>
                <a:gd name="T29" fmla="*/ 19 h 119"/>
                <a:gd name="T30" fmla="*/ 27 w 46"/>
                <a:gd name="T31" fmla="*/ 19 h 119"/>
                <a:gd name="T32" fmla="*/ 21 w 46"/>
                <a:gd name="T33" fmla="*/ 32 h 119"/>
                <a:gd name="T34" fmla="*/ 21 w 46"/>
                <a:gd name="T35" fmla="*/ 32 h 119"/>
                <a:gd name="T36" fmla="*/ 15 w 46"/>
                <a:gd name="T37" fmla="*/ 24 h 119"/>
                <a:gd name="T38" fmla="*/ 15 w 46"/>
                <a:gd name="T39" fmla="*/ 24 h 119"/>
                <a:gd name="T40" fmla="*/ 32 w 46"/>
                <a:gd name="T41" fmla="*/ 0 h 119"/>
                <a:gd name="T42" fmla="*/ 17 w 46"/>
                <a:gd name="T43" fmla="*/ 0 h 119"/>
                <a:gd name="T44" fmla="*/ 17 w 46"/>
                <a:gd name="T45" fmla="*/ 0 h 119"/>
                <a:gd name="T46" fmla="*/ 2 w 46"/>
                <a:gd name="T47" fmla="*/ 24 h 119"/>
                <a:gd name="T48" fmla="*/ 2 w 46"/>
                <a:gd name="T49" fmla="*/ 24 h 119"/>
                <a:gd name="T50" fmla="*/ 15 w 46"/>
                <a:gd name="T51" fmla="*/ 41 h 119"/>
                <a:gd name="T52" fmla="*/ 15 w 46"/>
                <a:gd name="T53" fmla="*/ 41 h 119"/>
                <a:gd name="T54" fmla="*/ 6 w 46"/>
                <a:gd name="T55" fmla="*/ 55 h 119"/>
                <a:gd name="T56" fmla="*/ 0 w 46"/>
                <a:gd name="T57" fmla="*/ 55 h 119"/>
                <a:gd name="T58" fmla="*/ 0 w 46"/>
                <a:gd name="T59" fmla="*/ 66 h 119"/>
                <a:gd name="T60" fmla="*/ 19 w 46"/>
                <a:gd name="T61" fmla="*/ 64 h 119"/>
                <a:gd name="T62" fmla="*/ 19 w 46"/>
                <a:gd name="T63" fmla="*/ 119 h 119"/>
                <a:gd name="T64" fmla="*/ 32 w 46"/>
                <a:gd name="T65" fmla="*/ 119 h 119"/>
                <a:gd name="T66" fmla="*/ 32 w 46"/>
                <a:gd name="T67" fmla="*/ 64 h 119"/>
                <a:gd name="T68" fmla="*/ 42 w 46"/>
                <a:gd name="T69" fmla="*/ 64 h 119"/>
                <a:gd name="T70" fmla="*/ 42 w 46"/>
                <a:gd name="T71" fmla="*/ 64 h 11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6"/>
                <a:gd name="T109" fmla="*/ 0 h 119"/>
                <a:gd name="T110" fmla="*/ 46 w 46"/>
                <a:gd name="T111" fmla="*/ 119 h 11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6" h="119">
                  <a:moveTo>
                    <a:pt x="42" y="64"/>
                  </a:moveTo>
                  <a:lnTo>
                    <a:pt x="42" y="64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46" y="57"/>
                  </a:lnTo>
                  <a:lnTo>
                    <a:pt x="42" y="43"/>
                  </a:lnTo>
                  <a:lnTo>
                    <a:pt x="34" y="43"/>
                  </a:lnTo>
                  <a:lnTo>
                    <a:pt x="36" y="55"/>
                  </a:lnTo>
                  <a:lnTo>
                    <a:pt x="19" y="55"/>
                  </a:lnTo>
                  <a:lnTo>
                    <a:pt x="30" y="38"/>
                  </a:lnTo>
                  <a:lnTo>
                    <a:pt x="40" y="19"/>
                  </a:lnTo>
                  <a:lnTo>
                    <a:pt x="27" y="19"/>
                  </a:lnTo>
                  <a:lnTo>
                    <a:pt x="21" y="32"/>
                  </a:lnTo>
                  <a:lnTo>
                    <a:pt x="15" y="24"/>
                  </a:lnTo>
                  <a:lnTo>
                    <a:pt x="32" y="0"/>
                  </a:lnTo>
                  <a:lnTo>
                    <a:pt x="17" y="0"/>
                  </a:lnTo>
                  <a:lnTo>
                    <a:pt x="2" y="24"/>
                  </a:lnTo>
                  <a:lnTo>
                    <a:pt x="15" y="41"/>
                  </a:lnTo>
                  <a:lnTo>
                    <a:pt x="6" y="55"/>
                  </a:lnTo>
                  <a:lnTo>
                    <a:pt x="0" y="55"/>
                  </a:lnTo>
                  <a:lnTo>
                    <a:pt x="0" y="66"/>
                  </a:lnTo>
                  <a:lnTo>
                    <a:pt x="19" y="64"/>
                  </a:lnTo>
                  <a:lnTo>
                    <a:pt x="19" y="119"/>
                  </a:lnTo>
                  <a:lnTo>
                    <a:pt x="32" y="119"/>
                  </a:lnTo>
                  <a:lnTo>
                    <a:pt x="32" y="64"/>
                  </a:lnTo>
                  <a:lnTo>
                    <a:pt x="42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7" name="Freeform 331"/>
            <p:cNvSpPr>
              <a:spLocks noChangeAspect="1"/>
            </p:cNvSpPr>
            <p:nvPr/>
          </p:nvSpPr>
          <p:spPr bwMode="auto">
            <a:xfrm>
              <a:off x="2850" y="2345"/>
              <a:ext cx="31" cy="32"/>
            </a:xfrm>
            <a:custGeom>
              <a:avLst/>
              <a:gdLst>
                <a:gd name="T0" fmla="*/ 159 w 28"/>
                <a:gd name="T1" fmla="*/ 0 h 32"/>
                <a:gd name="T2" fmla="*/ 75 w 28"/>
                <a:gd name="T3" fmla="*/ 0 h 32"/>
                <a:gd name="T4" fmla="*/ 75 w 28"/>
                <a:gd name="T5" fmla="*/ 0 h 32"/>
                <a:gd name="T6" fmla="*/ 50 w 28"/>
                <a:gd name="T7" fmla="*/ 17 h 32"/>
                <a:gd name="T8" fmla="*/ 0 w 28"/>
                <a:gd name="T9" fmla="*/ 32 h 32"/>
                <a:gd name="T10" fmla="*/ 61 w 28"/>
                <a:gd name="T11" fmla="*/ 32 h 32"/>
                <a:gd name="T12" fmla="*/ 61 w 28"/>
                <a:gd name="T13" fmla="*/ 32 h 32"/>
                <a:gd name="T14" fmla="*/ 106 w 28"/>
                <a:gd name="T15" fmla="*/ 17 h 32"/>
                <a:gd name="T16" fmla="*/ 159 w 28"/>
                <a:gd name="T17" fmla="*/ 0 h 32"/>
                <a:gd name="T18" fmla="*/ 159 w 28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"/>
                <a:gd name="T31" fmla="*/ 0 h 32"/>
                <a:gd name="T32" fmla="*/ 28 w 28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" h="32">
                  <a:moveTo>
                    <a:pt x="28" y="0"/>
                  </a:moveTo>
                  <a:lnTo>
                    <a:pt x="13" y="0"/>
                  </a:lnTo>
                  <a:lnTo>
                    <a:pt x="9" y="17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9" y="1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8" name="Freeform 332"/>
            <p:cNvSpPr>
              <a:spLocks noChangeAspect="1"/>
            </p:cNvSpPr>
            <p:nvPr/>
          </p:nvSpPr>
          <p:spPr bwMode="auto">
            <a:xfrm>
              <a:off x="2889" y="2345"/>
              <a:ext cx="27" cy="32"/>
            </a:xfrm>
            <a:custGeom>
              <a:avLst/>
              <a:gdLst>
                <a:gd name="T0" fmla="*/ 27 w 27"/>
                <a:gd name="T1" fmla="*/ 32 h 32"/>
                <a:gd name="T2" fmla="*/ 27 w 27"/>
                <a:gd name="T3" fmla="*/ 32 h 32"/>
                <a:gd name="T4" fmla="*/ 19 w 27"/>
                <a:gd name="T5" fmla="*/ 17 h 32"/>
                <a:gd name="T6" fmla="*/ 10 w 27"/>
                <a:gd name="T7" fmla="*/ 0 h 32"/>
                <a:gd name="T8" fmla="*/ 0 w 27"/>
                <a:gd name="T9" fmla="*/ 0 h 32"/>
                <a:gd name="T10" fmla="*/ 0 w 27"/>
                <a:gd name="T11" fmla="*/ 0 h 32"/>
                <a:gd name="T12" fmla="*/ 6 w 27"/>
                <a:gd name="T13" fmla="*/ 17 h 32"/>
                <a:gd name="T14" fmla="*/ 12 w 27"/>
                <a:gd name="T15" fmla="*/ 32 h 32"/>
                <a:gd name="T16" fmla="*/ 27 w 27"/>
                <a:gd name="T17" fmla="*/ 32 h 32"/>
                <a:gd name="T18" fmla="*/ 27 w 27"/>
                <a:gd name="T19" fmla="*/ 32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32"/>
                <a:gd name="T32" fmla="*/ 27 w 27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32">
                  <a:moveTo>
                    <a:pt x="27" y="32"/>
                  </a:moveTo>
                  <a:lnTo>
                    <a:pt x="27" y="32"/>
                  </a:lnTo>
                  <a:lnTo>
                    <a:pt x="19" y="1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6" y="17"/>
                  </a:lnTo>
                  <a:lnTo>
                    <a:pt x="12" y="32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9" name="Freeform 333"/>
            <p:cNvSpPr>
              <a:spLocks noChangeAspect="1"/>
            </p:cNvSpPr>
            <p:nvPr/>
          </p:nvSpPr>
          <p:spPr bwMode="auto">
            <a:xfrm>
              <a:off x="2843" y="2419"/>
              <a:ext cx="11" cy="34"/>
            </a:xfrm>
            <a:custGeom>
              <a:avLst/>
              <a:gdLst>
                <a:gd name="T0" fmla="*/ 0 w 11"/>
                <a:gd name="T1" fmla="*/ 0 h 34"/>
                <a:gd name="T2" fmla="*/ 0 w 11"/>
                <a:gd name="T3" fmla="*/ 0 h 34"/>
                <a:gd name="T4" fmla="*/ 0 w 11"/>
                <a:gd name="T5" fmla="*/ 34 h 34"/>
                <a:gd name="T6" fmla="*/ 11 w 11"/>
                <a:gd name="T7" fmla="*/ 34 h 34"/>
                <a:gd name="T8" fmla="*/ 11 w 11"/>
                <a:gd name="T9" fmla="*/ 34 h 34"/>
                <a:gd name="T10" fmla="*/ 8 w 11"/>
                <a:gd name="T11" fmla="*/ 0 h 34"/>
                <a:gd name="T12" fmla="*/ 0 w 11"/>
                <a:gd name="T13" fmla="*/ 0 h 34"/>
                <a:gd name="T14" fmla="*/ 0 w 11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34"/>
                <a:gd name="T26" fmla="*/ 11 w 11"/>
                <a:gd name="T27" fmla="*/ 34 h 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34">
                  <a:moveTo>
                    <a:pt x="0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0" name="Freeform 334"/>
            <p:cNvSpPr>
              <a:spLocks noChangeAspect="1"/>
            </p:cNvSpPr>
            <p:nvPr/>
          </p:nvSpPr>
          <p:spPr bwMode="auto">
            <a:xfrm>
              <a:off x="2900" y="2419"/>
              <a:ext cx="16" cy="34"/>
            </a:xfrm>
            <a:custGeom>
              <a:avLst/>
              <a:gdLst>
                <a:gd name="T0" fmla="*/ 33 w 15"/>
                <a:gd name="T1" fmla="*/ 0 h 34"/>
                <a:gd name="T2" fmla="*/ 0 w 15"/>
                <a:gd name="T3" fmla="*/ 0 h 34"/>
                <a:gd name="T4" fmla="*/ 0 w 15"/>
                <a:gd name="T5" fmla="*/ 0 h 34"/>
                <a:gd name="T6" fmla="*/ 2 w 15"/>
                <a:gd name="T7" fmla="*/ 17 h 34"/>
                <a:gd name="T8" fmla="*/ 4 w 15"/>
                <a:gd name="T9" fmla="*/ 34 h 34"/>
                <a:gd name="T10" fmla="*/ 42 w 15"/>
                <a:gd name="T11" fmla="*/ 34 h 34"/>
                <a:gd name="T12" fmla="*/ 42 w 15"/>
                <a:gd name="T13" fmla="*/ 34 h 34"/>
                <a:gd name="T14" fmla="*/ 37 w 15"/>
                <a:gd name="T15" fmla="*/ 17 h 34"/>
                <a:gd name="T16" fmla="*/ 33 w 15"/>
                <a:gd name="T17" fmla="*/ 0 h 34"/>
                <a:gd name="T18" fmla="*/ 33 w 15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34"/>
                <a:gd name="T32" fmla="*/ 15 w 15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34">
                  <a:moveTo>
                    <a:pt x="11" y="0"/>
                  </a:moveTo>
                  <a:lnTo>
                    <a:pt x="0" y="0"/>
                  </a:lnTo>
                  <a:lnTo>
                    <a:pt x="2" y="17"/>
                  </a:lnTo>
                  <a:lnTo>
                    <a:pt x="4" y="34"/>
                  </a:lnTo>
                  <a:lnTo>
                    <a:pt x="15" y="34"/>
                  </a:lnTo>
                  <a:lnTo>
                    <a:pt x="13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1" name="Freeform 335"/>
            <p:cNvSpPr>
              <a:spLocks noChangeAspect="1"/>
            </p:cNvSpPr>
            <p:nvPr/>
          </p:nvSpPr>
          <p:spPr bwMode="auto">
            <a:xfrm>
              <a:off x="2860" y="2365"/>
              <a:ext cx="52" cy="46"/>
            </a:xfrm>
            <a:custGeom>
              <a:avLst/>
              <a:gdLst>
                <a:gd name="T0" fmla="*/ 68 w 51"/>
                <a:gd name="T1" fmla="*/ 57 h 45"/>
                <a:gd name="T2" fmla="*/ 68 w 51"/>
                <a:gd name="T3" fmla="*/ 57 h 45"/>
                <a:gd name="T4" fmla="*/ 68 w 51"/>
                <a:gd name="T5" fmla="*/ 53 h 45"/>
                <a:gd name="T6" fmla="*/ 68 w 51"/>
                <a:gd name="T7" fmla="*/ 53 h 45"/>
                <a:gd name="T8" fmla="*/ 57 w 51"/>
                <a:gd name="T9" fmla="*/ 19 h 45"/>
                <a:gd name="T10" fmla="*/ 47 w 51"/>
                <a:gd name="T11" fmla="*/ 19 h 45"/>
                <a:gd name="T12" fmla="*/ 47 w 51"/>
                <a:gd name="T13" fmla="*/ 19 h 45"/>
                <a:gd name="T14" fmla="*/ 55 w 51"/>
                <a:gd name="T15" fmla="*/ 53 h 45"/>
                <a:gd name="T16" fmla="*/ 15 w 51"/>
                <a:gd name="T17" fmla="*/ 53 h 45"/>
                <a:gd name="T18" fmla="*/ 15 w 51"/>
                <a:gd name="T19" fmla="*/ 53 h 45"/>
                <a:gd name="T20" fmla="*/ 44 w 51"/>
                <a:gd name="T21" fmla="*/ 0 h 45"/>
                <a:gd name="T22" fmla="*/ 15 w 51"/>
                <a:gd name="T23" fmla="*/ 0 h 45"/>
                <a:gd name="T24" fmla="*/ 15 w 51"/>
                <a:gd name="T25" fmla="*/ 0 h 45"/>
                <a:gd name="T26" fmla="*/ 8 w 51"/>
                <a:gd name="T27" fmla="*/ 41 h 45"/>
                <a:gd name="T28" fmla="*/ 0 w 51"/>
                <a:gd name="T29" fmla="*/ 62 h 45"/>
                <a:gd name="T30" fmla="*/ 61 w 51"/>
                <a:gd name="T31" fmla="*/ 62 h 45"/>
                <a:gd name="T32" fmla="*/ 61 w 51"/>
                <a:gd name="T33" fmla="*/ 62 h 45"/>
                <a:gd name="T34" fmla="*/ 66 w 51"/>
                <a:gd name="T35" fmla="*/ 62 h 45"/>
                <a:gd name="T36" fmla="*/ 68 w 51"/>
                <a:gd name="T37" fmla="*/ 57 h 45"/>
                <a:gd name="T38" fmla="*/ 68 w 51"/>
                <a:gd name="T39" fmla="*/ 57 h 4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1"/>
                <a:gd name="T61" fmla="*/ 0 h 45"/>
                <a:gd name="T62" fmla="*/ 51 w 51"/>
                <a:gd name="T63" fmla="*/ 45 h 4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1" h="45">
                  <a:moveTo>
                    <a:pt x="51" y="40"/>
                  </a:moveTo>
                  <a:lnTo>
                    <a:pt x="51" y="40"/>
                  </a:lnTo>
                  <a:lnTo>
                    <a:pt x="51" y="36"/>
                  </a:lnTo>
                  <a:lnTo>
                    <a:pt x="40" y="19"/>
                  </a:lnTo>
                  <a:lnTo>
                    <a:pt x="30" y="19"/>
                  </a:lnTo>
                  <a:lnTo>
                    <a:pt x="38" y="36"/>
                  </a:lnTo>
                  <a:lnTo>
                    <a:pt x="15" y="36"/>
                  </a:lnTo>
                  <a:lnTo>
                    <a:pt x="27" y="0"/>
                  </a:lnTo>
                  <a:lnTo>
                    <a:pt x="15" y="0"/>
                  </a:lnTo>
                  <a:lnTo>
                    <a:pt x="8" y="24"/>
                  </a:lnTo>
                  <a:lnTo>
                    <a:pt x="0" y="45"/>
                  </a:lnTo>
                  <a:lnTo>
                    <a:pt x="44" y="45"/>
                  </a:lnTo>
                  <a:lnTo>
                    <a:pt x="49" y="45"/>
                  </a:lnTo>
                  <a:lnTo>
                    <a:pt x="51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2" name="Freeform 336"/>
            <p:cNvSpPr>
              <a:spLocks noChangeAspect="1"/>
            </p:cNvSpPr>
            <p:nvPr/>
          </p:nvSpPr>
          <p:spPr bwMode="auto">
            <a:xfrm>
              <a:off x="2882" y="2416"/>
              <a:ext cx="11" cy="22"/>
            </a:xfrm>
            <a:custGeom>
              <a:avLst/>
              <a:gdLst>
                <a:gd name="T0" fmla="*/ 11 w 11"/>
                <a:gd name="T1" fmla="*/ 11 h 23"/>
                <a:gd name="T2" fmla="*/ 11 w 11"/>
                <a:gd name="T3" fmla="*/ 11 h 23"/>
                <a:gd name="T4" fmla="*/ 9 w 11"/>
                <a:gd name="T5" fmla="*/ 0 h 23"/>
                <a:gd name="T6" fmla="*/ 0 w 11"/>
                <a:gd name="T7" fmla="*/ 0 h 23"/>
                <a:gd name="T8" fmla="*/ 0 w 11"/>
                <a:gd name="T9" fmla="*/ 0 h 23"/>
                <a:gd name="T10" fmla="*/ 0 w 11"/>
                <a:gd name="T11" fmla="*/ 11 h 23"/>
                <a:gd name="T12" fmla="*/ 11 w 11"/>
                <a:gd name="T13" fmla="*/ 11 h 23"/>
                <a:gd name="T14" fmla="*/ 11 w 11"/>
                <a:gd name="T15" fmla="*/ 11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23"/>
                <a:gd name="T26" fmla="*/ 11 w 11"/>
                <a:gd name="T27" fmla="*/ 23 h 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23">
                  <a:moveTo>
                    <a:pt x="11" y="23"/>
                  </a:moveTo>
                  <a:lnTo>
                    <a:pt x="11" y="23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3" name="Freeform 337"/>
            <p:cNvSpPr>
              <a:spLocks noChangeAspect="1"/>
            </p:cNvSpPr>
            <p:nvPr/>
          </p:nvSpPr>
          <p:spPr bwMode="auto">
            <a:xfrm>
              <a:off x="2861" y="2416"/>
              <a:ext cx="38" cy="48"/>
            </a:xfrm>
            <a:custGeom>
              <a:avLst/>
              <a:gdLst>
                <a:gd name="T0" fmla="*/ 19 w 38"/>
                <a:gd name="T1" fmla="*/ 32 h 49"/>
                <a:gd name="T2" fmla="*/ 19 w 38"/>
                <a:gd name="T3" fmla="*/ 32 h 49"/>
                <a:gd name="T4" fmla="*/ 13 w 38"/>
                <a:gd name="T5" fmla="*/ 32 h 49"/>
                <a:gd name="T6" fmla="*/ 13 w 38"/>
                <a:gd name="T7" fmla="*/ 32 h 49"/>
                <a:gd name="T8" fmla="*/ 6 w 38"/>
                <a:gd name="T9" fmla="*/ 29 h 49"/>
                <a:gd name="T10" fmla="*/ 2 w 38"/>
                <a:gd name="T11" fmla="*/ 27 h 49"/>
                <a:gd name="T12" fmla="*/ 0 w 38"/>
                <a:gd name="T13" fmla="*/ 24 h 49"/>
                <a:gd name="T14" fmla="*/ 0 w 38"/>
                <a:gd name="T15" fmla="*/ 24 h 49"/>
                <a:gd name="T16" fmla="*/ 0 w 38"/>
                <a:gd name="T17" fmla="*/ 0 h 49"/>
                <a:gd name="T18" fmla="*/ 13 w 38"/>
                <a:gd name="T19" fmla="*/ 0 h 49"/>
                <a:gd name="T20" fmla="*/ 13 w 38"/>
                <a:gd name="T21" fmla="*/ 24 h 49"/>
                <a:gd name="T22" fmla="*/ 13 w 38"/>
                <a:gd name="T23" fmla="*/ 24 h 49"/>
                <a:gd name="T24" fmla="*/ 13 w 38"/>
                <a:gd name="T25" fmla="*/ 24 h 49"/>
                <a:gd name="T26" fmla="*/ 17 w 38"/>
                <a:gd name="T27" fmla="*/ 24 h 49"/>
                <a:gd name="T28" fmla="*/ 17 w 38"/>
                <a:gd name="T29" fmla="*/ 24 h 49"/>
                <a:gd name="T30" fmla="*/ 25 w 38"/>
                <a:gd name="T31" fmla="*/ 24 h 49"/>
                <a:gd name="T32" fmla="*/ 25 w 38"/>
                <a:gd name="T33" fmla="*/ 24 h 49"/>
                <a:gd name="T34" fmla="*/ 28 w 38"/>
                <a:gd name="T35" fmla="*/ 24 h 49"/>
                <a:gd name="T36" fmla="*/ 30 w 38"/>
                <a:gd name="T37" fmla="*/ 24 h 49"/>
                <a:gd name="T38" fmla="*/ 30 w 38"/>
                <a:gd name="T39" fmla="*/ 24 h 49"/>
                <a:gd name="T40" fmla="*/ 38 w 38"/>
                <a:gd name="T41" fmla="*/ 24 h 49"/>
                <a:gd name="T42" fmla="*/ 38 w 38"/>
                <a:gd name="T43" fmla="*/ 24 h 49"/>
                <a:gd name="T44" fmla="*/ 38 w 38"/>
                <a:gd name="T45" fmla="*/ 24 h 49"/>
                <a:gd name="T46" fmla="*/ 38 w 38"/>
                <a:gd name="T47" fmla="*/ 24 h 49"/>
                <a:gd name="T48" fmla="*/ 36 w 38"/>
                <a:gd name="T49" fmla="*/ 27 h 49"/>
                <a:gd name="T50" fmla="*/ 34 w 38"/>
                <a:gd name="T51" fmla="*/ 29 h 49"/>
                <a:gd name="T52" fmla="*/ 28 w 38"/>
                <a:gd name="T53" fmla="*/ 32 h 49"/>
                <a:gd name="T54" fmla="*/ 28 w 38"/>
                <a:gd name="T55" fmla="*/ 32 h 49"/>
                <a:gd name="T56" fmla="*/ 19 w 38"/>
                <a:gd name="T57" fmla="*/ 32 h 49"/>
                <a:gd name="T58" fmla="*/ 19 w 38"/>
                <a:gd name="T59" fmla="*/ 32 h 4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8"/>
                <a:gd name="T91" fmla="*/ 0 h 49"/>
                <a:gd name="T92" fmla="*/ 38 w 38"/>
                <a:gd name="T93" fmla="*/ 49 h 4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8" h="49">
                  <a:moveTo>
                    <a:pt x="19" y="49"/>
                  </a:moveTo>
                  <a:lnTo>
                    <a:pt x="19" y="49"/>
                  </a:lnTo>
                  <a:lnTo>
                    <a:pt x="13" y="49"/>
                  </a:lnTo>
                  <a:lnTo>
                    <a:pt x="6" y="46"/>
                  </a:lnTo>
                  <a:lnTo>
                    <a:pt x="2" y="44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34"/>
                  </a:lnTo>
                  <a:lnTo>
                    <a:pt x="13" y="38"/>
                  </a:lnTo>
                  <a:lnTo>
                    <a:pt x="17" y="38"/>
                  </a:lnTo>
                  <a:lnTo>
                    <a:pt x="25" y="38"/>
                  </a:lnTo>
                  <a:lnTo>
                    <a:pt x="28" y="38"/>
                  </a:lnTo>
                  <a:lnTo>
                    <a:pt x="30" y="34"/>
                  </a:lnTo>
                  <a:lnTo>
                    <a:pt x="30" y="27"/>
                  </a:lnTo>
                  <a:lnTo>
                    <a:pt x="38" y="27"/>
                  </a:lnTo>
                  <a:lnTo>
                    <a:pt x="38" y="34"/>
                  </a:lnTo>
                  <a:lnTo>
                    <a:pt x="38" y="40"/>
                  </a:lnTo>
                  <a:lnTo>
                    <a:pt x="36" y="44"/>
                  </a:lnTo>
                  <a:lnTo>
                    <a:pt x="34" y="46"/>
                  </a:lnTo>
                  <a:lnTo>
                    <a:pt x="28" y="49"/>
                  </a:lnTo>
                  <a:lnTo>
                    <a:pt x="19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4" name="Freeform 338"/>
            <p:cNvSpPr>
              <a:spLocks noChangeAspect="1" noEditPoints="1"/>
            </p:cNvSpPr>
            <p:nvPr/>
          </p:nvSpPr>
          <p:spPr bwMode="auto">
            <a:xfrm>
              <a:off x="2562" y="2348"/>
              <a:ext cx="57" cy="111"/>
            </a:xfrm>
            <a:custGeom>
              <a:avLst/>
              <a:gdLst>
                <a:gd name="T0" fmla="*/ 34 w 57"/>
                <a:gd name="T1" fmla="*/ 94 h 111"/>
                <a:gd name="T2" fmla="*/ 34 w 57"/>
                <a:gd name="T3" fmla="*/ 82 h 111"/>
                <a:gd name="T4" fmla="*/ 55 w 57"/>
                <a:gd name="T5" fmla="*/ 82 h 111"/>
                <a:gd name="T6" fmla="*/ 55 w 57"/>
                <a:gd name="T7" fmla="*/ 71 h 111"/>
                <a:gd name="T8" fmla="*/ 34 w 57"/>
                <a:gd name="T9" fmla="*/ 71 h 111"/>
                <a:gd name="T10" fmla="*/ 34 w 57"/>
                <a:gd name="T11" fmla="*/ 59 h 111"/>
                <a:gd name="T12" fmla="*/ 43 w 57"/>
                <a:gd name="T13" fmla="*/ 59 h 111"/>
                <a:gd name="T14" fmla="*/ 43 w 57"/>
                <a:gd name="T15" fmla="*/ 59 h 111"/>
                <a:gd name="T16" fmla="*/ 49 w 57"/>
                <a:gd name="T17" fmla="*/ 59 h 111"/>
                <a:gd name="T18" fmla="*/ 53 w 57"/>
                <a:gd name="T19" fmla="*/ 56 h 111"/>
                <a:gd name="T20" fmla="*/ 55 w 57"/>
                <a:gd name="T21" fmla="*/ 50 h 111"/>
                <a:gd name="T22" fmla="*/ 57 w 57"/>
                <a:gd name="T23" fmla="*/ 46 h 111"/>
                <a:gd name="T24" fmla="*/ 57 w 57"/>
                <a:gd name="T25" fmla="*/ 0 h 111"/>
                <a:gd name="T26" fmla="*/ 2 w 57"/>
                <a:gd name="T27" fmla="*/ 0 h 111"/>
                <a:gd name="T28" fmla="*/ 2 w 57"/>
                <a:gd name="T29" fmla="*/ 59 h 111"/>
                <a:gd name="T30" fmla="*/ 24 w 57"/>
                <a:gd name="T31" fmla="*/ 59 h 111"/>
                <a:gd name="T32" fmla="*/ 24 w 57"/>
                <a:gd name="T33" fmla="*/ 71 h 111"/>
                <a:gd name="T34" fmla="*/ 2 w 57"/>
                <a:gd name="T35" fmla="*/ 71 h 111"/>
                <a:gd name="T36" fmla="*/ 2 w 57"/>
                <a:gd name="T37" fmla="*/ 82 h 111"/>
                <a:gd name="T38" fmla="*/ 24 w 57"/>
                <a:gd name="T39" fmla="*/ 82 h 111"/>
                <a:gd name="T40" fmla="*/ 24 w 57"/>
                <a:gd name="T41" fmla="*/ 97 h 111"/>
                <a:gd name="T42" fmla="*/ 24 w 57"/>
                <a:gd name="T43" fmla="*/ 97 h 111"/>
                <a:gd name="T44" fmla="*/ 0 w 57"/>
                <a:gd name="T45" fmla="*/ 99 h 111"/>
                <a:gd name="T46" fmla="*/ 0 w 57"/>
                <a:gd name="T47" fmla="*/ 111 h 111"/>
                <a:gd name="T48" fmla="*/ 0 w 57"/>
                <a:gd name="T49" fmla="*/ 111 h 111"/>
                <a:gd name="T50" fmla="*/ 30 w 57"/>
                <a:gd name="T51" fmla="*/ 107 h 111"/>
                <a:gd name="T52" fmla="*/ 57 w 57"/>
                <a:gd name="T53" fmla="*/ 101 h 111"/>
                <a:gd name="T54" fmla="*/ 57 w 57"/>
                <a:gd name="T55" fmla="*/ 90 h 111"/>
                <a:gd name="T56" fmla="*/ 57 w 57"/>
                <a:gd name="T57" fmla="*/ 90 h 111"/>
                <a:gd name="T58" fmla="*/ 34 w 57"/>
                <a:gd name="T59" fmla="*/ 94 h 111"/>
                <a:gd name="T60" fmla="*/ 34 w 57"/>
                <a:gd name="T61" fmla="*/ 94 h 111"/>
                <a:gd name="T62" fmla="*/ 34 w 57"/>
                <a:gd name="T63" fmla="*/ 8 h 111"/>
                <a:gd name="T64" fmla="*/ 45 w 57"/>
                <a:gd name="T65" fmla="*/ 8 h 111"/>
                <a:gd name="T66" fmla="*/ 45 w 57"/>
                <a:gd name="T67" fmla="*/ 25 h 111"/>
                <a:gd name="T68" fmla="*/ 34 w 57"/>
                <a:gd name="T69" fmla="*/ 25 h 111"/>
                <a:gd name="T70" fmla="*/ 34 w 57"/>
                <a:gd name="T71" fmla="*/ 8 h 111"/>
                <a:gd name="T72" fmla="*/ 34 w 57"/>
                <a:gd name="T73" fmla="*/ 8 h 111"/>
                <a:gd name="T74" fmla="*/ 34 w 57"/>
                <a:gd name="T75" fmla="*/ 33 h 111"/>
                <a:gd name="T76" fmla="*/ 45 w 57"/>
                <a:gd name="T77" fmla="*/ 33 h 111"/>
                <a:gd name="T78" fmla="*/ 45 w 57"/>
                <a:gd name="T79" fmla="*/ 33 h 111"/>
                <a:gd name="T80" fmla="*/ 45 w 57"/>
                <a:gd name="T81" fmla="*/ 46 h 111"/>
                <a:gd name="T82" fmla="*/ 45 w 57"/>
                <a:gd name="T83" fmla="*/ 46 h 111"/>
                <a:gd name="T84" fmla="*/ 43 w 57"/>
                <a:gd name="T85" fmla="*/ 48 h 111"/>
                <a:gd name="T86" fmla="*/ 40 w 57"/>
                <a:gd name="T87" fmla="*/ 50 h 111"/>
                <a:gd name="T88" fmla="*/ 40 w 57"/>
                <a:gd name="T89" fmla="*/ 50 h 111"/>
                <a:gd name="T90" fmla="*/ 34 w 57"/>
                <a:gd name="T91" fmla="*/ 50 h 111"/>
                <a:gd name="T92" fmla="*/ 34 w 57"/>
                <a:gd name="T93" fmla="*/ 33 h 111"/>
                <a:gd name="T94" fmla="*/ 34 w 57"/>
                <a:gd name="T95" fmla="*/ 33 h 111"/>
                <a:gd name="T96" fmla="*/ 13 w 57"/>
                <a:gd name="T97" fmla="*/ 8 h 111"/>
                <a:gd name="T98" fmla="*/ 24 w 57"/>
                <a:gd name="T99" fmla="*/ 8 h 111"/>
                <a:gd name="T100" fmla="*/ 24 w 57"/>
                <a:gd name="T101" fmla="*/ 25 h 111"/>
                <a:gd name="T102" fmla="*/ 13 w 57"/>
                <a:gd name="T103" fmla="*/ 25 h 111"/>
                <a:gd name="T104" fmla="*/ 13 w 57"/>
                <a:gd name="T105" fmla="*/ 8 h 111"/>
                <a:gd name="T106" fmla="*/ 13 w 57"/>
                <a:gd name="T107" fmla="*/ 8 h 111"/>
                <a:gd name="T108" fmla="*/ 13 w 57"/>
                <a:gd name="T109" fmla="*/ 50 h 111"/>
                <a:gd name="T110" fmla="*/ 13 w 57"/>
                <a:gd name="T111" fmla="*/ 33 h 111"/>
                <a:gd name="T112" fmla="*/ 24 w 57"/>
                <a:gd name="T113" fmla="*/ 33 h 111"/>
                <a:gd name="T114" fmla="*/ 24 w 57"/>
                <a:gd name="T115" fmla="*/ 50 h 111"/>
                <a:gd name="T116" fmla="*/ 13 w 57"/>
                <a:gd name="T117" fmla="*/ 50 h 111"/>
                <a:gd name="T118" fmla="*/ 13 w 57"/>
                <a:gd name="T119" fmla="*/ 50 h 1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7"/>
                <a:gd name="T181" fmla="*/ 0 h 111"/>
                <a:gd name="T182" fmla="*/ 57 w 57"/>
                <a:gd name="T183" fmla="*/ 111 h 11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7" h="111">
                  <a:moveTo>
                    <a:pt x="34" y="94"/>
                  </a:moveTo>
                  <a:lnTo>
                    <a:pt x="34" y="82"/>
                  </a:lnTo>
                  <a:lnTo>
                    <a:pt x="55" y="82"/>
                  </a:lnTo>
                  <a:lnTo>
                    <a:pt x="55" y="71"/>
                  </a:lnTo>
                  <a:lnTo>
                    <a:pt x="34" y="71"/>
                  </a:lnTo>
                  <a:lnTo>
                    <a:pt x="34" y="59"/>
                  </a:lnTo>
                  <a:lnTo>
                    <a:pt x="43" y="59"/>
                  </a:lnTo>
                  <a:lnTo>
                    <a:pt x="49" y="59"/>
                  </a:lnTo>
                  <a:lnTo>
                    <a:pt x="53" y="56"/>
                  </a:lnTo>
                  <a:lnTo>
                    <a:pt x="55" y="50"/>
                  </a:lnTo>
                  <a:lnTo>
                    <a:pt x="57" y="46"/>
                  </a:lnTo>
                  <a:lnTo>
                    <a:pt x="57" y="0"/>
                  </a:lnTo>
                  <a:lnTo>
                    <a:pt x="2" y="0"/>
                  </a:lnTo>
                  <a:lnTo>
                    <a:pt x="2" y="59"/>
                  </a:lnTo>
                  <a:lnTo>
                    <a:pt x="24" y="59"/>
                  </a:lnTo>
                  <a:lnTo>
                    <a:pt x="24" y="71"/>
                  </a:lnTo>
                  <a:lnTo>
                    <a:pt x="2" y="71"/>
                  </a:lnTo>
                  <a:lnTo>
                    <a:pt x="2" y="82"/>
                  </a:lnTo>
                  <a:lnTo>
                    <a:pt x="24" y="82"/>
                  </a:lnTo>
                  <a:lnTo>
                    <a:pt x="24" y="97"/>
                  </a:lnTo>
                  <a:lnTo>
                    <a:pt x="0" y="99"/>
                  </a:lnTo>
                  <a:lnTo>
                    <a:pt x="0" y="111"/>
                  </a:lnTo>
                  <a:lnTo>
                    <a:pt x="30" y="107"/>
                  </a:lnTo>
                  <a:lnTo>
                    <a:pt x="57" y="101"/>
                  </a:lnTo>
                  <a:lnTo>
                    <a:pt x="57" y="90"/>
                  </a:lnTo>
                  <a:lnTo>
                    <a:pt x="34" y="94"/>
                  </a:lnTo>
                  <a:close/>
                  <a:moveTo>
                    <a:pt x="34" y="8"/>
                  </a:moveTo>
                  <a:lnTo>
                    <a:pt x="45" y="8"/>
                  </a:lnTo>
                  <a:lnTo>
                    <a:pt x="45" y="25"/>
                  </a:lnTo>
                  <a:lnTo>
                    <a:pt x="34" y="25"/>
                  </a:lnTo>
                  <a:lnTo>
                    <a:pt x="34" y="8"/>
                  </a:lnTo>
                  <a:close/>
                  <a:moveTo>
                    <a:pt x="34" y="33"/>
                  </a:moveTo>
                  <a:lnTo>
                    <a:pt x="45" y="33"/>
                  </a:lnTo>
                  <a:lnTo>
                    <a:pt x="45" y="46"/>
                  </a:lnTo>
                  <a:lnTo>
                    <a:pt x="43" y="48"/>
                  </a:lnTo>
                  <a:lnTo>
                    <a:pt x="40" y="50"/>
                  </a:lnTo>
                  <a:lnTo>
                    <a:pt x="34" y="50"/>
                  </a:lnTo>
                  <a:lnTo>
                    <a:pt x="34" y="33"/>
                  </a:lnTo>
                  <a:close/>
                  <a:moveTo>
                    <a:pt x="13" y="8"/>
                  </a:moveTo>
                  <a:lnTo>
                    <a:pt x="24" y="8"/>
                  </a:lnTo>
                  <a:lnTo>
                    <a:pt x="24" y="25"/>
                  </a:lnTo>
                  <a:lnTo>
                    <a:pt x="13" y="25"/>
                  </a:lnTo>
                  <a:lnTo>
                    <a:pt x="13" y="8"/>
                  </a:lnTo>
                  <a:close/>
                  <a:moveTo>
                    <a:pt x="13" y="50"/>
                  </a:moveTo>
                  <a:lnTo>
                    <a:pt x="13" y="33"/>
                  </a:lnTo>
                  <a:lnTo>
                    <a:pt x="24" y="33"/>
                  </a:lnTo>
                  <a:lnTo>
                    <a:pt x="24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5" name="Freeform 339"/>
            <p:cNvSpPr>
              <a:spLocks noChangeAspect="1"/>
            </p:cNvSpPr>
            <p:nvPr/>
          </p:nvSpPr>
          <p:spPr bwMode="auto">
            <a:xfrm>
              <a:off x="3181" y="2343"/>
              <a:ext cx="98" cy="56"/>
            </a:xfrm>
            <a:custGeom>
              <a:avLst/>
              <a:gdLst>
                <a:gd name="T0" fmla="*/ 10 w 97"/>
                <a:gd name="T1" fmla="*/ 9 h 59"/>
                <a:gd name="T2" fmla="*/ 27 w 97"/>
                <a:gd name="T3" fmla="*/ 9 h 59"/>
                <a:gd name="T4" fmla="*/ 27 w 97"/>
                <a:gd name="T5" fmla="*/ 9 h 59"/>
                <a:gd name="T6" fmla="*/ 25 w 97"/>
                <a:gd name="T7" fmla="*/ 12 h 59"/>
                <a:gd name="T8" fmla="*/ 21 w 97"/>
                <a:gd name="T9" fmla="*/ 16 h 59"/>
                <a:gd name="T10" fmla="*/ 13 w 97"/>
                <a:gd name="T11" fmla="*/ 20 h 59"/>
                <a:gd name="T12" fmla="*/ 2 w 97"/>
                <a:gd name="T13" fmla="*/ 22 h 59"/>
                <a:gd name="T14" fmla="*/ 2 w 97"/>
                <a:gd name="T15" fmla="*/ 25 h 59"/>
                <a:gd name="T16" fmla="*/ 2 w 97"/>
                <a:gd name="T17" fmla="*/ 25 h 59"/>
                <a:gd name="T18" fmla="*/ 19 w 97"/>
                <a:gd name="T19" fmla="*/ 23 h 59"/>
                <a:gd name="T20" fmla="*/ 30 w 97"/>
                <a:gd name="T21" fmla="*/ 20 h 59"/>
                <a:gd name="T22" fmla="*/ 38 w 97"/>
                <a:gd name="T23" fmla="*/ 14 h 59"/>
                <a:gd name="T24" fmla="*/ 42 w 97"/>
                <a:gd name="T25" fmla="*/ 9 h 59"/>
                <a:gd name="T26" fmla="*/ 72 w 97"/>
                <a:gd name="T27" fmla="*/ 9 h 59"/>
                <a:gd name="T28" fmla="*/ 72 w 97"/>
                <a:gd name="T29" fmla="*/ 19 h 59"/>
                <a:gd name="T30" fmla="*/ 72 w 97"/>
                <a:gd name="T31" fmla="*/ 19 h 59"/>
                <a:gd name="T32" fmla="*/ 72 w 97"/>
                <a:gd name="T33" fmla="*/ 22 h 59"/>
                <a:gd name="T34" fmla="*/ 74 w 97"/>
                <a:gd name="T35" fmla="*/ 23 h 59"/>
                <a:gd name="T36" fmla="*/ 78 w 97"/>
                <a:gd name="T37" fmla="*/ 24 h 59"/>
                <a:gd name="T38" fmla="*/ 85 w 97"/>
                <a:gd name="T39" fmla="*/ 24 h 59"/>
                <a:gd name="T40" fmla="*/ 85 w 97"/>
                <a:gd name="T41" fmla="*/ 24 h 59"/>
                <a:gd name="T42" fmla="*/ 93 w 97"/>
                <a:gd name="T43" fmla="*/ 24 h 59"/>
                <a:gd name="T44" fmla="*/ 93 w 97"/>
                <a:gd name="T45" fmla="*/ 24 h 59"/>
                <a:gd name="T46" fmla="*/ 100 w 97"/>
                <a:gd name="T47" fmla="*/ 24 h 59"/>
                <a:gd name="T48" fmla="*/ 100 w 97"/>
                <a:gd name="T49" fmla="*/ 24 h 59"/>
                <a:gd name="T50" fmla="*/ 106 w 97"/>
                <a:gd name="T51" fmla="*/ 24 h 59"/>
                <a:gd name="T52" fmla="*/ 110 w 97"/>
                <a:gd name="T53" fmla="*/ 23 h 59"/>
                <a:gd name="T54" fmla="*/ 114 w 97"/>
                <a:gd name="T55" fmla="*/ 21 h 59"/>
                <a:gd name="T56" fmla="*/ 114 w 97"/>
                <a:gd name="T57" fmla="*/ 19 h 59"/>
                <a:gd name="T58" fmla="*/ 104 w 97"/>
                <a:gd name="T59" fmla="*/ 17 h 59"/>
                <a:gd name="T60" fmla="*/ 104 w 97"/>
                <a:gd name="T61" fmla="*/ 17 h 59"/>
                <a:gd name="T62" fmla="*/ 104 w 97"/>
                <a:gd name="T63" fmla="*/ 20 h 59"/>
                <a:gd name="T64" fmla="*/ 100 w 97"/>
                <a:gd name="T65" fmla="*/ 21 h 59"/>
                <a:gd name="T66" fmla="*/ 100 w 97"/>
                <a:gd name="T67" fmla="*/ 21 h 59"/>
                <a:gd name="T68" fmla="*/ 93 w 97"/>
                <a:gd name="T69" fmla="*/ 21 h 59"/>
                <a:gd name="T70" fmla="*/ 93 w 97"/>
                <a:gd name="T71" fmla="*/ 21 h 59"/>
                <a:gd name="T72" fmla="*/ 89 w 97"/>
                <a:gd name="T73" fmla="*/ 21 h 59"/>
                <a:gd name="T74" fmla="*/ 89 w 97"/>
                <a:gd name="T75" fmla="*/ 21 h 59"/>
                <a:gd name="T76" fmla="*/ 85 w 97"/>
                <a:gd name="T77" fmla="*/ 20 h 59"/>
                <a:gd name="T78" fmla="*/ 85 w 97"/>
                <a:gd name="T79" fmla="*/ 17 h 59"/>
                <a:gd name="T80" fmla="*/ 85 w 97"/>
                <a:gd name="T81" fmla="*/ 9 h 59"/>
                <a:gd name="T82" fmla="*/ 102 w 97"/>
                <a:gd name="T83" fmla="*/ 9 h 59"/>
                <a:gd name="T84" fmla="*/ 102 w 97"/>
                <a:gd name="T85" fmla="*/ 14 h 59"/>
                <a:gd name="T86" fmla="*/ 114 w 97"/>
                <a:gd name="T87" fmla="*/ 14 h 59"/>
                <a:gd name="T88" fmla="*/ 114 w 97"/>
                <a:gd name="T89" fmla="*/ 9 h 59"/>
                <a:gd name="T90" fmla="*/ 72 w 97"/>
                <a:gd name="T91" fmla="*/ 9 h 59"/>
                <a:gd name="T92" fmla="*/ 72 w 97"/>
                <a:gd name="T93" fmla="*/ 0 h 59"/>
                <a:gd name="T94" fmla="*/ 42 w 97"/>
                <a:gd name="T95" fmla="*/ 0 h 59"/>
                <a:gd name="T96" fmla="*/ 42 w 97"/>
                <a:gd name="T97" fmla="*/ 9 h 59"/>
                <a:gd name="T98" fmla="*/ 0 w 97"/>
                <a:gd name="T99" fmla="*/ 9 h 59"/>
                <a:gd name="T100" fmla="*/ 0 w 97"/>
                <a:gd name="T101" fmla="*/ 15 h 59"/>
                <a:gd name="T102" fmla="*/ 10 w 97"/>
                <a:gd name="T103" fmla="*/ 15 h 59"/>
                <a:gd name="T104" fmla="*/ 10 w 97"/>
                <a:gd name="T105" fmla="*/ 9 h 59"/>
                <a:gd name="T106" fmla="*/ 10 w 97"/>
                <a:gd name="T107" fmla="*/ 9 h 5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7"/>
                <a:gd name="T163" fmla="*/ 0 h 59"/>
                <a:gd name="T164" fmla="*/ 97 w 97"/>
                <a:gd name="T165" fmla="*/ 59 h 5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7" h="59">
                  <a:moveTo>
                    <a:pt x="10" y="19"/>
                  </a:moveTo>
                  <a:lnTo>
                    <a:pt x="27" y="19"/>
                  </a:lnTo>
                  <a:lnTo>
                    <a:pt x="25" y="30"/>
                  </a:lnTo>
                  <a:lnTo>
                    <a:pt x="21" y="38"/>
                  </a:lnTo>
                  <a:lnTo>
                    <a:pt x="13" y="45"/>
                  </a:lnTo>
                  <a:lnTo>
                    <a:pt x="2" y="51"/>
                  </a:lnTo>
                  <a:lnTo>
                    <a:pt x="2" y="59"/>
                  </a:lnTo>
                  <a:lnTo>
                    <a:pt x="19" y="53"/>
                  </a:lnTo>
                  <a:lnTo>
                    <a:pt x="30" y="45"/>
                  </a:lnTo>
                  <a:lnTo>
                    <a:pt x="38" y="34"/>
                  </a:lnTo>
                  <a:lnTo>
                    <a:pt x="42" y="19"/>
                  </a:lnTo>
                  <a:lnTo>
                    <a:pt x="55" y="19"/>
                  </a:lnTo>
                  <a:lnTo>
                    <a:pt x="55" y="43"/>
                  </a:lnTo>
                  <a:lnTo>
                    <a:pt x="55" y="49"/>
                  </a:lnTo>
                  <a:lnTo>
                    <a:pt x="57" y="53"/>
                  </a:lnTo>
                  <a:lnTo>
                    <a:pt x="61" y="55"/>
                  </a:lnTo>
                  <a:lnTo>
                    <a:pt x="68" y="55"/>
                  </a:lnTo>
                  <a:lnTo>
                    <a:pt x="76" y="55"/>
                  </a:lnTo>
                  <a:lnTo>
                    <a:pt x="83" y="55"/>
                  </a:lnTo>
                  <a:lnTo>
                    <a:pt x="89" y="55"/>
                  </a:lnTo>
                  <a:lnTo>
                    <a:pt x="93" y="53"/>
                  </a:lnTo>
                  <a:lnTo>
                    <a:pt x="97" y="47"/>
                  </a:lnTo>
                  <a:lnTo>
                    <a:pt x="97" y="43"/>
                  </a:lnTo>
                  <a:lnTo>
                    <a:pt x="87" y="40"/>
                  </a:lnTo>
                  <a:lnTo>
                    <a:pt x="87" y="45"/>
                  </a:lnTo>
                  <a:lnTo>
                    <a:pt x="83" y="47"/>
                  </a:lnTo>
                  <a:lnTo>
                    <a:pt x="76" y="47"/>
                  </a:lnTo>
                  <a:lnTo>
                    <a:pt x="72" y="47"/>
                  </a:lnTo>
                  <a:lnTo>
                    <a:pt x="68" y="45"/>
                  </a:lnTo>
                  <a:lnTo>
                    <a:pt x="68" y="40"/>
                  </a:lnTo>
                  <a:lnTo>
                    <a:pt x="68" y="19"/>
                  </a:lnTo>
                  <a:lnTo>
                    <a:pt x="85" y="19"/>
                  </a:lnTo>
                  <a:lnTo>
                    <a:pt x="85" y="34"/>
                  </a:lnTo>
                  <a:lnTo>
                    <a:pt x="97" y="34"/>
                  </a:lnTo>
                  <a:lnTo>
                    <a:pt x="97" y="11"/>
                  </a:lnTo>
                  <a:lnTo>
                    <a:pt x="55" y="1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42" y="11"/>
                  </a:lnTo>
                  <a:lnTo>
                    <a:pt x="0" y="1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6" name="Freeform 340"/>
            <p:cNvSpPr>
              <a:spLocks noChangeAspect="1"/>
            </p:cNvSpPr>
            <p:nvPr/>
          </p:nvSpPr>
          <p:spPr bwMode="auto">
            <a:xfrm>
              <a:off x="3179" y="2392"/>
              <a:ext cx="104" cy="72"/>
            </a:xfrm>
            <a:custGeom>
              <a:avLst/>
              <a:gdLst>
                <a:gd name="T0" fmla="*/ 93 w 104"/>
                <a:gd name="T1" fmla="*/ 46 h 72"/>
                <a:gd name="T2" fmla="*/ 93 w 104"/>
                <a:gd name="T3" fmla="*/ 55 h 72"/>
                <a:gd name="T4" fmla="*/ 93 w 104"/>
                <a:gd name="T5" fmla="*/ 55 h 72"/>
                <a:gd name="T6" fmla="*/ 91 w 104"/>
                <a:gd name="T7" fmla="*/ 59 h 72"/>
                <a:gd name="T8" fmla="*/ 89 w 104"/>
                <a:gd name="T9" fmla="*/ 59 h 72"/>
                <a:gd name="T10" fmla="*/ 89 w 104"/>
                <a:gd name="T11" fmla="*/ 59 h 72"/>
                <a:gd name="T12" fmla="*/ 87 w 104"/>
                <a:gd name="T13" fmla="*/ 59 h 72"/>
                <a:gd name="T14" fmla="*/ 87 w 104"/>
                <a:gd name="T15" fmla="*/ 59 h 72"/>
                <a:gd name="T16" fmla="*/ 82 w 104"/>
                <a:gd name="T17" fmla="*/ 59 h 72"/>
                <a:gd name="T18" fmla="*/ 82 w 104"/>
                <a:gd name="T19" fmla="*/ 59 h 72"/>
                <a:gd name="T20" fmla="*/ 80 w 104"/>
                <a:gd name="T21" fmla="*/ 59 h 72"/>
                <a:gd name="T22" fmla="*/ 80 w 104"/>
                <a:gd name="T23" fmla="*/ 55 h 72"/>
                <a:gd name="T24" fmla="*/ 80 w 104"/>
                <a:gd name="T25" fmla="*/ 19 h 72"/>
                <a:gd name="T26" fmla="*/ 49 w 104"/>
                <a:gd name="T27" fmla="*/ 19 h 72"/>
                <a:gd name="T28" fmla="*/ 49 w 104"/>
                <a:gd name="T29" fmla="*/ 19 h 72"/>
                <a:gd name="T30" fmla="*/ 51 w 104"/>
                <a:gd name="T31" fmla="*/ 2 h 72"/>
                <a:gd name="T32" fmla="*/ 38 w 104"/>
                <a:gd name="T33" fmla="*/ 0 h 72"/>
                <a:gd name="T34" fmla="*/ 38 w 104"/>
                <a:gd name="T35" fmla="*/ 0 h 72"/>
                <a:gd name="T36" fmla="*/ 36 w 104"/>
                <a:gd name="T37" fmla="*/ 19 h 72"/>
                <a:gd name="T38" fmla="*/ 4 w 104"/>
                <a:gd name="T39" fmla="*/ 19 h 72"/>
                <a:gd name="T40" fmla="*/ 4 w 104"/>
                <a:gd name="T41" fmla="*/ 27 h 72"/>
                <a:gd name="T42" fmla="*/ 34 w 104"/>
                <a:gd name="T43" fmla="*/ 27 h 72"/>
                <a:gd name="T44" fmla="*/ 34 w 104"/>
                <a:gd name="T45" fmla="*/ 27 h 72"/>
                <a:gd name="T46" fmla="*/ 29 w 104"/>
                <a:gd name="T47" fmla="*/ 38 h 72"/>
                <a:gd name="T48" fmla="*/ 23 w 104"/>
                <a:gd name="T49" fmla="*/ 48 h 72"/>
                <a:gd name="T50" fmla="*/ 15 w 104"/>
                <a:gd name="T51" fmla="*/ 55 h 72"/>
                <a:gd name="T52" fmla="*/ 0 w 104"/>
                <a:gd name="T53" fmla="*/ 63 h 72"/>
                <a:gd name="T54" fmla="*/ 0 w 104"/>
                <a:gd name="T55" fmla="*/ 72 h 72"/>
                <a:gd name="T56" fmla="*/ 0 w 104"/>
                <a:gd name="T57" fmla="*/ 72 h 72"/>
                <a:gd name="T58" fmla="*/ 17 w 104"/>
                <a:gd name="T59" fmla="*/ 67 h 72"/>
                <a:gd name="T60" fmla="*/ 29 w 104"/>
                <a:gd name="T61" fmla="*/ 59 h 72"/>
                <a:gd name="T62" fmla="*/ 36 w 104"/>
                <a:gd name="T63" fmla="*/ 53 h 72"/>
                <a:gd name="T64" fmla="*/ 40 w 104"/>
                <a:gd name="T65" fmla="*/ 46 h 72"/>
                <a:gd name="T66" fmla="*/ 44 w 104"/>
                <a:gd name="T67" fmla="*/ 38 h 72"/>
                <a:gd name="T68" fmla="*/ 46 w 104"/>
                <a:gd name="T69" fmla="*/ 27 h 72"/>
                <a:gd name="T70" fmla="*/ 68 w 104"/>
                <a:gd name="T71" fmla="*/ 27 h 72"/>
                <a:gd name="T72" fmla="*/ 68 w 104"/>
                <a:gd name="T73" fmla="*/ 57 h 72"/>
                <a:gd name="T74" fmla="*/ 68 w 104"/>
                <a:gd name="T75" fmla="*/ 57 h 72"/>
                <a:gd name="T76" fmla="*/ 68 w 104"/>
                <a:gd name="T77" fmla="*/ 61 h 72"/>
                <a:gd name="T78" fmla="*/ 70 w 104"/>
                <a:gd name="T79" fmla="*/ 65 h 72"/>
                <a:gd name="T80" fmla="*/ 74 w 104"/>
                <a:gd name="T81" fmla="*/ 69 h 72"/>
                <a:gd name="T82" fmla="*/ 78 w 104"/>
                <a:gd name="T83" fmla="*/ 69 h 72"/>
                <a:gd name="T84" fmla="*/ 78 w 104"/>
                <a:gd name="T85" fmla="*/ 69 h 72"/>
                <a:gd name="T86" fmla="*/ 85 w 104"/>
                <a:gd name="T87" fmla="*/ 69 h 72"/>
                <a:gd name="T88" fmla="*/ 85 w 104"/>
                <a:gd name="T89" fmla="*/ 69 h 72"/>
                <a:gd name="T90" fmla="*/ 93 w 104"/>
                <a:gd name="T91" fmla="*/ 69 h 72"/>
                <a:gd name="T92" fmla="*/ 93 w 104"/>
                <a:gd name="T93" fmla="*/ 69 h 72"/>
                <a:gd name="T94" fmla="*/ 97 w 104"/>
                <a:gd name="T95" fmla="*/ 67 h 72"/>
                <a:gd name="T96" fmla="*/ 101 w 104"/>
                <a:gd name="T97" fmla="*/ 65 h 72"/>
                <a:gd name="T98" fmla="*/ 104 w 104"/>
                <a:gd name="T99" fmla="*/ 61 h 72"/>
                <a:gd name="T100" fmla="*/ 104 w 104"/>
                <a:gd name="T101" fmla="*/ 55 h 72"/>
                <a:gd name="T102" fmla="*/ 104 w 104"/>
                <a:gd name="T103" fmla="*/ 46 h 72"/>
                <a:gd name="T104" fmla="*/ 93 w 104"/>
                <a:gd name="T105" fmla="*/ 46 h 72"/>
                <a:gd name="T106" fmla="*/ 93 w 104"/>
                <a:gd name="T107" fmla="*/ 46 h 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4"/>
                <a:gd name="T163" fmla="*/ 0 h 72"/>
                <a:gd name="T164" fmla="*/ 104 w 104"/>
                <a:gd name="T165" fmla="*/ 72 h 7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4" h="72">
                  <a:moveTo>
                    <a:pt x="93" y="46"/>
                  </a:moveTo>
                  <a:lnTo>
                    <a:pt x="93" y="55"/>
                  </a:lnTo>
                  <a:lnTo>
                    <a:pt x="91" y="59"/>
                  </a:lnTo>
                  <a:lnTo>
                    <a:pt x="89" y="59"/>
                  </a:lnTo>
                  <a:lnTo>
                    <a:pt x="87" y="59"/>
                  </a:lnTo>
                  <a:lnTo>
                    <a:pt x="82" y="59"/>
                  </a:lnTo>
                  <a:lnTo>
                    <a:pt x="80" y="59"/>
                  </a:lnTo>
                  <a:lnTo>
                    <a:pt x="80" y="55"/>
                  </a:lnTo>
                  <a:lnTo>
                    <a:pt x="80" y="19"/>
                  </a:lnTo>
                  <a:lnTo>
                    <a:pt x="49" y="19"/>
                  </a:lnTo>
                  <a:lnTo>
                    <a:pt x="51" y="2"/>
                  </a:lnTo>
                  <a:lnTo>
                    <a:pt x="38" y="0"/>
                  </a:lnTo>
                  <a:lnTo>
                    <a:pt x="36" y="19"/>
                  </a:lnTo>
                  <a:lnTo>
                    <a:pt x="4" y="19"/>
                  </a:lnTo>
                  <a:lnTo>
                    <a:pt x="4" y="27"/>
                  </a:lnTo>
                  <a:lnTo>
                    <a:pt x="34" y="27"/>
                  </a:lnTo>
                  <a:lnTo>
                    <a:pt x="29" y="38"/>
                  </a:lnTo>
                  <a:lnTo>
                    <a:pt x="23" y="48"/>
                  </a:lnTo>
                  <a:lnTo>
                    <a:pt x="15" y="55"/>
                  </a:lnTo>
                  <a:lnTo>
                    <a:pt x="0" y="63"/>
                  </a:lnTo>
                  <a:lnTo>
                    <a:pt x="0" y="72"/>
                  </a:lnTo>
                  <a:lnTo>
                    <a:pt x="17" y="67"/>
                  </a:lnTo>
                  <a:lnTo>
                    <a:pt x="29" y="59"/>
                  </a:lnTo>
                  <a:lnTo>
                    <a:pt x="36" y="53"/>
                  </a:lnTo>
                  <a:lnTo>
                    <a:pt x="40" y="46"/>
                  </a:lnTo>
                  <a:lnTo>
                    <a:pt x="44" y="38"/>
                  </a:lnTo>
                  <a:lnTo>
                    <a:pt x="46" y="27"/>
                  </a:lnTo>
                  <a:lnTo>
                    <a:pt x="68" y="27"/>
                  </a:lnTo>
                  <a:lnTo>
                    <a:pt x="68" y="57"/>
                  </a:lnTo>
                  <a:lnTo>
                    <a:pt x="68" y="61"/>
                  </a:lnTo>
                  <a:lnTo>
                    <a:pt x="70" y="65"/>
                  </a:lnTo>
                  <a:lnTo>
                    <a:pt x="74" y="69"/>
                  </a:lnTo>
                  <a:lnTo>
                    <a:pt x="78" y="69"/>
                  </a:lnTo>
                  <a:lnTo>
                    <a:pt x="85" y="69"/>
                  </a:lnTo>
                  <a:lnTo>
                    <a:pt x="93" y="69"/>
                  </a:lnTo>
                  <a:lnTo>
                    <a:pt x="97" y="67"/>
                  </a:lnTo>
                  <a:lnTo>
                    <a:pt x="101" y="65"/>
                  </a:lnTo>
                  <a:lnTo>
                    <a:pt x="104" y="61"/>
                  </a:lnTo>
                  <a:lnTo>
                    <a:pt x="104" y="55"/>
                  </a:lnTo>
                  <a:lnTo>
                    <a:pt x="104" y="46"/>
                  </a:lnTo>
                  <a:lnTo>
                    <a:pt x="93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16391" name="Rectangle 341"/>
          <p:cNvSpPr>
            <a:spLocks noChangeArrowheads="1"/>
          </p:cNvSpPr>
          <p:nvPr/>
        </p:nvSpPr>
        <p:spPr bwMode="auto">
          <a:xfrm>
            <a:off x="7570788" y="0"/>
            <a:ext cx="2332037" cy="76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2"/>
              </a:buClr>
              <a:buFont typeface="Wingdings" pitchFamily="2" charset="2"/>
              <a:buNone/>
            </a:pPr>
            <a:endParaRPr lang="ja-JP" altLang="en-US" sz="1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92" name="Rectangle 60"/>
          <p:cNvSpPr>
            <a:spLocks noChangeArrowheads="1"/>
          </p:cNvSpPr>
          <p:nvPr/>
        </p:nvSpPr>
        <p:spPr bwMode="auto">
          <a:xfrm>
            <a:off x="6032500" y="4581525"/>
            <a:ext cx="14414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2017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08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22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ja-JP" alt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272350" y="476590"/>
            <a:ext cx="8420100" cy="50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319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Sun" panose="02010600030101010101" pitchFamily="2" charset="-122"/>
              <a:ea typeface="SimSun" panose="02010600030101010101" pitchFamily="2" charset="-122"/>
              <a:cs typeface="+mj-cs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1221845" y="5620370"/>
            <a:ext cx="2581805" cy="781086"/>
            <a:chOff x="1221845" y="5620370"/>
            <a:chExt cx="2581805" cy="781086"/>
          </a:xfrm>
        </p:grpSpPr>
        <p:sp>
          <p:nvSpPr>
            <p:cNvPr id="63" name="Freeform 48"/>
            <p:cNvSpPr>
              <a:spLocks/>
            </p:cNvSpPr>
            <p:nvPr/>
          </p:nvSpPr>
          <p:spPr bwMode="auto">
            <a:xfrm>
              <a:off x="2591912" y="5620370"/>
              <a:ext cx="1211738" cy="306102"/>
            </a:xfrm>
            <a:custGeom>
              <a:avLst/>
              <a:gdLst>
                <a:gd name="T0" fmla="*/ 0 w 1065"/>
                <a:gd name="T1" fmla="*/ 269 h 269"/>
                <a:gd name="T2" fmla="*/ 1065 w 1065"/>
                <a:gd name="T3" fmla="*/ 49 h 269"/>
                <a:gd name="T4" fmla="*/ 1019 w 1065"/>
                <a:gd name="T5" fmla="*/ 193 h 269"/>
                <a:gd name="T6" fmla="*/ 0 w 1065"/>
                <a:gd name="T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5" h="269">
                  <a:moveTo>
                    <a:pt x="0" y="269"/>
                  </a:moveTo>
                  <a:cubicBezTo>
                    <a:pt x="316" y="14"/>
                    <a:pt x="739" y="0"/>
                    <a:pt x="1065" y="49"/>
                  </a:cubicBezTo>
                  <a:cubicBezTo>
                    <a:pt x="1019" y="193"/>
                    <a:pt x="1019" y="193"/>
                    <a:pt x="1019" y="193"/>
                  </a:cubicBezTo>
                  <a:cubicBezTo>
                    <a:pt x="794" y="114"/>
                    <a:pt x="359" y="66"/>
                    <a:pt x="0" y="269"/>
                  </a:cubicBezTo>
                  <a:close/>
                </a:path>
              </a:pathLst>
            </a:custGeom>
            <a:gradFill>
              <a:gsLst>
                <a:gs pos="0">
                  <a:srgbClr val="0081CC"/>
                </a:gs>
                <a:gs pos="77000">
                  <a:srgbClr val="E60012"/>
                </a:gs>
                <a:gs pos="58000">
                  <a:srgbClr val="E5005A"/>
                </a:gs>
                <a:gs pos="26000">
                  <a:srgbClr val="005BAC"/>
                </a:gs>
                <a:gs pos="100000">
                  <a:srgbClr val="EB61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4" name="Freeform 49"/>
            <p:cNvSpPr>
              <a:spLocks/>
            </p:cNvSpPr>
            <p:nvPr/>
          </p:nvSpPr>
          <p:spPr bwMode="auto">
            <a:xfrm>
              <a:off x="1221845" y="6158685"/>
              <a:ext cx="1125186" cy="242771"/>
            </a:xfrm>
            <a:custGeom>
              <a:avLst/>
              <a:gdLst>
                <a:gd name="T0" fmla="*/ 988 w 988"/>
                <a:gd name="T1" fmla="*/ 0 h 214"/>
                <a:gd name="T2" fmla="*/ 0 w 988"/>
                <a:gd name="T3" fmla="*/ 142 h 214"/>
                <a:gd name="T4" fmla="*/ 49 w 988"/>
                <a:gd name="T5" fmla="*/ 27 h 214"/>
                <a:gd name="T6" fmla="*/ 988 w 988"/>
                <a:gd name="T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8" h="214">
                  <a:moveTo>
                    <a:pt x="988" y="0"/>
                  </a:moveTo>
                  <a:cubicBezTo>
                    <a:pt x="802" y="127"/>
                    <a:pt x="403" y="214"/>
                    <a:pt x="0" y="14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43" y="119"/>
                    <a:pt x="812" y="71"/>
                    <a:pt x="9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0E9"/>
                </a:gs>
                <a:gs pos="50000">
                  <a:srgbClr val="005BAC"/>
                </a:gs>
                <a:gs pos="100000">
                  <a:srgbClr val="005BAC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1304925" y="5951538"/>
              <a:ext cx="134938" cy="177800"/>
            </a:xfrm>
            <a:custGeom>
              <a:avLst/>
              <a:gdLst>
                <a:gd name="T0" fmla="*/ 110 w 118"/>
                <a:gd name="T1" fmla="*/ 31 h 156"/>
                <a:gd name="T2" fmla="*/ 79 w 118"/>
                <a:gd name="T3" fmla="*/ 23 h 156"/>
                <a:gd name="T4" fmla="*/ 54 w 118"/>
                <a:gd name="T5" fmla="*/ 41 h 156"/>
                <a:gd name="T6" fmla="*/ 105 w 118"/>
                <a:gd name="T7" fmla="*/ 105 h 156"/>
                <a:gd name="T8" fmla="*/ 43 w 118"/>
                <a:gd name="T9" fmla="*/ 156 h 156"/>
                <a:gd name="T10" fmla="*/ 0 w 118"/>
                <a:gd name="T11" fmla="*/ 147 h 156"/>
                <a:gd name="T12" fmla="*/ 8 w 118"/>
                <a:gd name="T13" fmla="*/ 122 h 156"/>
                <a:gd name="T14" fmla="*/ 45 w 118"/>
                <a:gd name="T15" fmla="*/ 132 h 156"/>
                <a:gd name="T16" fmla="*/ 74 w 118"/>
                <a:gd name="T17" fmla="*/ 108 h 156"/>
                <a:gd name="T18" fmla="*/ 22 w 118"/>
                <a:gd name="T19" fmla="*/ 45 h 156"/>
                <a:gd name="T20" fmla="*/ 78 w 118"/>
                <a:gd name="T21" fmla="*/ 0 h 156"/>
                <a:gd name="T22" fmla="*/ 118 w 118"/>
                <a:gd name="T23" fmla="*/ 6 h 156"/>
                <a:gd name="T24" fmla="*/ 110 w 118"/>
                <a:gd name="T25" fmla="*/ 3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56">
                  <a:moveTo>
                    <a:pt x="110" y="31"/>
                  </a:moveTo>
                  <a:cubicBezTo>
                    <a:pt x="102" y="27"/>
                    <a:pt x="90" y="23"/>
                    <a:pt x="79" y="23"/>
                  </a:cubicBezTo>
                  <a:cubicBezTo>
                    <a:pt x="68" y="23"/>
                    <a:pt x="54" y="28"/>
                    <a:pt x="54" y="41"/>
                  </a:cubicBezTo>
                  <a:cubicBezTo>
                    <a:pt x="54" y="65"/>
                    <a:pt x="105" y="63"/>
                    <a:pt x="105" y="105"/>
                  </a:cubicBezTo>
                  <a:cubicBezTo>
                    <a:pt x="105" y="142"/>
                    <a:pt x="76" y="156"/>
                    <a:pt x="43" y="156"/>
                  </a:cubicBezTo>
                  <a:cubicBezTo>
                    <a:pt x="29" y="156"/>
                    <a:pt x="14" y="152"/>
                    <a:pt x="0" y="147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20" y="127"/>
                    <a:pt x="32" y="132"/>
                    <a:pt x="45" y="132"/>
                  </a:cubicBezTo>
                  <a:cubicBezTo>
                    <a:pt x="59" y="132"/>
                    <a:pt x="74" y="125"/>
                    <a:pt x="74" y="108"/>
                  </a:cubicBezTo>
                  <a:cubicBezTo>
                    <a:pt x="74" y="81"/>
                    <a:pt x="22" y="86"/>
                    <a:pt x="22" y="45"/>
                  </a:cubicBezTo>
                  <a:cubicBezTo>
                    <a:pt x="22" y="13"/>
                    <a:pt x="49" y="0"/>
                    <a:pt x="78" y="0"/>
                  </a:cubicBezTo>
                  <a:cubicBezTo>
                    <a:pt x="92" y="0"/>
                    <a:pt x="105" y="1"/>
                    <a:pt x="118" y="6"/>
                  </a:cubicBezTo>
                  <a:lnTo>
                    <a:pt x="110" y="31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1433513" y="5942013"/>
              <a:ext cx="136525" cy="184150"/>
            </a:xfrm>
            <a:custGeom>
              <a:avLst/>
              <a:gdLst>
                <a:gd name="T0" fmla="*/ 35 w 119"/>
                <a:gd name="T1" fmla="*/ 0 h 162"/>
                <a:gd name="T2" fmla="*/ 64 w 119"/>
                <a:gd name="T3" fmla="*/ 0 h 162"/>
                <a:gd name="T4" fmla="*/ 50 w 119"/>
                <a:gd name="T5" fmla="*/ 62 h 162"/>
                <a:gd name="T6" fmla="*/ 51 w 119"/>
                <a:gd name="T7" fmla="*/ 62 h 162"/>
                <a:gd name="T8" fmla="*/ 82 w 119"/>
                <a:gd name="T9" fmla="*/ 48 h 162"/>
                <a:gd name="T10" fmla="*/ 119 w 119"/>
                <a:gd name="T11" fmla="*/ 84 h 162"/>
                <a:gd name="T12" fmla="*/ 115 w 119"/>
                <a:gd name="T13" fmla="*/ 108 h 162"/>
                <a:gd name="T14" fmla="*/ 103 w 119"/>
                <a:gd name="T15" fmla="*/ 162 h 162"/>
                <a:gd name="T16" fmla="*/ 74 w 119"/>
                <a:gd name="T17" fmla="*/ 162 h 162"/>
                <a:gd name="T18" fmla="*/ 85 w 119"/>
                <a:gd name="T19" fmla="*/ 110 h 162"/>
                <a:gd name="T20" fmla="*/ 88 w 119"/>
                <a:gd name="T21" fmla="*/ 86 h 162"/>
                <a:gd name="T22" fmla="*/ 72 w 119"/>
                <a:gd name="T23" fmla="*/ 71 h 162"/>
                <a:gd name="T24" fmla="*/ 41 w 119"/>
                <a:gd name="T25" fmla="*/ 106 h 162"/>
                <a:gd name="T26" fmla="*/ 29 w 119"/>
                <a:gd name="T27" fmla="*/ 162 h 162"/>
                <a:gd name="T28" fmla="*/ 0 w 119"/>
                <a:gd name="T29" fmla="*/ 162 h 162"/>
                <a:gd name="T30" fmla="*/ 35 w 119"/>
                <a:gd name="T3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162">
                  <a:moveTo>
                    <a:pt x="35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9" y="54"/>
                    <a:pt x="70" y="48"/>
                    <a:pt x="82" y="48"/>
                  </a:cubicBezTo>
                  <a:cubicBezTo>
                    <a:pt x="104" y="48"/>
                    <a:pt x="119" y="62"/>
                    <a:pt x="119" y="84"/>
                  </a:cubicBezTo>
                  <a:cubicBezTo>
                    <a:pt x="119" y="92"/>
                    <a:pt x="116" y="101"/>
                    <a:pt x="115" y="108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74" y="162"/>
                    <a:pt x="74" y="162"/>
                    <a:pt x="74" y="162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7" y="102"/>
                    <a:pt x="88" y="95"/>
                    <a:pt x="88" y="86"/>
                  </a:cubicBezTo>
                  <a:cubicBezTo>
                    <a:pt x="88" y="77"/>
                    <a:pt x="82" y="71"/>
                    <a:pt x="72" y="71"/>
                  </a:cubicBezTo>
                  <a:cubicBezTo>
                    <a:pt x="52" y="71"/>
                    <a:pt x="45" y="90"/>
                    <a:pt x="41" y="106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7" name="Freeform 7"/>
            <p:cNvSpPr>
              <a:spLocks noEditPoints="1"/>
            </p:cNvSpPr>
            <p:nvPr/>
          </p:nvSpPr>
          <p:spPr bwMode="auto">
            <a:xfrm>
              <a:off x="1574800" y="5995988"/>
              <a:ext cx="120650" cy="133350"/>
            </a:xfrm>
            <a:custGeom>
              <a:avLst/>
              <a:gdLst>
                <a:gd name="T0" fmla="*/ 71 w 106"/>
                <a:gd name="T1" fmla="*/ 97 h 117"/>
                <a:gd name="T2" fmla="*/ 70 w 106"/>
                <a:gd name="T3" fmla="*/ 97 h 117"/>
                <a:gd name="T4" fmla="*/ 34 w 106"/>
                <a:gd name="T5" fmla="*/ 117 h 117"/>
                <a:gd name="T6" fmla="*/ 0 w 106"/>
                <a:gd name="T7" fmla="*/ 85 h 117"/>
                <a:gd name="T8" fmla="*/ 68 w 106"/>
                <a:gd name="T9" fmla="*/ 45 h 117"/>
                <a:gd name="T10" fmla="*/ 79 w 106"/>
                <a:gd name="T11" fmla="*/ 45 h 117"/>
                <a:gd name="T12" fmla="*/ 79 w 106"/>
                <a:gd name="T13" fmla="*/ 36 h 117"/>
                <a:gd name="T14" fmla="*/ 57 w 106"/>
                <a:gd name="T15" fmla="*/ 21 h 117"/>
                <a:gd name="T16" fmla="*/ 21 w 106"/>
                <a:gd name="T17" fmla="*/ 30 h 117"/>
                <a:gd name="T18" fmla="*/ 25 w 106"/>
                <a:gd name="T19" fmla="*/ 7 h 117"/>
                <a:gd name="T20" fmla="*/ 63 w 106"/>
                <a:gd name="T21" fmla="*/ 0 h 117"/>
                <a:gd name="T22" fmla="*/ 106 w 106"/>
                <a:gd name="T23" fmla="*/ 35 h 117"/>
                <a:gd name="T24" fmla="*/ 92 w 106"/>
                <a:gd name="T25" fmla="*/ 114 h 117"/>
                <a:gd name="T26" fmla="*/ 68 w 106"/>
                <a:gd name="T27" fmla="*/ 114 h 117"/>
                <a:gd name="T28" fmla="*/ 71 w 106"/>
                <a:gd name="T29" fmla="*/ 97 h 117"/>
                <a:gd name="T30" fmla="*/ 42 w 106"/>
                <a:gd name="T31" fmla="*/ 96 h 117"/>
                <a:gd name="T32" fmla="*/ 75 w 106"/>
                <a:gd name="T33" fmla="*/ 63 h 117"/>
                <a:gd name="T34" fmla="*/ 65 w 106"/>
                <a:gd name="T35" fmla="*/ 63 h 117"/>
                <a:gd name="T36" fmla="*/ 28 w 106"/>
                <a:gd name="T37" fmla="*/ 84 h 117"/>
                <a:gd name="T38" fmla="*/ 42 w 106"/>
                <a:gd name="T39" fmla="*/ 9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117">
                  <a:moveTo>
                    <a:pt x="71" y="97"/>
                  </a:moveTo>
                  <a:cubicBezTo>
                    <a:pt x="70" y="97"/>
                    <a:pt x="70" y="97"/>
                    <a:pt x="70" y="97"/>
                  </a:cubicBezTo>
                  <a:cubicBezTo>
                    <a:pt x="60" y="110"/>
                    <a:pt x="50" y="117"/>
                    <a:pt x="34" y="117"/>
                  </a:cubicBezTo>
                  <a:cubicBezTo>
                    <a:pt x="14" y="117"/>
                    <a:pt x="0" y="106"/>
                    <a:pt x="0" y="85"/>
                  </a:cubicBezTo>
                  <a:cubicBezTo>
                    <a:pt x="0" y="48"/>
                    <a:pt x="41" y="45"/>
                    <a:pt x="68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2"/>
                    <a:pt x="79" y="39"/>
                    <a:pt x="79" y="36"/>
                  </a:cubicBezTo>
                  <a:cubicBezTo>
                    <a:pt x="79" y="25"/>
                    <a:pt x="67" y="21"/>
                    <a:pt x="57" y="21"/>
                  </a:cubicBezTo>
                  <a:cubicBezTo>
                    <a:pt x="44" y="21"/>
                    <a:pt x="32" y="25"/>
                    <a:pt x="21" y="3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7" y="3"/>
                    <a:pt x="50" y="0"/>
                    <a:pt x="63" y="0"/>
                  </a:cubicBezTo>
                  <a:cubicBezTo>
                    <a:pt x="85" y="0"/>
                    <a:pt x="106" y="8"/>
                    <a:pt x="106" y="35"/>
                  </a:cubicBezTo>
                  <a:cubicBezTo>
                    <a:pt x="106" y="50"/>
                    <a:pt x="95" y="93"/>
                    <a:pt x="92" y="114"/>
                  </a:cubicBezTo>
                  <a:cubicBezTo>
                    <a:pt x="68" y="114"/>
                    <a:pt x="68" y="114"/>
                    <a:pt x="68" y="114"/>
                  </a:cubicBezTo>
                  <a:lnTo>
                    <a:pt x="71" y="97"/>
                  </a:lnTo>
                  <a:close/>
                  <a:moveTo>
                    <a:pt x="42" y="96"/>
                  </a:moveTo>
                  <a:cubicBezTo>
                    <a:pt x="64" y="96"/>
                    <a:pt x="71" y="81"/>
                    <a:pt x="7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51" y="63"/>
                    <a:pt x="28" y="65"/>
                    <a:pt x="28" y="84"/>
                  </a:cubicBezTo>
                  <a:cubicBezTo>
                    <a:pt x="28" y="92"/>
                    <a:pt x="35" y="96"/>
                    <a:pt x="42" y="96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1701800" y="5995988"/>
              <a:ext cx="103188" cy="130175"/>
            </a:xfrm>
            <a:custGeom>
              <a:avLst/>
              <a:gdLst>
                <a:gd name="T0" fmla="*/ 20 w 90"/>
                <a:gd name="T1" fmla="*/ 18 h 114"/>
                <a:gd name="T2" fmla="*/ 22 w 90"/>
                <a:gd name="T3" fmla="*/ 3 h 114"/>
                <a:gd name="T4" fmla="*/ 50 w 90"/>
                <a:gd name="T5" fmla="*/ 3 h 114"/>
                <a:gd name="T6" fmla="*/ 46 w 90"/>
                <a:gd name="T7" fmla="*/ 24 h 114"/>
                <a:gd name="T8" fmla="*/ 46 w 90"/>
                <a:gd name="T9" fmla="*/ 24 h 114"/>
                <a:gd name="T10" fmla="*/ 79 w 90"/>
                <a:gd name="T11" fmla="*/ 0 h 114"/>
                <a:gd name="T12" fmla="*/ 90 w 90"/>
                <a:gd name="T13" fmla="*/ 1 h 114"/>
                <a:gd name="T14" fmla="*/ 84 w 90"/>
                <a:gd name="T15" fmla="*/ 30 h 114"/>
                <a:gd name="T16" fmla="*/ 73 w 90"/>
                <a:gd name="T17" fmla="*/ 28 h 114"/>
                <a:gd name="T18" fmla="*/ 39 w 90"/>
                <a:gd name="T19" fmla="*/ 64 h 114"/>
                <a:gd name="T20" fmla="*/ 29 w 90"/>
                <a:gd name="T21" fmla="*/ 114 h 114"/>
                <a:gd name="T22" fmla="*/ 0 w 90"/>
                <a:gd name="T23" fmla="*/ 114 h 114"/>
                <a:gd name="T24" fmla="*/ 20 w 90"/>
                <a:gd name="T25" fmla="*/ 1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14">
                  <a:moveTo>
                    <a:pt x="20" y="18"/>
                  </a:moveTo>
                  <a:cubicBezTo>
                    <a:pt x="20" y="13"/>
                    <a:pt x="21" y="8"/>
                    <a:pt x="22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52" y="12"/>
                    <a:pt x="66" y="0"/>
                    <a:pt x="79" y="0"/>
                  </a:cubicBezTo>
                  <a:cubicBezTo>
                    <a:pt x="83" y="0"/>
                    <a:pt x="87" y="0"/>
                    <a:pt x="90" y="1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1" y="29"/>
                    <a:pt x="77" y="28"/>
                    <a:pt x="73" y="28"/>
                  </a:cubicBezTo>
                  <a:cubicBezTo>
                    <a:pt x="53" y="28"/>
                    <a:pt x="43" y="46"/>
                    <a:pt x="39" y="64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9" name="Freeform 9"/>
            <p:cNvSpPr>
              <a:spLocks noEditPoints="1"/>
            </p:cNvSpPr>
            <p:nvPr/>
          </p:nvSpPr>
          <p:spPr bwMode="auto">
            <a:xfrm>
              <a:off x="1797050" y="5995988"/>
              <a:ext cx="125413" cy="133350"/>
            </a:xfrm>
            <a:custGeom>
              <a:avLst/>
              <a:gdLst>
                <a:gd name="T0" fmla="*/ 28 w 110"/>
                <a:gd name="T1" fmla="*/ 68 h 117"/>
                <a:gd name="T2" fmla="*/ 59 w 110"/>
                <a:gd name="T3" fmla="*/ 96 h 117"/>
                <a:gd name="T4" fmla="*/ 93 w 110"/>
                <a:gd name="T5" fmla="*/ 88 h 117"/>
                <a:gd name="T6" fmla="*/ 90 w 110"/>
                <a:gd name="T7" fmla="*/ 111 h 117"/>
                <a:gd name="T8" fmla="*/ 54 w 110"/>
                <a:gd name="T9" fmla="*/ 117 h 117"/>
                <a:gd name="T10" fmla="*/ 0 w 110"/>
                <a:gd name="T11" fmla="*/ 68 h 117"/>
                <a:gd name="T12" fmla="*/ 64 w 110"/>
                <a:gd name="T13" fmla="*/ 0 h 117"/>
                <a:gd name="T14" fmla="*/ 110 w 110"/>
                <a:gd name="T15" fmla="*/ 43 h 117"/>
                <a:gd name="T16" fmla="*/ 107 w 110"/>
                <a:gd name="T17" fmla="*/ 68 h 117"/>
                <a:gd name="T18" fmla="*/ 28 w 110"/>
                <a:gd name="T19" fmla="*/ 68 h 117"/>
                <a:gd name="T20" fmla="*/ 81 w 110"/>
                <a:gd name="T21" fmla="*/ 48 h 117"/>
                <a:gd name="T22" fmla="*/ 82 w 110"/>
                <a:gd name="T23" fmla="*/ 40 h 117"/>
                <a:gd name="T24" fmla="*/ 63 w 110"/>
                <a:gd name="T25" fmla="*/ 21 h 117"/>
                <a:gd name="T26" fmla="*/ 32 w 110"/>
                <a:gd name="T27" fmla="*/ 48 h 117"/>
                <a:gd name="T28" fmla="*/ 81 w 110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117">
                  <a:moveTo>
                    <a:pt x="28" y="68"/>
                  </a:moveTo>
                  <a:cubicBezTo>
                    <a:pt x="28" y="88"/>
                    <a:pt x="39" y="96"/>
                    <a:pt x="59" y="96"/>
                  </a:cubicBezTo>
                  <a:cubicBezTo>
                    <a:pt x="71" y="96"/>
                    <a:pt x="82" y="93"/>
                    <a:pt x="93" y="88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78" y="114"/>
                    <a:pt x="66" y="117"/>
                    <a:pt x="54" y="117"/>
                  </a:cubicBezTo>
                  <a:cubicBezTo>
                    <a:pt x="22" y="117"/>
                    <a:pt x="0" y="101"/>
                    <a:pt x="0" y="68"/>
                  </a:cubicBezTo>
                  <a:cubicBezTo>
                    <a:pt x="0" y="34"/>
                    <a:pt x="27" y="0"/>
                    <a:pt x="64" y="0"/>
                  </a:cubicBezTo>
                  <a:cubicBezTo>
                    <a:pt x="91" y="0"/>
                    <a:pt x="110" y="14"/>
                    <a:pt x="110" y="43"/>
                  </a:cubicBezTo>
                  <a:cubicBezTo>
                    <a:pt x="110" y="51"/>
                    <a:pt x="108" y="59"/>
                    <a:pt x="107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2" y="45"/>
                    <a:pt x="82" y="43"/>
                    <a:pt x="82" y="40"/>
                  </a:cubicBezTo>
                  <a:cubicBezTo>
                    <a:pt x="82" y="28"/>
                    <a:pt x="76" y="21"/>
                    <a:pt x="63" y="21"/>
                  </a:cubicBezTo>
                  <a:cubicBezTo>
                    <a:pt x="45" y="21"/>
                    <a:pt x="38" y="32"/>
                    <a:pt x="32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1981200" y="5962650"/>
              <a:ext cx="90488" cy="166688"/>
            </a:xfrm>
            <a:custGeom>
              <a:avLst/>
              <a:gdLst>
                <a:gd name="T0" fmla="*/ 4 w 80"/>
                <a:gd name="T1" fmla="*/ 33 h 147"/>
                <a:gd name="T2" fmla="*/ 25 w 80"/>
                <a:gd name="T3" fmla="*/ 33 h 147"/>
                <a:gd name="T4" fmla="*/ 30 w 80"/>
                <a:gd name="T5" fmla="*/ 10 h 147"/>
                <a:gd name="T6" fmla="*/ 61 w 80"/>
                <a:gd name="T7" fmla="*/ 0 h 147"/>
                <a:gd name="T8" fmla="*/ 54 w 80"/>
                <a:gd name="T9" fmla="*/ 33 h 147"/>
                <a:gd name="T10" fmla="*/ 80 w 80"/>
                <a:gd name="T11" fmla="*/ 33 h 147"/>
                <a:gd name="T12" fmla="*/ 76 w 80"/>
                <a:gd name="T13" fmla="*/ 54 h 147"/>
                <a:gd name="T14" fmla="*/ 50 w 80"/>
                <a:gd name="T15" fmla="*/ 54 h 147"/>
                <a:gd name="T16" fmla="*/ 39 w 80"/>
                <a:gd name="T17" fmla="*/ 103 h 147"/>
                <a:gd name="T18" fmla="*/ 38 w 80"/>
                <a:gd name="T19" fmla="*/ 114 h 147"/>
                <a:gd name="T20" fmla="*/ 49 w 80"/>
                <a:gd name="T21" fmla="*/ 124 h 147"/>
                <a:gd name="T22" fmla="*/ 63 w 80"/>
                <a:gd name="T23" fmla="*/ 122 h 147"/>
                <a:gd name="T24" fmla="*/ 58 w 80"/>
                <a:gd name="T25" fmla="*/ 144 h 147"/>
                <a:gd name="T26" fmla="*/ 42 w 80"/>
                <a:gd name="T27" fmla="*/ 147 h 147"/>
                <a:gd name="T28" fmla="*/ 9 w 80"/>
                <a:gd name="T29" fmla="*/ 118 h 147"/>
                <a:gd name="T30" fmla="*/ 12 w 80"/>
                <a:gd name="T31" fmla="*/ 92 h 147"/>
                <a:gd name="T32" fmla="*/ 21 w 80"/>
                <a:gd name="T33" fmla="*/ 54 h 147"/>
                <a:gd name="T34" fmla="*/ 0 w 80"/>
                <a:gd name="T35" fmla="*/ 54 h 147"/>
                <a:gd name="T36" fmla="*/ 4 w 80"/>
                <a:gd name="T37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147">
                  <a:moveTo>
                    <a:pt x="4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8" y="105"/>
                    <a:pt x="38" y="109"/>
                    <a:pt x="38" y="114"/>
                  </a:cubicBezTo>
                  <a:cubicBezTo>
                    <a:pt x="38" y="120"/>
                    <a:pt x="42" y="124"/>
                    <a:pt x="49" y="124"/>
                  </a:cubicBezTo>
                  <a:cubicBezTo>
                    <a:pt x="54" y="124"/>
                    <a:pt x="59" y="123"/>
                    <a:pt x="63" y="122"/>
                  </a:cubicBezTo>
                  <a:cubicBezTo>
                    <a:pt x="58" y="144"/>
                    <a:pt x="58" y="144"/>
                    <a:pt x="58" y="144"/>
                  </a:cubicBezTo>
                  <a:cubicBezTo>
                    <a:pt x="53" y="145"/>
                    <a:pt x="47" y="147"/>
                    <a:pt x="42" y="147"/>
                  </a:cubicBezTo>
                  <a:cubicBezTo>
                    <a:pt x="23" y="147"/>
                    <a:pt x="9" y="139"/>
                    <a:pt x="9" y="118"/>
                  </a:cubicBezTo>
                  <a:cubicBezTo>
                    <a:pt x="9" y="109"/>
                    <a:pt x="10" y="101"/>
                    <a:pt x="12" y="92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4" y="33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2063750" y="5942013"/>
              <a:ext cx="133350" cy="184150"/>
            </a:xfrm>
            <a:custGeom>
              <a:avLst/>
              <a:gdLst>
                <a:gd name="T0" fmla="*/ 34 w 118"/>
                <a:gd name="T1" fmla="*/ 0 h 162"/>
                <a:gd name="T2" fmla="*/ 63 w 118"/>
                <a:gd name="T3" fmla="*/ 0 h 162"/>
                <a:gd name="T4" fmla="*/ 50 w 118"/>
                <a:gd name="T5" fmla="*/ 62 h 162"/>
                <a:gd name="T6" fmla="*/ 50 w 118"/>
                <a:gd name="T7" fmla="*/ 62 h 162"/>
                <a:gd name="T8" fmla="*/ 82 w 118"/>
                <a:gd name="T9" fmla="*/ 48 h 162"/>
                <a:gd name="T10" fmla="*/ 118 w 118"/>
                <a:gd name="T11" fmla="*/ 84 h 162"/>
                <a:gd name="T12" fmla="*/ 114 w 118"/>
                <a:gd name="T13" fmla="*/ 108 h 162"/>
                <a:gd name="T14" fmla="*/ 103 w 118"/>
                <a:gd name="T15" fmla="*/ 162 h 162"/>
                <a:gd name="T16" fmla="*/ 74 w 118"/>
                <a:gd name="T17" fmla="*/ 162 h 162"/>
                <a:gd name="T18" fmla="*/ 84 w 118"/>
                <a:gd name="T19" fmla="*/ 110 h 162"/>
                <a:gd name="T20" fmla="*/ 88 w 118"/>
                <a:gd name="T21" fmla="*/ 86 h 162"/>
                <a:gd name="T22" fmla="*/ 72 w 118"/>
                <a:gd name="T23" fmla="*/ 71 h 162"/>
                <a:gd name="T24" fmla="*/ 41 w 118"/>
                <a:gd name="T25" fmla="*/ 106 h 162"/>
                <a:gd name="T26" fmla="*/ 29 w 118"/>
                <a:gd name="T27" fmla="*/ 162 h 162"/>
                <a:gd name="T28" fmla="*/ 0 w 118"/>
                <a:gd name="T29" fmla="*/ 162 h 162"/>
                <a:gd name="T30" fmla="*/ 34 w 118"/>
                <a:gd name="T3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62">
                  <a:moveTo>
                    <a:pt x="34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8" y="54"/>
                    <a:pt x="69" y="48"/>
                    <a:pt x="82" y="48"/>
                  </a:cubicBezTo>
                  <a:cubicBezTo>
                    <a:pt x="103" y="48"/>
                    <a:pt x="118" y="62"/>
                    <a:pt x="118" y="84"/>
                  </a:cubicBezTo>
                  <a:cubicBezTo>
                    <a:pt x="118" y="92"/>
                    <a:pt x="116" y="101"/>
                    <a:pt x="114" y="108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74" y="162"/>
                    <a:pt x="74" y="162"/>
                    <a:pt x="74" y="162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6" y="102"/>
                    <a:pt x="88" y="95"/>
                    <a:pt x="88" y="86"/>
                  </a:cubicBezTo>
                  <a:cubicBezTo>
                    <a:pt x="88" y="77"/>
                    <a:pt x="81" y="71"/>
                    <a:pt x="72" y="71"/>
                  </a:cubicBezTo>
                  <a:cubicBezTo>
                    <a:pt x="52" y="71"/>
                    <a:pt x="44" y="90"/>
                    <a:pt x="41" y="106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2" name="Freeform 12"/>
            <p:cNvSpPr>
              <a:spLocks noEditPoints="1"/>
            </p:cNvSpPr>
            <p:nvPr/>
          </p:nvSpPr>
          <p:spPr bwMode="auto">
            <a:xfrm>
              <a:off x="2206625" y="5995988"/>
              <a:ext cx="123825" cy="133350"/>
            </a:xfrm>
            <a:custGeom>
              <a:avLst/>
              <a:gdLst>
                <a:gd name="T0" fmla="*/ 28 w 109"/>
                <a:gd name="T1" fmla="*/ 68 h 117"/>
                <a:gd name="T2" fmla="*/ 59 w 109"/>
                <a:gd name="T3" fmla="*/ 96 h 117"/>
                <a:gd name="T4" fmla="*/ 93 w 109"/>
                <a:gd name="T5" fmla="*/ 88 h 117"/>
                <a:gd name="T6" fmla="*/ 89 w 109"/>
                <a:gd name="T7" fmla="*/ 111 h 117"/>
                <a:gd name="T8" fmla="*/ 54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8 w 109"/>
                <a:gd name="T19" fmla="*/ 68 h 117"/>
                <a:gd name="T20" fmla="*/ 81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2 w 109"/>
                <a:gd name="T27" fmla="*/ 48 h 117"/>
                <a:gd name="T28" fmla="*/ 81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8" y="68"/>
                  </a:moveTo>
                  <a:cubicBezTo>
                    <a:pt x="28" y="88"/>
                    <a:pt x="39" y="96"/>
                    <a:pt x="59" y="96"/>
                  </a:cubicBezTo>
                  <a:cubicBezTo>
                    <a:pt x="71" y="96"/>
                    <a:pt x="82" y="93"/>
                    <a:pt x="93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6" y="117"/>
                    <a:pt x="54" y="117"/>
                  </a:cubicBezTo>
                  <a:cubicBezTo>
                    <a:pt x="22" y="117"/>
                    <a:pt x="0" y="101"/>
                    <a:pt x="0" y="68"/>
                  </a:cubicBezTo>
                  <a:cubicBezTo>
                    <a:pt x="0" y="34"/>
                    <a:pt x="27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2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2382838" y="5954713"/>
              <a:ext cx="177800" cy="171450"/>
            </a:xfrm>
            <a:custGeom>
              <a:avLst/>
              <a:gdLst>
                <a:gd name="T0" fmla="*/ 23 w 112"/>
                <a:gd name="T1" fmla="*/ 0 h 108"/>
                <a:gd name="T2" fmla="*/ 50 w 112"/>
                <a:gd name="T3" fmla="*/ 0 h 108"/>
                <a:gd name="T4" fmla="*/ 74 w 112"/>
                <a:gd name="T5" fmla="*/ 82 h 108"/>
                <a:gd name="T6" fmla="*/ 74 w 112"/>
                <a:gd name="T7" fmla="*/ 82 h 108"/>
                <a:gd name="T8" fmla="*/ 92 w 112"/>
                <a:gd name="T9" fmla="*/ 0 h 108"/>
                <a:gd name="T10" fmla="*/ 112 w 112"/>
                <a:gd name="T11" fmla="*/ 0 h 108"/>
                <a:gd name="T12" fmla="*/ 89 w 112"/>
                <a:gd name="T13" fmla="*/ 108 h 108"/>
                <a:gd name="T14" fmla="*/ 61 w 112"/>
                <a:gd name="T15" fmla="*/ 108 h 108"/>
                <a:gd name="T16" fmla="*/ 38 w 112"/>
                <a:gd name="T17" fmla="*/ 26 h 108"/>
                <a:gd name="T18" fmla="*/ 38 w 112"/>
                <a:gd name="T19" fmla="*/ 26 h 108"/>
                <a:gd name="T20" fmla="*/ 21 w 112"/>
                <a:gd name="T21" fmla="*/ 108 h 108"/>
                <a:gd name="T22" fmla="*/ 0 w 112"/>
                <a:gd name="T23" fmla="*/ 108 h 108"/>
                <a:gd name="T24" fmla="*/ 23 w 112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08">
                  <a:moveTo>
                    <a:pt x="23" y="0"/>
                  </a:moveTo>
                  <a:lnTo>
                    <a:pt x="50" y="0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92" y="0"/>
                  </a:lnTo>
                  <a:lnTo>
                    <a:pt x="112" y="0"/>
                  </a:lnTo>
                  <a:lnTo>
                    <a:pt x="89" y="108"/>
                  </a:lnTo>
                  <a:lnTo>
                    <a:pt x="61" y="108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1" y="108"/>
                  </a:lnTo>
                  <a:lnTo>
                    <a:pt x="0" y="10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4" name="Freeform 14"/>
            <p:cNvSpPr>
              <a:spLocks noEditPoints="1"/>
            </p:cNvSpPr>
            <p:nvPr/>
          </p:nvSpPr>
          <p:spPr bwMode="auto">
            <a:xfrm>
              <a:off x="2552700" y="5995988"/>
              <a:ext cx="125413" cy="133350"/>
            </a:xfrm>
            <a:custGeom>
              <a:avLst/>
              <a:gdLst>
                <a:gd name="T0" fmla="*/ 27 w 109"/>
                <a:gd name="T1" fmla="*/ 68 h 117"/>
                <a:gd name="T2" fmla="*/ 58 w 109"/>
                <a:gd name="T3" fmla="*/ 96 h 117"/>
                <a:gd name="T4" fmla="*/ 92 w 109"/>
                <a:gd name="T5" fmla="*/ 88 h 117"/>
                <a:gd name="T6" fmla="*/ 89 w 109"/>
                <a:gd name="T7" fmla="*/ 111 h 117"/>
                <a:gd name="T8" fmla="*/ 53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7 w 109"/>
                <a:gd name="T19" fmla="*/ 68 h 117"/>
                <a:gd name="T20" fmla="*/ 80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1 w 109"/>
                <a:gd name="T27" fmla="*/ 48 h 117"/>
                <a:gd name="T28" fmla="*/ 80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7" y="68"/>
                  </a:moveTo>
                  <a:cubicBezTo>
                    <a:pt x="27" y="88"/>
                    <a:pt x="38" y="96"/>
                    <a:pt x="58" y="96"/>
                  </a:cubicBezTo>
                  <a:cubicBezTo>
                    <a:pt x="70" y="96"/>
                    <a:pt x="82" y="93"/>
                    <a:pt x="92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5" y="117"/>
                    <a:pt x="53" y="117"/>
                  </a:cubicBezTo>
                  <a:cubicBezTo>
                    <a:pt x="21" y="117"/>
                    <a:pt x="0" y="101"/>
                    <a:pt x="0" y="68"/>
                  </a:cubicBezTo>
                  <a:cubicBezTo>
                    <a:pt x="0" y="34"/>
                    <a:pt x="26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7" y="68"/>
                  </a:lnTo>
                  <a:close/>
                  <a:moveTo>
                    <a:pt x="80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1" y="48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2662238" y="5999163"/>
              <a:ext cx="157163" cy="127000"/>
            </a:xfrm>
            <a:custGeom>
              <a:avLst/>
              <a:gdLst>
                <a:gd name="T0" fmla="*/ 52 w 99"/>
                <a:gd name="T1" fmla="*/ 28 h 80"/>
                <a:gd name="T2" fmla="*/ 74 w 99"/>
                <a:gd name="T3" fmla="*/ 0 h 80"/>
                <a:gd name="T4" fmla="*/ 99 w 99"/>
                <a:gd name="T5" fmla="*/ 0 h 80"/>
                <a:gd name="T6" fmla="*/ 65 w 99"/>
                <a:gd name="T7" fmla="*/ 39 h 80"/>
                <a:gd name="T8" fmla="*/ 84 w 99"/>
                <a:gd name="T9" fmla="*/ 80 h 80"/>
                <a:gd name="T10" fmla="*/ 61 w 99"/>
                <a:gd name="T11" fmla="*/ 80 h 80"/>
                <a:gd name="T12" fmla="*/ 49 w 99"/>
                <a:gd name="T13" fmla="*/ 50 h 80"/>
                <a:gd name="T14" fmla="*/ 25 w 99"/>
                <a:gd name="T15" fmla="*/ 80 h 80"/>
                <a:gd name="T16" fmla="*/ 0 w 99"/>
                <a:gd name="T17" fmla="*/ 80 h 80"/>
                <a:gd name="T18" fmla="*/ 37 w 99"/>
                <a:gd name="T19" fmla="*/ 39 h 80"/>
                <a:gd name="T20" fmla="*/ 20 w 99"/>
                <a:gd name="T21" fmla="*/ 0 h 80"/>
                <a:gd name="T22" fmla="*/ 41 w 99"/>
                <a:gd name="T23" fmla="*/ 0 h 80"/>
                <a:gd name="T24" fmla="*/ 52 w 99"/>
                <a:gd name="T25" fmla="*/ 2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80">
                  <a:moveTo>
                    <a:pt x="52" y="28"/>
                  </a:moveTo>
                  <a:lnTo>
                    <a:pt x="74" y="0"/>
                  </a:lnTo>
                  <a:lnTo>
                    <a:pt x="99" y="0"/>
                  </a:lnTo>
                  <a:lnTo>
                    <a:pt x="65" y="39"/>
                  </a:lnTo>
                  <a:lnTo>
                    <a:pt x="84" y="80"/>
                  </a:lnTo>
                  <a:lnTo>
                    <a:pt x="61" y="80"/>
                  </a:lnTo>
                  <a:lnTo>
                    <a:pt x="49" y="50"/>
                  </a:lnTo>
                  <a:lnTo>
                    <a:pt x="25" y="80"/>
                  </a:lnTo>
                  <a:lnTo>
                    <a:pt x="0" y="80"/>
                  </a:lnTo>
                  <a:lnTo>
                    <a:pt x="37" y="39"/>
                  </a:lnTo>
                  <a:lnTo>
                    <a:pt x="20" y="0"/>
                  </a:lnTo>
                  <a:lnTo>
                    <a:pt x="41" y="0"/>
                  </a:lnTo>
                  <a:lnTo>
                    <a:pt x="52" y="2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6" name="Freeform 16"/>
            <p:cNvSpPr>
              <a:spLocks/>
            </p:cNvSpPr>
            <p:nvPr/>
          </p:nvSpPr>
          <p:spPr bwMode="auto">
            <a:xfrm>
              <a:off x="2822575" y="5962650"/>
              <a:ext cx="92075" cy="166688"/>
            </a:xfrm>
            <a:custGeom>
              <a:avLst/>
              <a:gdLst>
                <a:gd name="T0" fmla="*/ 4 w 80"/>
                <a:gd name="T1" fmla="*/ 33 h 147"/>
                <a:gd name="T2" fmla="*/ 25 w 80"/>
                <a:gd name="T3" fmla="*/ 33 h 147"/>
                <a:gd name="T4" fmla="*/ 30 w 80"/>
                <a:gd name="T5" fmla="*/ 10 h 147"/>
                <a:gd name="T6" fmla="*/ 62 w 80"/>
                <a:gd name="T7" fmla="*/ 0 h 147"/>
                <a:gd name="T8" fmla="*/ 54 w 80"/>
                <a:gd name="T9" fmla="*/ 33 h 147"/>
                <a:gd name="T10" fmla="*/ 80 w 80"/>
                <a:gd name="T11" fmla="*/ 33 h 147"/>
                <a:gd name="T12" fmla="*/ 76 w 80"/>
                <a:gd name="T13" fmla="*/ 54 h 147"/>
                <a:gd name="T14" fmla="*/ 50 w 80"/>
                <a:gd name="T15" fmla="*/ 54 h 147"/>
                <a:gd name="T16" fmla="*/ 39 w 80"/>
                <a:gd name="T17" fmla="*/ 103 h 147"/>
                <a:gd name="T18" fmla="*/ 38 w 80"/>
                <a:gd name="T19" fmla="*/ 114 h 147"/>
                <a:gd name="T20" fmla="*/ 49 w 80"/>
                <a:gd name="T21" fmla="*/ 124 h 147"/>
                <a:gd name="T22" fmla="*/ 63 w 80"/>
                <a:gd name="T23" fmla="*/ 122 h 147"/>
                <a:gd name="T24" fmla="*/ 58 w 80"/>
                <a:gd name="T25" fmla="*/ 144 h 147"/>
                <a:gd name="T26" fmla="*/ 43 w 80"/>
                <a:gd name="T27" fmla="*/ 147 h 147"/>
                <a:gd name="T28" fmla="*/ 9 w 80"/>
                <a:gd name="T29" fmla="*/ 118 h 147"/>
                <a:gd name="T30" fmla="*/ 13 w 80"/>
                <a:gd name="T31" fmla="*/ 92 h 147"/>
                <a:gd name="T32" fmla="*/ 21 w 80"/>
                <a:gd name="T33" fmla="*/ 54 h 147"/>
                <a:gd name="T34" fmla="*/ 0 w 80"/>
                <a:gd name="T35" fmla="*/ 54 h 147"/>
                <a:gd name="T36" fmla="*/ 4 w 80"/>
                <a:gd name="T37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147">
                  <a:moveTo>
                    <a:pt x="4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105"/>
                    <a:pt x="38" y="109"/>
                    <a:pt x="38" y="114"/>
                  </a:cubicBezTo>
                  <a:cubicBezTo>
                    <a:pt x="38" y="120"/>
                    <a:pt x="43" y="124"/>
                    <a:pt x="49" y="124"/>
                  </a:cubicBezTo>
                  <a:cubicBezTo>
                    <a:pt x="54" y="124"/>
                    <a:pt x="59" y="123"/>
                    <a:pt x="63" y="122"/>
                  </a:cubicBezTo>
                  <a:cubicBezTo>
                    <a:pt x="58" y="144"/>
                    <a:pt x="58" y="144"/>
                    <a:pt x="58" y="144"/>
                  </a:cubicBezTo>
                  <a:cubicBezTo>
                    <a:pt x="53" y="145"/>
                    <a:pt x="47" y="147"/>
                    <a:pt x="43" y="147"/>
                  </a:cubicBezTo>
                  <a:cubicBezTo>
                    <a:pt x="23" y="147"/>
                    <a:pt x="9" y="139"/>
                    <a:pt x="9" y="118"/>
                  </a:cubicBezTo>
                  <a:cubicBezTo>
                    <a:pt x="9" y="109"/>
                    <a:pt x="11" y="101"/>
                    <a:pt x="13" y="92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4" y="33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2971800" y="5954713"/>
              <a:ext cx="160338" cy="171450"/>
            </a:xfrm>
            <a:custGeom>
              <a:avLst/>
              <a:gdLst>
                <a:gd name="T0" fmla="*/ 0 w 101"/>
                <a:gd name="T1" fmla="*/ 0 h 108"/>
                <a:gd name="T2" fmla="*/ 22 w 101"/>
                <a:gd name="T3" fmla="*/ 0 h 108"/>
                <a:gd name="T4" fmla="*/ 32 w 101"/>
                <a:gd name="T5" fmla="*/ 84 h 108"/>
                <a:gd name="T6" fmla="*/ 32 w 101"/>
                <a:gd name="T7" fmla="*/ 84 h 108"/>
                <a:gd name="T8" fmla="*/ 77 w 101"/>
                <a:gd name="T9" fmla="*/ 0 h 108"/>
                <a:gd name="T10" fmla="*/ 101 w 101"/>
                <a:gd name="T11" fmla="*/ 0 h 108"/>
                <a:gd name="T12" fmla="*/ 40 w 101"/>
                <a:gd name="T13" fmla="*/ 108 h 108"/>
                <a:gd name="T14" fmla="*/ 14 w 101"/>
                <a:gd name="T15" fmla="*/ 108 h 108"/>
                <a:gd name="T16" fmla="*/ 0 w 101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8">
                  <a:moveTo>
                    <a:pt x="0" y="0"/>
                  </a:moveTo>
                  <a:lnTo>
                    <a:pt x="22" y="0"/>
                  </a:lnTo>
                  <a:lnTo>
                    <a:pt x="32" y="84"/>
                  </a:lnTo>
                  <a:lnTo>
                    <a:pt x="32" y="84"/>
                  </a:lnTo>
                  <a:lnTo>
                    <a:pt x="77" y="0"/>
                  </a:lnTo>
                  <a:lnTo>
                    <a:pt x="101" y="0"/>
                  </a:lnTo>
                  <a:lnTo>
                    <a:pt x="40" y="108"/>
                  </a:lnTo>
                  <a:lnTo>
                    <a:pt x="14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8" name="Freeform 18"/>
            <p:cNvSpPr>
              <a:spLocks noEditPoints="1"/>
            </p:cNvSpPr>
            <p:nvPr/>
          </p:nvSpPr>
          <p:spPr bwMode="auto">
            <a:xfrm>
              <a:off x="3094038" y="5995988"/>
              <a:ext cx="120650" cy="133350"/>
            </a:xfrm>
            <a:custGeom>
              <a:avLst/>
              <a:gdLst>
                <a:gd name="T0" fmla="*/ 71 w 106"/>
                <a:gd name="T1" fmla="*/ 97 h 117"/>
                <a:gd name="T2" fmla="*/ 70 w 106"/>
                <a:gd name="T3" fmla="*/ 97 h 117"/>
                <a:gd name="T4" fmla="*/ 35 w 106"/>
                <a:gd name="T5" fmla="*/ 117 h 117"/>
                <a:gd name="T6" fmla="*/ 0 w 106"/>
                <a:gd name="T7" fmla="*/ 85 h 117"/>
                <a:gd name="T8" fmla="*/ 68 w 106"/>
                <a:gd name="T9" fmla="*/ 45 h 117"/>
                <a:gd name="T10" fmla="*/ 79 w 106"/>
                <a:gd name="T11" fmla="*/ 45 h 117"/>
                <a:gd name="T12" fmla="*/ 80 w 106"/>
                <a:gd name="T13" fmla="*/ 36 h 117"/>
                <a:gd name="T14" fmla="*/ 57 w 106"/>
                <a:gd name="T15" fmla="*/ 21 h 117"/>
                <a:gd name="T16" fmla="*/ 21 w 106"/>
                <a:gd name="T17" fmla="*/ 30 h 117"/>
                <a:gd name="T18" fmla="*/ 25 w 106"/>
                <a:gd name="T19" fmla="*/ 7 h 117"/>
                <a:gd name="T20" fmla="*/ 63 w 106"/>
                <a:gd name="T21" fmla="*/ 0 h 117"/>
                <a:gd name="T22" fmla="*/ 106 w 106"/>
                <a:gd name="T23" fmla="*/ 35 h 117"/>
                <a:gd name="T24" fmla="*/ 92 w 106"/>
                <a:gd name="T25" fmla="*/ 114 h 117"/>
                <a:gd name="T26" fmla="*/ 68 w 106"/>
                <a:gd name="T27" fmla="*/ 114 h 117"/>
                <a:gd name="T28" fmla="*/ 71 w 106"/>
                <a:gd name="T29" fmla="*/ 97 h 117"/>
                <a:gd name="T30" fmla="*/ 43 w 106"/>
                <a:gd name="T31" fmla="*/ 96 h 117"/>
                <a:gd name="T32" fmla="*/ 75 w 106"/>
                <a:gd name="T33" fmla="*/ 63 h 117"/>
                <a:gd name="T34" fmla="*/ 65 w 106"/>
                <a:gd name="T35" fmla="*/ 63 h 117"/>
                <a:gd name="T36" fmla="*/ 28 w 106"/>
                <a:gd name="T37" fmla="*/ 84 h 117"/>
                <a:gd name="T38" fmla="*/ 43 w 106"/>
                <a:gd name="T39" fmla="*/ 9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117">
                  <a:moveTo>
                    <a:pt x="71" y="97"/>
                  </a:moveTo>
                  <a:cubicBezTo>
                    <a:pt x="70" y="97"/>
                    <a:pt x="70" y="97"/>
                    <a:pt x="70" y="97"/>
                  </a:cubicBezTo>
                  <a:cubicBezTo>
                    <a:pt x="60" y="110"/>
                    <a:pt x="51" y="117"/>
                    <a:pt x="35" y="117"/>
                  </a:cubicBezTo>
                  <a:cubicBezTo>
                    <a:pt x="14" y="117"/>
                    <a:pt x="0" y="106"/>
                    <a:pt x="0" y="85"/>
                  </a:cubicBezTo>
                  <a:cubicBezTo>
                    <a:pt x="0" y="48"/>
                    <a:pt x="41" y="45"/>
                    <a:pt x="68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80" y="42"/>
                    <a:pt x="80" y="39"/>
                    <a:pt x="80" y="36"/>
                  </a:cubicBezTo>
                  <a:cubicBezTo>
                    <a:pt x="80" y="25"/>
                    <a:pt x="67" y="21"/>
                    <a:pt x="57" y="21"/>
                  </a:cubicBezTo>
                  <a:cubicBezTo>
                    <a:pt x="44" y="21"/>
                    <a:pt x="32" y="25"/>
                    <a:pt x="21" y="3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7" y="3"/>
                    <a:pt x="50" y="0"/>
                    <a:pt x="63" y="0"/>
                  </a:cubicBezTo>
                  <a:cubicBezTo>
                    <a:pt x="85" y="0"/>
                    <a:pt x="106" y="8"/>
                    <a:pt x="106" y="35"/>
                  </a:cubicBezTo>
                  <a:cubicBezTo>
                    <a:pt x="106" y="50"/>
                    <a:pt x="95" y="93"/>
                    <a:pt x="92" y="114"/>
                  </a:cubicBezTo>
                  <a:cubicBezTo>
                    <a:pt x="68" y="114"/>
                    <a:pt x="68" y="114"/>
                    <a:pt x="68" y="114"/>
                  </a:cubicBezTo>
                  <a:lnTo>
                    <a:pt x="71" y="97"/>
                  </a:lnTo>
                  <a:close/>
                  <a:moveTo>
                    <a:pt x="43" y="96"/>
                  </a:moveTo>
                  <a:cubicBezTo>
                    <a:pt x="64" y="96"/>
                    <a:pt x="71" y="81"/>
                    <a:pt x="7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51" y="63"/>
                    <a:pt x="28" y="65"/>
                    <a:pt x="28" y="84"/>
                  </a:cubicBezTo>
                  <a:cubicBezTo>
                    <a:pt x="28" y="92"/>
                    <a:pt x="35" y="96"/>
                    <a:pt x="43" y="96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9" name="Freeform 19"/>
            <p:cNvSpPr>
              <a:spLocks/>
            </p:cNvSpPr>
            <p:nvPr/>
          </p:nvSpPr>
          <p:spPr bwMode="auto">
            <a:xfrm>
              <a:off x="3219450" y="5942013"/>
              <a:ext cx="73025" cy="184150"/>
            </a:xfrm>
            <a:custGeom>
              <a:avLst/>
              <a:gdLst>
                <a:gd name="T0" fmla="*/ 25 w 46"/>
                <a:gd name="T1" fmla="*/ 0 h 116"/>
                <a:gd name="T2" fmla="*/ 46 w 46"/>
                <a:gd name="T3" fmla="*/ 0 h 116"/>
                <a:gd name="T4" fmla="*/ 20 w 46"/>
                <a:gd name="T5" fmla="*/ 116 h 116"/>
                <a:gd name="T6" fmla="*/ 0 w 46"/>
                <a:gd name="T7" fmla="*/ 116 h 116"/>
                <a:gd name="T8" fmla="*/ 25 w 4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6">
                  <a:moveTo>
                    <a:pt x="25" y="0"/>
                  </a:moveTo>
                  <a:lnTo>
                    <a:pt x="46" y="0"/>
                  </a:lnTo>
                  <a:lnTo>
                    <a:pt x="20" y="116"/>
                  </a:lnTo>
                  <a:lnTo>
                    <a:pt x="0" y="11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>
              <a:off x="3284538" y="5999163"/>
              <a:ext cx="134938" cy="130175"/>
            </a:xfrm>
            <a:custGeom>
              <a:avLst/>
              <a:gdLst>
                <a:gd name="T0" fmla="*/ 98 w 118"/>
                <a:gd name="T1" fmla="*/ 95 h 114"/>
                <a:gd name="T2" fmla="*/ 95 w 118"/>
                <a:gd name="T3" fmla="*/ 111 h 114"/>
                <a:gd name="T4" fmla="*/ 66 w 118"/>
                <a:gd name="T5" fmla="*/ 111 h 114"/>
                <a:gd name="T6" fmla="*/ 68 w 118"/>
                <a:gd name="T7" fmla="*/ 100 h 114"/>
                <a:gd name="T8" fmla="*/ 68 w 118"/>
                <a:gd name="T9" fmla="*/ 100 h 114"/>
                <a:gd name="T10" fmla="*/ 36 w 118"/>
                <a:gd name="T11" fmla="*/ 114 h 114"/>
                <a:gd name="T12" fmla="*/ 0 w 118"/>
                <a:gd name="T13" fmla="*/ 78 h 114"/>
                <a:gd name="T14" fmla="*/ 4 w 118"/>
                <a:gd name="T15" fmla="*/ 54 h 114"/>
                <a:gd name="T16" fmla="*/ 15 w 118"/>
                <a:gd name="T17" fmla="*/ 0 h 114"/>
                <a:gd name="T18" fmla="*/ 44 w 118"/>
                <a:gd name="T19" fmla="*/ 0 h 114"/>
                <a:gd name="T20" fmla="*/ 34 w 118"/>
                <a:gd name="T21" fmla="*/ 52 h 114"/>
                <a:gd name="T22" fmla="*/ 30 w 118"/>
                <a:gd name="T23" fmla="*/ 76 h 114"/>
                <a:gd name="T24" fmla="*/ 46 w 118"/>
                <a:gd name="T25" fmla="*/ 91 h 114"/>
                <a:gd name="T26" fmla="*/ 77 w 118"/>
                <a:gd name="T27" fmla="*/ 56 h 114"/>
                <a:gd name="T28" fmla="*/ 89 w 118"/>
                <a:gd name="T29" fmla="*/ 0 h 114"/>
                <a:gd name="T30" fmla="*/ 118 w 118"/>
                <a:gd name="T31" fmla="*/ 0 h 114"/>
                <a:gd name="T32" fmla="*/ 98 w 118"/>
                <a:gd name="T33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114">
                  <a:moveTo>
                    <a:pt x="98" y="95"/>
                  </a:moveTo>
                  <a:cubicBezTo>
                    <a:pt x="96" y="102"/>
                    <a:pt x="95" y="108"/>
                    <a:pt x="9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0" y="108"/>
                    <a:pt x="49" y="114"/>
                    <a:pt x="36" y="114"/>
                  </a:cubicBezTo>
                  <a:cubicBezTo>
                    <a:pt x="14" y="114"/>
                    <a:pt x="0" y="100"/>
                    <a:pt x="0" y="78"/>
                  </a:cubicBezTo>
                  <a:cubicBezTo>
                    <a:pt x="0" y="70"/>
                    <a:pt x="2" y="61"/>
                    <a:pt x="4" y="5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2" y="60"/>
                    <a:pt x="30" y="68"/>
                    <a:pt x="30" y="76"/>
                  </a:cubicBezTo>
                  <a:cubicBezTo>
                    <a:pt x="30" y="85"/>
                    <a:pt x="37" y="91"/>
                    <a:pt x="46" y="91"/>
                  </a:cubicBezTo>
                  <a:cubicBezTo>
                    <a:pt x="66" y="91"/>
                    <a:pt x="74" y="73"/>
                    <a:pt x="77" y="56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18" y="0"/>
                    <a:pt x="118" y="0"/>
                    <a:pt x="118" y="0"/>
                  </a:cubicBezTo>
                  <a:lnTo>
                    <a:pt x="98" y="95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1" name="Freeform 21"/>
            <p:cNvSpPr>
              <a:spLocks noEditPoints="1"/>
            </p:cNvSpPr>
            <p:nvPr/>
          </p:nvSpPr>
          <p:spPr bwMode="auto">
            <a:xfrm>
              <a:off x="3421063" y="5995988"/>
              <a:ext cx="123825" cy="133350"/>
            </a:xfrm>
            <a:custGeom>
              <a:avLst/>
              <a:gdLst>
                <a:gd name="T0" fmla="*/ 28 w 109"/>
                <a:gd name="T1" fmla="*/ 68 h 117"/>
                <a:gd name="T2" fmla="*/ 58 w 109"/>
                <a:gd name="T3" fmla="*/ 96 h 117"/>
                <a:gd name="T4" fmla="*/ 93 w 109"/>
                <a:gd name="T5" fmla="*/ 88 h 117"/>
                <a:gd name="T6" fmla="*/ 89 w 109"/>
                <a:gd name="T7" fmla="*/ 111 h 117"/>
                <a:gd name="T8" fmla="*/ 53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8 w 109"/>
                <a:gd name="T19" fmla="*/ 68 h 117"/>
                <a:gd name="T20" fmla="*/ 81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1 w 109"/>
                <a:gd name="T27" fmla="*/ 48 h 117"/>
                <a:gd name="T28" fmla="*/ 81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8" y="68"/>
                  </a:moveTo>
                  <a:cubicBezTo>
                    <a:pt x="28" y="88"/>
                    <a:pt x="39" y="96"/>
                    <a:pt x="58" y="96"/>
                  </a:cubicBezTo>
                  <a:cubicBezTo>
                    <a:pt x="70" y="96"/>
                    <a:pt x="82" y="93"/>
                    <a:pt x="93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5" y="117"/>
                    <a:pt x="53" y="117"/>
                  </a:cubicBezTo>
                  <a:cubicBezTo>
                    <a:pt x="21" y="117"/>
                    <a:pt x="0" y="101"/>
                    <a:pt x="0" y="68"/>
                  </a:cubicBezTo>
                  <a:cubicBezTo>
                    <a:pt x="0" y="34"/>
                    <a:pt x="27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1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auto">
            <a:xfrm>
              <a:off x="3541713" y="5995988"/>
              <a:ext cx="109538" cy="133350"/>
            </a:xfrm>
            <a:custGeom>
              <a:avLst/>
              <a:gdLst>
                <a:gd name="T0" fmla="*/ 89 w 96"/>
                <a:gd name="T1" fmla="*/ 27 h 117"/>
                <a:gd name="T2" fmla="*/ 65 w 96"/>
                <a:gd name="T3" fmla="*/ 21 h 117"/>
                <a:gd name="T4" fmla="*/ 46 w 96"/>
                <a:gd name="T5" fmla="*/ 33 h 117"/>
                <a:gd name="T6" fmla="*/ 84 w 96"/>
                <a:gd name="T7" fmla="*/ 79 h 117"/>
                <a:gd name="T8" fmla="*/ 33 w 96"/>
                <a:gd name="T9" fmla="*/ 117 h 117"/>
                <a:gd name="T10" fmla="*/ 0 w 96"/>
                <a:gd name="T11" fmla="*/ 110 h 117"/>
                <a:gd name="T12" fmla="*/ 6 w 96"/>
                <a:gd name="T13" fmla="*/ 87 h 117"/>
                <a:gd name="T14" fmla="*/ 33 w 96"/>
                <a:gd name="T15" fmla="*/ 96 h 117"/>
                <a:gd name="T16" fmla="*/ 53 w 96"/>
                <a:gd name="T17" fmla="*/ 83 h 117"/>
                <a:gd name="T18" fmla="*/ 16 w 96"/>
                <a:gd name="T19" fmla="*/ 36 h 117"/>
                <a:gd name="T20" fmla="*/ 64 w 96"/>
                <a:gd name="T21" fmla="*/ 0 h 117"/>
                <a:gd name="T22" fmla="*/ 96 w 96"/>
                <a:gd name="T23" fmla="*/ 5 h 117"/>
                <a:gd name="T24" fmla="*/ 89 w 96"/>
                <a:gd name="T25" fmla="*/ 2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117">
                  <a:moveTo>
                    <a:pt x="89" y="27"/>
                  </a:moveTo>
                  <a:cubicBezTo>
                    <a:pt x="82" y="24"/>
                    <a:pt x="74" y="21"/>
                    <a:pt x="65" y="21"/>
                  </a:cubicBezTo>
                  <a:cubicBezTo>
                    <a:pt x="57" y="21"/>
                    <a:pt x="46" y="24"/>
                    <a:pt x="46" y="33"/>
                  </a:cubicBezTo>
                  <a:cubicBezTo>
                    <a:pt x="46" y="47"/>
                    <a:pt x="84" y="52"/>
                    <a:pt x="84" y="79"/>
                  </a:cubicBezTo>
                  <a:cubicBezTo>
                    <a:pt x="84" y="108"/>
                    <a:pt x="58" y="117"/>
                    <a:pt x="33" y="117"/>
                  </a:cubicBezTo>
                  <a:cubicBezTo>
                    <a:pt x="22" y="117"/>
                    <a:pt x="10" y="115"/>
                    <a:pt x="0" y="110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4" y="92"/>
                    <a:pt x="22" y="96"/>
                    <a:pt x="33" y="96"/>
                  </a:cubicBezTo>
                  <a:cubicBezTo>
                    <a:pt x="43" y="96"/>
                    <a:pt x="53" y="92"/>
                    <a:pt x="53" y="83"/>
                  </a:cubicBezTo>
                  <a:cubicBezTo>
                    <a:pt x="53" y="65"/>
                    <a:pt x="16" y="64"/>
                    <a:pt x="16" y="36"/>
                  </a:cubicBezTo>
                  <a:cubicBezTo>
                    <a:pt x="16" y="10"/>
                    <a:pt x="41" y="0"/>
                    <a:pt x="64" y="0"/>
                  </a:cubicBezTo>
                  <a:cubicBezTo>
                    <a:pt x="75" y="0"/>
                    <a:pt x="85" y="2"/>
                    <a:pt x="96" y="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3" name="Freeform 23"/>
            <p:cNvSpPr>
              <a:spLocks noEditPoints="1"/>
            </p:cNvSpPr>
            <p:nvPr/>
          </p:nvSpPr>
          <p:spPr bwMode="auto">
            <a:xfrm>
              <a:off x="3651250" y="5954713"/>
              <a:ext cx="73025" cy="171450"/>
            </a:xfrm>
            <a:custGeom>
              <a:avLst/>
              <a:gdLst>
                <a:gd name="T0" fmla="*/ 26 w 46"/>
                <a:gd name="T1" fmla="*/ 87 h 108"/>
                <a:gd name="T2" fmla="*/ 22 w 46"/>
                <a:gd name="T3" fmla="*/ 108 h 108"/>
                <a:gd name="T4" fmla="*/ 0 w 46"/>
                <a:gd name="T5" fmla="*/ 108 h 108"/>
                <a:gd name="T6" fmla="*/ 5 w 46"/>
                <a:gd name="T7" fmla="*/ 87 h 108"/>
                <a:gd name="T8" fmla="*/ 26 w 46"/>
                <a:gd name="T9" fmla="*/ 87 h 108"/>
                <a:gd name="T10" fmla="*/ 21 w 46"/>
                <a:gd name="T11" fmla="*/ 0 h 108"/>
                <a:gd name="T12" fmla="*/ 46 w 46"/>
                <a:gd name="T13" fmla="*/ 0 h 108"/>
                <a:gd name="T14" fmla="*/ 26 w 46"/>
                <a:gd name="T15" fmla="*/ 77 h 108"/>
                <a:gd name="T16" fmla="*/ 9 w 46"/>
                <a:gd name="T17" fmla="*/ 77 h 108"/>
                <a:gd name="T18" fmla="*/ 21 w 46"/>
                <a:gd name="T1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08">
                  <a:moveTo>
                    <a:pt x="26" y="87"/>
                  </a:moveTo>
                  <a:lnTo>
                    <a:pt x="22" y="108"/>
                  </a:lnTo>
                  <a:lnTo>
                    <a:pt x="0" y="108"/>
                  </a:lnTo>
                  <a:lnTo>
                    <a:pt x="5" y="87"/>
                  </a:lnTo>
                  <a:lnTo>
                    <a:pt x="26" y="87"/>
                  </a:lnTo>
                  <a:close/>
                  <a:moveTo>
                    <a:pt x="21" y="0"/>
                  </a:moveTo>
                  <a:lnTo>
                    <a:pt x="46" y="0"/>
                  </a:lnTo>
                  <a:lnTo>
                    <a:pt x="26" y="77"/>
                  </a:lnTo>
                  <a:lnTo>
                    <a:pt x="9" y="7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8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步骤四：数据库登录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1403" y="1250757"/>
            <a:ext cx="94945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数据库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输入用户名，密码，进入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参照系统登录信息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，双机启动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SQL Server,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输入服务器名称，登录名，密码（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参照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附件数据库登录信息），点击连接。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注意：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数据库存在于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服务器中，确定您已登录到服务器中，不要使用本地电脑中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SQL Server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连接，这是错误的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     操作。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  2.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根据实际情况在服务器中找到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SQL Server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的位置，启动，进行信息输入，连接。</a:t>
            </a:r>
            <a:endParaRPr lang="en-US" altLang="zh-CN" sz="14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     (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其中服务器名称处填写：内网地址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+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逗号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+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端口号，请参照数据库登录信息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)</a:t>
            </a:r>
            <a:endParaRPr kumimoji="1" lang="ja-JP" altLang="en-US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851195"/>
            <a:ext cx="2736304" cy="317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右矢印 29"/>
          <p:cNvSpPr/>
          <p:nvPr/>
        </p:nvSpPr>
        <p:spPr>
          <a:xfrm>
            <a:off x="3512840" y="3933056"/>
            <a:ext cx="907603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1143" y="3933056"/>
            <a:ext cx="2304256" cy="43204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60" y="2996952"/>
            <a:ext cx="43148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4664968" y="4149080"/>
            <a:ext cx="720080" cy="10801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08984" y="4581128"/>
            <a:ext cx="576064" cy="1440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08984" y="4797152"/>
            <a:ext cx="432048" cy="21602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85048" y="5445224"/>
            <a:ext cx="648072" cy="288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512" y="6273225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注：</a:t>
            </a:r>
            <a:r>
              <a:rPr lang="zh-CN" altLang="zh-CN" sz="1600" dirty="0">
                <a:solidFill>
                  <a:srgbClr val="FF0000"/>
                </a:solidFill>
              </a:rPr>
              <a:t>请确保完全按照上面的手顺操作，如还有问题，请参照下面的【常见问题对策】</a:t>
            </a:r>
          </a:p>
          <a:p>
            <a:endParaRPr kumimoji="1" lang="zh-CN" altLang="en-US" sz="1600" dirty="0" smtClean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常见问题对策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6496" y="1196752"/>
            <a:ext cx="7200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无法登录堡垒机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请确认您接入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Internet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的公网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IP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和申请是否一致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申请使用期限是否已经过期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账户名、密码是否正确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ja-JP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无法登录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Windows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踏板机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本地是否安装了单点登录器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如果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是通过代理服务器连接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Internet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的情况下，请确认代理服务器是否允许相应的端口对外通信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其他问题请联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系 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nrib-cloud-ext@nri.co.jp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20299"/>
              </p:ext>
            </p:extLst>
          </p:nvPr>
        </p:nvGraphicFramePr>
        <p:xfrm>
          <a:off x="1496616" y="3573016"/>
          <a:ext cx="3168352" cy="112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</a:tblGrid>
              <a:tr h="374442">
                <a:tc>
                  <a:txBody>
                    <a:bodyPr/>
                    <a:lstStyle/>
                    <a:p>
                      <a:r>
                        <a:rPr kumimoji="1" lang="zh-CN" altLang="en-US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通信协议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端口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kumimoji="1" lang="en-US" altLang="zh-CN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RDP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63389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SQL S</a:t>
                      </a:r>
                      <a:r>
                        <a:rPr kumimoji="1" lang="en-US" altLang="zh-CN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erver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3433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8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472" y="2348850"/>
            <a:ext cx="9433048" cy="1470025"/>
          </a:xfrm>
        </p:spPr>
        <p:txBody>
          <a:bodyPr anchor="ctr"/>
          <a:lstStyle/>
          <a:p>
            <a:pPr algn="ctr"/>
            <a:r>
              <a:rPr lang="en-US" altLang="zh-CN" sz="3300" dirty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en-US" altLang="zh-CN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zh-CN" altLang="en-US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数据库</a:t>
            </a:r>
            <a:r>
              <a:rPr lang="ja-JP" altLang="en-US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登录说明</a:t>
            </a:r>
            <a:r>
              <a:rPr lang="en-US" altLang="ja-JP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ja-JP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Windows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系统服务器为例 </a:t>
            </a:r>
            <a:r>
              <a:rPr lang="en-US" altLang="zh-CN" sz="18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Mysql</a:t>
            </a:r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ja-JP" sz="1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32500" y="4988768"/>
            <a:ext cx="3873500" cy="1752600"/>
          </a:xfrm>
        </p:spPr>
        <p:txBody>
          <a:bodyPr/>
          <a:lstStyle/>
          <a:p>
            <a:pPr algn="l"/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野村综研（北京）系统集成有限公司</a:t>
            </a:r>
            <a:endParaRPr lang="en-US" altLang="ja-JP" sz="1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基盘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IT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项目部</a:t>
            </a:r>
            <a:endParaRPr lang="en-US" altLang="ja-JP" sz="1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ja-JP" altLang="en-US" sz="2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ja-JP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〒</a:t>
            </a:r>
            <a:r>
              <a:rPr lang="en-US" altLang="ja-JP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100190</a:t>
            </a:r>
          </a:p>
          <a:p>
            <a:pPr algn="l"/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北京市海淀区中关村科学院南路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号融科资讯中心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座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601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室</a:t>
            </a:r>
            <a:endParaRPr lang="ja-JP" altLang="en-US" sz="11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87" name="Line 197"/>
          <p:cNvSpPr>
            <a:spLocks noChangeShapeType="1"/>
          </p:cNvSpPr>
          <p:nvPr/>
        </p:nvSpPr>
        <p:spPr bwMode="auto">
          <a:xfrm>
            <a:off x="6019800" y="4953000"/>
            <a:ext cx="3886200" cy="0"/>
          </a:xfrm>
          <a:prstGeom prst="line">
            <a:avLst/>
          </a:prstGeom>
          <a:noFill/>
          <a:ln w="635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88" name="Rectangle 258"/>
          <p:cNvSpPr>
            <a:spLocks noChangeArrowheads="1"/>
          </p:cNvSpPr>
          <p:nvPr/>
        </p:nvSpPr>
        <p:spPr bwMode="auto">
          <a:xfrm>
            <a:off x="5961112" y="6669360"/>
            <a:ext cx="3886200" cy="152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2"/>
              </a:buClr>
              <a:buFont typeface="Wingdings" pitchFamily="2" charset="2"/>
              <a:buNone/>
            </a:pPr>
            <a:endParaRPr lang="ja-JP" altLang="en-US" sz="1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2" name="Group 288"/>
          <p:cNvGrpSpPr>
            <a:grpSpLocks noChangeAspect="1"/>
          </p:cNvGrpSpPr>
          <p:nvPr/>
        </p:nvGrpSpPr>
        <p:grpSpPr bwMode="auto">
          <a:xfrm>
            <a:off x="5711825" y="152400"/>
            <a:ext cx="1258888" cy="603250"/>
            <a:chOff x="4424" y="232"/>
            <a:chExt cx="1085" cy="520"/>
          </a:xfrm>
        </p:grpSpPr>
        <p:pic>
          <p:nvPicPr>
            <p:cNvPr id="16417" name="Picture 28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3" y="344"/>
              <a:ext cx="79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18" name="Freeform 290"/>
            <p:cNvSpPr>
              <a:spLocks noChangeAspect="1"/>
            </p:cNvSpPr>
            <p:nvPr/>
          </p:nvSpPr>
          <p:spPr bwMode="auto">
            <a:xfrm>
              <a:off x="4851" y="233"/>
              <a:ext cx="66" cy="246"/>
            </a:xfrm>
            <a:custGeom>
              <a:avLst/>
              <a:gdLst>
                <a:gd name="T0" fmla="*/ 1 w 132"/>
                <a:gd name="T1" fmla="*/ 0 h 492"/>
                <a:gd name="T2" fmla="*/ 0 w 132"/>
                <a:gd name="T3" fmla="*/ 0 h 492"/>
                <a:gd name="T4" fmla="*/ 0 w 132"/>
                <a:gd name="T5" fmla="*/ 0 h 492"/>
                <a:gd name="T6" fmla="*/ 1 w 132"/>
                <a:gd name="T7" fmla="*/ 1 h 492"/>
                <a:gd name="T8" fmla="*/ 1 w 132"/>
                <a:gd name="T9" fmla="*/ 1 h 492"/>
                <a:gd name="T10" fmla="*/ 1 w 132"/>
                <a:gd name="T11" fmla="*/ 1 h 492"/>
                <a:gd name="T12" fmla="*/ 1 w 132"/>
                <a:gd name="T13" fmla="*/ 1 h 492"/>
                <a:gd name="T14" fmla="*/ 1 w 132"/>
                <a:gd name="T15" fmla="*/ 1 h 492"/>
                <a:gd name="T16" fmla="*/ 1 w 132"/>
                <a:gd name="T17" fmla="*/ 1 h 492"/>
                <a:gd name="T18" fmla="*/ 0 w 132"/>
                <a:gd name="T19" fmla="*/ 1 h 492"/>
                <a:gd name="T20" fmla="*/ 1 w 132"/>
                <a:gd name="T21" fmla="*/ 1 h 492"/>
                <a:gd name="T22" fmla="*/ 1 w 132"/>
                <a:gd name="T23" fmla="*/ 1 h 492"/>
                <a:gd name="T24" fmla="*/ 1 w 132"/>
                <a:gd name="T25" fmla="*/ 1 h 492"/>
                <a:gd name="T26" fmla="*/ 1 w 132"/>
                <a:gd name="T27" fmla="*/ 1 h 492"/>
                <a:gd name="T28" fmla="*/ 1 w 132"/>
                <a:gd name="T29" fmla="*/ 1 h 492"/>
                <a:gd name="T30" fmla="*/ 1 w 132"/>
                <a:gd name="T31" fmla="*/ 1 h 492"/>
                <a:gd name="T32" fmla="*/ 1 w 132"/>
                <a:gd name="T33" fmla="*/ 1 h 492"/>
                <a:gd name="T34" fmla="*/ 1 w 132"/>
                <a:gd name="T35" fmla="*/ 1 h 492"/>
                <a:gd name="T36" fmla="*/ 1 w 132"/>
                <a:gd name="T37" fmla="*/ 0 h 492"/>
                <a:gd name="T38" fmla="*/ 1 w 132"/>
                <a:gd name="T39" fmla="*/ 0 h 4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2"/>
                <a:gd name="T61" fmla="*/ 0 h 492"/>
                <a:gd name="T62" fmla="*/ 132 w 132"/>
                <a:gd name="T63" fmla="*/ 492 h 49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66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9" name="Freeform 291"/>
            <p:cNvSpPr>
              <a:spLocks noChangeAspect="1"/>
            </p:cNvSpPr>
            <p:nvPr/>
          </p:nvSpPr>
          <p:spPr bwMode="auto">
            <a:xfrm>
              <a:off x="4424" y="232"/>
              <a:ext cx="421" cy="248"/>
            </a:xfrm>
            <a:custGeom>
              <a:avLst/>
              <a:gdLst>
                <a:gd name="T0" fmla="*/ 0 w 843"/>
                <a:gd name="T1" fmla="*/ 0 h 497"/>
                <a:gd name="T2" fmla="*/ 0 w 843"/>
                <a:gd name="T3" fmla="*/ 0 h 497"/>
                <a:gd name="T4" fmla="*/ 0 w 843"/>
                <a:gd name="T5" fmla="*/ 0 h 497"/>
                <a:gd name="T6" fmla="*/ 0 w 843"/>
                <a:gd name="T7" fmla="*/ 0 h 497"/>
                <a:gd name="T8" fmla="*/ 0 w 843"/>
                <a:gd name="T9" fmla="*/ 0 h 497"/>
                <a:gd name="T10" fmla="*/ 0 w 843"/>
                <a:gd name="T11" fmla="*/ 0 h 497"/>
                <a:gd name="T12" fmla="*/ 0 w 843"/>
                <a:gd name="T13" fmla="*/ 0 h 497"/>
                <a:gd name="T14" fmla="*/ 0 w 843"/>
                <a:gd name="T15" fmla="*/ 0 h 497"/>
                <a:gd name="T16" fmla="*/ 0 w 843"/>
                <a:gd name="T17" fmla="*/ 0 h 497"/>
                <a:gd name="T18" fmla="*/ 0 w 843"/>
                <a:gd name="T19" fmla="*/ 0 h 497"/>
                <a:gd name="T20" fmla="*/ 0 w 843"/>
                <a:gd name="T21" fmla="*/ 0 h 497"/>
                <a:gd name="T22" fmla="*/ 0 w 843"/>
                <a:gd name="T23" fmla="*/ 0 h 497"/>
                <a:gd name="T24" fmla="*/ 0 w 843"/>
                <a:gd name="T25" fmla="*/ 0 h 497"/>
                <a:gd name="T26" fmla="*/ 0 w 843"/>
                <a:gd name="T27" fmla="*/ 0 h 497"/>
                <a:gd name="T28" fmla="*/ 0 w 843"/>
                <a:gd name="T29" fmla="*/ 0 h 497"/>
                <a:gd name="T30" fmla="*/ 0 w 843"/>
                <a:gd name="T31" fmla="*/ 0 h 497"/>
                <a:gd name="T32" fmla="*/ 0 w 843"/>
                <a:gd name="T33" fmla="*/ 0 h 497"/>
                <a:gd name="T34" fmla="*/ 0 w 843"/>
                <a:gd name="T35" fmla="*/ 0 h 497"/>
                <a:gd name="T36" fmla="*/ 0 w 843"/>
                <a:gd name="T37" fmla="*/ 0 h 497"/>
                <a:gd name="T38" fmla="*/ 0 w 843"/>
                <a:gd name="T39" fmla="*/ 0 h 497"/>
                <a:gd name="T40" fmla="*/ 0 w 843"/>
                <a:gd name="T41" fmla="*/ 0 h 497"/>
                <a:gd name="T42" fmla="*/ 0 w 843"/>
                <a:gd name="T43" fmla="*/ 0 h 497"/>
                <a:gd name="T44" fmla="*/ 0 w 843"/>
                <a:gd name="T45" fmla="*/ 0 h 497"/>
                <a:gd name="T46" fmla="*/ 0 w 843"/>
                <a:gd name="T47" fmla="*/ 0 h 497"/>
                <a:gd name="T48" fmla="*/ 0 w 843"/>
                <a:gd name="T49" fmla="*/ 0 h 497"/>
                <a:gd name="T50" fmla="*/ 0 w 843"/>
                <a:gd name="T51" fmla="*/ 0 h 497"/>
                <a:gd name="T52" fmla="*/ 0 w 843"/>
                <a:gd name="T53" fmla="*/ 0 h 497"/>
                <a:gd name="T54" fmla="*/ 0 w 843"/>
                <a:gd name="T55" fmla="*/ 0 h 497"/>
                <a:gd name="T56" fmla="*/ 0 w 843"/>
                <a:gd name="T57" fmla="*/ 0 h 497"/>
                <a:gd name="T58" fmla="*/ 0 w 843"/>
                <a:gd name="T59" fmla="*/ 0 h 497"/>
                <a:gd name="T60" fmla="*/ 0 w 843"/>
                <a:gd name="T61" fmla="*/ 0 h 497"/>
                <a:gd name="T62" fmla="*/ 0 w 843"/>
                <a:gd name="T63" fmla="*/ 0 h 497"/>
                <a:gd name="T64" fmla="*/ 0 w 843"/>
                <a:gd name="T65" fmla="*/ 0 h 497"/>
                <a:gd name="T66" fmla="*/ 0 w 843"/>
                <a:gd name="T67" fmla="*/ 0 h 497"/>
                <a:gd name="T68" fmla="*/ 0 w 843"/>
                <a:gd name="T69" fmla="*/ 0 h 497"/>
                <a:gd name="T70" fmla="*/ 0 w 843"/>
                <a:gd name="T71" fmla="*/ 0 h 497"/>
                <a:gd name="T72" fmla="*/ 0 w 843"/>
                <a:gd name="T73" fmla="*/ 0 h 497"/>
                <a:gd name="T74" fmla="*/ 0 w 843"/>
                <a:gd name="T75" fmla="*/ 0 h 497"/>
                <a:gd name="T76" fmla="*/ 0 w 843"/>
                <a:gd name="T77" fmla="*/ 0 h 497"/>
                <a:gd name="T78" fmla="*/ 0 w 843"/>
                <a:gd name="T79" fmla="*/ 0 h 497"/>
                <a:gd name="T80" fmla="*/ 0 w 843"/>
                <a:gd name="T81" fmla="*/ 0 h 497"/>
                <a:gd name="T82" fmla="*/ 0 w 843"/>
                <a:gd name="T83" fmla="*/ 0 h 497"/>
                <a:gd name="T84" fmla="*/ 0 w 843"/>
                <a:gd name="T85" fmla="*/ 0 h 497"/>
                <a:gd name="T86" fmla="*/ 0 w 843"/>
                <a:gd name="T87" fmla="*/ 0 h 497"/>
                <a:gd name="T88" fmla="*/ 0 w 843"/>
                <a:gd name="T89" fmla="*/ 0 h 497"/>
                <a:gd name="T90" fmla="*/ 0 w 843"/>
                <a:gd name="T91" fmla="*/ 0 h 497"/>
                <a:gd name="T92" fmla="*/ 0 w 843"/>
                <a:gd name="T93" fmla="*/ 0 h 497"/>
                <a:gd name="T94" fmla="*/ 0 w 843"/>
                <a:gd name="T95" fmla="*/ 0 h 497"/>
                <a:gd name="T96" fmla="*/ 0 w 843"/>
                <a:gd name="T97" fmla="*/ 0 h 497"/>
                <a:gd name="T98" fmla="*/ 0 w 843"/>
                <a:gd name="T99" fmla="*/ 0 h 497"/>
                <a:gd name="T100" fmla="*/ 0 w 843"/>
                <a:gd name="T101" fmla="*/ 0 h 497"/>
                <a:gd name="T102" fmla="*/ 0 w 843"/>
                <a:gd name="T103" fmla="*/ 0 h 497"/>
                <a:gd name="T104" fmla="*/ 0 w 843"/>
                <a:gd name="T105" fmla="*/ 0 h 497"/>
                <a:gd name="T106" fmla="*/ 0 w 843"/>
                <a:gd name="T107" fmla="*/ 0 h 497"/>
                <a:gd name="T108" fmla="*/ 0 w 843"/>
                <a:gd name="T109" fmla="*/ 0 h 497"/>
                <a:gd name="T110" fmla="*/ 0 w 843"/>
                <a:gd name="T111" fmla="*/ 0 h 49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43"/>
                <a:gd name="T169" fmla="*/ 0 h 497"/>
                <a:gd name="T170" fmla="*/ 843 w 843"/>
                <a:gd name="T171" fmla="*/ 497 h 49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close/>
                </a:path>
              </a:pathLst>
            </a:custGeom>
            <a:solidFill>
              <a:srgbClr val="0066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0" name="Freeform 292"/>
            <p:cNvSpPr>
              <a:spLocks noChangeAspect="1"/>
            </p:cNvSpPr>
            <p:nvPr/>
          </p:nvSpPr>
          <p:spPr bwMode="auto">
            <a:xfrm>
              <a:off x="4993" y="435"/>
              <a:ext cx="86" cy="115"/>
            </a:xfrm>
            <a:custGeom>
              <a:avLst/>
              <a:gdLst>
                <a:gd name="T0" fmla="*/ 0 w 173"/>
                <a:gd name="T1" fmla="*/ 1 h 228"/>
                <a:gd name="T2" fmla="*/ 0 w 173"/>
                <a:gd name="T3" fmla="*/ 1 h 228"/>
                <a:gd name="T4" fmla="*/ 0 w 173"/>
                <a:gd name="T5" fmla="*/ 1 h 228"/>
                <a:gd name="T6" fmla="*/ 0 w 173"/>
                <a:gd name="T7" fmla="*/ 1 h 228"/>
                <a:gd name="T8" fmla="*/ 0 w 173"/>
                <a:gd name="T9" fmla="*/ 1 h 228"/>
                <a:gd name="T10" fmla="*/ 0 w 173"/>
                <a:gd name="T11" fmla="*/ 1 h 228"/>
                <a:gd name="T12" fmla="*/ 0 w 173"/>
                <a:gd name="T13" fmla="*/ 1 h 228"/>
                <a:gd name="T14" fmla="*/ 0 w 173"/>
                <a:gd name="T15" fmla="*/ 1 h 228"/>
                <a:gd name="T16" fmla="*/ 0 w 173"/>
                <a:gd name="T17" fmla="*/ 0 h 228"/>
                <a:gd name="T18" fmla="*/ 0 w 173"/>
                <a:gd name="T19" fmla="*/ 0 h 228"/>
                <a:gd name="T20" fmla="*/ 0 w 173"/>
                <a:gd name="T21" fmla="*/ 1 h 228"/>
                <a:gd name="T22" fmla="*/ 0 w 173"/>
                <a:gd name="T23" fmla="*/ 1 h 228"/>
                <a:gd name="T24" fmla="*/ 0 w 173"/>
                <a:gd name="T25" fmla="*/ 1 h 228"/>
                <a:gd name="T26" fmla="*/ 0 w 173"/>
                <a:gd name="T27" fmla="*/ 1 h 228"/>
                <a:gd name="T28" fmla="*/ 0 w 173"/>
                <a:gd name="T29" fmla="*/ 1 h 228"/>
                <a:gd name="T30" fmla="*/ 0 w 173"/>
                <a:gd name="T31" fmla="*/ 1 h 228"/>
                <a:gd name="T32" fmla="*/ 0 w 173"/>
                <a:gd name="T33" fmla="*/ 1 h 228"/>
                <a:gd name="T34" fmla="*/ 0 w 173"/>
                <a:gd name="T35" fmla="*/ 1 h 228"/>
                <a:gd name="T36" fmla="*/ 0 w 173"/>
                <a:gd name="T37" fmla="*/ 1 h 228"/>
                <a:gd name="T38" fmla="*/ 0 w 173"/>
                <a:gd name="T39" fmla="*/ 1 h 228"/>
                <a:gd name="T40" fmla="*/ 0 w 173"/>
                <a:gd name="T41" fmla="*/ 1 h 228"/>
                <a:gd name="T42" fmla="*/ 0 w 173"/>
                <a:gd name="T43" fmla="*/ 1 h 228"/>
                <a:gd name="T44" fmla="*/ 0 w 173"/>
                <a:gd name="T45" fmla="*/ 1 h 228"/>
                <a:gd name="T46" fmla="*/ 0 w 173"/>
                <a:gd name="T47" fmla="*/ 1 h 228"/>
                <a:gd name="T48" fmla="*/ 0 w 173"/>
                <a:gd name="T49" fmla="*/ 1 h 228"/>
                <a:gd name="T50" fmla="*/ 0 w 173"/>
                <a:gd name="T51" fmla="*/ 1 h 228"/>
                <a:gd name="T52" fmla="*/ 0 w 173"/>
                <a:gd name="T53" fmla="*/ 1 h 228"/>
                <a:gd name="T54" fmla="*/ 0 w 173"/>
                <a:gd name="T55" fmla="*/ 1 h 228"/>
                <a:gd name="T56" fmla="*/ 0 w 173"/>
                <a:gd name="T57" fmla="*/ 1 h 228"/>
                <a:gd name="T58" fmla="*/ 0 w 173"/>
                <a:gd name="T59" fmla="*/ 1 h 228"/>
                <a:gd name="T60" fmla="*/ 0 w 173"/>
                <a:gd name="T61" fmla="*/ 1 h 228"/>
                <a:gd name="T62" fmla="*/ 0 w 173"/>
                <a:gd name="T63" fmla="*/ 1 h 228"/>
                <a:gd name="T64" fmla="*/ 0 w 173"/>
                <a:gd name="T65" fmla="*/ 1 h 228"/>
                <a:gd name="T66" fmla="*/ 0 w 173"/>
                <a:gd name="T67" fmla="*/ 1 h 228"/>
                <a:gd name="T68" fmla="*/ 0 w 173"/>
                <a:gd name="T69" fmla="*/ 1 h 228"/>
                <a:gd name="T70" fmla="*/ 0 w 173"/>
                <a:gd name="T71" fmla="*/ 1 h 228"/>
                <a:gd name="T72" fmla="*/ 0 w 173"/>
                <a:gd name="T73" fmla="*/ 1 h 228"/>
                <a:gd name="T74" fmla="*/ 0 w 173"/>
                <a:gd name="T75" fmla="*/ 1 h 228"/>
                <a:gd name="T76" fmla="*/ 0 w 173"/>
                <a:gd name="T77" fmla="*/ 1 h 228"/>
                <a:gd name="T78" fmla="*/ 0 w 173"/>
                <a:gd name="T79" fmla="*/ 1 h 228"/>
                <a:gd name="T80" fmla="*/ 0 w 173"/>
                <a:gd name="T81" fmla="*/ 1 h 228"/>
                <a:gd name="T82" fmla="*/ 0 w 173"/>
                <a:gd name="T83" fmla="*/ 1 h 228"/>
                <a:gd name="T84" fmla="*/ 0 w 173"/>
                <a:gd name="T85" fmla="*/ 1 h 228"/>
                <a:gd name="T86" fmla="*/ 0 w 173"/>
                <a:gd name="T87" fmla="*/ 1 h 2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3"/>
                <a:gd name="T133" fmla="*/ 0 h 228"/>
                <a:gd name="T134" fmla="*/ 173 w 173"/>
                <a:gd name="T135" fmla="*/ 228 h 22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3" h="228">
                  <a:moveTo>
                    <a:pt x="103" y="114"/>
                  </a:moveTo>
                  <a:lnTo>
                    <a:pt x="171" y="114"/>
                  </a:lnTo>
                  <a:lnTo>
                    <a:pt x="171" y="97"/>
                  </a:lnTo>
                  <a:lnTo>
                    <a:pt x="97" y="97"/>
                  </a:lnTo>
                  <a:lnTo>
                    <a:pt x="97" y="54"/>
                  </a:lnTo>
                  <a:lnTo>
                    <a:pt x="159" y="54"/>
                  </a:lnTo>
                  <a:lnTo>
                    <a:pt x="159" y="36"/>
                  </a:lnTo>
                  <a:lnTo>
                    <a:pt x="97" y="36"/>
                  </a:lnTo>
                  <a:lnTo>
                    <a:pt x="97" y="0"/>
                  </a:lnTo>
                  <a:lnTo>
                    <a:pt x="76" y="0"/>
                  </a:lnTo>
                  <a:lnTo>
                    <a:pt x="76" y="36"/>
                  </a:lnTo>
                  <a:lnTo>
                    <a:pt x="14" y="36"/>
                  </a:lnTo>
                  <a:lnTo>
                    <a:pt x="14" y="54"/>
                  </a:lnTo>
                  <a:lnTo>
                    <a:pt x="76" y="54"/>
                  </a:lnTo>
                  <a:lnTo>
                    <a:pt x="76" y="97"/>
                  </a:lnTo>
                  <a:lnTo>
                    <a:pt x="3" y="97"/>
                  </a:lnTo>
                  <a:lnTo>
                    <a:pt x="3" y="114"/>
                  </a:lnTo>
                  <a:lnTo>
                    <a:pt x="70" y="114"/>
                  </a:lnTo>
                  <a:lnTo>
                    <a:pt x="54" y="135"/>
                  </a:lnTo>
                  <a:lnTo>
                    <a:pt x="38" y="155"/>
                  </a:lnTo>
                  <a:lnTo>
                    <a:pt x="19" y="174"/>
                  </a:lnTo>
                  <a:lnTo>
                    <a:pt x="0" y="192"/>
                  </a:lnTo>
                  <a:lnTo>
                    <a:pt x="11" y="208"/>
                  </a:lnTo>
                  <a:lnTo>
                    <a:pt x="29" y="192"/>
                  </a:lnTo>
                  <a:lnTo>
                    <a:pt x="46" y="173"/>
                  </a:lnTo>
                  <a:lnTo>
                    <a:pt x="62" y="154"/>
                  </a:lnTo>
                  <a:lnTo>
                    <a:pt x="76" y="133"/>
                  </a:lnTo>
                  <a:lnTo>
                    <a:pt x="76" y="228"/>
                  </a:lnTo>
                  <a:lnTo>
                    <a:pt x="97" y="228"/>
                  </a:lnTo>
                  <a:lnTo>
                    <a:pt x="97" y="133"/>
                  </a:lnTo>
                  <a:lnTo>
                    <a:pt x="111" y="154"/>
                  </a:lnTo>
                  <a:lnTo>
                    <a:pt x="127" y="173"/>
                  </a:lnTo>
                  <a:lnTo>
                    <a:pt x="144" y="192"/>
                  </a:lnTo>
                  <a:lnTo>
                    <a:pt x="162" y="208"/>
                  </a:lnTo>
                  <a:lnTo>
                    <a:pt x="173" y="192"/>
                  </a:lnTo>
                  <a:lnTo>
                    <a:pt x="154" y="174"/>
                  </a:lnTo>
                  <a:lnTo>
                    <a:pt x="136" y="155"/>
                  </a:lnTo>
                  <a:lnTo>
                    <a:pt x="119" y="135"/>
                  </a:lnTo>
                  <a:lnTo>
                    <a:pt x="103" y="1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1" name="Freeform 293"/>
            <p:cNvSpPr>
              <a:spLocks noChangeAspect="1"/>
            </p:cNvSpPr>
            <p:nvPr/>
          </p:nvSpPr>
          <p:spPr bwMode="auto">
            <a:xfrm>
              <a:off x="5103" y="435"/>
              <a:ext cx="89" cy="115"/>
            </a:xfrm>
            <a:custGeom>
              <a:avLst/>
              <a:gdLst>
                <a:gd name="T0" fmla="*/ 1 w 175"/>
                <a:gd name="T1" fmla="*/ 1 h 228"/>
                <a:gd name="T2" fmla="*/ 1 w 175"/>
                <a:gd name="T3" fmla="*/ 1 h 228"/>
                <a:gd name="T4" fmla="*/ 1 w 175"/>
                <a:gd name="T5" fmla="*/ 1 h 228"/>
                <a:gd name="T6" fmla="*/ 1 w 175"/>
                <a:gd name="T7" fmla="*/ 1 h 228"/>
                <a:gd name="T8" fmla="*/ 1 w 175"/>
                <a:gd name="T9" fmla="*/ 1 h 228"/>
                <a:gd name="T10" fmla="*/ 1 w 175"/>
                <a:gd name="T11" fmla="*/ 1 h 228"/>
                <a:gd name="T12" fmla="*/ 1 w 175"/>
                <a:gd name="T13" fmla="*/ 1 h 228"/>
                <a:gd name="T14" fmla="*/ 1 w 175"/>
                <a:gd name="T15" fmla="*/ 1 h 228"/>
                <a:gd name="T16" fmla="*/ 1 w 175"/>
                <a:gd name="T17" fmla="*/ 1 h 228"/>
                <a:gd name="T18" fmla="*/ 1 w 175"/>
                <a:gd name="T19" fmla="*/ 1 h 228"/>
                <a:gd name="T20" fmla="*/ 1 w 175"/>
                <a:gd name="T21" fmla="*/ 1 h 228"/>
                <a:gd name="T22" fmla="*/ 1 w 175"/>
                <a:gd name="T23" fmla="*/ 1 h 228"/>
                <a:gd name="T24" fmla="*/ 1 w 175"/>
                <a:gd name="T25" fmla="*/ 0 h 228"/>
                <a:gd name="T26" fmla="*/ 1 w 175"/>
                <a:gd name="T27" fmla="*/ 0 h 228"/>
                <a:gd name="T28" fmla="*/ 1 w 175"/>
                <a:gd name="T29" fmla="*/ 1 h 228"/>
                <a:gd name="T30" fmla="*/ 1 w 175"/>
                <a:gd name="T31" fmla="*/ 1 h 228"/>
                <a:gd name="T32" fmla="*/ 1 w 175"/>
                <a:gd name="T33" fmla="*/ 1 h 228"/>
                <a:gd name="T34" fmla="*/ 1 w 175"/>
                <a:gd name="T35" fmla="*/ 1 h 228"/>
                <a:gd name="T36" fmla="*/ 1 w 175"/>
                <a:gd name="T37" fmla="*/ 1 h 228"/>
                <a:gd name="T38" fmla="*/ 1 w 175"/>
                <a:gd name="T39" fmla="*/ 1 h 228"/>
                <a:gd name="T40" fmla="*/ 1 w 175"/>
                <a:gd name="T41" fmla="*/ 1 h 228"/>
                <a:gd name="T42" fmla="*/ 1 w 175"/>
                <a:gd name="T43" fmla="*/ 1 h 228"/>
                <a:gd name="T44" fmla="*/ 1 w 175"/>
                <a:gd name="T45" fmla="*/ 1 h 228"/>
                <a:gd name="T46" fmla="*/ 1 w 175"/>
                <a:gd name="T47" fmla="*/ 1 h 228"/>
                <a:gd name="T48" fmla="*/ 1 w 175"/>
                <a:gd name="T49" fmla="*/ 1 h 228"/>
                <a:gd name="T50" fmla="*/ 1 w 175"/>
                <a:gd name="T51" fmla="*/ 1 h 228"/>
                <a:gd name="T52" fmla="*/ 1 w 175"/>
                <a:gd name="T53" fmla="*/ 1 h 228"/>
                <a:gd name="T54" fmla="*/ 1 w 175"/>
                <a:gd name="T55" fmla="*/ 1 h 228"/>
                <a:gd name="T56" fmla="*/ 1 w 175"/>
                <a:gd name="T57" fmla="*/ 1 h 228"/>
                <a:gd name="T58" fmla="*/ 1 w 175"/>
                <a:gd name="T59" fmla="*/ 1 h 228"/>
                <a:gd name="T60" fmla="*/ 0 w 175"/>
                <a:gd name="T61" fmla="*/ 1 h 228"/>
                <a:gd name="T62" fmla="*/ 1 w 175"/>
                <a:gd name="T63" fmla="*/ 1 h 228"/>
                <a:gd name="T64" fmla="*/ 1 w 175"/>
                <a:gd name="T65" fmla="*/ 1 h 228"/>
                <a:gd name="T66" fmla="*/ 1 w 175"/>
                <a:gd name="T67" fmla="*/ 1 h 228"/>
                <a:gd name="T68" fmla="*/ 1 w 175"/>
                <a:gd name="T69" fmla="*/ 1 h 228"/>
                <a:gd name="T70" fmla="*/ 1 w 175"/>
                <a:gd name="T71" fmla="*/ 1 h 228"/>
                <a:gd name="T72" fmla="*/ 1 w 175"/>
                <a:gd name="T73" fmla="*/ 1 h 228"/>
                <a:gd name="T74" fmla="*/ 1 w 175"/>
                <a:gd name="T75" fmla="*/ 1 h 228"/>
                <a:gd name="T76" fmla="*/ 1 w 175"/>
                <a:gd name="T77" fmla="*/ 1 h 228"/>
                <a:gd name="T78" fmla="*/ 1 w 175"/>
                <a:gd name="T79" fmla="*/ 1 h 228"/>
                <a:gd name="T80" fmla="*/ 1 w 175"/>
                <a:gd name="T81" fmla="*/ 1 h 228"/>
                <a:gd name="T82" fmla="*/ 1 w 175"/>
                <a:gd name="T83" fmla="*/ 1 h 228"/>
                <a:gd name="T84" fmla="*/ 1 w 175"/>
                <a:gd name="T85" fmla="*/ 1 h 228"/>
                <a:gd name="T86" fmla="*/ 1 w 175"/>
                <a:gd name="T87" fmla="*/ 1 h 228"/>
                <a:gd name="T88" fmla="*/ 1 w 175"/>
                <a:gd name="T89" fmla="*/ 1 h 228"/>
                <a:gd name="T90" fmla="*/ 1 w 175"/>
                <a:gd name="T91" fmla="*/ 1 h 228"/>
                <a:gd name="T92" fmla="*/ 1 w 175"/>
                <a:gd name="T93" fmla="*/ 1 h 228"/>
                <a:gd name="T94" fmla="*/ 1 w 175"/>
                <a:gd name="T95" fmla="*/ 1 h 228"/>
                <a:gd name="T96" fmla="*/ 1 w 175"/>
                <a:gd name="T97" fmla="*/ 1 h 228"/>
                <a:gd name="T98" fmla="*/ 1 w 175"/>
                <a:gd name="T99" fmla="*/ 1 h 228"/>
                <a:gd name="T100" fmla="*/ 1 w 175"/>
                <a:gd name="T101" fmla="*/ 1 h 228"/>
                <a:gd name="T102" fmla="*/ 1 w 175"/>
                <a:gd name="T103" fmla="*/ 1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75"/>
                <a:gd name="T157" fmla="*/ 0 h 228"/>
                <a:gd name="T158" fmla="*/ 175 w 175"/>
                <a:gd name="T159" fmla="*/ 228 h 2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75" h="228">
                  <a:moveTo>
                    <a:pt x="108" y="125"/>
                  </a:moveTo>
                  <a:lnTo>
                    <a:pt x="172" y="125"/>
                  </a:lnTo>
                  <a:lnTo>
                    <a:pt x="172" y="108"/>
                  </a:lnTo>
                  <a:lnTo>
                    <a:pt x="143" y="108"/>
                  </a:lnTo>
                  <a:lnTo>
                    <a:pt x="143" y="63"/>
                  </a:lnTo>
                  <a:lnTo>
                    <a:pt x="124" y="63"/>
                  </a:lnTo>
                  <a:lnTo>
                    <a:pt x="124" y="108"/>
                  </a:lnTo>
                  <a:lnTo>
                    <a:pt x="97" y="108"/>
                  </a:lnTo>
                  <a:lnTo>
                    <a:pt x="97" y="46"/>
                  </a:lnTo>
                  <a:lnTo>
                    <a:pt x="164" y="46"/>
                  </a:lnTo>
                  <a:lnTo>
                    <a:pt x="164" y="30"/>
                  </a:lnTo>
                  <a:lnTo>
                    <a:pt x="97" y="30"/>
                  </a:lnTo>
                  <a:lnTo>
                    <a:pt x="97" y="0"/>
                  </a:lnTo>
                  <a:lnTo>
                    <a:pt x="78" y="0"/>
                  </a:lnTo>
                  <a:lnTo>
                    <a:pt x="78" y="30"/>
                  </a:lnTo>
                  <a:lnTo>
                    <a:pt x="12" y="30"/>
                  </a:lnTo>
                  <a:lnTo>
                    <a:pt x="12" y="46"/>
                  </a:lnTo>
                  <a:lnTo>
                    <a:pt x="78" y="46"/>
                  </a:lnTo>
                  <a:lnTo>
                    <a:pt x="78" y="108"/>
                  </a:lnTo>
                  <a:lnTo>
                    <a:pt x="50" y="108"/>
                  </a:lnTo>
                  <a:lnTo>
                    <a:pt x="50" y="63"/>
                  </a:lnTo>
                  <a:lnTo>
                    <a:pt x="32" y="63"/>
                  </a:lnTo>
                  <a:lnTo>
                    <a:pt x="32" y="108"/>
                  </a:lnTo>
                  <a:lnTo>
                    <a:pt x="4" y="108"/>
                  </a:lnTo>
                  <a:lnTo>
                    <a:pt x="4" y="125"/>
                  </a:lnTo>
                  <a:lnTo>
                    <a:pt x="67" y="125"/>
                  </a:lnTo>
                  <a:lnTo>
                    <a:pt x="51" y="144"/>
                  </a:lnTo>
                  <a:lnTo>
                    <a:pt x="35" y="162"/>
                  </a:lnTo>
                  <a:lnTo>
                    <a:pt x="18" y="179"/>
                  </a:lnTo>
                  <a:lnTo>
                    <a:pt x="0" y="195"/>
                  </a:lnTo>
                  <a:lnTo>
                    <a:pt x="12" y="211"/>
                  </a:lnTo>
                  <a:lnTo>
                    <a:pt x="29" y="195"/>
                  </a:lnTo>
                  <a:lnTo>
                    <a:pt x="46" y="176"/>
                  </a:lnTo>
                  <a:lnTo>
                    <a:pt x="64" y="157"/>
                  </a:lnTo>
                  <a:lnTo>
                    <a:pt x="78" y="138"/>
                  </a:lnTo>
                  <a:lnTo>
                    <a:pt x="78" y="228"/>
                  </a:lnTo>
                  <a:lnTo>
                    <a:pt x="97" y="228"/>
                  </a:lnTo>
                  <a:lnTo>
                    <a:pt x="97" y="138"/>
                  </a:lnTo>
                  <a:lnTo>
                    <a:pt x="112" y="157"/>
                  </a:lnTo>
                  <a:lnTo>
                    <a:pt x="129" y="176"/>
                  </a:lnTo>
                  <a:lnTo>
                    <a:pt x="147" y="195"/>
                  </a:lnTo>
                  <a:lnTo>
                    <a:pt x="164" y="211"/>
                  </a:lnTo>
                  <a:lnTo>
                    <a:pt x="175" y="195"/>
                  </a:lnTo>
                  <a:lnTo>
                    <a:pt x="158" y="179"/>
                  </a:lnTo>
                  <a:lnTo>
                    <a:pt x="140" y="162"/>
                  </a:lnTo>
                  <a:lnTo>
                    <a:pt x="124" y="144"/>
                  </a:lnTo>
                  <a:lnTo>
                    <a:pt x="108" y="1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2" name="Rectangle 294"/>
            <p:cNvSpPr>
              <a:spLocks noChangeAspect="1" noChangeArrowheads="1"/>
            </p:cNvSpPr>
            <p:nvPr/>
          </p:nvSpPr>
          <p:spPr bwMode="auto">
            <a:xfrm>
              <a:off x="5270" y="447"/>
              <a:ext cx="11" cy="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tx2"/>
                </a:buClr>
                <a:buFont typeface="Wingdings" pitchFamily="2" charset="2"/>
                <a:buNone/>
              </a:pPr>
              <a:endParaRPr lang="ja-JP" altLang="en-US" sz="140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3" name="Freeform 295"/>
            <p:cNvSpPr>
              <a:spLocks noChangeAspect="1"/>
            </p:cNvSpPr>
            <p:nvPr/>
          </p:nvSpPr>
          <p:spPr bwMode="auto">
            <a:xfrm>
              <a:off x="5213" y="439"/>
              <a:ext cx="52" cy="33"/>
            </a:xfrm>
            <a:custGeom>
              <a:avLst/>
              <a:gdLst>
                <a:gd name="T0" fmla="*/ 0 w 106"/>
                <a:gd name="T1" fmla="*/ 0 h 67"/>
                <a:gd name="T2" fmla="*/ 0 w 106"/>
                <a:gd name="T3" fmla="*/ 0 h 67"/>
                <a:gd name="T4" fmla="*/ 0 w 106"/>
                <a:gd name="T5" fmla="*/ 0 h 67"/>
                <a:gd name="T6" fmla="*/ 0 w 106"/>
                <a:gd name="T7" fmla="*/ 0 h 67"/>
                <a:gd name="T8" fmla="*/ 0 w 106"/>
                <a:gd name="T9" fmla="*/ 0 h 67"/>
                <a:gd name="T10" fmla="*/ 0 w 106"/>
                <a:gd name="T11" fmla="*/ 0 h 67"/>
                <a:gd name="T12" fmla="*/ 0 w 106"/>
                <a:gd name="T13" fmla="*/ 0 h 67"/>
                <a:gd name="T14" fmla="*/ 0 w 106"/>
                <a:gd name="T15" fmla="*/ 0 h 67"/>
                <a:gd name="T16" fmla="*/ 0 w 106"/>
                <a:gd name="T17" fmla="*/ 0 h 67"/>
                <a:gd name="T18" fmla="*/ 0 w 106"/>
                <a:gd name="T19" fmla="*/ 0 h 67"/>
                <a:gd name="T20" fmla="*/ 0 w 106"/>
                <a:gd name="T21" fmla="*/ 0 h 67"/>
                <a:gd name="T22" fmla="*/ 0 w 106"/>
                <a:gd name="T23" fmla="*/ 0 h 67"/>
                <a:gd name="T24" fmla="*/ 0 w 106"/>
                <a:gd name="T25" fmla="*/ 0 h 67"/>
                <a:gd name="T26" fmla="*/ 0 w 106"/>
                <a:gd name="T27" fmla="*/ 0 h 67"/>
                <a:gd name="T28" fmla="*/ 0 w 106"/>
                <a:gd name="T29" fmla="*/ 0 h 67"/>
                <a:gd name="T30" fmla="*/ 0 w 106"/>
                <a:gd name="T31" fmla="*/ 0 h 67"/>
                <a:gd name="T32" fmla="*/ 0 w 106"/>
                <a:gd name="T33" fmla="*/ 0 h 67"/>
                <a:gd name="T34" fmla="*/ 0 w 106"/>
                <a:gd name="T35" fmla="*/ 0 h 67"/>
                <a:gd name="T36" fmla="*/ 0 w 106"/>
                <a:gd name="T37" fmla="*/ 0 h 67"/>
                <a:gd name="T38" fmla="*/ 0 w 106"/>
                <a:gd name="T39" fmla="*/ 0 h 67"/>
                <a:gd name="T40" fmla="*/ 0 w 106"/>
                <a:gd name="T41" fmla="*/ 0 h 67"/>
                <a:gd name="T42" fmla="*/ 0 w 106"/>
                <a:gd name="T43" fmla="*/ 0 h 67"/>
                <a:gd name="T44" fmla="*/ 0 w 106"/>
                <a:gd name="T45" fmla="*/ 0 h 67"/>
                <a:gd name="T46" fmla="*/ 0 w 106"/>
                <a:gd name="T47" fmla="*/ 0 h 6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06"/>
                <a:gd name="T73" fmla="*/ 0 h 67"/>
                <a:gd name="T74" fmla="*/ 106 w 106"/>
                <a:gd name="T75" fmla="*/ 67 h 6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06" h="67">
                  <a:moveTo>
                    <a:pt x="70" y="8"/>
                  </a:moveTo>
                  <a:lnTo>
                    <a:pt x="70" y="8"/>
                  </a:lnTo>
                  <a:lnTo>
                    <a:pt x="65" y="2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49" y="3"/>
                  </a:lnTo>
                  <a:lnTo>
                    <a:pt x="44" y="8"/>
                  </a:lnTo>
                  <a:lnTo>
                    <a:pt x="24" y="30"/>
                  </a:lnTo>
                  <a:lnTo>
                    <a:pt x="0" y="51"/>
                  </a:lnTo>
                  <a:lnTo>
                    <a:pt x="9" y="67"/>
                  </a:lnTo>
                  <a:lnTo>
                    <a:pt x="35" y="43"/>
                  </a:lnTo>
                  <a:lnTo>
                    <a:pt x="57" y="17"/>
                  </a:lnTo>
                  <a:lnTo>
                    <a:pt x="74" y="35"/>
                  </a:lnTo>
                  <a:lnTo>
                    <a:pt x="97" y="56"/>
                  </a:lnTo>
                  <a:lnTo>
                    <a:pt x="106" y="41"/>
                  </a:lnTo>
                  <a:lnTo>
                    <a:pt x="89" y="25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4" name="Freeform 296"/>
            <p:cNvSpPr>
              <a:spLocks noChangeAspect="1"/>
            </p:cNvSpPr>
            <p:nvPr/>
          </p:nvSpPr>
          <p:spPr bwMode="auto">
            <a:xfrm>
              <a:off x="5278" y="440"/>
              <a:ext cx="22" cy="105"/>
            </a:xfrm>
            <a:custGeom>
              <a:avLst/>
              <a:gdLst>
                <a:gd name="T0" fmla="*/ 1 w 42"/>
                <a:gd name="T1" fmla="*/ 0 h 213"/>
                <a:gd name="T2" fmla="*/ 1 w 42"/>
                <a:gd name="T3" fmla="*/ 0 h 213"/>
                <a:gd name="T4" fmla="*/ 1 w 42"/>
                <a:gd name="T5" fmla="*/ 0 h 213"/>
                <a:gd name="T6" fmla="*/ 1 w 42"/>
                <a:gd name="T7" fmla="*/ 0 h 213"/>
                <a:gd name="T8" fmla="*/ 1 w 42"/>
                <a:gd name="T9" fmla="*/ 0 h 213"/>
                <a:gd name="T10" fmla="*/ 1 w 42"/>
                <a:gd name="T11" fmla="*/ 0 h 213"/>
                <a:gd name="T12" fmla="*/ 0 w 42"/>
                <a:gd name="T13" fmla="*/ 0 h 213"/>
                <a:gd name="T14" fmla="*/ 0 w 42"/>
                <a:gd name="T15" fmla="*/ 0 h 213"/>
                <a:gd name="T16" fmla="*/ 1 w 42"/>
                <a:gd name="T17" fmla="*/ 0 h 213"/>
                <a:gd name="T18" fmla="*/ 1 w 42"/>
                <a:gd name="T19" fmla="*/ 0 h 213"/>
                <a:gd name="T20" fmla="*/ 1 w 42"/>
                <a:gd name="T21" fmla="*/ 0 h 213"/>
                <a:gd name="T22" fmla="*/ 1 w 42"/>
                <a:gd name="T23" fmla="*/ 0 h 213"/>
                <a:gd name="T24" fmla="*/ 1 w 42"/>
                <a:gd name="T25" fmla="*/ 0 h 213"/>
                <a:gd name="T26" fmla="*/ 1 w 42"/>
                <a:gd name="T27" fmla="*/ 0 h 213"/>
                <a:gd name="T28" fmla="*/ 1 w 42"/>
                <a:gd name="T29" fmla="*/ 0 h 213"/>
                <a:gd name="T30" fmla="*/ 1 w 42"/>
                <a:gd name="T31" fmla="*/ 0 h 2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2"/>
                <a:gd name="T49" fmla="*/ 0 h 213"/>
                <a:gd name="T50" fmla="*/ 42 w 42"/>
                <a:gd name="T51" fmla="*/ 213 h 21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2" h="213">
                  <a:moveTo>
                    <a:pt x="23" y="0"/>
                  </a:moveTo>
                  <a:lnTo>
                    <a:pt x="23" y="189"/>
                  </a:lnTo>
                  <a:lnTo>
                    <a:pt x="21" y="194"/>
                  </a:lnTo>
                  <a:lnTo>
                    <a:pt x="19" y="196"/>
                  </a:lnTo>
                  <a:lnTo>
                    <a:pt x="16" y="196"/>
                  </a:lnTo>
                  <a:lnTo>
                    <a:pt x="0" y="196"/>
                  </a:lnTo>
                  <a:lnTo>
                    <a:pt x="0" y="213"/>
                  </a:lnTo>
                  <a:lnTo>
                    <a:pt x="23" y="213"/>
                  </a:lnTo>
                  <a:lnTo>
                    <a:pt x="30" y="213"/>
                  </a:lnTo>
                  <a:lnTo>
                    <a:pt x="37" y="208"/>
                  </a:lnTo>
                  <a:lnTo>
                    <a:pt x="40" y="202"/>
                  </a:lnTo>
                  <a:lnTo>
                    <a:pt x="42" y="194"/>
                  </a:lnTo>
                  <a:lnTo>
                    <a:pt x="4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5" name="Freeform 297"/>
            <p:cNvSpPr>
              <a:spLocks noChangeAspect="1" noEditPoints="1"/>
            </p:cNvSpPr>
            <p:nvPr/>
          </p:nvSpPr>
          <p:spPr bwMode="auto">
            <a:xfrm>
              <a:off x="5213" y="458"/>
              <a:ext cx="52" cy="86"/>
            </a:xfrm>
            <a:custGeom>
              <a:avLst/>
              <a:gdLst>
                <a:gd name="T0" fmla="*/ 1 w 102"/>
                <a:gd name="T1" fmla="*/ 0 h 173"/>
                <a:gd name="T2" fmla="*/ 1 w 102"/>
                <a:gd name="T3" fmla="*/ 0 h 173"/>
                <a:gd name="T4" fmla="*/ 1 w 102"/>
                <a:gd name="T5" fmla="*/ 0 h 173"/>
                <a:gd name="T6" fmla="*/ 1 w 102"/>
                <a:gd name="T7" fmla="*/ 0 h 173"/>
                <a:gd name="T8" fmla="*/ 1 w 102"/>
                <a:gd name="T9" fmla="*/ 0 h 173"/>
                <a:gd name="T10" fmla="*/ 1 w 102"/>
                <a:gd name="T11" fmla="*/ 0 h 173"/>
                <a:gd name="T12" fmla="*/ 1 w 102"/>
                <a:gd name="T13" fmla="*/ 0 h 173"/>
                <a:gd name="T14" fmla="*/ 1 w 102"/>
                <a:gd name="T15" fmla="*/ 0 h 173"/>
                <a:gd name="T16" fmla="*/ 1 w 102"/>
                <a:gd name="T17" fmla="*/ 0 h 173"/>
                <a:gd name="T18" fmla="*/ 1 w 102"/>
                <a:gd name="T19" fmla="*/ 0 h 173"/>
                <a:gd name="T20" fmla="*/ 1 w 102"/>
                <a:gd name="T21" fmla="*/ 0 h 173"/>
                <a:gd name="T22" fmla="*/ 1 w 102"/>
                <a:gd name="T23" fmla="*/ 0 h 173"/>
                <a:gd name="T24" fmla="*/ 1 w 102"/>
                <a:gd name="T25" fmla="*/ 0 h 173"/>
                <a:gd name="T26" fmla="*/ 1 w 102"/>
                <a:gd name="T27" fmla="*/ 0 h 173"/>
                <a:gd name="T28" fmla="*/ 1 w 102"/>
                <a:gd name="T29" fmla="*/ 0 h 173"/>
                <a:gd name="T30" fmla="*/ 1 w 102"/>
                <a:gd name="T31" fmla="*/ 0 h 173"/>
                <a:gd name="T32" fmla="*/ 1 w 102"/>
                <a:gd name="T33" fmla="*/ 0 h 173"/>
                <a:gd name="T34" fmla="*/ 1 w 102"/>
                <a:gd name="T35" fmla="*/ 0 h 173"/>
                <a:gd name="T36" fmla="*/ 1 w 102"/>
                <a:gd name="T37" fmla="*/ 0 h 173"/>
                <a:gd name="T38" fmla="*/ 1 w 102"/>
                <a:gd name="T39" fmla="*/ 0 h 173"/>
                <a:gd name="T40" fmla="*/ 1 w 102"/>
                <a:gd name="T41" fmla="*/ 0 h 173"/>
                <a:gd name="T42" fmla="*/ 1 w 102"/>
                <a:gd name="T43" fmla="*/ 0 h 173"/>
                <a:gd name="T44" fmla="*/ 1 w 102"/>
                <a:gd name="T45" fmla="*/ 0 h 173"/>
                <a:gd name="T46" fmla="*/ 1 w 102"/>
                <a:gd name="T47" fmla="*/ 0 h 173"/>
                <a:gd name="T48" fmla="*/ 1 w 102"/>
                <a:gd name="T49" fmla="*/ 0 h 173"/>
                <a:gd name="T50" fmla="*/ 1 w 102"/>
                <a:gd name="T51" fmla="*/ 0 h 173"/>
                <a:gd name="T52" fmla="*/ 1 w 102"/>
                <a:gd name="T53" fmla="*/ 0 h 173"/>
                <a:gd name="T54" fmla="*/ 1 w 102"/>
                <a:gd name="T55" fmla="*/ 0 h 173"/>
                <a:gd name="T56" fmla="*/ 1 w 102"/>
                <a:gd name="T57" fmla="*/ 0 h 173"/>
                <a:gd name="T58" fmla="*/ 1 w 102"/>
                <a:gd name="T59" fmla="*/ 0 h 173"/>
                <a:gd name="T60" fmla="*/ 1 w 102"/>
                <a:gd name="T61" fmla="*/ 0 h 173"/>
                <a:gd name="T62" fmla="*/ 1 w 102"/>
                <a:gd name="T63" fmla="*/ 0 h 173"/>
                <a:gd name="T64" fmla="*/ 1 w 102"/>
                <a:gd name="T65" fmla="*/ 0 h 173"/>
                <a:gd name="T66" fmla="*/ 1 w 102"/>
                <a:gd name="T67" fmla="*/ 0 h 173"/>
                <a:gd name="T68" fmla="*/ 1 w 102"/>
                <a:gd name="T69" fmla="*/ 0 h 173"/>
                <a:gd name="T70" fmla="*/ 1 w 102"/>
                <a:gd name="T71" fmla="*/ 0 h 173"/>
                <a:gd name="T72" fmla="*/ 1 w 102"/>
                <a:gd name="T73" fmla="*/ 0 h 173"/>
                <a:gd name="T74" fmla="*/ 1 w 102"/>
                <a:gd name="T75" fmla="*/ 0 h 173"/>
                <a:gd name="T76" fmla="*/ 1 w 102"/>
                <a:gd name="T77" fmla="*/ 0 h 173"/>
                <a:gd name="T78" fmla="*/ 1 w 102"/>
                <a:gd name="T79" fmla="*/ 0 h 173"/>
                <a:gd name="T80" fmla="*/ 1 w 102"/>
                <a:gd name="T81" fmla="*/ 0 h 173"/>
                <a:gd name="T82" fmla="*/ 1 w 102"/>
                <a:gd name="T83" fmla="*/ 0 h 173"/>
                <a:gd name="T84" fmla="*/ 1 w 102"/>
                <a:gd name="T85" fmla="*/ 0 h 173"/>
                <a:gd name="T86" fmla="*/ 1 w 102"/>
                <a:gd name="T87" fmla="*/ 0 h 173"/>
                <a:gd name="T88" fmla="*/ 1 w 102"/>
                <a:gd name="T89" fmla="*/ 0 h 173"/>
                <a:gd name="T90" fmla="*/ 1 w 102"/>
                <a:gd name="T91" fmla="*/ 0 h 173"/>
                <a:gd name="T92" fmla="*/ 1 w 102"/>
                <a:gd name="T93" fmla="*/ 0 h 173"/>
                <a:gd name="T94" fmla="*/ 1 w 102"/>
                <a:gd name="T95" fmla="*/ 0 h 17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2"/>
                <a:gd name="T145" fmla="*/ 0 h 173"/>
                <a:gd name="T146" fmla="*/ 102 w 102"/>
                <a:gd name="T147" fmla="*/ 173 h 17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2" h="173">
                  <a:moveTo>
                    <a:pt x="88" y="114"/>
                  </a:moveTo>
                  <a:lnTo>
                    <a:pt x="40" y="114"/>
                  </a:lnTo>
                  <a:lnTo>
                    <a:pt x="35" y="116"/>
                  </a:lnTo>
                  <a:lnTo>
                    <a:pt x="30" y="117"/>
                  </a:lnTo>
                  <a:lnTo>
                    <a:pt x="32" y="100"/>
                  </a:lnTo>
                  <a:lnTo>
                    <a:pt x="84" y="100"/>
                  </a:lnTo>
                  <a:lnTo>
                    <a:pt x="89" y="100"/>
                  </a:lnTo>
                  <a:lnTo>
                    <a:pt x="94" y="97"/>
                  </a:lnTo>
                  <a:lnTo>
                    <a:pt x="96" y="92"/>
                  </a:lnTo>
                  <a:lnTo>
                    <a:pt x="97" y="87"/>
                  </a:lnTo>
                  <a:lnTo>
                    <a:pt x="97" y="38"/>
                  </a:lnTo>
                  <a:lnTo>
                    <a:pt x="96" y="31"/>
                  </a:lnTo>
                  <a:lnTo>
                    <a:pt x="94" y="27"/>
                  </a:lnTo>
                  <a:lnTo>
                    <a:pt x="89" y="25"/>
                  </a:lnTo>
                  <a:lnTo>
                    <a:pt x="84" y="24"/>
                  </a:lnTo>
                  <a:lnTo>
                    <a:pt x="65" y="24"/>
                  </a:lnTo>
                  <a:lnTo>
                    <a:pt x="65" y="0"/>
                  </a:lnTo>
                  <a:lnTo>
                    <a:pt x="48" y="0"/>
                  </a:lnTo>
                  <a:lnTo>
                    <a:pt x="48" y="24"/>
                  </a:lnTo>
                  <a:lnTo>
                    <a:pt x="27" y="24"/>
                  </a:lnTo>
                  <a:lnTo>
                    <a:pt x="23" y="25"/>
                  </a:lnTo>
                  <a:lnTo>
                    <a:pt x="18" y="27"/>
                  </a:lnTo>
                  <a:lnTo>
                    <a:pt x="16" y="31"/>
                  </a:lnTo>
                  <a:lnTo>
                    <a:pt x="15" y="38"/>
                  </a:lnTo>
                  <a:lnTo>
                    <a:pt x="15" y="79"/>
                  </a:lnTo>
                  <a:lnTo>
                    <a:pt x="15" y="105"/>
                  </a:lnTo>
                  <a:lnTo>
                    <a:pt x="11" y="125"/>
                  </a:lnTo>
                  <a:lnTo>
                    <a:pt x="7" y="143"/>
                  </a:lnTo>
                  <a:lnTo>
                    <a:pt x="0" y="160"/>
                  </a:lnTo>
                  <a:lnTo>
                    <a:pt x="15" y="170"/>
                  </a:lnTo>
                  <a:lnTo>
                    <a:pt x="21" y="154"/>
                  </a:lnTo>
                  <a:lnTo>
                    <a:pt x="27" y="138"/>
                  </a:lnTo>
                  <a:lnTo>
                    <a:pt x="27" y="160"/>
                  </a:lnTo>
                  <a:lnTo>
                    <a:pt x="27" y="166"/>
                  </a:lnTo>
                  <a:lnTo>
                    <a:pt x="30" y="170"/>
                  </a:lnTo>
                  <a:lnTo>
                    <a:pt x="34" y="173"/>
                  </a:lnTo>
                  <a:lnTo>
                    <a:pt x="40" y="173"/>
                  </a:lnTo>
                  <a:lnTo>
                    <a:pt x="88" y="173"/>
                  </a:lnTo>
                  <a:lnTo>
                    <a:pt x="94" y="173"/>
                  </a:lnTo>
                  <a:lnTo>
                    <a:pt x="97" y="170"/>
                  </a:lnTo>
                  <a:lnTo>
                    <a:pt x="100" y="166"/>
                  </a:lnTo>
                  <a:lnTo>
                    <a:pt x="102" y="160"/>
                  </a:lnTo>
                  <a:lnTo>
                    <a:pt x="102" y="128"/>
                  </a:lnTo>
                  <a:lnTo>
                    <a:pt x="100" y="122"/>
                  </a:lnTo>
                  <a:lnTo>
                    <a:pt x="97" y="117"/>
                  </a:lnTo>
                  <a:lnTo>
                    <a:pt x="94" y="116"/>
                  </a:lnTo>
                  <a:lnTo>
                    <a:pt x="88" y="114"/>
                  </a:lnTo>
                  <a:close/>
                  <a:moveTo>
                    <a:pt x="75" y="85"/>
                  </a:moveTo>
                  <a:lnTo>
                    <a:pt x="32" y="85"/>
                  </a:lnTo>
                  <a:lnTo>
                    <a:pt x="32" y="68"/>
                  </a:lnTo>
                  <a:lnTo>
                    <a:pt x="78" y="68"/>
                  </a:lnTo>
                  <a:lnTo>
                    <a:pt x="78" y="81"/>
                  </a:lnTo>
                  <a:lnTo>
                    <a:pt x="78" y="84"/>
                  </a:lnTo>
                  <a:lnTo>
                    <a:pt x="75" y="85"/>
                  </a:lnTo>
                  <a:close/>
                  <a:moveTo>
                    <a:pt x="37" y="38"/>
                  </a:moveTo>
                  <a:lnTo>
                    <a:pt x="75" y="38"/>
                  </a:lnTo>
                  <a:lnTo>
                    <a:pt x="78" y="39"/>
                  </a:lnTo>
                  <a:lnTo>
                    <a:pt x="78" y="43"/>
                  </a:lnTo>
                  <a:lnTo>
                    <a:pt x="78" y="54"/>
                  </a:lnTo>
                  <a:lnTo>
                    <a:pt x="32" y="54"/>
                  </a:lnTo>
                  <a:lnTo>
                    <a:pt x="32" y="43"/>
                  </a:lnTo>
                  <a:lnTo>
                    <a:pt x="34" y="39"/>
                  </a:lnTo>
                  <a:lnTo>
                    <a:pt x="37" y="38"/>
                  </a:lnTo>
                  <a:close/>
                  <a:moveTo>
                    <a:pt x="83" y="154"/>
                  </a:moveTo>
                  <a:lnTo>
                    <a:pt x="83" y="154"/>
                  </a:lnTo>
                  <a:lnTo>
                    <a:pt x="83" y="157"/>
                  </a:lnTo>
                  <a:lnTo>
                    <a:pt x="80" y="157"/>
                  </a:lnTo>
                  <a:lnTo>
                    <a:pt x="48" y="157"/>
                  </a:lnTo>
                  <a:lnTo>
                    <a:pt x="45" y="157"/>
                  </a:lnTo>
                  <a:lnTo>
                    <a:pt x="45" y="154"/>
                  </a:lnTo>
                  <a:lnTo>
                    <a:pt x="45" y="133"/>
                  </a:lnTo>
                  <a:lnTo>
                    <a:pt x="45" y="130"/>
                  </a:lnTo>
                  <a:lnTo>
                    <a:pt x="48" y="128"/>
                  </a:lnTo>
                  <a:lnTo>
                    <a:pt x="80" y="128"/>
                  </a:lnTo>
                  <a:lnTo>
                    <a:pt x="83" y="130"/>
                  </a:lnTo>
                  <a:lnTo>
                    <a:pt x="83" y="133"/>
                  </a:lnTo>
                  <a:lnTo>
                    <a:pt x="83" y="1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6" name="Freeform 298"/>
            <p:cNvSpPr>
              <a:spLocks noChangeAspect="1" noEditPoints="1"/>
            </p:cNvSpPr>
            <p:nvPr/>
          </p:nvSpPr>
          <p:spPr bwMode="auto">
            <a:xfrm>
              <a:off x="5323" y="440"/>
              <a:ext cx="88" cy="107"/>
            </a:xfrm>
            <a:custGeom>
              <a:avLst/>
              <a:gdLst>
                <a:gd name="T0" fmla="*/ 1 w 176"/>
                <a:gd name="T1" fmla="*/ 0 h 215"/>
                <a:gd name="T2" fmla="*/ 1 w 176"/>
                <a:gd name="T3" fmla="*/ 0 h 215"/>
                <a:gd name="T4" fmla="*/ 1 w 176"/>
                <a:gd name="T5" fmla="*/ 0 h 215"/>
                <a:gd name="T6" fmla="*/ 1 w 176"/>
                <a:gd name="T7" fmla="*/ 0 h 215"/>
                <a:gd name="T8" fmla="*/ 1 w 176"/>
                <a:gd name="T9" fmla="*/ 0 h 215"/>
                <a:gd name="T10" fmla="*/ 1 w 176"/>
                <a:gd name="T11" fmla="*/ 0 h 215"/>
                <a:gd name="T12" fmla="*/ 1 w 176"/>
                <a:gd name="T13" fmla="*/ 0 h 215"/>
                <a:gd name="T14" fmla="*/ 1 w 176"/>
                <a:gd name="T15" fmla="*/ 0 h 215"/>
                <a:gd name="T16" fmla="*/ 1 w 176"/>
                <a:gd name="T17" fmla="*/ 0 h 215"/>
                <a:gd name="T18" fmla="*/ 1 w 176"/>
                <a:gd name="T19" fmla="*/ 0 h 215"/>
                <a:gd name="T20" fmla="*/ 1 w 176"/>
                <a:gd name="T21" fmla="*/ 0 h 215"/>
                <a:gd name="T22" fmla="*/ 1 w 176"/>
                <a:gd name="T23" fmla="*/ 0 h 215"/>
                <a:gd name="T24" fmla="*/ 1 w 176"/>
                <a:gd name="T25" fmla="*/ 0 h 215"/>
                <a:gd name="T26" fmla="*/ 1 w 176"/>
                <a:gd name="T27" fmla="*/ 0 h 215"/>
                <a:gd name="T28" fmla="*/ 1 w 176"/>
                <a:gd name="T29" fmla="*/ 0 h 215"/>
                <a:gd name="T30" fmla="*/ 1 w 176"/>
                <a:gd name="T31" fmla="*/ 0 h 215"/>
                <a:gd name="T32" fmla="*/ 1 w 176"/>
                <a:gd name="T33" fmla="*/ 0 h 215"/>
                <a:gd name="T34" fmla="*/ 1 w 176"/>
                <a:gd name="T35" fmla="*/ 0 h 215"/>
                <a:gd name="T36" fmla="*/ 1 w 176"/>
                <a:gd name="T37" fmla="*/ 0 h 215"/>
                <a:gd name="T38" fmla="*/ 1 w 176"/>
                <a:gd name="T39" fmla="*/ 0 h 215"/>
                <a:gd name="T40" fmla="*/ 1 w 176"/>
                <a:gd name="T41" fmla="*/ 0 h 215"/>
                <a:gd name="T42" fmla="*/ 1 w 176"/>
                <a:gd name="T43" fmla="*/ 0 h 215"/>
                <a:gd name="T44" fmla="*/ 1 w 176"/>
                <a:gd name="T45" fmla="*/ 0 h 215"/>
                <a:gd name="T46" fmla="*/ 1 w 176"/>
                <a:gd name="T47" fmla="*/ 0 h 215"/>
                <a:gd name="T48" fmla="*/ 1 w 176"/>
                <a:gd name="T49" fmla="*/ 0 h 215"/>
                <a:gd name="T50" fmla="*/ 1 w 176"/>
                <a:gd name="T51" fmla="*/ 0 h 215"/>
                <a:gd name="T52" fmla="*/ 1 w 176"/>
                <a:gd name="T53" fmla="*/ 0 h 215"/>
                <a:gd name="T54" fmla="*/ 1 w 176"/>
                <a:gd name="T55" fmla="*/ 0 h 215"/>
                <a:gd name="T56" fmla="*/ 1 w 176"/>
                <a:gd name="T57" fmla="*/ 0 h 215"/>
                <a:gd name="T58" fmla="*/ 1 w 176"/>
                <a:gd name="T59" fmla="*/ 0 h 215"/>
                <a:gd name="T60" fmla="*/ 1 w 176"/>
                <a:gd name="T61" fmla="*/ 0 h 215"/>
                <a:gd name="T62" fmla="*/ 1 w 176"/>
                <a:gd name="T63" fmla="*/ 0 h 215"/>
                <a:gd name="T64" fmla="*/ 1 w 176"/>
                <a:gd name="T65" fmla="*/ 0 h 215"/>
                <a:gd name="T66" fmla="*/ 1 w 176"/>
                <a:gd name="T67" fmla="*/ 0 h 215"/>
                <a:gd name="T68" fmla="*/ 1 w 176"/>
                <a:gd name="T69" fmla="*/ 0 h 215"/>
                <a:gd name="T70" fmla="*/ 1 w 176"/>
                <a:gd name="T71" fmla="*/ 0 h 215"/>
                <a:gd name="T72" fmla="*/ 1 w 176"/>
                <a:gd name="T73" fmla="*/ 0 h 215"/>
                <a:gd name="T74" fmla="*/ 1 w 176"/>
                <a:gd name="T75" fmla="*/ 0 h 215"/>
                <a:gd name="T76" fmla="*/ 1 w 176"/>
                <a:gd name="T77" fmla="*/ 0 h 215"/>
                <a:gd name="T78" fmla="*/ 1 w 176"/>
                <a:gd name="T79" fmla="*/ 0 h 215"/>
                <a:gd name="T80" fmla="*/ 1 w 176"/>
                <a:gd name="T81" fmla="*/ 0 h 215"/>
                <a:gd name="T82" fmla="*/ 1 w 176"/>
                <a:gd name="T83" fmla="*/ 0 h 215"/>
                <a:gd name="T84" fmla="*/ 1 w 176"/>
                <a:gd name="T85" fmla="*/ 0 h 215"/>
                <a:gd name="T86" fmla="*/ 1 w 176"/>
                <a:gd name="T87" fmla="*/ 0 h 215"/>
                <a:gd name="T88" fmla="*/ 1 w 176"/>
                <a:gd name="T89" fmla="*/ 0 h 215"/>
                <a:gd name="T90" fmla="*/ 1 w 176"/>
                <a:gd name="T91" fmla="*/ 0 h 215"/>
                <a:gd name="T92" fmla="*/ 1 w 176"/>
                <a:gd name="T93" fmla="*/ 0 h 215"/>
                <a:gd name="T94" fmla="*/ 1 w 176"/>
                <a:gd name="T95" fmla="*/ 0 h 215"/>
                <a:gd name="T96" fmla="*/ 1 w 176"/>
                <a:gd name="T97" fmla="*/ 0 h 215"/>
                <a:gd name="T98" fmla="*/ 1 w 176"/>
                <a:gd name="T99" fmla="*/ 0 h 215"/>
                <a:gd name="T100" fmla="*/ 1 w 176"/>
                <a:gd name="T101" fmla="*/ 0 h 215"/>
                <a:gd name="T102" fmla="*/ 1 w 176"/>
                <a:gd name="T103" fmla="*/ 0 h 215"/>
                <a:gd name="T104" fmla="*/ 1 w 176"/>
                <a:gd name="T105" fmla="*/ 0 h 215"/>
                <a:gd name="T106" fmla="*/ 1 w 176"/>
                <a:gd name="T107" fmla="*/ 0 h 215"/>
                <a:gd name="T108" fmla="*/ 1 w 176"/>
                <a:gd name="T109" fmla="*/ 0 h 215"/>
                <a:gd name="T110" fmla="*/ 1 w 176"/>
                <a:gd name="T111" fmla="*/ 0 h 215"/>
                <a:gd name="T112" fmla="*/ 1 w 176"/>
                <a:gd name="T113" fmla="*/ 0 h 215"/>
                <a:gd name="T114" fmla="*/ 1 w 176"/>
                <a:gd name="T115" fmla="*/ 0 h 215"/>
                <a:gd name="T116" fmla="*/ 1 w 176"/>
                <a:gd name="T117" fmla="*/ 0 h 215"/>
                <a:gd name="T118" fmla="*/ 1 w 176"/>
                <a:gd name="T119" fmla="*/ 0 h 215"/>
                <a:gd name="T120" fmla="*/ 1 w 176"/>
                <a:gd name="T121" fmla="*/ 0 h 215"/>
                <a:gd name="T122" fmla="*/ 1 w 176"/>
                <a:gd name="T123" fmla="*/ 0 h 215"/>
                <a:gd name="T124" fmla="*/ 1 w 176"/>
                <a:gd name="T125" fmla="*/ 0 h 2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6"/>
                <a:gd name="T190" fmla="*/ 0 h 215"/>
                <a:gd name="T191" fmla="*/ 176 w 176"/>
                <a:gd name="T192" fmla="*/ 215 h 2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6" h="215">
                  <a:moveTo>
                    <a:pt x="155" y="184"/>
                  </a:moveTo>
                  <a:lnTo>
                    <a:pt x="155" y="184"/>
                  </a:lnTo>
                  <a:lnTo>
                    <a:pt x="154" y="189"/>
                  </a:lnTo>
                  <a:lnTo>
                    <a:pt x="152" y="192"/>
                  </a:lnTo>
                  <a:lnTo>
                    <a:pt x="151" y="196"/>
                  </a:lnTo>
                  <a:lnTo>
                    <a:pt x="146" y="196"/>
                  </a:lnTo>
                  <a:lnTo>
                    <a:pt x="136" y="196"/>
                  </a:lnTo>
                  <a:lnTo>
                    <a:pt x="127" y="196"/>
                  </a:lnTo>
                  <a:lnTo>
                    <a:pt x="122" y="196"/>
                  </a:lnTo>
                  <a:lnTo>
                    <a:pt x="120" y="192"/>
                  </a:lnTo>
                  <a:lnTo>
                    <a:pt x="119" y="189"/>
                  </a:lnTo>
                  <a:lnTo>
                    <a:pt x="117" y="184"/>
                  </a:lnTo>
                  <a:lnTo>
                    <a:pt x="117" y="142"/>
                  </a:lnTo>
                  <a:lnTo>
                    <a:pt x="166" y="142"/>
                  </a:lnTo>
                  <a:lnTo>
                    <a:pt x="166" y="126"/>
                  </a:lnTo>
                  <a:lnTo>
                    <a:pt x="117" y="126"/>
                  </a:lnTo>
                  <a:lnTo>
                    <a:pt x="117" y="86"/>
                  </a:lnTo>
                  <a:lnTo>
                    <a:pt x="139" y="86"/>
                  </a:lnTo>
                  <a:lnTo>
                    <a:pt x="139" y="75"/>
                  </a:lnTo>
                  <a:lnTo>
                    <a:pt x="166" y="95"/>
                  </a:lnTo>
                  <a:lnTo>
                    <a:pt x="176" y="78"/>
                  </a:lnTo>
                  <a:lnTo>
                    <a:pt x="159" y="68"/>
                  </a:lnTo>
                  <a:lnTo>
                    <a:pt x="144" y="56"/>
                  </a:lnTo>
                  <a:lnTo>
                    <a:pt x="165" y="34"/>
                  </a:lnTo>
                  <a:lnTo>
                    <a:pt x="152" y="22"/>
                  </a:lnTo>
                  <a:lnTo>
                    <a:pt x="132" y="45"/>
                  </a:lnTo>
                  <a:lnTo>
                    <a:pt x="119" y="34"/>
                  </a:lnTo>
                  <a:lnTo>
                    <a:pt x="139" y="11"/>
                  </a:lnTo>
                  <a:lnTo>
                    <a:pt x="127" y="0"/>
                  </a:lnTo>
                  <a:lnTo>
                    <a:pt x="108" y="22"/>
                  </a:lnTo>
                  <a:lnTo>
                    <a:pt x="98" y="11"/>
                  </a:lnTo>
                  <a:lnTo>
                    <a:pt x="95" y="7"/>
                  </a:lnTo>
                  <a:lnTo>
                    <a:pt x="90" y="3"/>
                  </a:lnTo>
                  <a:lnTo>
                    <a:pt x="85" y="3"/>
                  </a:lnTo>
                  <a:lnTo>
                    <a:pt x="79" y="2"/>
                  </a:lnTo>
                  <a:lnTo>
                    <a:pt x="32" y="2"/>
                  </a:lnTo>
                  <a:lnTo>
                    <a:pt x="32" y="18"/>
                  </a:lnTo>
                  <a:lnTo>
                    <a:pt x="70" y="18"/>
                  </a:lnTo>
                  <a:lnTo>
                    <a:pt x="57" y="32"/>
                  </a:lnTo>
                  <a:lnTo>
                    <a:pt x="43" y="46"/>
                  </a:lnTo>
                  <a:lnTo>
                    <a:pt x="24" y="22"/>
                  </a:lnTo>
                  <a:lnTo>
                    <a:pt x="11" y="34"/>
                  </a:lnTo>
                  <a:lnTo>
                    <a:pt x="30" y="57"/>
                  </a:lnTo>
                  <a:lnTo>
                    <a:pt x="14" y="68"/>
                  </a:lnTo>
                  <a:lnTo>
                    <a:pt x="0" y="78"/>
                  </a:lnTo>
                  <a:lnTo>
                    <a:pt x="8" y="95"/>
                  </a:lnTo>
                  <a:lnTo>
                    <a:pt x="35" y="75"/>
                  </a:lnTo>
                  <a:lnTo>
                    <a:pt x="35" y="86"/>
                  </a:lnTo>
                  <a:lnTo>
                    <a:pt x="54" y="86"/>
                  </a:lnTo>
                  <a:lnTo>
                    <a:pt x="54" y="95"/>
                  </a:lnTo>
                  <a:lnTo>
                    <a:pt x="52" y="126"/>
                  </a:lnTo>
                  <a:lnTo>
                    <a:pt x="8" y="126"/>
                  </a:lnTo>
                  <a:lnTo>
                    <a:pt x="8" y="142"/>
                  </a:lnTo>
                  <a:lnTo>
                    <a:pt x="49" y="142"/>
                  </a:lnTo>
                  <a:lnTo>
                    <a:pt x="43" y="159"/>
                  </a:lnTo>
                  <a:lnTo>
                    <a:pt x="39" y="167"/>
                  </a:lnTo>
                  <a:lnTo>
                    <a:pt x="35" y="175"/>
                  </a:lnTo>
                  <a:lnTo>
                    <a:pt x="22" y="188"/>
                  </a:lnTo>
                  <a:lnTo>
                    <a:pt x="6" y="199"/>
                  </a:lnTo>
                  <a:lnTo>
                    <a:pt x="16" y="215"/>
                  </a:lnTo>
                  <a:lnTo>
                    <a:pt x="25" y="208"/>
                  </a:lnTo>
                  <a:lnTo>
                    <a:pt x="35" y="200"/>
                  </a:lnTo>
                  <a:lnTo>
                    <a:pt x="43" y="192"/>
                  </a:lnTo>
                  <a:lnTo>
                    <a:pt x="51" y="184"/>
                  </a:lnTo>
                  <a:lnTo>
                    <a:pt x="57" y="175"/>
                  </a:lnTo>
                  <a:lnTo>
                    <a:pt x="62" y="164"/>
                  </a:lnTo>
                  <a:lnTo>
                    <a:pt x="65" y="154"/>
                  </a:lnTo>
                  <a:lnTo>
                    <a:pt x="68" y="142"/>
                  </a:lnTo>
                  <a:lnTo>
                    <a:pt x="100" y="142"/>
                  </a:lnTo>
                  <a:lnTo>
                    <a:pt x="100" y="191"/>
                  </a:lnTo>
                  <a:lnTo>
                    <a:pt x="100" y="200"/>
                  </a:lnTo>
                  <a:lnTo>
                    <a:pt x="105" y="207"/>
                  </a:lnTo>
                  <a:lnTo>
                    <a:pt x="108" y="210"/>
                  </a:lnTo>
                  <a:lnTo>
                    <a:pt x="111" y="211"/>
                  </a:lnTo>
                  <a:lnTo>
                    <a:pt x="122" y="213"/>
                  </a:lnTo>
                  <a:lnTo>
                    <a:pt x="136" y="213"/>
                  </a:lnTo>
                  <a:lnTo>
                    <a:pt x="149" y="213"/>
                  </a:lnTo>
                  <a:lnTo>
                    <a:pt x="160" y="211"/>
                  </a:lnTo>
                  <a:lnTo>
                    <a:pt x="163" y="210"/>
                  </a:lnTo>
                  <a:lnTo>
                    <a:pt x="166" y="207"/>
                  </a:lnTo>
                  <a:lnTo>
                    <a:pt x="171" y="200"/>
                  </a:lnTo>
                  <a:lnTo>
                    <a:pt x="171" y="191"/>
                  </a:lnTo>
                  <a:lnTo>
                    <a:pt x="171" y="165"/>
                  </a:lnTo>
                  <a:lnTo>
                    <a:pt x="155" y="165"/>
                  </a:lnTo>
                  <a:lnTo>
                    <a:pt x="155" y="184"/>
                  </a:lnTo>
                  <a:close/>
                  <a:moveTo>
                    <a:pt x="87" y="24"/>
                  </a:moveTo>
                  <a:lnTo>
                    <a:pt x="87" y="24"/>
                  </a:lnTo>
                  <a:lnTo>
                    <a:pt x="97" y="35"/>
                  </a:lnTo>
                  <a:lnTo>
                    <a:pt x="108" y="48"/>
                  </a:lnTo>
                  <a:lnTo>
                    <a:pt x="133" y="70"/>
                  </a:lnTo>
                  <a:lnTo>
                    <a:pt x="41" y="70"/>
                  </a:lnTo>
                  <a:lnTo>
                    <a:pt x="66" y="48"/>
                  </a:lnTo>
                  <a:lnTo>
                    <a:pt x="87" y="24"/>
                  </a:lnTo>
                  <a:close/>
                  <a:moveTo>
                    <a:pt x="71" y="126"/>
                  </a:moveTo>
                  <a:lnTo>
                    <a:pt x="71" y="126"/>
                  </a:lnTo>
                  <a:lnTo>
                    <a:pt x="73" y="97"/>
                  </a:lnTo>
                  <a:lnTo>
                    <a:pt x="73" y="86"/>
                  </a:lnTo>
                  <a:lnTo>
                    <a:pt x="100" y="86"/>
                  </a:lnTo>
                  <a:lnTo>
                    <a:pt x="100" y="126"/>
                  </a:lnTo>
                  <a:lnTo>
                    <a:pt x="71" y="1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7" name="Freeform 299"/>
            <p:cNvSpPr>
              <a:spLocks noChangeAspect="1" noEditPoints="1"/>
            </p:cNvSpPr>
            <p:nvPr/>
          </p:nvSpPr>
          <p:spPr bwMode="auto">
            <a:xfrm>
              <a:off x="4814" y="705"/>
              <a:ext cx="33" cy="33"/>
            </a:xfrm>
            <a:custGeom>
              <a:avLst/>
              <a:gdLst>
                <a:gd name="T0" fmla="*/ 1 w 65"/>
                <a:gd name="T1" fmla="*/ 1 h 66"/>
                <a:gd name="T2" fmla="*/ 1 w 65"/>
                <a:gd name="T3" fmla="*/ 1 h 66"/>
                <a:gd name="T4" fmla="*/ 1 w 65"/>
                <a:gd name="T5" fmla="*/ 1 h 66"/>
                <a:gd name="T6" fmla="*/ 1 w 65"/>
                <a:gd name="T7" fmla="*/ 1 h 66"/>
                <a:gd name="T8" fmla="*/ 1 w 65"/>
                <a:gd name="T9" fmla="*/ 1 h 66"/>
                <a:gd name="T10" fmla="*/ 1 w 65"/>
                <a:gd name="T11" fmla="*/ 1 h 66"/>
                <a:gd name="T12" fmla="*/ 1 w 65"/>
                <a:gd name="T13" fmla="*/ 1 h 66"/>
                <a:gd name="T14" fmla="*/ 1 w 65"/>
                <a:gd name="T15" fmla="*/ 1 h 66"/>
                <a:gd name="T16" fmla="*/ 1 w 65"/>
                <a:gd name="T17" fmla="*/ 1 h 66"/>
                <a:gd name="T18" fmla="*/ 1 w 65"/>
                <a:gd name="T19" fmla="*/ 1 h 66"/>
                <a:gd name="T20" fmla="*/ 1 w 65"/>
                <a:gd name="T21" fmla="*/ 1 h 66"/>
                <a:gd name="T22" fmla="*/ 1 w 65"/>
                <a:gd name="T23" fmla="*/ 1 h 66"/>
                <a:gd name="T24" fmla="*/ 1 w 65"/>
                <a:gd name="T25" fmla="*/ 1 h 66"/>
                <a:gd name="T26" fmla="*/ 1 w 65"/>
                <a:gd name="T27" fmla="*/ 1 h 66"/>
                <a:gd name="T28" fmla="*/ 1 w 65"/>
                <a:gd name="T29" fmla="*/ 1 h 66"/>
                <a:gd name="T30" fmla="*/ 1 w 65"/>
                <a:gd name="T31" fmla="*/ 1 h 66"/>
                <a:gd name="T32" fmla="*/ 1 w 65"/>
                <a:gd name="T33" fmla="*/ 1 h 66"/>
                <a:gd name="T34" fmla="*/ 1 w 65"/>
                <a:gd name="T35" fmla="*/ 1 h 66"/>
                <a:gd name="T36" fmla="*/ 1 w 65"/>
                <a:gd name="T37" fmla="*/ 1 h 66"/>
                <a:gd name="T38" fmla="*/ 1 w 65"/>
                <a:gd name="T39" fmla="*/ 1 h 66"/>
                <a:gd name="T40" fmla="*/ 1 w 65"/>
                <a:gd name="T41" fmla="*/ 1 h 66"/>
                <a:gd name="T42" fmla="*/ 1 w 65"/>
                <a:gd name="T43" fmla="*/ 1 h 66"/>
                <a:gd name="T44" fmla="*/ 1 w 65"/>
                <a:gd name="T45" fmla="*/ 1 h 66"/>
                <a:gd name="T46" fmla="*/ 1 w 65"/>
                <a:gd name="T47" fmla="*/ 1 h 66"/>
                <a:gd name="T48" fmla="*/ 0 w 65"/>
                <a:gd name="T49" fmla="*/ 1 h 66"/>
                <a:gd name="T50" fmla="*/ 0 w 65"/>
                <a:gd name="T51" fmla="*/ 1 h 66"/>
                <a:gd name="T52" fmla="*/ 0 w 65"/>
                <a:gd name="T53" fmla="*/ 1 h 66"/>
                <a:gd name="T54" fmla="*/ 0 w 65"/>
                <a:gd name="T55" fmla="*/ 1 h 66"/>
                <a:gd name="T56" fmla="*/ 1 w 65"/>
                <a:gd name="T57" fmla="*/ 1 h 66"/>
                <a:gd name="T58" fmla="*/ 1 w 65"/>
                <a:gd name="T59" fmla="*/ 1 h 66"/>
                <a:gd name="T60" fmla="*/ 1 w 65"/>
                <a:gd name="T61" fmla="*/ 1 h 66"/>
                <a:gd name="T62" fmla="*/ 1 w 65"/>
                <a:gd name="T63" fmla="*/ 1 h 66"/>
                <a:gd name="T64" fmla="*/ 1 w 65"/>
                <a:gd name="T65" fmla="*/ 1 h 66"/>
                <a:gd name="T66" fmla="*/ 1 w 65"/>
                <a:gd name="T67" fmla="*/ 0 h 66"/>
                <a:gd name="T68" fmla="*/ 1 w 65"/>
                <a:gd name="T69" fmla="*/ 0 h 66"/>
                <a:gd name="T70" fmla="*/ 1 w 65"/>
                <a:gd name="T71" fmla="*/ 0 h 66"/>
                <a:gd name="T72" fmla="*/ 1 w 65"/>
                <a:gd name="T73" fmla="*/ 0 h 66"/>
                <a:gd name="T74" fmla="*/ 1 w 65"/>
                <a:gd name="T75" fmla="*/ 1 h 66"/>
                <a:gd name="T76" fmla="*/ 1 w 65"/>
                <a:gd name="T77" fmla="*/ 1 h 66"/>
                <a:gd name="T78" fmla="*/ 1 w 65"/>
                <a:gd name="T79" fmla="*/ 1 h 66"/>
                <a:gd name="T80" fmla="*/ 1 w 65"/>
                <a:gd name="T81" fmla="*/ 1 h 66"/>
                <a:gd name="T82" fmla="*/ 1 w 65"/>
                <a:gd name="T83" fmla="*/ 1 h 66"/>
                <a:gd name="T84" fmla="*/ 1 w 65"/>
                <a:gd name="T85" fmla="*/ 1 h 66"/>
                <a:gd name="T86" fmla="*/ 1 w 65"/>
                <a:gd name="T87" fmla="*/ 1 h 66"/>
                <a:gd name="T88" fmla="*/ 1 w 65"/>
                <a:gd name="T89" fmla="*/ 1 h 66"/>
                <a:gd name="T90" fmla="*/ 1 w 65"/>
                <a:gd name="T91" fmla="*/ 1 h 66"/>
                <a:gd name="T92" fmla="*/ 1 w 65"/>
                <a:gd name="T93" fmla="*/ 1 h 66"/>
                <a:gd name="T94" fmla="*/ 1 w 65"/>
                <a:gd name="T95" fmla="*/ 1 h 66"/>
                <a:gd name="T96" fmla="*/ 1 w 65"/>
                <a:gd name="T97" fmla="*/ 1 h 66"/>
                <a:gd name="T98" fmla="*/ 1 w 65"/>
                <a:gd name="T99" fmla="*/ 1 h 66"/>
                <a:gd name="T100" fmla="*/ 1 w 65"/>
                <a:gd name="T101" fmla="*/ 1 h 66"/>
                <a:gd name="T102" fmla="*/ 1 w 65"/>
                <a:gd name="T103" fmla="*/ 1 h 66"/>
                <a:gd name="T104" fmla="*/ 1 w 65"/>
                <a:gd name="T105" fmla="*/ 1 h 66"/>
                <a:gd name="T106" fmla="*/ 1 w 65"/>
                <a:gd name="T107" fmla="*/ 1 h 66"/>
                <a:gd name="T108" fmla="*/ 1 w 65"/>
                <a:gd name="T109" fmla="*/ 1 h 66"/>
                <a:gd name="T110" fmla="*/ 1 w 65"/>
                <a:gd name="T111" fmla="*/ 1 h 66"/>
                <a:gd name="T112" fmla="*/ 1 w 65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5"/>
                <a:gd name="T172" fmla="*/ 0 h 66"/>
                <a:gd name="T173" fmla="*/ 65 w 65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5" h="66">
                  <a:moveTo>
                    <a:pt x="65" y="39"/>
                  </a:moveTo>
                  <a:lnTo>
                    <a:pt x="19" y="39"/>
                  </a:lnTo>
                  <a:lnTo>
                    <a:pt x="21" y="44"/>
                  </a:lnTo>
                  <a:lnTo>
                    <a:pt x="24" y="47"/>
                  </a:lnTo>
                  <a:lnTo>
                    <a:pt x="29" y="50"/>
                  </a:lnTo>
                  <a:lnTo>
                    <a:pt x="35" y="52"/>
                  </a:lnTo>
                  <a:lnTo>
                    <a:pt x="40" y="50"/>
                  </a:lnTo>
                  <a:lnTo>
                    <a:pt x="43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6" y="60"/>
                  </a:lnTo>
                  <a:lnTo>
                    <a:pt x="49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7" y="66"/>
                  </a:lnTo>
                  <a:lnTo>
                    <a:pt x="21" y="65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5" y="52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8" y="1"/>
                  </a:lnTo>
                  <a:lnTo>
                    <a:pt x="53" y="6"/>
                  </a:lnTo>
                  <a:lnTo>
                    <a:pt x="57" y="11"/>
                  </a:lnTo>
                  <a:lnTo>
                    <a:pt x="62" y="15"/>
                  </a:lnTo>
                  <a:lnTo>
                    <a:pt x="64" y="23"/>
                  </a:lnTo>
                  <a:lnTo>
                    <a:pt x="65" y="30"/>
                  </a:lnTo>
                  <a:lnTo>
                    <a:pt x="65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8" y="14"/>
                  </a:lnTo>
                  <a:lnTo>
                    <a:pt x="34" y="14"/>
                  </a:lnTo>
                  <a:lnTo>
                    <a:pt x="27" y="14"/>
                  </a:lnTo>
                  <a:lnTo>
                    <a:pt x="24" y="17"/>
                  </a:lnTo>
                  <a:lnTo>
                    <a:pt x="21" y="20"/>
                  </a:lnTo>
                  <a:lnTo>
                    <a:pt x="19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8" name="Freeform 300"/>
            <p:cNvSpPr>
              <a:spLocks noChangeAspect="1"/>
            </p:cNvSpPr>
            <p:nvPr/>
          </p:nvSpPr>
          <p:spPr bwMode="auto">
            <a:xfrm>
              <a:off x="4782" y="705"/>
              <a:ext cx="22" cy="30"/>
            </a:xfrm>
            <a:custGeom>
              <a:avLst/>
              <a:gdLst>
                <a:gd name="T0" fmla="*/ 0 w 46"/>
                <a:gd name="T1" fmla="*/ 0 h 65"/>
                <a:gd name="T2" fmla="*/ 0 w 46"/>
                <a:gd name="T3" fmla="*/ 0 h 65"/>
                <a:gd name="T4" fmla="*/ 0 w 46"/>
                <a:gd name="T5" fmla="*/ 0 h 65"/>
                <a:gd name="T6" fmla="*/ 0 w 46"/>
                <a:gd name="T7" fmla="*/ 0 h 65"/>
                <a:gd name="T8" fmla="*/ 0 w 46"/>
                <a:gd name="T9" fmla="*/ 0 h 65"/>
                <a:gd name="T10" fmla="*/ 0 w 46"/>
                <a:gd name="T11" fmla="*/ 0 h 65"/>
                <a:gd name="T12" fmla="*/ 0 w 46"/>
                <a:gd name="T13" fmla="*/ 0 h 65"/>
                <a:gd name="T14" fmla="*/ 0 w 46"/>
                <a:gd name="T15" fmla="*/ 0 h 65"/>
                <a:gd name="T16" fmla="*/ 0 w 46"/>
                <a:gd name="T17" fmla="*/ 0 h 65"/>
                <a:gd name="T18" fmla="*/ 0 w 46"/>
                <a:gd name="T19" fmla="*/ 0 h 65"/>
                <a:gd name="T20" fmla="*/ 0 w 46"/>
                <a:gd name="T21" fmla="*/ 0 h 65"/>
                <a:gd name="T22" fmla="*/ 0 w 46"/>
                <a:gd name="T23" fmla="*/ 0 h 65"/>
                <a:gd name="T24" fmla="*/ 0 w 46"/>
                <a:gd name="T25" fmla="*/ 0 h 65"/>
                <a:gd name="T26" fmla="*/ 0 w 46"/>
                <a:gd name="T27" fmla="*/ 0 h 65"/>
                <a:gd name="T28" fmla="*/ 0 w 46"/>
                <a:gd name="T29" fmla="*/ 0 h 65"/>
                <a:gd name="T30" fmla="*/ 0 w 46"/>
                <a:gd name="T31" fmla="*/ 0 h 65"/>
                <a:gd name="T32" fmla="*/ 0 w 46"/>
                <a:gd name="T33" fmla="*/ 0 h 65"/>
                <a:gd name="T34" fmla="*/ 0 w 46"/>
                <a:gd name="T35" fmla="*/ 0 h 65"/>
                <a:gd name="T36" fmla="*/ 0 w 46"/>
                <a:gd name="T37" fmla="*/ 0 h 65"/>
                <a:gd name="T38" fmla="*/ 0 w 46"/>
                <a:gd name="T39" fmla="*/ 0 h 65"/>
                <a:gd name="T40" fmla="*/ 0 w 46"/>
                <a:gd name="T41" fmla="*/ 0 h 65"/>
                <a:gd name="T42" fmla="*/ 0 w 46"/>
                <a:gd name="T43" fmla="*/ 0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65"/>
                <a:gd name="T68" fmla="*/ 46 w 46"/>
                <a:gd name="T69" fmla="*/ 65 h 6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65">
                  <a:moveTo>
                    <a:pt x="0" y="1"/>
                  </a:moveTo>
                  <a:lnTo>
                    <a:pt x="20" y="1"/>
                  </a:lnTo>
                  <a:lnTo>
                    <a:pt x="20" y="11"/>
                  </a:lnTo>
                  <a:lnTo>
                    <a:pt x="24" y="6"/>
                  </a:lnTo>
                  <a:lnTo>
                    <a:pt x="28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46" y="19"/>
                  </a:lnTo>
                  <a:lnTo>
                    <a:pt x="36" y="17"/>
                  </a:lnTo>
                  <a:lnTo>
                    <a:pt x="30" y="17"/>
                  </a:lnTo>
                  <a:lnTo>
                    <a:pt x="25" y="20"/>
                  </a:lnTo>
                  <a:lnTo>
                    <a:pt x="22" y="27"/>
                  </a:lnTo>
                  <a:lnTo>
                    <a:pt x="20" y="36"/>
                  </a:lnTo>
                  <a:lnTo>
                    <a:pt x="20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9" name="Freeform 301"/>
            <p:cNvSpPr>
              <a:spLocks noChangeAspect="1"/>
            </p:cNvSpPr>
            <p:nvPr/>
          </p:nvSpPr>
          <p:spPr bwMode="auto">
            <a:xfrm>
              <a:off x="5498" y="727"/>
              <a:ext cx="11" cy="12"/>
            </a:xfrm>
            <a:custGeom>
              <a:avLst/>
              <a:gdLst>
                <a:gd name="T0" fmla="*/ 0 w 24"/>
                <a:gd name="T1" fmla="*/ 0 h 24"/>
                <a:gd name="T2" fmla="*/ 0 w 24"/>
                <a:gd name="T3" fmla="*/ 0 h 24"/>
                <a:gd name="T4" fmla="*/ 0 w 24"/>
                <a:gd name="T5" fmla="*/ 1 h 24"/>
                <a:gd name="T6" fmla="*/ 0 w 24"/>
                <a:gd name="T7" fmla="*/ 1 h 24"/>
                <a:gd name="T8" fmla="*/ 0 w 24"/>
                <a:gd name="T9" fmla="*/ 1 h 24"/>
                <a:gd name="T10" fmla="*/ 0 w 24"/>
                <a:gd name="T11" fmla="*/ 1 h 24"/>
                <a:gd name="T12" fmla="*/ 0 w 24"/>
                <a:gd name="T13" fmla="*/ 1 h 24"/>
                <a:gd name="T14" fmla="*/ 0 w 24"/>
                <a:gd name="T15" fmla="*/ 1 h 24"/>
                <a:gd name="T16" fmla="*/ 0 w 24"/>
                <a:gd name="T17" fmla="*/ 1 h 24"/>
                <a:gd name="T18" fmla="*/ 0 w 24"/>
                <a:gd name="T19" fmla="*/ 1 h 24"/>
                <a:gd name="T20" fmla="*/ 0 w 24"/>
                <a:gd name="T21" fmla="*/ 1 h 24"/>
                <a:gd name="T22" fmla="*/ 0 w 24"/>
                <a:gd name="T23" fmla="*/ 1 h 24"/>
                <a:gd name="T24" fmla="*/ 0 w 24"/>
                <a:gd name="T25" fmla="*/ 1 h 24"/>
                <a:gd name="T26" fmla="*/ 0 w 24"/>
                <a:gd name="T27" fmla="*/ 1 h 24"/>
                <a:gd name="T28" fmla="*/ 0 w 24"/>
                <a:gd name="T29" fmla="*/ 1 h 24"/>
                <a:gd name="T30" fmla="*/ 0 w 24"/>
                <a:gd name="T31" fmla="*/ 1 h 24"/>
                <a:gd name="T32" fmla="*/ 0 w 24"/>
                <a:gd name="T33" fmla="*/ 1 h 24"/>
                <a:gd name="T34" fmla="*/ 0 w 24"/>
                <a:gd name="T35" fmla="*/ 1 h 24"/>
                <a:gd name="T36" fmla="*/ 0 w 24"/>
                <a:gd name="T37" fmla="*/ 1 h 24"/>
                <a:gd name="T38" fmla="*/ 0 w 24"/>
                <a:gd name="T39" fmla="*/ 1 h 24"/>
                <a:gd name="T40" fmla="*/ 0 w 24"/>
                <a:gd name="T41" fmla="*/ 0 h 24"/>
                <a:gd name="T42" fmla="*/ 0 w 24"/>
                <a:gd name="T43" fmla="*/ 0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4"/>
                <a:gd name="T67" fmla="*/ 0 h 24"/>
                <a:gd name="T68" fmla="*/ 24 w 24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16" y="2"/>
                  </a:lnTo>
                  <a:lnTo>
                    <a:pt x="21" y="3"/>
                  </a:lnTo>
                  <a:lnTo>
                    <a:pt x="22" y="8"/>
                  </a:lnTo>
                  <a:lnTo>
                    <a:pt x="24" y="11"/>
                  </a:lnTo>
                  <a:lnTo>
                    <a:pt x="22" y="16"/>
                  </a:lnTo>
                  <a:lnTo>
                    <a:pt x="21" y="19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8" y="22"/>
                  </a:lnTo>
                  <a:lnTo>
                    <a:pt x="3" y="21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8"/>
                  </a:lnTo>
                  <a:lnTo>
                    <a:pt x="3" y="3"/>
                  </a:lnTo>
                  <a:lnTo>
                    <a:pt x="8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0" name="Freeform 302"/>
            <p:cNvSpPr>
              <a:spLocks noChangeAspect="1"/>
            </p:cNvSpPr>
            <p:nvPr/>
          </p:nvSpPr>
          <p:spPr bwMode="auto">
            <a:xfrm>
              <a:off x="5417" y="705"/>
              <a:ext cx="23" cy="30"/>
            </a:xfrm>
            <a:custGeom>
              <a:avLst/>
              <a:gdLst>
                <a:gd name="T0" fmla="*/ 0 w 46"/>
                <a:gd name="T1" fmla="*/ 0 h 65"/>
                <a:gd name="T2" fmla="*/ 1 w 46"/>
                <a:gd name="T3" fmla="*/ 0 h 65"/>
                <a:gd name="T4" fmla="*/ 1 w 46"/>
                <a:gd name="T5" fmla="*/ 0 h 65"/>
                <a:gd name="T6" fmla="*/ 1 w 46"/>
                <a:gd name="T7" fmla="*/ 0 h 65"/>
                <a:gd name="T8" fmla="*/ 1 w 46"/>
                <a:gd name="T9" fmla="*/ 0 h 65"/>
                <a:gd name="T10" fmla="*/ 1 w 46"/>
                <a:gd name="T11" fmla="*/ 0 h 65"/>
                <a:gd name="T12" fmla="*/ 1 w 46"/>
                <a:gd name="T13" fmla="*/ 0 h 65"/>
                <a:gd name="T14" fmla="*/ 1 w 46"/>
                <a:gd name="T15" fmla="*/ 0 h 65"/>
                <a:gd name="T16" fmla="*/ 1 w 46"/>
                <a:gd name="T17" fmla="*/ 0 h 65"/>
                <a:gd name="T18" fmla="*/ 1 w 46"/>
                <a:gd name="T19" fmla="*/ 0 h 65"/>
                <a:gd name="T20" fmla="*/ 1 w 46"/>
                <a:gd name="T21" fmla="*/ 0 h 65"/>
                <a:gd name="T22" fmla="*/ 1 w 46"/>
                <a:gd name="T23" fmla="*/ 0 h 65"/>
                <a:gd name="T24" fmla="*/ 1 w 46"/>
                <a:gd name="T25" fmla="*/ 0 h 65"/>
                <a:gd name="T26" fmla="*/ 1 w 46"/>
                <a:gd name="T27" fmla="*/ 0 h 65"/>
                <a:gd name="T28" fmla="*/ 1 w 46"/>
                <a:gd name="T29" fmla="*/ 0 h 65"/>
                <a:gd name="T30" fmla="*/ 1 w 46"/>
                <a:gd name="T31" fmla="*/ 0 h 65"/>
                <a:gd name="T32" fmla="*/ 1 w 46"/>
                <a:gd name="T33" fmla="*/ 0 h 65"/>
                <a:gd name="T34" fmla="*/ 1 w 46"/>
                <a:gd name="T35" fmla="*/ 0 h 65"/>
                <a:gd name="T36" fmla="*/ 1 w 46"/>
                <a:gd name="T37" fmla="*/ 0 h 65"/>
                <a:gd name="T38" fmla="*/ 1 w 46"/>
                <a:gd name="T39" fmla="*/ 0 h 65"/>
                <a:gd name="T40" fmla="*/ 0 w 46"/>
                <a:gd name="T41" fmla="*/ 0 h 65"/>
                <a:gd name="T42" fmla="*/ 0 w 46"/>
                <a:gd name="T43" fmla="*/ 0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65"/>
                <a:gd name="T68" fmla="*/ 46 w 46"/>
                <a:gd name="T69" fmla="*/ 65 h 6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65">
                  <a:moveTo>
                    <a:pt x="0" y="1"/>
                  </a:moveTo>
                  <a:lnTo>
                    <a:pt x="21" y="1"/>
                  </a:lnTo>
                  <a:lnTo>
                    <a:pt x="21" y="11"/>
                  </a:lnTo>
                  <a:lnTo>
                    <a:pt x="24" y="6"/>
                  </a:lnTo>
                  <a:lnTo>
                    <a:pt x="29" y="3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6" y="19"/>
                  </a:lnTo>
                  <a:lnTo>
                    <a:pt x="38" y="17"/>
                  </a:lnTo>
                  <a:lnTo>
                    <a:pt x="32" y="17"/>
                  </a:lnTo>
                  <a:lnTo>
                    <a:pt x="26" y="20"/>
                  </a:lnTo>
                  <a:lnTo>
                    <a:pt x="22" y="27"/>
                  </a:lnTo>
                  <a:lnTo>
                    <a:pt x="21" y="36"/>
                  </a:lnTo>
                  <a:lnTo>
                    <a:pt x="21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1" name="Freeform 303"/>
            <p:cNvSpPr>
              <a:spLocks noChangeAspect="1" noEditPoints="1"/>
            </p:cNvSpPr>
            <p:nvPr/>
          </p:nvSpPr>
          <p:spPr bwMode="auto">
            <a:xfrm>
              <a:off x="5450" y="705"/>
              <a:ext cx="33" cy="33"/>
            </a:xfrm>
            <a:custGeom>
              <a:avLst/>
              <a:gdLst>
                <a:gd name="T0" fmla="*/ 1 w 66"/>
                <a:gd name="T1" fmla="*/ 1 h 66"/>
                <a:gd name="T2" fmla="*/ 1 w 66"/>
                <a:gd name="T3" fmla="*/ 1 h 66"/>
                <a:gd name="T4" fmla="*/ 1 w 66"/>
                <a:gd name="T5" fmla="*/ 1 h 66"/>
                <a:gd name="T6" fmla="*/ 1 w 66"/>
                <a:gd name="T7" fmla="*/ 1 h 66"/>
                <a:gd name="T8" fmla="*/ 1 w 66"/>
                <a:gd name="T9" fmla="*/ 1 h 66"/>
                <a:gd name="T10" fmla="*/ 1 w 66"/>
                <a:gd name="T11" fmla="*/ 1 h 66"/>
                <a:gd name="T12" fmla="*/ 1 w 66"/>
                <a:gd name="T13" fmla="*/ 1 h 66"/>
                <a:gd name="T14" fmla="*/ 1 w 66"/>
                <a:gd name="T15" fmla="*/ 1 h 66"/>
                <a:gd name="T16" fmla="*/ 1 w 66"/>
                <a:gd name="T17" fmla="*/ 1 h 66"/>
                <a:gd name="T18" fmla="*/ 1 w 66"/>
                <a:gd name="T19" fmla="*/ 1 h 66"/>
                <a:gd name="T20" fmla="*/ 1 w 66"/>
                <a:gd name="T21" fmla="*/ 1 h 66"/>
                <a:gd name="T22" fmla="*/ 1 w 66"/>
                <a:gd name="T23" fmla="*/ 1 h 66"/>
                <a:gd name="T24" fmla="*/ 1 w 66"/>
                <a:gd name="T25" fmla="*/ 1 h 66"/>
                <a:gd name="T26" fmla="*/ 1 w 66"/>
                <a:gd name="T27" fmla="*/ 1 h 66"/>
                <a:gd name="T28" fmla="*/ 1 w 66"/>
                <a:gd name="T29" fmla="*/ 1 h 66"/>
                <a:gd name="T30" fmla="*/ 1 w 66"/>
                <a:gd name="T31" fmla="*/ 1 h 66"/>
                <a:gd name="T32" fmla="*/ 1 w 66"/>
                <a:gd name="T33" fmla="*/ 1 h 66"/>
                <a:gd name="T34" fmla="*/ 1 w 66"/>
                <a:gd name="T35" fmla="*/ 1 h 66"/>
                <a:gd name="T36" fmla="*/ 1 w 66"/>
                <a:gd name="T37" fmla="*/ 1 h 66"/>
                <a:gd name="T38" fmla="*/ 1 w 66"/>
                <a:gd name="T39" fmla="*/ 1 h 66"/>
                <a:gd name="T40" fmla="*/ 1 w 66"/>
                <a:gd name="T41" fmla="*/ 1 h 66"/>
                <a:gd name="T42" fmla="*/ 1 w 66"/>
                <a:gd name="T43" fmla="*/ 1 h 66"/>
                <a:gd name="T44" fmla="*/ 1 w 66"/>
                <a:gd name="T45" fmla="*/ 1 h 66"/>
                <a:gd name="T46" fmla="*/ 1 w 66"/>
                <a:gd name="T47" fmla="*/ 1 h 66"/>
                <a:gd name="T48" fmla="*/ 0 w 66"/>
                <a:gd name="T49" fmla="*/ 1 h 66"/>
                <a:gd name="T50" fmla="*/ 0 w 66"/>
                <a:gd name="T51" fmla="*/ 1 h 66"/>
                <a:gd name="T52" fmla="*/ 0 w 66"/>
                <a:gd name="T53" fmla="*/ 1 h 66"/>
                <a:gd name="T54" fmla="*/ 0 w 66"/>
                <a:gd name="T55" fmla="*/ 1 h 66"/>
                <a:gd name="T56" fmla="*/ 1 w 66"/>
                <a:gd name="T57" fmla="*/ 1 h 66"/>
                <a:gd name="T58" fmla="*/ 1 w 66"/>
                <a:gd name="T59" fmla="*/ 1 h 66"/>
                <a:gd name="T60" fmla="*/ 1 w 66"/>
                <a:gd name="T61" fmla="*/ 1 h 66"/>
                <a:gd name="T62" fmla="*/ 1 w 66"/>
                <a:gd name="T63" fmla="*/ 1 h 66"/>
                <a:gd name="T64" fmla="*/ 1 w 66"/>
                <a:gd name="T65" fmla="*/ 1 h 66"/>
                <a:gd name="T66" fmla="*/ 1 w 66"/>
                <a:gd name="T67" fmla="*/ 0 h 66"/>
                <a:gd name="T68" fmla="*/ 1 w 66"/>
                <a:gd name="T69" fmla="*/ 0 h 66"/>
                <a:gd name="T70" fmla="*/ 1 w 66"/>
                <a:gd name="T71" fmla="*/ 0 h 66"/>
                <a:gd name="T72" fmla="*/ 1 w 66"/>
                <a:gd name="T73" fmla="*/ 0 h 66"/>
                <a:gd name="T74" fmla="*/ 1 w 66"/>
                <a:gd name="T75" fmla="*/ 1 h 66"/>
                <a:gd name="T76" fmla="*/ 1 w 66"/>
                <a:gd name="T77" fmla="*/ 1 h 66"/>
                <a:gd name="T78" fmla="*/ 1 w 66"/>
                <a:gd name="T79" fmla="*/ 1 h 66"/>
                <a:gd name="T80" fmla="*/ 1 w 66"/>
                <a:gd name="T81" fmla="*/ 1 h 66"/>
                <a:gd name="T82" fmla="*/ 1 w 66"/>
                <a:gd name="T83" fmla="*/ 1 h 66"/>
                <a:gd name="T84" fmla="*/ 1 w 66"/>
                <a:gd name="T85" fmla="*/ 1 h 66"/>
                <a:gd name="T86" fmla="*/ 1 w 66"/>
                <a:gd name="T87" fmla="*/ 1 h 66"/>
                <a:gd name="T88" fmla="*/ 1 w 66"/>
                <a:gd name="T89" fmla="*/ 1 h 66"/>
                <a:gd name="T90" fmla="*/ 1 w 66"/>
                <a:gd name="T91" fmla="*/ 1 h 66"/>
                <a:gd name="T92" fmla="*/ 1 w 66"/>
                <a:gd name="T93" fmla="*/ 1 h 66"/>
                <a:gd name="T94" fmla="*/ 1 w 66"/>
                <a:gd name="T95" fmla="*/ 1 h 66"/>
                <a:gd name="T96" fmla="*/ 1 w 66"/>
                <a:gd name="T97" fmla="*/ 1 h 66"/>
                <a:gd name="T98" fmla="*/ 1 w 66"/>
                <a:gd name="T99" fmla="*/ 1 h 66"/>
                <a:gd name="T100" fmla="*/ 1 w 66"/>
                <a:gd name="T101" fmla="*/ 1 h 66"/>
                <a:gd name="T102" fmla="*/ 1 w 66"/>
                <a:gd name="T103" fmla="*/ 1 h 66"/>
                <a:gd name="T104" fmla="*/ 1 w 66"/>
                <a:gd name="T105" fmla="*/ 1 h 66"/>
                <a:gd name="T106" fmla="*/ 1 w 66"/>
                <a:gd name="T107" fmla="*/ 1 h 66"/>
                <a:gd name="T108" fmla="*/ 1 w 66"/>
                <a:gd name="T109" fmla="*/ 1 h 66"/>
                <a:gd name="T110" fmla="*/ 1 w 66"/>
                <a:gd name="T111" fmla="*/ 1 h 66"/>
                <a:gd name="T112" fmla="*/ 1 w 66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6"/>
                <a:gd name="T173" fmla="*/ 66 w 66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6">
                  <a:moveTo>
                    <a:pt x="66" y="39"/>
                  </a:moveTo>
                  <a:lnTo>
                    <a:pt x="20" y="39"/>
                  </a:lnTo>
                  <a:lnTo>
                    <a:pt x="22" y="44"/>
                  </a:lnTo>
                  <a:lnTo>
                    <a:pt x="25" y="47"/>
                  </a:lnTo>
                  <a:lnTo>
                    <a:pt x="30" y="50"/>
                  </a:lnTo>
                  <a:lnTo>
                    <a:pt x="35" y="52"/>
                  </a:lnTo>
                  <a:lnTo>
                    <a:pt x="39" y="50"/>
                  </a:lnTo>
                  <a:lnTo>
                    <a:pt x="44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7" y="60"/>
                  </a:lnTo>
                  <a:lnTo>
                    <a:pt x="51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8" y="66"/>
                  </a:lnTo>
                  <a:lnTo>
                    <a:pt x="20" y="65"/>
                  </a:lnTo>
                  <a:lnTo>
                    <a:pt x="16" y="61"/>
                  </a:lnTo>
                  <a:lnTo>
                    <a:pt x="9" y="57"/>
                  </a:lnTo>
                  <a:lnTo>
                    <a:pt x="6" y="52"/>
                  </a:lnTo>
                  <a:lnTo>
                    <a:pt x="3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1" y="0"/>
                  </a:lnTo>
                  <a:lnTo>
                    <a:pt x="47" y="1"/>
                  </a:lnTo>
                  <a:lnTo>
                    <a:pt x="54" y="6"/>
                  </a:lnTo>
                  <a:lnTo>
                    <a:pt x="59" y="11"/>
                  </a:lnTo>
                  <a:lnTo>
                    <a:pt x="62" y="15"/>
                  </a:lnTo>
                  <a:lnTo>
                    <a:pt x="65" y="23"/>
                  </a:lnTo>
                  <a:lnTo>
                    <a:pt x="66" y="30"/>
                  </a:lnTo>
                  <a:lnTo>
                    <a:pt x="66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38" y="14"/>
                  </a:lnTo>
                  <a:lnTo>
                    <a:pt x="33" y="14"/>
                  </a:lnTo>
                  <a:lnTo>
                    <a:pt x="28" y="14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20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2" name="Freeform 304"/>
            <p:cNvSpPr>
              <a:spLocks noChangeAspect="1" noEditPoints="1"/>
            </p:cNvSpPr>
            <p:nvPr/>
          </p:nvSpPr>
          <p:spPr bwMode="auto">
            <a:xfrm>
              <a:off x="5192" y="705"/>
              <a:ext cx="33" cy="33"/>
            </a:xfrm>
            <a:custGeom>
              <a:avLst/>
              <a:gdLst>
                <a:gd name="T0" fmla="*/ 1 w 65"/>
                <a:gd name="T1" fmla="*/ 1 h 66"/>
                <a:gd name="T2" fmla="*/ 1 w 65"/>
                <a:gd name="T3" fmla="*/ 1 h 66"/>
                <a:gd name="T4" fmla="*/ 1 w 65"/>
                <a:gd name="T5" fmla="*/ 1 h 66"/>
                <a:gd name="T6" fmla="*/ 1 w 65"/>
                <a:gd name="T7" fmla="*/ 1 h 66"/>
                <a:gd name="T8" fmla="*/ 1 w 65"/>
                <a:gd name="T9" fmla="*/ 1 h 66"/>
                <a:gd name="T10" fmla="*/ 1 w 65"/>
                <a:gd name="T11" fmla="*/ 1 h 66"/>
                <a:gd name="T12" fmla="*/ 1 w 65"/>
                <a:gd name="T13" fmla="*/ 1 h 66"/>
                <a:gd name="T14" fmla="*/ 1 w 65"/>
                <a:gd name="T15" fmla="*/ 1 h 66"/>
                <a:gd name="T16" fmla="*/ 1 w 65"/>
                <a:gd name="T17" fmla="*/ 1 h 66"/>
                <a:gd name="T18" fmla="*/ 1 w 65"/>
                <a:gd name="T19" fmla="*/ 1 h 66"/>
                <a:gd name="T20" fmla="*/ 1 w 65"/>
                <a:gd name="T21" fmla="*/ 1 h 66"/>
                <a:gd name="T22" fmla="*/ 1 w 65"/>
                <a:gd name="T23" fmla="*/ 1 h 66"/>
                <a:gd name="T24" fmla="*/ 1 w 65"/>
                <a:gd name="T25" fmla="*/ 1 h 66"/>
                <a:gd name="T26" fmla="*/ 1 w 65"/>
                <a:gd name="T27" fmla="*/ 1 h 66"/>
                <a:gd name="T28" fmla="*/ 1 w 65"/>
                <a:gd name="T29" fmla="*/ 1 h 66"/>
                <a:gd name="T30" fmla="*/ 1 w 65"/>
                <a:gd name="T31" fmla="*/ 1 h 66"/>
                <a:gd name="T32" fmla="*/ 1 w 65"/>
                <a:gd name="T33" fmla="*/ 1 h 66"/>
                <a:gd name="T34" fmla="*/ 1 w 65"/>
                <a:gd name="T35" fmla="*/ 1 h 66"/>
                <a:gd name="T36" fmla="*/ 1 w 65"/>
                <a:gd name="T37" fmla="*/ 1 h 66"/>
                <a:gd name="T38" fmla="*/ 1 w 65"/>
                <a:gd name="T39" fmla="*/ 1 h 66"/>
                <a:gd name="T40" fmla="*/ 1 w 65"/>
                <a:gd name="T41" fmla="*/ 1 h 66"/>
                <a:gd name="T42" fmla="*/ 1 w 65"/>
                <a:gd name="T43" fmla="*/ 1 h 66"/>
                <a:gd name="T44" fmla="*/ 1 w 65"/>
                <a:gd name="T45" fmla="*/ 1 h 66"/>
                <a:gd name="T46" fmla="*/ 1 w 65"/>
                <a:gd name="T47" fmla="*/ 1 h 66"/>
                <a:gd name="T48" fmla="*/ 0 w 65"/>
                <a:gd name="T49" fmla="*/ 1 h 66"/>
                <a:gd name="T50" fmla="*/ 0 w 65"/>
                <a:gd name="T51" fmla="*/ 1 h 66"/>
                <a:gd name="T52" fmla="*/ 0 w 65"/>
                <a:gd name="T53" fmla="*/ 1 h 66"/>
                <a:gd name="T54" fmla="*/ 0 w 65"/>
                <a:gd name="T55" fmla="*/ 1 h 66"/>
                <a:gd name="T56" fmla="*/ 1 w 65"/>
                <a:gd name="T57" fmla="*/ 1 h 66"/>
                <a:gd name="T58" fmla="*/ 1 w 65"/>
                <a:gd name="T59" fmla="*/ 1 h 66"/>
                <a:gd name="T60" fmla="*/ 1 w 65"/>
                <a:gd name="T61" fmla="*/ 1 h 66"/>
                <a:gd name="T62" fmla="*/ 1 w 65"/>
                <a:gd name="T63" fmla="*/ 1 h 66"/>
                <a:gd name="T64" fmla="*/ 1 w 65"/>
                <a:gd name="T65" fmla="*/ 1 h 66"/>
                <a:gd name="T66" fmla="*/ 1 w 65"/>
                <a:gd name="T67" fmla="*/ 0 h 66"/>
                <a:gd name="T68" fmla="*/ 1 w 65"/>
                <a:gd name="T69" fmla="*/ 0 h 66"/>
                <a:gd name="T70" fmla="*/ 1 w 65"/>
                <a:gd name="T71" fmla="*/ 0 h 66"/>
                <a:gd name="T72" fmla="*/ 1 w 65"/>
                <a:gd name="T73" fmla="*/ 0 h 66"/>
                <a:gd name="T74" fmla="*/ 1 w 65"/>
                <a:gd name="T75" fmla="*/ 1 h 66"/>
                <a:gd name="T76" fmla="*/ 1 w 65"/>
                <a:gd name="T77" fmla="*/ 1 h 66"/>
                <a:gd name="T78" fmla="*/ 1 w 65"/>
                <a:gd name="T79" fmla="*/ 1 h 66"/>
                <a:gd name="T80" fmla="*/ 1 w 65"/>
                <a:gd name="T81" fmla="*/ 1 h 66"/>
                <a:gd name="T82" fmla="*/ 1 w 65"/>
                <a:gd name="T83" fmla="*/ 1 h 66"/>
                <a:gd name="T84" fmla="*/ 1 w 65"/>
                <a:gd name="T85" fmla="*/ 1 h 66"/>
                <a:gd name="T86" fmla="*/ 1 w 65"/>
                <a:gd name="T87" fmla="*/ 1 h 66"/>
                <a:gd name="T88" fmla="*/ 1 w 65"/>
                <a:gd name="T89" fmla="*/ 1 h 66"/>
                <a:gd name="T90" fmla="*/ 1 w 65"/>
                <a:gd name="T91" fmla="*/ 1 h 66"/>
                <a:gd name="T92" fmla="*/ 1 w 65"/>
                <a:gd name="T93" fmla="*/ 1 h 66"/>
                <a:gd name="T94" fmla="*/ 1 w 65"/>
                <a:gd name="T95" fmla="*/ 1 h 66"/>
                <a:gd name="T96" fmla="*/ 1 w 65"/>
                <a:gd name="T97" fmla="*/ 1 h 66"/>
                <a:gd name="T98" fmla="*/ 1 w 65"/>
                <a:gd name="T99" fmla="*/ 1 h 66"/>
                <a:gd name="T100" fmla="*/ 1 w 65"/>
                <a:gd name="T101" fmla="*/ 1 h 66"/>
                <a:gd name="T102" fmla="*/ 1 w 65"/>
                <a:gd name="T103" fmla="*/ 1 h 66"/>
                <a:gd name="T104" fmla="*/ 1 w 65"/>
                <a:gd name="T105" fmla="*/ 1 h 66"/>
                <a:gd name="T106" fmla="*/ 1 w 65"/>
                <a:gd name="T107" fmla="*/ 1 h 66"/>
                <a:gd name="T108" fmla="*/ 1 w 65"/>
                <a:gd name="T109" fmla="*/ 1 h 66"/>
                <a:gd name="T110" fmla="*/ 1 w 65"/>
                <a:gd name="T111" fmla="*/ 1 h 66"/>
                <a:gd name="T112" fmla="*/ 1 w 65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5"/>
                <a:gd name="T172" fmla="*/ 0 h 66"/>
                <a:gd name="T173" fmla="*/ 65 w 65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5" h="66">
                  <a:moveTo>
                    <a:pt x="65" y="39"/>
                  </a:moveTo>
                  <a:lnTo>
                    <a:pt x="19" y="39"/>
                  </a:lnTo>
                  <a:lnTo>
                    <a:pt x="20" y="44"/>
                  </a:lnTo>
                  <a:lnTo>
                    <a:pt x="25" y="47"/>
                  </a:lnTo>
                  <a:lnTo>
                    <a:pt x="30" y="50"/>
                  </a:lnTo>
                  <a:lnTo>
                    <a:pt x="35" y="52"/>
                  </a:lnTo>
                  <a:lnTo>
                    <a:pt x="40" y="50"/>
                  </a:lnTo>
                  <a:lnTo>
                    <a:pt x="43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7" y="60"/>
                  </a:lnTo>
                  <a:lnTo>
                    <a:pt x="49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7" y="66"/>
                  </a:lnTo>
                  <a:lnTo>
                    <a:pt x="20" y="65"/>
                  </a:lnTo>
                  <a:lnTo>
                    <a:pt x="14" y="61"/>
                  </a:lnTo>
                  <a:lnTo>
                    <a:pt x="9" y="57"/>
                  </a:lnTo>
                  <a:lnTo>
                    <a:pt x="5" y="52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7" y="1"/>
                  </a:lnTo>
                  <a:lnTo>
                    <a:pt x="52" y="6"/>
                  </a:lnTo>
                  <a:lnTo>
                    <a:pt x="57" y="11"/>
                  </a:lnTo>
                  <a:lnTo>
                    <a:pt x="62" y="15"/>
                  </a:lnTo>
                  <a:lnTo>
                    <a:pt x="63" y="23"/>
                  </a:lnTo>
                  <a:lnTo>
                    <a:pt x="65" y="30"/>
                  </a:lnTo>
                  <a:lnTo>
                    <a:pt x="65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4" y="20"/>
                  </a:lnTo>
                  <a:lnTo>
                    <a:pt x="41" y="17"/>
                  </a:lnTo>
                  <a:lnTo>
                    <a:pt x="38" y="14"/>
                  </a:lnTo>
                  <a:lnTo>
                    <a:pt x="33" y="14"/>
                  </a:lnTo>
                  <a:lnTo>
                    <a:pt x="27" y="14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19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3" name="Freeform 305"/>
            <p:cNvSpPr>
              <a:spLocks noChangeAspect="1" noEditPoints="1"/>
            </p:cNvSpPr>
            <p:nvPr/>
          </p:nvSpPr>
          <p:spPr bwMode="auto">
            <a:xfrm>
              <a:off x="4859" y="705"/>
              <a:ext cx="36" cy="33"/>
            </a:xfrm>
            <a:custGeom>
              <a:avLst/>
              <a:gdLst>
                <a:gd name="T0" fmla="*/ 1 w 70"/>
                <a:gd name="T1" fmla="*/ 1 h 66"/>
                <a:gd name="T2" fmla="*/ 1 w 70"/>
                <a:gd name="T3" fmla="*/ 1 h 66"/>
                <a:gd name="T4" fmla="*/ 1 w 70"/>
                <a:gd name="T5" fmla="*/ 1 h 66"/>
                <a:gd name="T6" fmla="*/ 1 w 70"/>
                <a:gd name="T7" fmla="*/ 1 h 66"/>
                <a:gd name="T8" fmla="*/ 1 w 70"/>
                <a:gd name="T9" fmla="*/ 1 h 66"/>
                <a:gd name="T10" fmla="*/ 1 w 70"/>
                <a:gd name="T11" fmla="*/ 1 h 66"/>
                <a:gd name="T12" fmla="*/ 1 w 70"/>
                <a:gd name="T13" fmla="*/ 1 h 66"/>
                <a:gd name="T14" fmla="*/ 1 w 70"/>
                <a:gd name="T15" fmla="*/ 1 h 66"/>
                <a:gd name="T16" fmla="*/ 1 w 70"/>
                <a:gd name="T17" fmla="*/ 1 h 66"/>
                <a:gd name="T18" fmla="*/ 1 w 70"/>
                <a:gd name="T19" fmla="*/ 1 h 66"/>
                <a:gd name="T20" fmla="*/ 1 w 70"/>
                <a:gd name="T21" fmla="*/ 1 h 66"/>
                <a:gd name="T22" fmla="*/ 1 w 70"/>
                <a:gd name="T23" fmla="*/ 1 h 66"/>
                <a:gd name="T24" fmla="*/ 1 w 70"/>
                <a:gd name="T25" fmla="*/ 1 h 66"/>
                <a:gd name="T26" fmla="*/ 1 w 70"/>
                <a:gd name="T27" fmla="*/ 1 h 66"/>
                <a:gd name="T28" fmla="*/ 1 w 70"/>
                <a:gd name="T29" fmla="*/ 1 h 66"/>
                <a:gd name="T30" fmla="*/ 1 w 70"/>
                <a:gd name="T31" fmla="*/ 1 h 66"/>
                <a:gd name="T32" fmla="*/ 0 w 70"/>
                <a:gd name="T33" fmla="*/ 1 h 66"/>
                <a:gd name="T34" fmla="*/ 0 w 70"/>
                <a:gd name="T35" fmla="*/ 1 h 66"/>
                <a:gd name="T36" fmla="*/ 0 w 70"/>
                <a:gd name="T37" fmla="*/ 1 h 66"/>
                <a:gd name="T38" fmla="*/ 0 w 70"/>
                <a:gd name="T39" fmla="*/ 1 h 66"/>
                <a:gd name="T40" fmla="*/ 1 w 70"/>
                <a:gd name="T41" fmla="*/ 1 h 66"/>
                <a:gd name="T42" fmla="*/ 1 w 70"/>
                <a:gd name="T43" fmla="*/ 1 h 66"/>
                <a:gd name="T44" fmla="*/ 1 w 70"/>
                <a:gd name="T45" fmla="*/ 1 h 66"/>
                <a:gd name="T46" fmla="*/ 1 w 70"/>
                <a:gd name="T47" fmla="*/ 1 h 66"/>
                <a:gd name="T48" fmla="*/ 1 w 70"/>
                <a:gd name="T49" fmla="*/ 1 h 66"/>
                <a:gd name="T50" fmla="*/ 1 w 70"/>
                <a:gd name="T51" fmla="*/ 0 h 66"/>
                <a:gd name="T52" fmla="*/ 1 w 70"/>
                <a:gd name="T53" fmla="*/ 0 h 66"/>
                <a:gd name="T54" fmla="*/ 1 w 70"/>
                <a:gd name="T55" fmla="*/ 0 h 66"/>
                <a:gd name="T56" fmla="*/ 1 w 70"/>
                <a:gd name="T57" fmla="*/ 0 h 66"/>
                <a:gd name="T58" fmla="*/ 1 w 70"/>
                <a:gd name="T59" fmla="*/ 1 h 66"/>
                <a:gd name="T60" fmla="*/ 1 w 70"/>
                <a:gd name="T61" fmla="*/ 1 h 66"/>
                <a:gd name="T62" fmla="*/ 1 w 70"/>
                <a:gd name="T63" fmla="*/ 1 h 66"/>
                <a:gd name="T64" fmla="*/ 1 w 70"/>
                <a:gd name="T65" fmla="*/ 1 h 66"/>
                <a:gd name="T66" fmla="*/ 1 w 70"/>
                <a:gd name="T67" fmla="*/ 1 h 66"/>
                <a:gd name="T68" fmla="*/ 1 w 70"/>
                <a:gd name="T69" fmla="*/ 1 h 66"/>
                <a:gd name="T70" fmla="*/ 1 w 70"/>
                <a:gd name="T71" fmla="*/ 1 h 66"/>
                <a:gd name="T72" fmla="*/ 1 w 70"/>
                <a:gd name="T73" fmla="*/ 1 h 66"/>
                <a:gd name="T74" fmla="*/ 1 w 70"/>
                <a:gd name="T75" fmla="*/ 1 h 66"/>
                <a:gd name="T76" fmla="*/ 1 w 70"/>
                <a:gd name="T77" fmla="*/ 1 h 66"/>
                <a:gd name="T78" fmla="*/ 1 w 70"/>
                <a:gd name="T79" fmla="*/ 1 h 66"/>
                <a:gd name="T80" fmla="*/ 1 w 70"/>
                <a:gd name="T81" fmla="*/ 1 h 66"/>
                <a:gd name="T82" fmla="*/ 1 w 70"/>
                <a:gd name="T83" fmla="*/ 1 h 66"/>
                <a:gd name="T84" fmla="*/ 1 w 70"/>
                <a:gd name="T85" fmla="*/ 1 h 66"/>
                <a:gd name="T86" fmla="*/ 1 w 70"/>
                <a:gd name="T87" fmla="*/ 1 h 66"/>
                <a:gd name="T88" fmla="*/ 1 w 70"/>
                <a:gd name="T89" fmla="*/ 1 h 66"/>
                <a:gd name="T90" fmla="*/ 1 w 70"/>
                <a:gd name="T91" fmla="*/ 1 h 66"/>
                <a:gd name="T92" fmla="*/ 1 w 70"/>
                <a:gd name="T93" fmla="*/ 1 h 66"/>
                <a:gd name="T94" fmla="*/ 1 w 70"/>
                <a:gd name="T95" fmla="*/ 1 h 66"/>
                <a:gd name="T96" fmla="*/ 1 w 70"/>
                <a:gd name="T97" fmla="*/ 1 h 66"/>
                <a:gd name="T98" fmla="*/ 1 w 70"/>
                <a:gd name="T99" fmla="*/ 1 h 66"/>
                <a:gd name="T100" fmla="*/ 1 w 70"/>
                <a:gd name="T101" fmla="*/ 1 h 66"/>
                <a:gd name="T102" fmla="*/ 1 w 70"/>
                <a:gd name="T103" fmla="*/ 1 h 66"/>
                <a:gd name="T104" fmla="*/ 1 w 70"/>
                <a:gd name="T105" fmla="*/ 1 h 66"/>
                <a:gd name="T106" fmla="*/ 1 w 70"/>
                <a:gd name="T107" fmla="*/ 1 h 66"/>
                <a:gd name="T108" fmla="*/ 1 w 70"/>
                <a:gd name="T109" fmla="*/ 1 h 66"/>
                <a:gd name="T110" fmla="*/ 1 w 70"/>
                <a:gd name="T111" fmla="*/ 1 h 66"/>
                <a:gd name="T112" fmla="*/ 1 w 70"/>
                <a:gd name="T113" fmla="*/ 1 h 66"/>
                <a:gd name="T114" fmla="*/ 1 w 70"/>
                <a:gd name="T115" fmla="*/ 1 h 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0"/>
                <a:gd name="T175" fmla="*/ 0 h 66"/>
                <a:gd name="T176" fmla="*/ 70 w 70"/>
                <a:gd name="T177" fmla="*/ 66 h 6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0" h="66">
                  <a:moveTo>
                    <a:pt x="70" y="65"/>
                  </a:moveTo>
                  <a:lnTo>
                    <a:pt x="52" y="65"/>
                  </a:lnTo>
                  <a:lnTo>
                    <a:pt x="52" y="57"/>
                  </a:lnTo>
                  <a:lnTo>
                    <a:pt x="47" y="60"/>
                  </a:lnTo>
                  <a:lnTo>
                    <a:pt x="43" y="63"/>
                  </a:lnTo>
                  <a:lnTo>
                    <a:pt x="36" y="66"/>
                  </a:lnTo>
                  <a:lnTo>
                    <a:pt x="30" y="66"/>
                  </a:lnTo>
                  <a:lnTo>
                    <a:pt x="24" y="66"/>
                  </a:lnTo>
                  <a:lnTo>
                    <a:pt x="19" y="65"/>
                  </a:lnTo>
                  <a:lnTo>
                    <a:pt x="12" y="61"/>
                  </a:lnTo>
                  <a:lnTo>
                    <a:pt x="8" y="57"/>
                  </a:lnTo>
                  <a:lnTo>
                    <a:pt x="4" y="52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2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46" y="4"/>
                  </a:lnTo>
                  <a:lnTo>
                    <a:pt x="50" y="7"/>
                  </a:lnTo>
                  <a:lnTo>
                    <a:pt x="50" y="1"/>
                  </a:lnTo>
                  <a:lnTo>
                    <a:pt x="70" y="1"/>
                  </a:lnTo>
                  <a:lnTo>
                    <a:pt x="70" y="65"/>
                  </a:lnTo>
                  <a:close/>
                  <a:moveTo>
                    <a:pt x="36" y="15"/>
                  </a:moveTo>
                  <a:lnTo>
                    <a:pt x="36" y="15"/>
                  </a:lnTo>
                  <a:lnTo>
                    <a:pt x="30" y="17"/>
                  </a:lnTo>
                  <a:lnTo>
                    <a:pt x="24" y="20"/>
                  </a:lnTo>
                  <a:lnTo>
                    <a:pt x="20" y="25"/>
                  </a:lnTo>
                  <a:lnTo>
                    <a:pt x="20" y="33"/>
                  </a:lnTo>
                  <a:lnTo>
                    <a:pt x="20" y="39"/>
                  </a:lnTo>
                  <a:lnTo>
                    <a:pt x="24" y="46"/>
                  </a:lnTo>
                  <a:lnTo>
                    <a:pt x="30" y="49"/>
                  </a:lnTo>
                  <a:lnTo>
                    <a:pt x="36" y="50"/>
                  </a:lnTo>
                  <a:lnTo>
                    <a:pt x="43" y="49"/>
                  </a:lnTo>
                  <a:lnTo>
                    <a:pt x="47" y="46"/>
                  </a:lnTo>
                  <a:lnTo>
                    <a:pt x="50" y="39"/>
                  </a:lnTo>
                  <a:lnTo>
                    <a:pt x="52" y="33"/>
                  </a:lnTo>
                  <a:lnTo>
                    <a:pt x="50" y="25"/>
                  </a:lnTo>
                  <a:lnTo>
                    <a:pt x="47" y="20"/>
                  </a:lnTo>
                  <a:lnTo>
                    <a:pt x="43" y="17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4" name="Freeform 306"/>
            <p:cNvSpPr>
              <a:spLocks noChangeAspect="1" noEditPoints="1"/>
            </p:cNvSpPr>
            <p:nvPr/>
          </p:nvSpPr>
          <p:spPr bwMode="auto">
            <a:xfrm>
              <a:off x="5044" y="705"/>
              <a:ext cx="36" cy="47"/>
            </a:xfrm>
            <a:custGeom>
              <a:avLst/>
              <a:gdLst>
                <a:gd name="T0" fmla="*/ 0 w 69"/>
                <a:gd name="T1" fmla="*/ 0 h 95"/>
                <a:gd name="T2" fmla="*/ 1 w 69"/>
                <a:gd name="T3" fmla="*/ 0 h 95"/>
                <a:gd name="T4" fmla="*/ 1 w 69"/>
                <a:gd name="T5" fmla="*/ 0 h 95"/>
                <a:gd name="T6" fmla="*/ 1 w 69"/>
                <a:gd name="T7" fmla="*/ 0 h 95"/>
                <a:gd name="T8" fmla="*/ 1 w 69"/>
                <a:gd name="T9" fmla="*/ 0 h 95"/>
                <a:gd name="T10" fmla="*/ 1 w 69"/>
                <a:gd name="T11" fmla="*/ 0 h 95"/>
                <a:gd name="T12" fmla="*/ 1 w 69"/>
                <a:gd name="T13" fmla="*/ 0 h 95"/>
                <a:gd name="T14" fmla="*/ 1 w 69"/>
                <a:gd name="T15" fmla="*/ 0 h 95"/>
                <a:gd name="T16" fmla="*/ 1 w 69"/>
                <a:gd name="T17" fmla="*/ 0 h 95"/>
                <a:gd name="T18" fmla="*/ 1 w 69"/>
                <a:gd name="T19" fmla="*/ 0 h 95"/>
                <a:gd name="T20" fmla="*/ 1 w 69"/>
                <a:gd name="T21" fmla="*/ 0 h 95"/>
                <a:gd name="T22" fmla="*/ 1 w 69"/>
                <a:gd name="T23" fmla="*/ 0 h 95"/>
                <a:gd name="T24" fmla="*/ 1 w 69"/>
                <a:gd name="T25" fmla="*/ 0 h 95"/>
                <a:gd name="T26" fmla="*/ 1 w 69"/>
                <a:gd name="T27" fmla="*/ 0 h 95"/>
                <a:gd name="T28" fmla="*/ 1 w 69"/>
                <a:gd name="T29" fmla="*/ 0 h 95"/>
                <a:gd name="T30" fmla="*/ 1 w 69"/>
                <a:gd name="T31" fmla="*/ 0 h 95"/>
                <a:gd name="T32" fmla="*/ 1 w 69"/>
                <a:gd name="T33" fmla="*/ 0 h 95"/>
                <a:gd name="T34" fmla="*/ 1 w 69"/>
                <a:gd name="T35" fmla="*/ 0 h 95"/>
                <a:gd name="T36" fmla="*/ 1 w 69"/>
                <a:gd name="T37" fmla="*/ 0 h 95"/>
                <a:gd name="T38" fmla="*/ 1 w 69"/>
                <a:gd name="T39" fmla="*/ 0 h 95"/>
                <a:gd name="T40" fmla="*/ 1 w 69"/>
                <a:gd name="T41" fmla="*/ 0 h 95"/>
                <a:gd name="T42" fmla="*/ 1 w 69"/>
                <a:gd name="T43" fmla="*/ 0 h 95"/>
                <a:gd name="T44" fmla="*/ 1 w 69"/>
                <a:gd name="T45" fmla="*/ 0 h 95"/>
                <a:gd name="T46" fmla="*/ 1 w 69"/>
                <a:gd name="T47" fmla="*/ 0 h 95"/>
                <a:gd name="T48" fmla="*/ 1 w 69"/>
                <a:gd name="T49" fmla="*/ 0 h 95"/>
                <a:gd name="T50" fmla="*/ 1 w 69"/>
                <a:gd name="T51" fmla="*/ 0 h 95"/>
                <a:gd name="T52" fmla="*/ 1 w 69"/>
                <a:gd name="T53" fmla="*/ 0 h 95"/>
                <a:gd name="T54" fmla="*/ 1 w 69"/>
                <a:gd name="T55" fmla="*/ 0 h 95"/>
                <a:gd name="T56" fmla="*/ 1 w 69"/>
                <a:gd name="T57" fmla="*/ 0 h 95"/>
                <a:gd name="T58" fmla="*/ 1 w 69"/>
                <a:gd name="T59" fmla="*/ 0 h 95"/>
                <a:gd name="T60" fmla="*/ 1 w 69"/>
                <a:gd name="T61" fmla="*/ 0 h 95"/>
                <a:gd name="T62" fmla="*/ 1 w 69"/>
                <a:gd name="T63" fmla="*/ 0 h 95"/>
                <a:gd name="T64" fmla="*/ 1 w 69"/>
                <a:gd name="T65" fmla="*/ 0 h 95"/>
                <a:gd name="T66" fmla="*/ 0 w 69"/>
                <a:gd name="T67" fmla="*/ 0 h 95"/>
                <a:gd name="T68" fmla="*/ 0 w 69"/>
                <a:gd name="T69" fmla="*/ 0 h 95"/>
                <a:gd name="T70" fmla="*/ 1 w 69"/>
                <a:gd name="T71" fmla="*/ 0 h 95"/>
                <a:gd name="T72" fmla="*/ 1 w 69"/>
                <a:gd name="T73" fmla="*/ 0 h 95"/>
                <a:gd name="T74" fmla="*/ 1 w 69"/>
                <a:gd name="T75" fmla="*/ 0 h 95"/>
                <a:gd name="T76" fmla="*/ 1 w 69"/>
                <a:gd name="T77" fmla="*/ 0 h 95"/>
                <a:gd name="T78" fmla="*/ 1 w 69"/>
                <a:gd name="T79" fmla="*/ 0 h 95"/>
                <a:gd name="T80" fmla="*/ 1 w 69"/>
                <a:gd name="T81" fmla="*/ 0 h 95"/>
                <a:gd name="T82" fmla="*/ 1 w 69"/>
                <a:gd name="T83" fmla="*/ 0 h 95"/>
                <a:gd name="T84" fmla="*/ 1 w 69"/>
                <a:gd name="T85" fmla="*/ 0 h 95"/>
                <a:gd name="T86" fmla="*/ 1 w 69"/>
                <a:gd name="T87" fmla="*/ 0 h 95"/>
                <a:gd name="T88" fmla="*/ 1 w 69"/>
                <a:gd name="T89" fmla="*/ 0 h 95"/>
                <a:gd name="T90" fmla="*/ 1 w 69"/>
                <a:gd name="T91" fmla="*/ 0 h 95"/>
                <a:gd name="T92" fmla="*/ 1 w 69"/>
                <a:gd name="T93" fmla="*/ 0 h 95"/>
                <a:gd name="T94" fmla="*/ 1 w 69"/>
                <a:gd name="T95" fmla="*/ 0 h 95"/>
                <a:gd name="T96" fmla="*/ 1 w 69"/>
                <a:gd name="T97" fmla="*/ 0 h 95"/>
                <a:gd name="T98" fmla="*/ 1 w 69"/>
                <a:gd name="T99" fmla="*/ 0 h 95"/>
                <a:gd name="T100" fmla="*/ 1 w 69"/>
                <a:gd name="T101" fmla="*/ 0 h 95"/>
                <a:gd name="T102" fmla="*/ 1 w 69"/>
                <a:gd name="T103" fmla="*/ 0 h 95"/>
                <a:gd name="T104" fmla="*/ 1 w 69"/>
                <a:gd name="T105" fmla="*/ 0 h 95"/>
                <a:gd name="T106" fmla="*/ 1 w 69"/>
                <a:gd name="T107" fmla="*/ 0 h 95"/>
                <a:gd name="T108" fmla="*/ 1 w 69"/>
                <a:gd name="T109" fmla="*/ 0 h 95"/>
                <a:gd name="T110" fmla="*/ 1 w 69"/>
                <a:gd name="T111" fmla="*/ 0 h 95"/>
                <a:gd name="T112" fmla="*/ 1 w 69"/>
                <a:gd name="T113" fmla="*/ 0 h 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9"/>
                <a:gd name="T172" fmla="*/ 0 h 95"/>
                <a:gd name="T173" fmla="*/ 69 w 69"/>
                <a:gd name="T174" fmla="*/ 95 h 9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9" h="95">
                  <a:moveTo>
                    <a:pt x="0" y="1"/>
                  </a:moveTo>
                  <a:lnTo>
                    <a:pt x="19" y="1"/>
                  </a:lnTo>
                  <a:lnTo>
                    <a:pt x="19" y="9"/>
                  </a:lnTo>
                  <a:lnTo>
                    <a:pt x="22" y="4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2" y="1"/>
                  </a:lnTo>
                  <a:lnTo>
                    <a:pt x="57" y="4"/>
                  </a:lnTo>
                  <a:lnTo>
                    <a:pt x="61" y="7"/>
                  </a:lnTo>
                  <a:lnTo>
                    <a:pt x="65" y="12"/>
                  </a:lnTo>
                  <a:lnTo>
                    <a:pt x="68" y="19"/>
                  </a:lnTo>
                  <a:lnTo>
                    <a:pt x="69" y="25"/>
                  </a:lnTo>
                  <a:lnTo>
                    <a:pt x="69" y="33"/>
                  </a:lnTo>
                  <a:lnTo>
                    <a:pt x="69" y="39"/>
                  </a:lnTo>
                  <a:lnTo>
                    <a:pt x="68" y="46"/>
                  </a:lnTo>
                  <a:lnTo>
                    <a:pt x="65" y="52"/>
                  </a:lnTo>
                  <a:lnTo>
                    <a:pt x="61" y="57"/>
                  </a:lnTo>
                  <a:lnTo>
                    <a:pt x="57" y="61"/>
                  </a:lnTo>
                  <a:lnTo>
                    <a:pt x="50" y="65"/>
                  </a:lnTo>
                  <a:lnTo>
                    <a:pt x="46" y="66"/>
                  </a:lnTo>
                  <a:lnTo>
                    <a:pt x="38" y="66"/>
                  </a:lnTo>
                  <a:lnTo>
                    <a:pt x="28" y="65"/>
                  </a:lnTo>
                  <a:lnTo>
                    <a:pt x="23" y="63"/>
                  </a:lnTo>
                  <a:lnTo>
                    <a:pt x="20" y="60"/>
                  </a:lnTo>
                  <a:lnTo>
                    <a:pt x="20" y="95"/>
                  </a:lnTo>
                  <a:lnTo>
                    <a:pt x="0" y="95"/>
                  </a:lnTo>
                  <a:lnTo>
                    <a:pt x="0" y="1"/>
                  </a:lnTo>
                  <a:close/>
                  <a:moveTo>
                    <a:pt x="34" y="50"/>
                  </a:moveTo>
                  <a:lnTo>
                    <a:pt x="34" y="50"/>
                  </a:lnTo>
                  <a:lnTo>
                    <a:pt x="41" y="49"/>
                  </a:lnTo>
                  <a:lnTo>
                    <a:pt x="46" y="46"/>
                  </a:lnTo>
                  <a:lnTo>
                    <a:pt x="49" y="39"/>
                  </a:lnTo>
                  <a:lnTo>
                    <a:pt x="50" y="33"/>
                  </a:lnTo>
                  <a:lnTo>
                    <a:pt x="49" y="25"/>
                  </a:lnTo>
                  <a:lnTo>
                    <a:pt x="46" y="20"/>
                  </a:lnTo>
                  <a:lnTo>
                    <a:pt x="41" y="17"/>
                  </a:lnTo>
                  <a:lnTo>
                    <a:pt x="34" y="15"/>
                  </a:lnTo>
                  <a:lnTo>
                    <a:pt x="28" y="17"/>
                  </a:lnTo>
                  <a:lnTo>
                    <a:pt x="23" y="20"/>
                  </a:lnTo>
                  <a:lnTo>
                    <a:pt x="20" y="25"/>
                  </a:lnTo>
                  <a:lnTo>
                    <a:pt x="19" y="33"/>
                  </a:lnTo>
                  <a:lnTo>
                    <a:pt x="20" y="39"/>
                  </a:lnTo>
                  <a:lnTo>
                    <a:pt x="23" y="46"/>
                  </a:lnTo>
                  <a:lnTo>
                    <a:pt x="28" y="49"/>
                  </a:lnTo>
                  <a:lnTo>
                    <a:pt x="34" y="5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5" name="Freeform 307"/>
            <p:cNvSpPr>
              <a:spLocks noChangeAspect="1"/>
            </p:cNvSpPr>
            <p:nvPr/>
          </p:nvSpPr>
          <p:spPr bwMode="auto">
            <a:xfrm>
              <a:off x="4911" y="705"/>
              <a:ext cx="51" cy="30"/>
            </a:xfrm>
            <a:custGeom>
              <a:avLst/>
              <a:gdLst>
                <a:gd name="T0" fmla="*/ 0 w 101"/>
                <a:gd name="T1" fmla="*/ 0 h 65"/>
                <a:gd name="T2" fmla="*/ 1 w 101"/>
                <a:gd name="T3" fmla="*/ 0 h 65"/>
                <a:gd name="T4" fmla="*/ 1 w 101"/>
                <a:gd name="T5" fmla="*/ 0 h 65"/>
                <a:gd name="T6" fmla="*/ 1 w 101"/>
                <a:gd name="T7" fmla="*/ 0 h 65"/>
                <a:gd name="T8" fmla="*/ 1 w 101"/>
                <a:gd name="T9" fmla="*/ 0 h 65"/>
                <a:gd name="T10" fmla="*/ 1 w 101"/>
                <a:gd name="T11" fmla="*/ 0 h 65"/>
                <a:gd name="T12" fmla="*/ 1 w 101"/>
                <a:gd name="T13" fmla="*/ 0 h 65"/>
                <a:gd name="T14" fmla="*/ 1 w 101"/>
                <a:gd name="T15" fmla="*/ 0 h 65"/>
                <a:gd name="T16" fmla="*/ 1 w 101"/>
                <a:gd name="T17" fmla="*/ 0 h 65"/>
                <a:gd name="T18" fmla="*/ 1 w 101"/>
                <a:gd name="T19" fmla="*/ 0 h 65"/>
                <a:gd name="T20" fmla="*/ 1 w 101"/>
                <a:gd name="T21" fmla="*/ 0 h 65"/>
                <a:gd name="T22" fmla="*/ 1 w 101"/>
                <a:gd name="T23" fmla="*/ 0 h 65"/>
                <a:gd name="T24" fmla="*/ 1 w 101"/>
                <a:gd name="T25" fmla="*/ 0 h 65"/>
                <a:gd name="T26" fmla="*/ 1 w 101"/>
                <a:gd name="T27" fmla="*/ 0 h 65"/>
                <a:gd name="T28" fmla="*/ 1 w 101"/>
                <a:gd name="T29" fmla="*/ 0 h 65"/>
                <a:gd name="T30" fmla="*/ 1 w 101"/>
                <a:gd name="T31" fmla="*/ 0 h 65"/>
                <a:gd name="T32" fmla="*/ 1 w 101"/>
                <a:gd name="T33" fmla="*/ 0 h 65"/>
                <a:gd name="T34" fmla="*/ 1 w 101"/>
                <a:gd name="T35" fmla="*/ 0 h 65"/>
                <a:gd name="T36" fmla="*/ 1 w 101"/>
                <a:gd name="T37" fmla="*/ 0 h 65"/>
                <a:gd name="T38" fmla="*/ 1 w 101"/>
                <a:gd name="T39" fmla="*/ 0 h 65"/>
                <a:gd name="T40" fmla="*/ 1 w 101"/>
                <a:gd name="T41" fmla="*/ 0 h 65"/>
                <a:gd name="T42" fmla="*/ 1 w 101"/>
                <a:gd name="T43" fmla="*/ 0 h 65"/>
                <a:gd name="T44" fmla="*/ 1 w 101"/>
                <a:gd name="T45" fmla="*/ 0 h 65"/>
                <a:gd name="T46" fmla="*/ 1 w 101"/>
                <a:gd name="T47" fmla="*/ 0 h 65"/>
                <a:gd name="T48" fmla="*/ 1 w 101"/>
                <a:gd name="T49" fmla="*/ 0 h 65"/>
                <a:gd name="T50" fmla="*/ 1 w 101"/>
                <a:gd name="T51" fmla="*/ 0 h 65"/>
                <a:gd name="T52" fmla="*/ 1 w 101"/>
                <a:gd name="T53" fmla="*/ 0 h 65"/>
                <a:gd name="T54" fmla="*/ 1 w 101"/>
                <a:gd name="T55" fmla="*/ 0 h 65"/>
                <a:gd name="T56" fmla="*/ 1 w 101"/>
                <a:gd name="T57" fmla="*/ 0 h 65"/>
                <a:gd name="T58" fmla="*/ 1 w 101"/>
                <a:gd name="T59" fmla="*/ 0 h 65"/>
                <a:gd name="T60" fmla="*/ 1 w 101"/>
                <a:gd name="T61" fmla="*/ 0 h 65"/>
                <a:gd name="T62" fmla="*/ 1 w 101"/>
                <a:gd name="T63" fmla="*/ 0 h 65"/>
                <a:gd name="T64" fmla="*/ 1 w 101"/>
                <a:gd name="T65" fmla="*/ 0 h 65"/>
                <a:gd name="T66" fmla="*/ 1 w 101"/>
                <a:gd name="T67" fmla="*/ 0 h 65"/>
                <a:gd name="T68" fmla="*/ 1 w 101"/>
                <a:gd name="T69" fmla="*/ 0 h 65"/>
                <a:gd name="T70" fmla="*/ 1 w 101"/>
                <a:gd name="T71" fmla="*/ 0 h 65"/>
                <a:gd name="T72" fmla="*/ 1 w 101"/>
                <a:gd name="T73" fmla="*/ 0 h 65"/>
                <a:gd name="T74" fmla="*/ 1 w 101"/>
                <a:gd name="T75" fmla="*/ 0 h 65"/>
                <a:gd name="T76" fmla="*/ 1 w 101"/>
                <a:gd name="T77" fmla="*/ 0 h 65"/>
                <a:gd name="T78" fmla="*/ 1 w 101"/>
                <a:gd name="T79" fmla="*/ 0 h 65"/>
                <a:gd name="T80" fmla="*/ 1 w 101"/>
                <a:gd name="T81" fmla="*/ 0 h 65"/>
                <a:gd name="T82" fmla="*/ 1 w 101"/>
                <a:gd name="T83" fmla="*/ 0 h 65"/>
                <a:gd name="T84" fmla="*/ 1 w 101"/>
                <a:gd name="T85" fmla="*/ 0 h 65"/>
                <a:gd name="T86" fmla="*/ 1 w 101"/>
                <a:gd name="T87" fmla="*/ 0 h 65"/>
                <a:gd name="T88" fmla="*/ 1 w 101"/>
                <a:gd name="T89" fmla="*/ 0 h 65"/>
                <a:gd name="T90" fmla="*/ 1 w 101"/>
                <a:gd name="T91" fmla="*/ 0 h 65"/>
                <a:gd name="T92" fmla="*/ 1 w 101"/>
                <a:gd name="T93" fmla="*/ 0 h 65"/>
                <a:gd name="T94" fmla="*/ 1 w 101"/>
                <a:gd name="T95" fmla="*/ 0 h 65"/>
                <a:gd name="T96" fmla="*/ 1 w 101"/>
                <a:gd name="T97" fmla="*/ 0 h 65"/>
                <a:gd name="T98" fmla="*/ 1 w 101"/>
                <a:gd name="T99" fmla="*/ 0 h 65"/>
                <a:gd name="T100" fmla="*/ 1 w 101"/>
                <a:gd name="T101" fmla="*/ 0 h 65"/>
                <a:gd name="T102" fmla="*/ 1 w 101"/>
                <a:gd name="T103" fmla="*/ 0 h 65"/>
                <a:gd name="T104" fmla="*/ 1 w 101"/>
                <a:gd name="T105" fmla="*/ 0 h 65"/>
                <a:gd name="T106" fmla="*/ 1 w 101"/>
                <a:gd name="T107" fmla="*/ 0 h 65"/>
                <a:gd name="T108" fmla="*/ 1 w 101"/>
                <a:gd name="T109" fmla="*/ 0 h 65"/>
                <a:gd name="T110" fmla="*/ 1 w 101"/>
                <a:gd name="T111" fmla="*/ 0 h 65"/>
                <a:gd name="T112" fmla="*/ 0 w 101"/>
                <a:gd name="T113" fmla="*/ 0 h 65"/>
                <a:gd name="T114" fmla="*/ 0 w 101"/>
                <a:gd name="T115" fmla="*/ 0 h 6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1"/>
                <a:gd name="T175" fmla="*/ 0 h 65"/>
                <a:gd name="T176" fmla="*/ 101 w 101"/>
                <a:gd name="T177" fmla="*/ 65 h 6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1" h="65">
                  <a:moveTo>
                    <a:pt x="0" y="1"/>
                  </a:moveTo>
                  <a:lnTo>
                    <a:pt x="19" y="1"/>
                  </a:lnTo>
                  <a:lnTo>
                    <a:pt x="19" y="9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1" y="3"/>
                  </a:lnTo>
                  <a:lnTo>
                    <a:pt x="55" y="6"/>
                  </a:lnTo>
                  <a:lnTo>
                    <a:pt x="57" y="11"/>
                  </a:lnTo>
                  <a:lnTo>
                    <a:pt x="62" y="6"/>
                  </a:lnTo>
                  <a:lnTo>
                    <a:pt x="67" y="1"/>
                  </a:lnTo>
                  <a:lnTo>
                    <a:pt x="71" y="0"/>
                  </a:lnTo>
                  <a:lnTo>
                    <a:pt x="79" y="0"/>
                  </a:lnTo>
                  <a:lnTo>
                    <a:pt x="84" y="0"/>
                  </a:lnTo>
                  <a:lnTo>
                    <a:pt x="89" y="1"/>
                  </a:lnTo>
                  <a:lnTo>
                    <a:pt x="94" y="4"/>
                  </a:lnTo>
                  <a:lnTo>
                    <a:pt x="97" y="7"/>
                  </a:lnTo>
                  <a:lnTo>
                    <a:pt x="100" y="15"/>
                  </a:lnTo>
                  <a:lnTo>
                    <a:pt x="101" y="27"/>
                  </a:lnTo>
                  <a:lnTo>
                    <a:pt x="101" y="65"/>
                  </a:lnTo>
                  <a:lnTo>
                    <a:pt x="81" y="65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0"/>
                  </a:lnTo>
                  <a:lnTo>
                    <a:pt x="76" y="17"/>
                  </a:lnTo>
                  <a:lnTo>
                    <a:pt x="71" y="17"/>
                  </a:lnTo>
                  <a:lnTo>
                    <a:pt x="67" y="17"/>
                  </a:lnTo>
                  <a:lnTo>
                    <a:pt x="63" y="20"/>
                  </a:lnTo>
                  <a:lnTo>
                    <a:pt x="62" y="25"/>
                  </a:lnTo>
                  <a:lnTo>
                    <a:pt x="60" y="31"/>
                  </a:lnTo>
                  <a:lnTo>
                    <a:pt x="60" y="65"/>
                  </a:lnTo>
                  <a:lnTo>
                    <a:pt x="40" y="65"/>
                  </a:lnTo>
                  <a:lnTo>
                    <a:pt x="40" y="31"/>
                  </a:lnTo>
                  <a:lnTo>
                    <a:pt x="40" y="27"/>
                  </a:lnTo>
                  <a:lnTo>
                    <a:pt x="40" y="22"/>
                  </a:lnTo>
                  <a:lnTo>
                    <a:pt x="36" y="19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27" y="17"/>
                  </a:lnTo>
                  <a:lnTo>
                    <a:pt x="22" y="20"/>
                  </a:lnTo>
                  <a:lnTo>
                    <a:pt x="21" y="25"/>
                  </a:lnTo>
                  <a:lnTo>
                    <a:pt x="19" y="31"/>
                  </a:lnTo>
                  <a:lnTo>
                    <a:pt x="19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6" name="Freeform 308"/>
            <p:cNvSpPr>
              <a:spLocks noChangeAspect="1"/>
            </p:cNvSpPr>
            <p:nvPr/>
          </p:nvSpPr>
          <p:spPr bwMode="auto">
            <a:xfrm>
              <a:off x="4997" y="705"/>
              <a:ext cx="30" cy="33"/>
            </a:xfrm>
            <a:custGeom>
              <a:avLst/>
              <a:gdLst>
                <a:gd name="T0" fmla="*/ 0 w 62"/>
                <a:gd name="T1" fmla="*/ 1 h 65"/>
                <a:gd name="T2" fmla="*/ 0 w 62"/>
                <a:gd name="T3" fmla="*/ 1 h 65"/>
                <a:gd name="T4" fmla="*/ 0 w 62"/>
                <a:gd name="T5" fmla="*/ 1 h 65"/>
                <a:gd name="T6" fmla="*/ 0 w 62"/>
                <a:gd name="T7" fmla="*/ 1 h 65"/>
                <a:gd name="T8" fmla="*/ 0 w 62"/>
                <a:gd name="T9" fmla="*/ 1 h 65"/>
                <a:gd name="T10" fmla="*/ 0 w 62"/>
                <a:gd name="T11" fmla="*/ 1 h 65"/>
                <a:gd name="T12" fmla="*/ 0 w 62"/>
                <a:gd name="T13" fmla="*/ 1 h 65"/>
                <a:gd name="T14" fmla="*/ 0 w 62"/>
                <a:gd name="T15" fmla="*/ 1 h 65"/>
                <a:gd name="T16" fmla="*/ 0 w 62"/>
                <a:gd name="T17" fmla="*/ 1 h 65"/>
                <a:gd name="T18" fmla="*/ 0 w 62"/>
                <a:gd name="T19" fmla="*/ 1 h 65"/>
                <a:gd name="T20" fmla="*/ 0 w 62"/>
                <a:gd name="T21" fmla="*/ 1 h 65"/>
                <a:gd name="T22" fmla="*/ 0 w 62"/>
                <a:gd name="T23" fmla="*/ 1 h 65"/>
                <a:gd name="T24" fmla="*/ 0 w 62"/>
                <a:gd name="T25" fmla="*/ 1 h 65"/>
                <a:gd name="T26" fmla="*/ 0 w 62"/>
                <a:gd name="T27" fmla="*/ 1 h 65"/>
                <a:gd name="T28" fmla="*/ 0 w 62"/>
                <a:gd name="T29" fmla="*/ 1 h 65"/>
                <a:gd name="T30" fmla="*/ 0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0 w 62"/>
                <a:gd name="T37" fmla="*/ 0 h 65"/>
                <a:gd name="T38" fmla="*/ 0 w 62"/>
                <a:gd name="T39" fmla="*/ 1 h 65"/>
                <a:gd name="T40" fmla="*/ 0 w 62"/>
                <a:gd name="T41" fmla="*/ 1 h 65"/>
                <a:gd name="T42" fmla="*/ 0 w 62"/>
                <a:gd name="T43" fmla="*/ 1 h 65"/>
                <a:gd name="T44" fmla="*/ 0 w 62"/>
                <a:gd name="T45" fmla="*/ 1 h 65"/>
                <a:gd name="T46" fmla="*/ 0 w 62"/>
                <a:gd name="T47" fmla="*/ 1 h 65"/>
                <a:gd name="T48" fmla="*/ 0 w 62"/>
                <a:gd name="T49" fmla="*/ 1 h 65"/>
                <a:gd name="T50" fmla="*/ 0 w 62"/>
                <a:gd name="T51" fmla="*/ 1 h 65"/>
                <a:gd name="T52" fmla="*/ 0 w 62"/>
                <a:gd name="T53" fmla="*/ 1 h 65"/>
                <a:gd name="T54" fmla="*/ 0 w 62"/>
                <a:gd name="T55" fmla="*/ 1 h 65"/>
                <a:gd name="T56" fmla="*/ 0 w 62"/>
                <a:gd name="T57" fmla="*/ 1 h 65"/>
                <a:gd name="T58" fmla="*/ 0 w 62"/>
                <a:gd name="T59" fmla="*/ 1 h 65"/>
                <a:gd name="T60" fmla="*/ 0 w 62"/>
                <a:gd name="T61" fmla="*/ 0 h 65"/>
                <a:gd name="T62" fmla="*/ 0 w 62"/>
                <a:gd name="T63" fmla="*/ 0 h 65"/>
                <a:gd name="T64" fmla="*/ 0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5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7" y="65"/>
                  </a:lnTo>
                  <a:lnTo>
                    <a:pt x="13" y="64"/>
                  </a:lnTo>
                  <a:lnTo>
                    <a:pt x="8" y="62"/>
                  </a:lnTo>
                  <a:lnTo>
                    <a:pt x="5" y="57"/>
                  </a:lnTo>
                  <a:lnTo>
                    <a:pt x="3" y="54"/>
                  </a:lnTo>
                  <a:lnTo>
                    <a:pt x="0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35"/>
                  </a:lnTo>
                  <a:lnTo>
                    <a:pt x="19" y="40"/>
                  </a:lnTo>
                  <a:lnTo>
                    <a:pt x="21" y="45"/>
                  </a:lnTo>
                  <a:lnTo>
                    <a:pt x="24" y="48"/>
                  </a:lnTo>
                  <a:lnTo>
                    <a:pt x="30" y="49"/>
                  </a:lnTo>
                  <a:lnTo>
                    <a:pt x="35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1" y="33"/>
                  </a:lnTo>
                  <a:lnTo>
                    <a:pt x="41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7" name="Freeform 309"/>
            <p:cNvSpPr>
              <a:spLocks noChangeAspect="1"/>
            </p:cNvSpPr>
            <p:nvPr/>
          </p:nvSpPr>
          <p:spPr bwMode="auto">
            <a:xfrm>
              <a:off x="5372" y="705"/>
              <a:ext cx="31" cy="33"/>
            </a:xfrm>
            <a:custGeom>
              <a:avLst/>
              <a:gdLst>
                <a:gd name="T0" fmla="*/ 1 w 62"/>
                <a:gd name="T1" fmla="*/ 1 h 65"/>
                <a:gd name="T2" fmla="*/ 1 w 62"/>
                <a:gd name="T3" fmla="*/ 1 h 65"/>
                <a:gd name="T4" fmla="*/ 1 w 62"/>
                <a:gd name="T5" fmla="*/ 1 h 65"/>
                <a:gd name="T6" fmla="*/ 1 w 62"/>
                <a:gd name="T7" fmla="*/ 1 h 65"/>
                <a:gd name="T8" fmla="*/ 1 w 62"/>
                <a:gd name="T9" fmla="*/ 1 h 65"/>
                <a:gd name="T10" fmla="*/ 1 w 62"/>
                <a:gd name="T11" fmla="*/ 1 h 65"/>
                <a:gd name="T12" fmla="*/ 1 w 62"/>
                <a:gd name="T13" fmla="*/ 1 h 65"/>
                <a:gd name="T14" fmla="*/ 1 w 62"/>
                <a:gd name="T15" fmla="*/ 1 h 65"/>
                <a:gd name="T16" fmla="*/ 1 w 62"/>
                <a:gd name="T17" fmla="*/ 1 h 65"/>
                <a:gd name="T18" fmla="*/ 1 w 62"/>
                <a:gd name="T19" fmla="*/ 1 h 65"/>
                <a:gd name="T20" fmla="*/ 1 w 62"/>
                <a:gd name="T21" fmla="*/ 1 h 65"/>
                <a:gd name="T22" fmla="*/ 1 w 62"/>
                <a:gd name="T23" fmla="*/ 1 h 65"/>
                <a:gd name="T24" fmla="*/ 1 w 62"/>
                <a:gd name="T25" fmla="*/ 1 h 65"/>
                <a:gd name="T26" fmla="*/ 1 w 62"/>
                <a:gd name="T27" fmla="*/ 1 h 65"/>
                <a:gd name="T28" fmla="*/ 1 w 62"/>
                <a:gd name="T29" fmla="*/ 1 h 65"/>
                <a:gd name="T30" fmla="*/ 1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1 w 62"/>
                <a:gd name="T37" fmla="*/ 0 h 65"/>
                <a:gd name="T38" fmla="*/ 1 w 62"/>
                <a:gd name="T39" fmla="*/ 1 h 65"/>
                <a:gd name="T40" fmla="*/ 1 w 62"/>
                <a:gd name="T41" fmla="*/ 1 h 65"/>
                <a:gd name="T42" fmla="*/ 1 w 62"/>
                <a:gd name="T43" fmla="*/ 1 h 65"/>
                <a:gd name="T44" fmla="*/ 1 w 62"/>
                <a:gd name="T45" fmla="*/ 1 h 65"/>
                <a:gd name="T46" fmla="*/ 1 w 62"/>
                <a:gd name="T47" fmla="*/ 1 h 65"/>
                <a:gd name="T48" fmla="*/ 1 w 62"/>
                <a:gd name="T49" fmla="*/ 1 h 65"/>
                <a:gd name="T50" fmla="*/ 1 w 62"/>
                <a:gd name="T51" fmla="*/ 1 h 65"/>
                <a:gd name="T52" fmla="*/ 1 w 62"/>
                <a:gd name="T53" fmla="*/ 1 h 65"/>
                <a:gd name="T54" fmla="*/ 1 w 62"/>
                <a:gd name="T55" fmla="*/ 1 h 65"/>
                <a:gd name="T56" fmla="*/ 1 w 62"/>
                <a:gd name="T57" fmla="*/ 1 h 65"/>
                <a:gd name="T58" fmla="*/ 1 w 62"/>
                <a:gd name="T59" fmla="*/ 1 h 65"/>
                <a:gd name="T60" fmla="*/ 1 w 62"/>
                <a:gd name="T61" fmla="*/ 0 h 65"/>
                <a:gd name="T62" fmla="*/ 1 w 62"/>
                <a:gd name="T63" fmla="*/ 0 h 65"/>
                <a:gd name="T64" fmla="*/ 1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5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8" y="65"/>
                  </a:lnTo>
                  <a:lnTo>
                    <a:pt x="13" y="64"/>
                  </a:lnTo>
                  <a:lnTo>
                    <a:pt x="10" y="62"/>
                  </a:lnTo>
                  <a:lnTo>
                    <a:pt x="7" y="57"/>
                  </a:lnTo>
                  <a:lnTo>
                    <a:pt x="3" y="54"/>
                  </a:lnTo>
                  <a:lnTo>
                    <a:pt x="2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35"/>
                  </a:lnTo>
                  <a:lnTo>
                    <a:pt x="21" y="40"/>
                  </a:lnTo>
                  <a:lnTo>
                    <a:pt x="22" y="45"/>
                  </a:lnTo>
                  <a:lnTo>
                    <a:pt x="26" y="48"/>
                  </a:lnTo>
                  <a:lnTo>
                    <a:pt x="30" y="49"/>
                  </a:lnTo>
                  <a:lnTo>
                    <a:pt x="37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8" name="Freeform 310"/>
            <p:cNvSpPr>
              <a:spLocks noChangeAspect="1"/>
            </p:cNvSpPr>
            <p:nvPr/>
          </p:nvSpPr>
          <p:spPr bwMode="auto">
            <a:xfrm>
              <a:off x="5291" y="705"/>
              <a:ext cx="30" cy="33"/>
            </a:xfrm>
            <a:custGeom>
              <a:avLst/>
              <a:gdLst>
                <a:gd name="T0" fmla="*/ 0 w 62"/>
                <a:gd name="T1" fmla="*/ 1 h 65"/>
                <a:gd name="T2" fmla="*/ 0 w 62"/>
                <a:gd name="T3" fmla="*/ 1 h 65"/>
                <a:gd name="T4" fmla="*/ 0 w 62"/>
                <a:gd name="T5" fmla="*/ 1 h 65"/>
                <a:gd name="T6" fmla="*/ 0 w 62"/>
                <a:gd name="T7" fmla="*/ 1 h 65"/>
                <a:gd name="T8" fmla="*/ 0 w 62"/>
                <a:gd name="T9" fmla="*/ 1 h 65"/>
                <a:gd name="T10" fmla="*/ 0 w 62"/>
                <a:gd name="T11" fmla="*/ 1 h 65"/>
                <a:gd name="T12" fmla="*/ 0 w 62"/>
                <a:gd name="T13" fmla="*/ 1 h 65"/>
                <a:gd name="T14" fmla="*/ 0 w 62"/>
                <a:gd name="T15" fmla="*/ 1 h 65"/>
                <a:gd name="T16" fmla="*/ 0 w 62"/>
                <a:gd name="T17" fmla="*/ 1 h 65"/>
                <a:gd name="T18" fmla="*/ 0 w 62"/>
                <a:gd name="T19" fmla="*/ 1 h 65"/>
                <a:gd name="T20" fmla="*/ 0 w 62"/>
                <a:gd name="T21" fmla="*/ 1 h 65"/>
                <a:gd name="T22" fmla="*/ 0 w 62"/>
                <a:gd name="T23" fmla="*/ 1 h 65"/>
                <a:gd name="T24" fmla="*/ 0 w 62"/>
                <a:gd name="T25" fmla="*/ 1 h 65"/>
                <a:gd name="T26" fmla="*/ 0 w 62"/>
                <a:gd name="T27" fmla="*/ 1 h 65"/>
                <a:gd name="T28" fmla="*/ 0 w 62"/>
                <a:gd name="T29" fmla="*/ 1 h 65"/>
                <a:gd name="T30" fmla="*/ 0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0 w 62"/>
                <a:gd name="T37" fmla="*/ 0 h 65"/>
                <a:gd name="T38" fmla="*/ 0 w 62"/>
                <a:gd name="T39" fmla="*/ 1 h 65"/>
                <a:gd name="T40" fmla="*/ 0 w 62"/>
                <a:gd name="T41" fmla="*/ 1 h 65"/>
                <a:gd name="T42" fmla="*/ 0 w 62"/>
                <a:gd name="T43" fmla="*/ 1 h 65"/>
                <a:gd name="T44" fmla="*/ 0 w 62"/>
                <a:gd name="T45" fmla="*/ 1 h 65"/>
                <a:gd name="T46" fmla="*/ 0 w 62"/>
                <a:gd name="T47" fmla="*/ 1 h 65"/>
                <a:gd name="T48" fmla="*/ 0 w 62"/>
                <a:gd name="T49" fmla="*/ 1 h 65"/>
                <a:gd name="T50" fmla="*/ 0 w 62"/>
                <a:gd name="T51" fmla="*/ 1 h 65"/>
                <a:gd name="T52" fmla="*/ 0 w 62"/>
                <a:gd name="T53" fmla="*/ 1 h 65"/>
                <a:gd name="T54" fmla="*/ 0 w 62"/>
                <a:gd name="T55" fmla="*/ 1 h 65"/>
                <a:gd name="T56" fmla="*/ 0 w 62"/>
                <a:gd name="T57" fmla="*/ 1 h 65"/>
                <a:gd name="T58" fmla="*/ 0 w 62"/>
                <a:gd name="T59" fmla="*/ 1 h 65"/>
                <a:gd name="T60" fmla="*/ 0 w 62"/>
                <a:gd name="T61" fmla="*/ 0 h 65"/>
                <a:gd name="T62" fmla="*/ 0 w 62"/>
                <a:gd name="T63" fmla="*/ 0 h 65"/>
                <a:gd name="T64" fmla="*/ 0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6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9" y="65"/>
                  </a:lnTo>
                  <a:lnTo>
                    <a:pt x="14" y="64"/>
                  </a:lnTo>
                  <a:lnTo>
                    <a:pt x="9" y="62"/>
                  </a:lnTo>
                  <a:lnTo>
                    <a:pt x="6" y="57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5"/>
                  </a:lnTo>
                  <a:lnTo>
                    <a:pt x="20" y="40"/>
                  </a:lnTo>
                  <a:lnTo>
                    <a:pt x="22" y="45"/>
                  </a:lnTo>
                  <a:lnTo>
                    <a:pt x="25" y="48"/>
                  </a:lnTo>
                  <a:lnTo>
                    <a:pt x="30" y="49"/>
                  </a:lnTo>
                  <a:lnTo>
                    <a:pt x="36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9" name="Freeform 311"/>
            <p:cNvSpPr>
              <a:spLocks noChangeAspect="1"/>
            </p:cNvSpPr>
            <p:nvPr/>
          </p:nvSpPr>
          <p:spPr bwMode="auto">
            <a:xfrm>
              <a:off x="5146" y="688"/>
              <a:ext cx="30" cy="49"/>
            </a:xfrm>
            <a:custGeom>
              <a:avLst/>
              <a:gdLst>
                <a:gd name="T0" fmla="*/ 0 w 62"/>
                <a:gd name="T1" fmla="*/ 0 h 100"/>
                <a:gd name="T2" fmla="*/ 0 w 62"/>
                <a:gd name="T3" fmla="*/ 0 h 100"/>
                <a:gd name="T4" fmla="*/ 0 w 62"/>
                <a:gd name="T5" fmla="*/ 0 h 100"/>
                <a:gd name="T6" fmla="*/ 0 w 62"/>
                <a:gd name="T7" fmla="*/ 0 h 100"/>
                <a:gd name="T8" fmla="*/ 0 w 62"/>
                <a:gd name="T9" fmla="*/ 0 h 100"/>
                <a:gd name="T10" fmla="*/ 0 w 62"/>
                <a:gd name="T11" fmla="*/ 0 h 100"/>
                <a:gd name="T12" fmla="*/ 0 w 62"/>
                <a:gd name="T13" fmla="*/ 0 h 100"/>
                <a:gd name="T14" fmla="*/ 0 w 62"/>
                <a:gd name="T15" fmla="*/ 0 h 100"/>
                <a:gd name="T16" fmla="*/ 0 w 62"/>
                <a:gd name="T17" fmla="*/ 0 h 100"/>
                <a:gd name="T18" fmla="*/ 0 w 62"/>
                <a:gd name="T19" fmla="*/ 0 h 100"/>
                <a:gd name="T20" fmla="*/ 0 w 62"/>
                <a:gd name="T21" fmla="*/ 0 h 100"/>
                <a:gd name="T22" fmla="*/ 0 w 62"/>
                <a:gd name="T23" fmla="*/ 0 h 100"/>
                <a:gd name="T24" fmla="*/ 0 w 62"/>
                <a:gd name="T25" fmla="*/ 0 h 100"/>
                <a:gd name="T26" fmla="*/ 0 w 62"/>
                <a:gd name="T27" fmla="*/ 0 h 100"/>
                <a:gd name="T28" fmla="*/ 0 w 62"/>
                <a:gd name="T29" fmla="*/ 0 h 100"/>
                <a:gd name="T30" fmla="*/ 0 w 62"/>
                <a:gd name="T31" fmla="*/ 0 h 100"/>
                <a:gd name="T32" fmla="*/ 0 w 62"/>
                <a:gd name="T33" fmla="*/ 0 h 100"/>
                <a:gd name="T34" fmla="*/ 0 w 62"/>
                <a:gd name="T35" fmla="*/ 0 h 100"/>
                <a:gd name="T36" fmla="*/ 0 w 62"/>
                <a:gd name="T37" fmla="*/ 0 h 100"/>
                <a:gd name="T38" fmla="*/ 0 w 62"/>
                <a:gd name="T39" fmla="*/ 0 h 100"/>
                <a:gd name="T40" fmla="*/ 0 w 62"/>
                <a:gd name="T41" fmla="*/ 0 h 100"/>
                <a:gd name="T42" fmla="*/ 0 w 62"/>
                <a:gd name="T43" fmla="*/ 0 h 100"/>
                <a:gd name="T44" fmla="*/ 0 w 62"/>
                <a:gd name="T45" fmla="*/ 0 h 100"/>
                <a:gd name="T46" fmla="*/ 0 w 62"/>
                <a:gd name="T47" fmla="*/ 0 h 100"/>
                <a:gd name="T48" fmla="*/ 0 w 62"/>
                <a:gd name="T49" fmla="*/ 0 h 100"/>
                <a:gd name="T50" fmla="*/ 0 w 62"/>
                <a:gd name="T51" fmla="*/ 0 h 100"/>
                <a:gd name="T52" fmla="*/ 0 w 62"/>
                <a:gd name="T53" fmla="*/ 0 h 100"/>
                <a:gd name="T54" fmla="*/ 0 w 62"/>
                <a:gd name="T55" fmla="*/ 0 h 100"/>
                <a:gd name="T56" fmla="*/ 0 w 62"/>
                <a:gd name="T57" fmla="*/ 0 h 100"/>
                <a:gd name="T58" fmla="*/ 0 w 62"/>
                <a:gd name="T59" fmla="*/ 0 h 100"/>
                <a:gd name="T60" fmla="*/ 0 w 62"/>
                <a:gd name="T61" fmla="*/ 0 h 100"/>
                <a:gd name="T62" fmla="*/ 0 w 62"/>
                <a:gd name="T63" fmla="*/ 0 h 100"/>
                <a:gd name="T64" fmla="*/ 0 w 62"/>
                <a:gd name="T65" fmla="*/ 0 h 100"/>
                <a:gd name="T66" fmla="*/ 0 w 62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2"/>
                <a:gd name="T103" fmla="*/ 0 h 100"/>
                <a:gd name="T104" fmla="*/ 62 w 62"/>
                <a:gd name="T105" fmla="*/ 100 h 1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2" h="100">
                  <a:moveTo>
                    <a:pt x="21" y="0"/>
                  </a:moveTo>
                  <a:lnTo>
                    <a:pt x="21" y="44"/>
                  </a:lnTo>
                  <a:lnTo>
                    <a:pt x="24" y="41"/>
                  </a:lnTo>
                  <a:lnTo>
                    <a:pt x="29" y="36"/>
                  </a:lnTo>
                  <a:lnTo>
                    <a:pt x="33" y="35"/>
                  </a:lnTo>
                  <a:lnTo>
                    <a:pt x="40" y="35"/>
                  </a:lnTo>
                  <a:lnTo>
                    <a:pt x="46" y="35"/>
                  </a:lnTo>
                  <a:lnTo>
                    <a:pt x="51" y="36"/>
                  </a:lnTo>
                  <a:lnTo>
                    <a:pt x="54" y="39"/>
                  </a:lnTo>
                  <a:lnTo>
                    <a:pt x="57" y="42"/>
                  </a:lnTo>
                  <a:lnTo>
                    <a:pt x="60" y="47"/>
                  </a:lnTo>
                  <a:lnTo>
                    <a:pt x="62" y="52"/>
                  </a:lnTo>
                  <a:lnTo>
                    <a:pt x="62" y="65"/>
                  </a:lnTo>
                  <a:lnTo>
                    <a:pt x="62" y="100"/>
                  </a:lnTo>
                  <a:lnTo>
                    <a:pt x="41" y="100"/>
                  </a:lnTo>
                  <a:lnTo>
                    <a:pt x="41" y="68"/>
                  </a:lnTo>
                  <a:lnTo>
                    <a:pt x="41" y="63"/>
                  </a:lnTo>
                  <a:lnTo>
                    <a:pt x="41" y="57"/>
                  </a:lnTo>
                  <a:lnTo>
                    <a:pt x="38" y="54"/>
                  </a:lnTo>
                  <a:lnTo>
                    <a:pt x="35" y="52"/>
                  </a:lnTo>
                  <a:lnTo>
                    <a:pt x="32" y="52"/>
                  </a:lnTo>
                  <a:lnTo>
                    <a:pt x="27" y="52"/>
                  </a:lnTo>
                  <a:lnTo>
                    <a:pt x="22" y="55"/>
                  </a:lnTo>
                  <a:lnTo>
                    <a:pt x="21" y="62"/>
                  </a:lnTo>
                  <a:lnTo>
                    <a:pt x="21" y="68"/>
                  </a:lnTo>
                  <a:lnTo>
                    <a:pt x="21" y="100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0" name="Freeform 312"/>
            <p:cNvSpPr>
              <a:spLocks noChangeAspect="1"/>
            </p:cNvSpPr>
            <p:nvPr/>
          </p:nvSpPr>
          <p:spPr bwMode="auto">
            <a:xfrm>
              <a:off x="5111" y="696"/>
              <a:ext cx="25" cy="41"/>
            </a:xfrm>
            <a:custGeom>
              <a:avLst/>
              <a:gdLst>
                <a:gd name="T0" fmla="*/ 1 w 49"/>
                <a:gd name="T1" fmla="*/ 0 h 83"/>
                <a:gd name="T2" fmla="*/ 1 w 49"/>
                <a:gd name="T3" fmla="*/ 0 h 83"/>
                <a:gd name="T4" fmla="*/ 1 w 49"/>
                <a:gd name="T5" fmla="*/ 0 h 83"/>
                <a:gd name="T6" fmla="*/ 1 w 49"/>
                <a:gd name="T7" fmla="*/ 0 h 83"/>
                <a:gd name="T8" fmla="*/ 1 w 49"/>
                <a:gd name="T9" fmla="*/ 0 h 83"/>
                <a:gd name="T10" fmla="*/ 1 w 49"/>
                <a:gd name="T11" fmla="*/ 0 h 83"/>
                <a:gd name="T12" fmla="*/ 1 w 49"/>
                <a:gd name="T13" fmla="*/ 0 h 83"/>
                <a:gd name="T14" fmla="*/ 0 w 49"/>
                <a:gd name="T15" fmla="*/ 0 h 83"/>
                <a:gd name="T16" fmla="*/ 0 w 49"/>
                <a:gd name="T17" fmla="*/ 0 h 83"/>
                <a:gd name="T18" fmla="*/ 1 w 49"/>
                <a:gd name="T19" fmla="*/ 0 h 83"/>
                <a:gd name="T20" fmla="*/ 1 w 49"/>
                <a:gd name="T21" fmla="*/ 0 h 83"/>
                <a:gd name="T22" fmla="*/ 1 w 49"/>
                <a:gd name="T23" fmla="*/ 0 h 83"/>
                <a:gd name="T24" fmla="*/ 1 w 49"/>
                <a:gd name="T25" fmla="*/ 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"/>
                <a:gd name="T40" fmla="*/ 0 h 83"/>
                <a:gd name="T41" fmla="*/ 49 w 49"/>
                <a:gd name="T42" fmla="*/ 83 h 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" h="83">
                  <a:moveTo>
                    <a:pt x="32" y="35"/>
                  </a:moveTo>
                  <a:lnTo>
                    <a:pt x="49" y="35"/>
                  </a:lnTo>
                  <a:lnTo>
                    <a:pt x="49" y="19"/>
                  </a:lnTo>
                  <a:lnTo>
                    <a:pt x="32" y="19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19"/>
                  </a:lnTo>
                  <a:lnTo>
                    <a:pt x="0" y="19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83"/>
                  </a:lnTo>
                  <a:lnTo>
                    <a:pt x="32" y="83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1" name="Freeform 313"/>
            <p:cNvSpPr>
              <a:spLocks noChangeAspect="1"/>
            </p:cNvSpPr>
            <p:nvPr/>
          </p:nvSpPr>
          <p:spPr bwMode="auto">
            <a:xfrm>
              <a:off x="5337" y="696"/>
              <a:ext cx="23" cy="41"/>
            </a:xfrm>
            <a:custGeom>
              <a:avLst/>
              <a:gdLst>
                <a:gd name="T0" fmla="*/ 0 w 49"/>
                <a:gd name="T1" fmla="*/ 0 h 83"/>
                <a:gd name="T2" fmla="*/ 0 w 49"/>
                <a:gd name="T3" fmla="*/ 0 h 83"/>
                <a:gd name="T4" fmla="*/ 0 w 49"/>
                <a:gd name="T5" fmla="*/ 0 h 83"/>
                <a:gd name="T6" fmla="*/ 0 w 49"/>
                <a:gd name="T7" fmla="*/ 0 h 83"/>
                <a:gd name="T8" fmla="*/ 0 w 49"/>
                <a:gd name="T9" fmla="*/ 0 h 83"/>
                <a:gd name="T10" fmla="*/ 0 w 49"/>
                <a:gd name="T11" fmla="*/ 0 h 83"/>
                <a:gd name="T12" fmla="*/ 0 w 49"/>
                <a:gd name="T13" fmla="*/ 0 h 83"/>
                <a:gd name="T14" fmla="*/ 0 w 49"/>
                <a:gd name="T15" fmla="*/ 0 h 83"/>
                <a:gd name="T16" fmla="*/ 0 w 49"/>
                <a:gd name="T17" fmla="*/ 0 h 83"/>
                <a:gd name="T18" fmla="*/ 0 w 49"/>
                <a:gd name="T19" fmla="*/ 0 h 83"/>
                <a:gd name="T20" fmla="*/ 0 w 49"/>
                <a:gd name="T21" fmla="*/ 0 h 83"/>
                <a:gd name="T22" fmla="*/ 0 w 49"/>
                <a:gd name="T23" fmla="*/ 0 h 83"/>
                <a:gd name="T24" fmla="*/ 0 w 49"/>
                <a:gd name="T25" fmla="*/ 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"/>
                <a:gd name="T40" fmla="*/ 0 h 83"/>
                <a:gd name="T41" fmla="*/ 49 w 49"/>
                <a:gd name="T42" fmla="*/ 83 h 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" h="83">
                  <a:moveTo>
                    <a:pt x="32" y="35"/>
                  </a:moveTo>
                  <a:lnTo>
                    <a:pt x="49" y="35"/>
                  </a:lnTo>
                  <a:lnTo>
                    <a:pt x="49" y="19"/>
                  </a:lnTo>
                  <a:lnTo>
                    <a:pt x="32" y="19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19"/>
                  </a:lnTo>
                  <a:lnTo>
                    <a:pt x="0" y="19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83"/>
                  </a:lnTo>
                  <a:lnTo>
                    <a:pt x="32" y="83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2" name="Freeform 314"/>
            <p:cNvSpPr>
              <a:spLocks noChangeAspect="1"/>
            </p:cNvSpPr>
            <p:nvPr/>
          </p:nvSpPr>
          <p:spPr bwMode="auto">
            <a:xfrm>
              <a:off x="5256" y="688"/>
              <a:ext cx="25" cy="49"/>
            </a:xfrm>
            <a:custGeom>
              <a:avLst/>
              <a:gdLst>
                <a:gd name="T0" fmla="*/ 1 w 50"/>
                <a:gd name="T1" fmla="*/ 0 h 102"/>
                <a:gd name="T2" fmla="*/ 0 w 50"/>
                <a:gd name="T3" fmla="*/ 0 h 102"/>
                <a:gd name="T4" fmla="*/ 0 w 50"/>
                <a:gd name="T5" fmla="*/ 0 h 102"/>
                <a:gd name="T6" fmla="*/ 1 w 50"/>
                <a:gd name="T7" fmla="*/ 0 h 102"/>
                <a:gd name="T8" fmla="*/ 1 w 50"/>
                <a:gd name="T9" fmla="*/ 0 h 102"/>
                <a:gd name="T10" fmla="*/ 1 w 50"/>
                <a:gd name="T11" fmla="*/ 0 h 102"/>
                <a:gd name="T12" fmla="*/ 1 w 50"/>
                <a:gd name="T13" fmla="*/ 0 h 102"/>
                <a:gd name="T14" fmla="*/ 1 w 50"/>
                <a:gd name="T15" fmla="*/ 0 h 102"/>
                <a:gd name="T16" fmla="*/ 1 w 50"/>
                <a:gd name="T17" fmla="*/ 0 h 102"/>
                <a:gd name="T18" fmla="*/ 1 w 50"/>
                <a:gd name="T19" fmla="*/ 0 h 102"/>
                <a:gd name="T20" fmla="*/ 1 w 50"/>
                <a:gd name="T21" fmla="*/ 0 h 102"/>
                <a:gd name="T22" fmla="*/ 1 w 50"/>
                <a:gd name="T23" fmla="*/ 0 h 102"/>
                <a:gd name="T24" fmla="*/ 1 w 50"/>
                <a:gd name="T25" fmla="*/ 0 h 102"/>
                <a:gd name="T26" fmla="*/ 1 w 50"/>
                <a:gd name="T27" fmla="*/ 0 h 102"/>
                <a:gd name="T28" fmla="*/ 1 w 50"/>
                <a:gd name="T29" fmla="*/ 0 h 102"/>
                <a:gd name="T30" fmla="*/ 1 w 50"/>
                <a:gd name="T31" fmla="*/ 0 h 102"/>
                <a:gd name="T32" fmla="*/ 1 w 50"/>
                <a:gd name="T33" fmla="*/ 0 h 102"/>
                <a:gd name="T34" fmla="*/ 1 w 50"/>
                <a:gd name="T35" fmla="*/ 0 h 102"/>
                <a:gd name="T36" fmla="*/ 1 w 50"/>
                <a:gd name="T37" fmla="*/ 0 h 102"/>
                <a:gd name="T38" fmla="*/ 1 w 50"/>
                <a:gd name="T39" fmla="*/ 0 h 102"/>
                <a:gd name="T40" fmla="*/ 1 w 50"/>
                <a:gd name="T41" fmla="*/ 0 h 102"/>
                <a:gd name="T42" fmla="*/ 1 w 50"/>
                <a:gd name="T43" fmla="*/ 0 h 102"/>
                <a:gd name="T44" fmla="*/ 1 w 50"/>
                <a:gd name="T45" fmla="*/ 0 h 102"/>
                <a:gd name="T46" fmla="*/ 1 w 50"/>
                <a:gd name="T47" fmla="*/ 0 h 102"/>
                <a:gd name="T48" fmla="*/ 1 w 50"/>
                <a:gd name="T49" fmla="*/ 0 h 102"/>
                <a:gd name="T50" fmla="*/ 1 w 50"/>
                <a:gd name="T51" fmla="*/ 0 h 102"/>
                <a:gd name="T52" fmla="*/ 1 w 50"/>
                <a:gd name="T53" fmla="*/ 0 h 102"/>
                <a:gd name="T54" fmla="*/ 1 w 50"/>
                <a:gd name="T55" fmla="*/ 0 h 102"/>
                <a:gd name="T56" fmla="*/ 1 w 50"/>
                <a:gd name="T57" fmla="*/ 0 h 102"/>
                <a:gd name="T58" fmla="*/ 1 w 50"/>
                <a:gd name="T59" fmla="*/ 0 h 10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0"/>
                <a:gd name="T91" fmla="*/ 0 h 102"/>
                <a:gd name="T92" fmla="*/ 50 w 50"/>
                <a:gd name="T93" fmla="*/ 102 h 10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0" h="102">
                  <a:moveTo>
                    <a:pt x="13" y="54"/>
                  </a:moveTo>
                  <a:lnTo>
                    <a:pt x="0" y="54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3" y="25"/>
                  </a:lnTo>
                  <a:lnTo>
                    <a:pt x="13" y="21"/>
                  </a:lnTo>
                  <a:lnTo>
                    <a:pt x="15" y="14"/>
                  </a:lnTo>
                  <a:lnTo>
                    <a:pt x="18" y="10"/>
                  </a:lnTo>
                  <a:lnTo>
                    <a:pt x="21" y="6"/>
                  </a:lnTo>
                  <a:lnTo>
                    <a:pt x="24" y="3"/>
                  </a:lnTo>
                  <a:lnTo>
                    <a:pt x="29" y="2"/>
                  </a:lnTo>
                  <a:lnTo>
                    <a:pt x="40" y="0"/>
                  </a:lnTo>
                  <a:lnTo>
                    <a:pt x="50" y="2"/>
                  </a:lnTo>
                  <a:lnTo>
                    <a:pt x="50" y="17"/>
                  </a:lnTo>
                  <a:lnTo>
                    <a:pt x="43" y="16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4" y="22"/>
                  </a:lnTo>
                  <a:lnTo>
                    <a:pt x="34" y="27"/>
                  </a:lnTo>
                  <a:lnTo>
                    <a:pt x="34" y="38"/>
                  </a:lnTo>
                  <a:lnTo>
                    <a:pt x="48" y="38"/>
                  </a:lnTo>
                  <a:lnTo>
                    <a:pt x="48" y="54"/>
                  </a:lnTo>
                  <a:lnTo>
                    <a:pt x="34" y="54"/>
                  </a:lnTo>
                  <a:lnTo>
                    <a:pt x="34" y="102"/>
                  </a:lnTo>
                  <a:lnTo>
                    <a:pt x="13" y="102"/>
                  </a:lnTo>
                  <a:lnTo>
                    <a:pt x="13" y="5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3" name="Freeform 315"/>
            <p:cNvSpPr>
              <a:spLocks noChangeAspect="1" noEditPoints="1"/>
            </p:cNvSpPr>
            <p:nvPr/>
          </p:nvSpPr>
          <p:spPr bwMode="auto">
            <a:xfrm>
              <a:off x="4726" y="690"/>
              <a:ext cx="41" cy="47"/>
            </a:xfrm>
            <a:custGeom>
              <a:avLst/>
              <a:gdLst>
                <a:gd name="T0" fmla="*/ 1 w 82"/>
                <a:gd name="T1" fmla="*/ 1 h 94"/>
                <a:gd name="T2" fmla="*/ 1 w 82"/>
                <a:gd name="T3" fmla="*/ 1 h 94"/>
                <a:gd name="T4" fmla="*/ 1 w 82"/>
                <a:gd name="T5" fmla="*/ 1 h 94"/>
                <a:gd name="T6" fmla="*/ 1 w 82"/>
                <a:gd name="T7" fmla="*/ 1 h 94"/>
                <a:gd name="T8" fmla="*/ 1 w 82"/>
                <a:gd name="T9" fmla="*/ 1 h 94"/>
                <a:gd name="T10" fmla="*/ 1 w 82"/>
                <a:gd name="T11" fmla="*/ 1 h 94"/>
                <a:gd name="T12" fmla="*/ 1 w 82"/>
                <a:gd name="T13" fmla="*/ 1 h 94"/>
                <a:gd name="T14" fmla="*/ 1 w 82"/>
                <a:gd name="T15" fmla="*/ 1 h 94"/>
                <a:gd name="T16" fmla="*/ 1 w 82"/>
                <a:gd name="T17" fmla="*/ 1 h 94"/>
                <a:gd name="T18" fmla="*/ 1 w 82"/>
                <a:gd name="T19" fmla="*/ 1 h 94"/>
                <a:gd name="T20" fmla="*/ 0 w 82"/>
                <a:gd name="T21" fmla="*/ 1 h 94"/>
                <a:gd name="T22" fmla="*/ 0 w 82"/>
                <a:gd name="T23" fmla="*/ 0 h 94"/>
                <a:gd name="T24" fmla="*/ 1 w 82"/>
                <a:gd name="T25" fmla="*/ 0 h 94"/>
                <a:gd name="T26" fmla="*/ 1 w 82"/>
                <a:gd name="T27" fmla="*/ 0 h 94"/>
                <a:gd name="T28" fmla="*/ 1 w 82"/>
                <a:gd name="T29" fmla="*/ 1 h 94"/>
                <a:gd name="T30" fmla="*/ 1 w 82"/>
                <a:gd name="T31" fmla="*/ 1 h 94"/>
                <a:gd name="T32" fmla="*/ 1 w 82"/>
                <a:gd name="T33" fmla="*/ 1 h 94"/>
                <a:gd name="T34" fmla="*/ 1 w 82"/>
                <a:gd name="T35" fmla="*/ 1 h 94"/>
                <a:gd name="T36" fmla="*/ 1 w 82"/>
                <a:gd name="T37" fmla="*/ 1 h 94"/>
                <a:gd name="T38" fmla="*/ 1 w 82"/>
                <a:gd name="T39" fmla="*/ 1 h 94"/>
                <a:gd name="T40" fmla="*/ 1 w 82"/>
                <a:gd name="T41" fmla="*/ 1 h 94"/>
                <a:gd name="T42" fmla="*/ 1 w 82"/>
                <a:gd name="T43" fmla="*/ 1 h 94"/>
                <a:gd name="T44" fmla="*/ 1 w 82"/>
                <a:gd name="T45" fmla="*/ 1 h 94"/>
                <a:gd name="T46" fmla="*/ 1 w 82"/>
                <a:gd name="T47" fmla="*/ 1 h 94"/>
                <a:gd name="T48" fmla="*/ 1 w 82"/>
                <a:gd name="T49" fmla="*/ 1 h 94"/>
                <a:gd name="T50" fmla="*/ 1 w 82"/>
                <a:gd name="T51" fmla="*/ 1 h 94"/>
                <a:gd name="T52" fmla="*/ 1 w 82"/>
                <a:gd name="T53" fmla="*/ 1 h 94"/>
                <a:gd name="T54" fmla="*/ 1 w 82"/>
                <a:gd name="T55" fmla="*/ 1 h 94"/>
                <a:gd name="T56" fmla="*/ 1 w 82"/>
                <a:gd name="T57" fmla="*/ 1 h 94"/>
                <a:gd name="T58" fmla="*/ 1 w 82"/>
                <a:gd name="T59" fmla="*/ 1 h 94"/>
                <a:gd name="T60" fmla="*/ 1 w 82"/>
                <a:gd name="T61" fmla="*/ 1 h 94"/>
                <a:gd name="T62" fmla="*/ 1 w 82"/>
                <a:gd name="T63" fmla="*/ 1 h 94"/>
                <a:gd name="T64" fmla="*/ 1 w 82"/>
                <a:gd name="T65" fmla="*/ 1 h 94"/>
                <a:gd name="T66" fmla="*/ 1 w 82"/>
                <a:gd name="T67" fmla="*/ 1 h 94"/>
                <a:gd name="T68" fmla="*/ 1 w 82"/>
                <a:gd name="T69" fmla="*/ 1 h 94"/>
                <a:gd name="T70" fmla="*/ 1 w 82"/>
                <a:gd name="T71" fmla="*/ 1 h 94"/>
                <a:gd name="T72" fmla="*/ 1 w 82"/>
                <a:gd name="T73" fmla="*/ 1 h 94"/>
                <a:gd name="T74" fmla="*/ 1 w 82"/>
                <a:gd name="T75" fmla="*/ 1 h 94"/>
                <a:gd name="T76" fmla="*/ 1 w 82"/>
                <a:gd name="T77" fmla="*/ 1 h 94"/>
                <a:gd name="T78" fmla="*/ 1 w 82"/>
                <a:gd name="T79" fmla="*/ 1 h 94"/>
                <a:gd name="T80" fmla="*/ 1 w 82"/>
                <a:gd name="T81" fmla="*/ 1 h 94"/>
                <a:gd name="T82" fmla="*/ 1 w 82"/>
                <a:gd name="T83" fmla="*/ 1 h 94"/>
                <a:gd name="T84" fmla="*/ 1 w 82"/>
                <a:gd name="T85" fmla="*/ 1 h 94"/>
                <a:gd name="T86" fmla="*/ 1 w 82"/>
                <a:gd name="T87" fmla="*/ 1 h 9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2"/>
                <a:gd name="T133" fmla="*/ 0 h 94"/>
                <a:gd name="T134" fmla="*/ 82 w 82"/>
                <a:gd name="T135" fmla="*/ 94 h 9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2" h="94">
                  <a:moveTo>
                    <a:pt x="82" y="48"/>
                  </a:moveTo>
                  <a:lnTo>
                    <a:pt x="82" y="48"/>
                  </a:lnTo>
                  <a:lnTo>
                    <a:pt x="82" y="57"/>
                  </a:lnTo>
                  <a:lnTo>
                    <a:pt x="79" y="67"/>
                  </a:lnTo>
                  <a:lnTo>
                    <a:pt x="74" y="75"/>
                  </a:lnTo>
                  <a:lnTo>
                    <a:pt x="69" y="81"/>
                  </a:lnTo>
                  <a:lnTo>
                    <a:pt x="61" y="86"/>
                  </a:lnTo>
                  <a:lnTo>
                    <a:pt x="52" y="90"/>
                  </a:lnTo>
                  <a:lnTo>
                    <a:pt x="41" y="94"/>
                  </a:lnTo>
                  <a:lnTo>
                    <a:pt x="30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1" y="2"/>
                  </a:lnTo>
                  <a:lnTo>
                    <a:pt x="52" y="3"/>
                  </a:lnTo>
                  <a:lnTo>
                    <a:pt x="61" y="8"/>
                  </a:lnTo>
                  <a:lnTo>
                    <a:pt x="69" y="13"/>
                  </a:lnTo>
                  <a:lnTo>
                    <a:pt x="74" y="21"/>
                  </a:lnTo>
                  <a:lnTo>
                    <a:pt x="79" y="29"/>
                  </a:lnTo>
                  <a:lnTo>
                    <a:pt x="82" y="36"/>
                  </a:lnTo>
                  <a:lnTo>
                    <a:pt x="82" y="48"/>
                  </a:lnTo>
                  <a:close/>
                  <a:moveTo>
                    <a:pt x="30" y="19"/>
                  </a:moveTo>
                  <a:lnTo>
                    <a:pt x="20" y="19"/>
                  </a:lnTo>
                  <a:lnTo>
                    <a:pt x="20" y="75"/>
                  </a:lnTo>
                  <a:lnTo>
                    <a:pt x="30" y="75"/>
                  </a:lnTo>
                  <a:lnTo>
                    <a:pt x="42" y="73"/>
                  </a:lnTo>
                  <a:lnTo>
                    <a:pt x="47" y="71"/>
                  </a:lnTo>
                  <a:lnTo>
                    <a:pt x="52" y="68"/>
                  </a:lnTo>
                  <a:lnTo>
                    <a:pt x="55" y="63"/>
                  </a:lnTo>
                  <a:lnTo>
                    <a:pt x="58" y="59"/>
                  </a:lnTo>
                  <a:lnTo>
                    <a:pt x="60" y="54"/>
                  </a:lnTo>
                  <a:lnTo>
                    <a:pt x="61" y="48"/>
                  </a:lnTo>
                  <a:lnTo>
                    <a:pt x="60" y="41"/>
                  </a:lnTo>
                  <a:lnTo>
                    <a:pt x="58" y="35"/>
                  </a:lnTo>
                  <a:lnTo>
                    <a:pt x="55" y="30"/>
                  </a:lnTo>
                  <a:lnTo>
                    <a:pt x="52" y="25"/>
                  </a:lnTo>
                  <a:lnTo>
                    <a:pt x="47" y="24"/>
                  </a:lnTo>
                  <a:lnTo>
                    <a:pt x="42" y="21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3" name="Group 316"/>
          <p:cNvGrpSpPr>
            <a:grpSpLocks noChangeAspect="1"/>
          </p:cNvGrpSpPr>
          <p:nvPr/>
        </p:nvGrpSpPr>
        <p:grpSpPr bwMode="auto">
          <a:xfrm>
            <a:off x="7616825" y="152400"/>
            <a:ext cx="1079500" cy="157163"/>
            <a:chOff x="2562" y="2341"/>
            <a:chExt cx="843" cy="123"/>
          </a:xfrm>
        </p:grpSpPr>
        <p:sp>
          <p:nvSpPr>
            <p:cNvPr id="16393" name="Freeform 317"/>
            <p:cNvSpPr>
              <a:spLocks noChangeAspect="1"/>
            </p:cNvSpPr>
            <p:nvPr/>
          </p:nvSpPr>
          <p:spPr bwMode="auto">
            <a:xfrm>
              <a:off x="3302" y="2350"/>
              <a:ext cx="46" cy="10"/>
            </a:xfrm>
            <a:custGeom>
              <a:avLst/>
              <a:gdLst>
                <a:gd name="T0" fmla="*/ 0 w 46"/>
                <a:gd name="T1" fmla="*/ 0 h 10"/>
                <a:gd name="T2" fmla="*/ 46 w 46"/>
                <a:gd name="T3" fmla="*/ 0 h 10"/>
                <a:gd name="T4" fmla="*/ 46 w 46"/>
                <a:gd name="T5" fmla="*/ 10 h 10"/>
                <a:gd name="T6" fmla="*/ 0 w 46"/>
                <a:gd name="T7" fmla="*/ 10 h 10"/>
                <a:gd name="T8" fmla="*/ 0 w 46"/>
                <a:gd name="T9" fmla="*/ 0 h 10"/>
                <a:gd name="T10" fmla="*/ 0 w 46"/>
                <a:gd name="T11" fmla="*/ 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10"/>
                <a:gd name="T20" fmla="*/ 46 w 46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10">
                  <a:moveTo>
                    <a:pt x="0" y="0"/>
                  </a:moveTo>
                  <a:lnTo>
                    <a:pt x="46" y="0"/>
                  </a:lnTo>
                  <a:lnTo>
                    <a:pt x="46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4" name="Freeform 318"/>
            <p:cNvSpPr>
              <a:spLocks noChangeAspect="1" noEditPoints="1"/>
            </p:cNvSpPr>
            <p:nvPr/>
          </p:nvSpPr>
          <p:spPr bwMode="auto">
            <a:xfrm>
              <a:off x="3297" y="2373"/>
              <a:ext cx="48" cy="91"/>
            </a:xfrm>
            <a:custGeom>
              <a:avLst/>
              <a:gdLst>
                <a:gd name="T0" fmla="*/ 32 w 49"/>
                <a:gd name="T1" fmla="*/ 0 h 91"/>
                <a:gd name="T2" fmla="*/ 9 w 49"/>
                <a:gd name="T3" fmla="*/ 0 h 91"/>
                <a:gd name="T4" fmla="*/ 9 w 49"/>
                <a:gd name="T5" fmla="*/ 36 h 91"/>
                <a:gd name="T6" fmla="*/ 9 w 49"/>
                <a:gd name="T7" fmla="*/ 36 h 91"/>
                <a:gd name="T8" fmla="*/ 7 w 49"/>
                <a:gd name="T9" fmla="*/ 65 h 91"/>
                <a:gd name="T10" fmla="*/ 5 w 49"/>
                <a:gd name="T11" fmla="*/ 78 h 91"/>
                <a:gd name="T12" fmla="*/ 0 w 49"/>
                <a:gd name="T13" fmla="*/ 88 h 91"/>
                <a:gd name="T14" fmla="*/ 11 w 49"/>
                <a:gd name="T15" fmla="*/ 91 h 91"/>
                <a:gd name="T16" fmla="*/ 11 w 49"/>
                <a:gd name="T17" fmla="*/ 91 h 91"/>
                <a:gd name="T18" fmla="*/ 17 w 49"/>
                <a:gd name="T19" fmla="*/ 69 h 91"/>
                <a:gd name="T20" fmla="*/ 19 w 49"/>
                <a:gd name="T21" fmla="*/ 46 h 91"/>
                <a:gd name="T22" fmla="*/ 24 w 49"/>
                <a:gd name="T23" fmla="*/ 46 h 91"/>
                <a:gd name="T24" fmla="*/ 24 w 49"/>
                <a:gd name="T25" fmla="*/ 46 h 91"/>
                <a:gd name="T26" fmla="*/ 24 w 49"/>
                <a:gd name="T27" fmla="*/ 46 h 91"/>
                <a:gd name="T28" fmla="*/ 28 w 49"/>
                <a:gd name="T29" fmla="*/ 42 h 91"/>
                <a:gd name="T30" fmla="*/ 30 w 49"/>
                <a:gd name="T31" fmla="*/ 36 h 91"/>
                <a:gd name="T32" fmla="*/ 32 w 49"/>
                <a:gd name="T33" fmla="*/ 27 h 91"/>
                <a:gd name="T34" fmla="*/ 32 w 49"/>
                <a:gd name="T35" fmla="*/ 0 h 91"/>
                <a:gd name="T36" fmla="*/ 32 w 49"/>
                <a:gd name="T37" fmla="*/ 0 h 91"/>
                <a:gd name="T38" fmla="*/ 24 w 49"/>
                <a:gd name="T39" fmla="*/ 27 h 91"/>
                <a:gd name="T40" fmla="*/ 24 w 49"/>
                <a:gd name="T41" fmla="*/ 27 h 91"/>
                <a:gd name="T42" fmla="*/ 24 w 49"/>
                <a:gd name="T43" fmla="*/ 34 h 91"/>
                <a:gd name="T44" fmla="*/ 24 w 49"/>
                <a:gd name="T45" fmla="*/ 36 h 91"/>
                <a:gd name="T46" fmla="*/ 24 w 49"/>
                <a:gd name="T47" fmla="*/ 38 h 91"/>
                <a:gd name="T48" fmla="*/ 24 w 49"/>
                <a:gd name="T49" fmla="*/ 38 h 91"/>
                <a:gd name="T50" fmla="*/ 19 w 49"/>
                <a:gd name="T51" fmla="*/ 38 h 91"/>
                <a:gd name="T52" fmla="*/ 19 w 49"/>
                <a:gd name="T53" fmla="*/ 8 h 91"/>
                <a:gd name="T54" fmla="*/ 24 w 49"/>
                <a:gd name="T55" fmla="*/ 8 h 91"/>
                <a:gd name="T56" fmla="*/ 24 w 49"/>
                <a:gd name="T57" fmla="*/ 27 h 91"/>
                <a:gd name="T58" fmla="*/ 24 w 49"/>
                <a:gd name="T59" fmla="*/ 27 h 9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9"/>
                <a:gd name="T91" fmla="*/ 0 h 91"/>
                <a:gd name="T92" fmla="*/ 49 w 49"/>
                <a:gd name="T93" fmla="*/ 91 h 9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9" h="91">
                  <a:moveTo>
                    <a:pt x="49" y="0"/>
                  </a:moveTo>
                  <a:lnTo>
                    <a:pt x="9" y="0"/>
                  </a:lnTo>
                  <a:lnTo>
                    <a:pt x="9" y="36"/>
                  </a:lnTo>
                  <a:lnTo>
                    <a:pt x="7" y="65"/>
                  </a:lnTo>
                  <a:lnTo>
                    <a:pt x="5" y="78"/>
                  </a:lnTo>
                  <a:lnTo>
                    <a:pt x="0" y="88"/>
                  </a:lnTo>
                  <a:lnTo>
                    <a:pt x="11" y="91"/>
                  </a:lnTo>
                  <a:lnTo>
                    <a:pt x="17" y="69"/>
                  </a:lnTo>
                  <a:lnTo>
                    <a:pt x="19" y="46"/>
                  </a:lnTo>
                  <a:lnTo>
                    <a:pt x="32" y="46"/>
                  </a:lnTo>
                  <a:lnTo>
                    <a:pt x="41" y="46"/>
                  </a:lnTo>
                  <a:lnTo>
                    <a:pt x="45" y="42"/>
                  </a:lnTo>
                  <a:lnTo>
                    <a:pt x="47" y="36"/>
                  </a:lnTo>
                  <a:lnTo>
                    <a:pt x="49" y="27"/>
                  </a:lnTo>
                  <a:lnTo>
                    <a:pt x="49" y="0"/>
                  </a:lnTo>
                  <a:close/>
                  <a:moveTo>
                    <a:pt x="36" y="27"/>
                  </a:moveTo>
                  <a:lnTo>
                    <a:pt x="36" y="27"/>
                  </a:lnTo>
                  <a:lnTo>
                    <a:pt x="36" y="34"/>
                  </a:lnTo>
                  <a:lnTo>
                    <a:pt x="34" y="36"/>
                  </a:lnTo>
                  <a:lnTo>
                    <a:pt x="32" y="38"/>
                  </a:lnTo>
                  <a:lnTo>
                    <a:pt x="28" y="38"/>
                  </a:lnTo>
                  <a:lnTo>
                    <a:pt x="19" y="38"/>
                  </a:lnTo>
                  <a:lnTo>
                    <a:pt x="19" y="8"/>
                  </a:lnTo>
                  <a:lnTo>
                    <a:pt x="36" y="8"/>
                  </a:lnTo>
                  <a:lnTo>
                    <a:pt x="36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5" name="Freeform 319"/>
            <p:cNvSpPr>
              <a:spLocks noChangeAspect="1"/>
            </p:cNvSpPr>
            <p:nvPr/>
          </p:nvSpPr>
          <p:spPr bwMode="auto">
            <a:xfrm>
              <a:off x="3342" y="2348"/>
              <a:ext cx="63" cy="116"/>
            </a:xfrm>
            <a:custGeom>
              <a:avLst/>
              <a:gdLst>
                <a:gd name="T0" fmla="*/ 27 w 63"/>
                <a:gd name="T1" fmla="*/ 35 h 116"/>
                <a:gd name="T2" fmla="*/ 27 w 63"/>
                <a:gd name="T3" fmla="*/ 12 h 116"/>
                <a:gd name="T4" fmla="*/ 27 w 63"/>
                <a:gd name="T5" fmla="*/ 12 h 116"/>
                <a:gd name="T6" fmla="*/ 61 w 63"/>
                <a:gd name="T7" fmla="*/ 10 h 116"/>
                <a:gd name="T8" fmla="*/ 61 w 63"/>
                <a:gd name="T9" fmla="*/ 0 h 116"/>
                <a:gd name="T10" fmla="*/ 61 w 63"/>
                <a:gd name="T11" fmla="*/ 0 h 116"/>
                <a:gd name="T12" fmla="*/ 38 w 63"/>
                <a:gd name="T13" fmla="*/ 2 h 116"/>
                <a:gd name="T14" fmla="*/ 15 w 63"/>
                <a:gd name="T15" fmla="*/ 4 h 116"/>
                <a:gd name="T16" fmla="*/ 15 w 63"/>
                <a:gd name="T17" fmla="*/ 50 h 116"/>
                <a:gd name="T18" fmla="*/ 15 w 63"/>
                <a:gd name="T19" fmla="*/ 50 h 116"/>
                <a:gd name="T20" fmla="*/ 13 w 63"/>
                <a:gd name="T21" fmla="*/ 65 h 116"/>
                <a:gd name="T22" fmla="*/ 11 w 63"/>
                <a:gd name="T23" fmla="*/ 80 h 116"/>
                <a:gd name="T24" fmla="*/ 8 w 63"/>
                <a:gd name="T25" fmla="*/ 94 h 116"/>
                <a:gd name="T26" fmla="*/ 0 w 63"/>
                <a:gd name="T27" fmla="*/ 109 h 116"/>
                <a:gd name="T28" fmla="*/ 8 w 63"/>
                <a:gd name="T29" fmla="*/ 116 h 116"/>
                <a:gd name="T30" fmla="*/ 8 w 63"/>
                <a:gd name="T31" fmla="*/ 116 h 116"/>
                <a:gd name="T32" fmla="*/ 17 w 63"/>
                <a:gd name="T33" fmla="*/ 101 h 116"/>
                <a:gd name="T34" fmla="*/ 23 w 63"/>
                <a:gd name="T35" fmla="*/ 86 h 116"/>
                <a:gd name="T36" fmla="*/ 25 w 63"/>
                <a:gd name="T37" fmla="*/ 67 h 116"/>
                <a:gd name="T38" fmla="*/ 27 w 63"/>
                <a:gd name="T39" fmla="*/ 46 h 116"/>
                <a:gd name="T40" fmla="*/ 40 w 63"/>
                <a:gd name="T41" fmla="*/ 46 h 116"/>
                <a:gd name="T42" fmla="*/ 40 w 63"/>
                <a:gd name="T43" fmla="*/ 116 h 116"/>
                <a:gd name="T44" fmla="*/ 53 w 63"/>
                <a:gd name="T45" fmla="*/ 116 h 116"/>
                <a:gd name="T46" fmla="*/ 53 w 63"/>
                <a:gd name="T47" fmla="*/ 46 h 116"/>
                <a:gd name="T48" fmla="*/ 63 w 63"/>
                <a:gd name="T49" fmla="*/ 46 h 116"/>
                <a:gd name="T50" fmla="*/ 63 w 63"/>
                <a:gd name="T51" fmla="*/ 35 h 116"/>
                <a:gd name="T52" fmla="*/ 27 w 63"/>
                <a:gd name="T53" fmla="*/ 35 h 116"/>
                <a:gd name="T54" fmla="*/ 27 w 63"/>
                <a:gd name="T55" fmla="*/ 35 h 1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3"/>
                <a:gd name="T85" fmla="*/ 0 h 116"/>
                <a:gd name="T86" fmla="*/ 63 w 63"/>
                <a:gd name="T87" fmla="*/ 116 h 11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3" h="116">
                  <a:moveTo>
                    <a:pt x="27" y="35"/>
                  </a:moveTo>
                  <a:lnTo>
                    <a:pt x="27" y="12"/>
                  </a:lnTo>
                  <a:lnTo>
                    <a:pt x="61" y="10"/>
                  </a:lnTo>
                  <a:lnTo>
                    <a:pt x="61" y="0"/>
                  </a:lnTo>
                  <a:lnTo>
                    <a:pt x="38" y="2"/>
                  </a:lnTo>
                  <a:lnTo>
                    <a:pt x="15" y="4"/>
                  </a:lnTo>
                  <a:lnTo>
                    <a:pt x="15" y="50"/>
                  </a:lnTo>
                  <a:lnTo>
                    <a:pt x="13" y="65"/>
                  </a:lnTo>
                  <a:lnTo>
                    <a:pt x="11" y="80"/>
                  </a:lnTo>
                  <a:lnTo>
                    <a:pt x="8" y="94"/>
                  </a:lnTo>
                  <a:lnTo>
                    <a:pt x="0" y="109"/>
                  </a:lnTo>
                  <a:lnTo>
                    <a:pt x="8" y="116"/>
                  </a:lnTo>
                  <a:lnTo>
                    <a:pt x="17" y="101"/>
                  </a:lnTo>
                  <a:lnTo>
                    <a:pt x="23" y="86"/>
                  </a:lnTo>
                  <a:lnTo>
                    <a:pt x="25" y="67"/>
                  </a:lnTo>
                  <a:lnTo>
                    <a:pt x="27" y="46"/>
                  </a:lnTo>
                  <a:lnTo>
                    <a:pt x="40" y="46"/>
                  </a:lnTo>
                  <a:lnTo>
                    <a:pt x="40" y="116"/>
                  </a:lnTo>
                  <a:lnTo>
                    <a:pt x="53" y="116"/>
                  </a:lnTo>
                  <a:lnTo>
                    <a:pt x="53" y="46"/>
                  </a:lnTo>
                  <a:lnTo>
                    <a:pt x="63" y="46"/>
                  </a:lnTo>
                  <a:lnTo>
                    <a:pt x="63" y="35"/>
                  </a:lnTo>
                  <a:lnTo>
                    <a:pt x="27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6" name="Freeform 320"/>
            <p:cNvSpPr>
              <a:spLocks noChangeAspect="1"/>
            </p:cNvSpPr>
            <p:nvPr/>
          </p:nvSpPr>
          <p:spPr bwMode="auto">
            <a:xfrm>
              <a:off x="2681" y="2343"/>
              <a:ext cx="51" cy="121"/>
            </a:xfrm>
            <a:custGeom>
              <a:avLst/>
              <a:gdLst>
                <a:gd name="T0" fmla="*/ 36 w 51"/>
                <a:gd name="T1" fmla="*/ 32 h 121"/>
                <a:gd name="T2" fmla="*/ 51 w 51"/>
                <a:gd name="T3" fmla="*/ 32 h 121"/>
                <a:gd name="T4" fmla="*/ 51 w 51"/>
                <a:gd name="T5" fmla="*/ 21 h 121"/>
                <a:gd name="T6" fmla="*/ 36 w 51"/>
                <a:gd name="T7" fmla="*/ 21 h 121"/>
                <a:gd name="T8" fmla="*/ 36 w 51"/>
                <a:gd name="T9" fmla="*/ 0 h 121"/>
                <a:gd name="T10" fmla="*/ 23 w 51"/>
                <a:gd name="T11" fmla="*/ 0 h 121"/>
                <a:gd name="T12" fmla="*/ 23 w 51"/>
                <a:gd name="T13" fmla="*/ 21 h 121"/>
                <a:gd name="T14" fmla="*/ 2 w 51"/>
                <a:gd name="T15" fmla="*/ 21 h 121"/>
                <a:gd name="T16" fmla="*/ 2 w 51"/>
                <a:gd name="T17" fmla="*/ 32 h 121"/>
                <a:gd name="T18" fmla="*/ 21 w 51"/>
                <a:gd name="T19" fmla="*/ 32 h 121"/>
                <a:gd name="T20" fmla="*/ 21 w 51"/>
                <a:gd name="T21" fmla="*/ 32 h 121"/>
                <a:gd name="T22" fmla="*/ 19 w 51"/>
                <a:gd name="T23" fmla="*/ 45 h 121"/>
                <a:gd name="T24" fmla="*/ 15 w 51"/>
                <a:gd name="T25" fmla="*/ 57 h 121"/>
                <a:gd name="T26" fmla="*/ 8 w 51"/>
                <a:gd name="T27" fmla="*/ 70 h 121"/>
                <a:gd name="T28" fmla="*/ 0 w 51"/>
                <a:gd name="T29" fmla="*/ 83 h 121"/>
                <a:gd name="T30" fmla="*/ 2 w 51"/>
                <a:gd name="T31" fmla="*/ 93 h 121"/>
                <a:gd name="T32" fmla="*/ 2 w 51"/>
                <a:gd name="T33" fmla="*/ 93 h 121"/>
                <a:gd name="T34" fmla="*/ 15 w 51"/>
                <a:gd name="T35" fmla="*/ 78 h 121"/>
                <a:gd name="T36" fmla="*/ 23 w 51"/>
                <a:gd name="T37" fmla="*/ 61 h 121"/>
                <a:gd name="T38" fmla="*/ 23 w 51"/>
                <a:gd name="T39" fmla="*/ 61 h 121"/>
                <a:gd name="T40" fmla="*/ 23 w 51"/>
                <a:gd name="T41" fmla="*/ 61 h 121"/>
                <a:gd name="T42" fmla="*/ 23 w 51"/>
                <a:gd name="T43" fmla="*/ 83 h 121"/>
                <a:gd name="T44" fmla="*/ 23 w 51"/>
                <a:gd name="T45" fmla="*/ 121 h 121"/>
                <a:gd name="T46" fmla="*/ 36 w 51"/>
                <a:gd name="T47" fmla="*/ 121 h 121"/>
                <a:gd name="T48" fmla="*/ 36 w 51"/>
                <a:gd name="T49" fmla="*/ 78 h 121"/>
                <a:gd name="T50" fmla="*/ 36 w 51"/>
                <a:gd name="T51" fmla="*/ 78 h 121"/>
                <a:gd name="T52" fmla="*/ 34 w 51"/>
                <a:gd name="T53" fmla="*/ 57 h 121"/>
                <a:gd name="T54" fmla="*/ 34 w 51"/>
                <a:gd name="T55" fmla="*/ 57 h 121"/>
                <a:gd name="T56" fmla="*/ 34 w 51"/>
                <a:gd name="T57" fmla="*/ 57 h 121"/>
                <a:gd name="T58" fmla="*/ 40 w 51"/>
                <a:gd name="T59" fmla="*/ 72 h 121"/>
                <a:gd name="T60" fmla="*/ 46 w 51"/>
                <a:gd name="T61" fmla="*/ 85 h 121"/>
                <a:gd name="T62" fmla="*/ 51 w 51"/>
                <a:gd name="T63" fmla="*/ 70 h 121"/>
                <a:gd name="T64" fmla="*/ 51 w 51"/>
                <a:gd name="T65" fmla="*/ 70 h 121"/>
                <a:gd name="T66" fmla="*/ 40 w 51"/>
                <a:gd name="T67" fmla="*/ 51 h 121"/>
                <a:gd name="T68" fmla="*/ 38 w 51"/>
                <a:gd name="T69" fmla="*/ 43 h 121"/>
                <a:gd name="T70" fmla="*/ 36 w 51"/>
                <a:gd name="T71" fmla="*/ 32 h 121"/>
                <a:gd name="T72" fmla="*/ 36 w 51"/>
                <a:gd name="T73" fmla="*/ 32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1"/>
                <a:gd name="T112" fmla="*/ 0 h 121"/>
                <a:gd name="T113" fmla="*/ 51 w 51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1" h="121">
                  <a:moveTo>
                    <a:pt x="36" y="32"/>
                  </a:moveTo>
                  <a:lnTo>
                    <a:pt x="51" y="32"/>
                  </a:lnTo>
                  <a:lnTo>
                    <a:pt x="51" y="21"/>
                  </a:lnTo>
                  <a:lnTo>
                    <a:pt x="36" y="21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23" y="21"/>
                  </a:lnTo>
                  <a:lnTo>
                    <a:pt x="2" y="21"/>
                  </a:lnTo>
                  <a:lnTo>
                    <a:pt x="2" y="32"/>
                  </a:lnTo>
                  <a:lnTo>
                    <a:pt x="21" y="32"/>
                  </a:lnTo>
                  <a:lnTo>
                    <a:pt x="19" y="45"/>
                  </a:lnTo>
                  <a:lnTo>
                    <a:pt x="15" y="57"/>
                  </a:lnTo>
                  <a:lnTo>
                    <a:pt x="8" y="70"/>
                  </a:lnTo>
                  <a:lnTo>
                    <a:pt x="0" y="83"/>
                  </a:lnTo>
                  <a:lnTo>
                    <a:pt x="2" y="93"/>
                  </a:lnTo>
                  <a:lnTo>
                    <a:pt x="15" y="78"/>
                  </a:lnTo>
                  <a:lnTo>
                    <a:pt x="23" y="61"/>
                  </a:lnTo>
                  <a:lnTo>
                    <a:pt x="23" y="83"/>
                  </a:lnTo>
                  <a:lnTo>
                    <a:pt x="23" y="121"/>
                  </a:lnTo>
                  <a:lnTo>
                    <a:pt x="36" y="121"/>
                  </a:lnTo>
                  <a:lnTo>
                    <a:pt x="36" y="78"/>
                  </a:lnTo>
                  <a:lnTo>
                    <a:pt x="34" y="57"/>
                  </a:lnTo>
                  <a:lnTo>
                    <a:pt x="40" y="72"/>
                  </a:lnTo>
                  <a:lnTo>
                    <a:pt x="46" y="85"/>
                  </a:lnTo>
                  <a:lnTo>
                    <a:pt x="51" y="70"/>
                  </a:lnTo>
                  <a:lnTo>
                    <a:pt x="40" y="51"/>
                  </a:lnTo>
                  <a:lnTo>
                    <a:pt x="38" y="43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7" name="Freeform 321"/>
            <p:cNvSpPr>
              <a:spLocks noChangeAspect="1"/>
            </p:cNvSpPr>
            <p:nvPr/>
          </p:nvSpPr>
          <p:spPr bwMode="auto">
            <a:xfrm>
              <a:off x="2741" y="2392"/>
              <a:ext cx="21" cy="31"/>
            </a:xfrm>
            <a:custGeom>
              <a:avLst/>
              <a:gdLst>
                <a:gd name="T0" fmla="*/ 56 w 19"/>
                <a:gd name="T1" fmla="*/ 0 h 31"/>
                <a:gd name="T2" fmla="*/ 56 w 19"/>
                <a:gd name="T3" fmla="*/ 0 h 31"/>
                <a:gd name="T4" fmla="*/ 84 w 19"/>
                <a:gd name="T5" fmla="*/ 15 h 31"/>
                <a:gd name="T6" fmla="*/ 103 w 19"/>
                <a:gd name="T7" fmla="*/ 31 h 31"/>
                <a:gd name="T8" fmla="*/ 38 w 19"/>
                <a:gd name="T9" fmla="*/ 31 h 31"/>
                <a:gd name="T10" fmla="*/ 38 w 19"/>
                <a:gd name="T11" fmla="*/ 31 h 31"/>
                <a:gd name="T12" fmla="*/ 4 w 19"/>
                <a:gd name="T13" fmla="*/ 15 h 31"/>
                <a:gd name="T14" fmla="*/ 0 w 19"/>
                <a:gd name="T15" fmla="*/ 0 h 31"/>
                <a:gd name="T16" fmla="*/ 56 w 19"/>
                <a:gd name="T17" fmla="*/ 0 h 31"/>
                <a:gd name="T18" fmla="*/ 56 w 19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31"/>
                <a:gd name="T32" fmla="*/ 19 w 19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15" y="15"/>
                  </a:lnTo>
                  <a:lnTo>
                    <a:pt x="19" y="31"/>
                  </a:lnTo>
                  <a:lnTo>
                    <a:pt x="7" y="31"/>
                  </a:lnTo>
                  <a:lnTo>
                    <a:pt x="4" y="15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8" name="Freeform 322"/>
            <p:cNvSpPr>
              <a:spLocks noChangeAspect="1"/>
            </p:cNvSpPr>
            <p:nvPr/>
          </p:nvSpPr>
          <p:spPr bwMode="auto">
            <a:xfrm>
              <a:off x="2929" y="2341"/>
              <a:ext cx="108" cy="51"/>
            </a:xfrm>
            <a:custGeom>
              <a:avLst/>
              <a:gdLst>
                <a:gd name="T0" fmla="*/ 61 w 108"/>
                <a:gd name="T1" fmla="*/ 0 h 51"/>
                <a:gd name="T2" fmla="*/ 46 w 108"/>
                <a:gd name="T3" fmla="*/ 0 h 51"/>
                <a:gd name="T4" fmla="*/ 46 w 108"/>
                <a:gd name="T5" fmla="*/ 0 h 51"/>
                <a:gd name="T6" fmla="*/ 36 w 108"/>
                <a:gd name="T7" fmla="*/ 13 h 51"/>
                <a:gd name="T8" fmla="*/ 25 w 108"/>
                <a:gd name="T9" fmla="*/ 23 h 51"/>
                <a:gd name="T10" fmla="*/ 15 w 108"/>
                <a:gd name="T11" fmla="*/ 32 h 51"/>
                <a:gd name="T12" fmla="*/ 0 w 108"/>
                <a:gd name="T13" fmla="*/ 42 h 51"/>
                <a:gd name="T14" fmla="*/ 0 w 108"/>
                <a:gd name="T15" fmla="*/ 51 h 51"/>
                <a:gd name="T16" fmla="*/ 0 w 108"/>
                <a:gd name="T17" fmla="*/ 51 h 51"/>
                <a:gd name="T18" fmla="*/ 17 w 108"/>
                <a:gd name="T19" fmla="*/ 42 h 51"/>
                <a:gd name="T20" fmla="*/ 32 w 108"/>
                <a:gd name="T21" fmla="*/ 34 h 51"/>
                <a:gd name="T22" fmla="*/ 44 w 108"/>
                <a:gd name="T23" fmla="*/ 21 h 51"/>
                <a:gd name="T24" fmla="*/ 57 w 108"/>
                <a:gd name="T25" fmla="*/ 9 h 51"/>
                <a:gd name="T26" fmla="*/ 57 w 108"/>
                <a:gd name="T27" fmla="*/ 9 h 51"/>
                <a:gd name="T28" fmla="*/ 68 w 108"/>
                <a:gd name="T29" fmla="*/ 21 h 51"/>
                <a:gd name="T30" fmla="*/ 80 w 108"/>
                <a:gd name="T31" fmla="*/ 32 h 51"/>
                <a:gd name="T32" fmla="*/ 93 w 108"/>
                <a:gd name="T33" fmla="*/ 42 h 51"/>
                <a:gd name="T34" fmla="*/ 106 w 108"/>
                <a:gd name="T35" fmla="*/ 51 h 51"/>
                <a:gd name="T36" fmla="*/ 108 w 108"/>
                <a:gd name="T37" fmla="*/ 36 h 51"/>
                <a:gd name="T38" fmla="*/ 108 w 108"/>
                <a:gd name="T39" fmla="*/ 36 h 51"/>
                <a:gd name="T40" fmla="*/ 95 w 108"/>
                <a:gd name="T41" fmla="*/ 30 h 51"/>
                <a:gd name="T42" fmla="*/ 85 w 108"/>
                <a:gd name="T43" fmla="*/ 21 h 51"/>
                <a:gd name="T44" fmla="*/ 72 w 108"/>
                <a:gd name="T45" fmla="*/ 13 h 51"/>
                <a:gd name="T46" fmla="*/ 61 w 108"/>
                <a:gd name="T47" fmla="*/ 0 h 51"/>
                <a:gd name="T48" fmla="*/ 61 w 108"/>
                <a:gd name="T49" fmla="*/ 0 h 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8"/>
                <a:gd name="T76" fmla="*/ 0 h 51"/>
                <a:gd name="T77" fmla="*/ 108 w 108"/>
                <a:gd name="T78" fmla="*/ 51 h 5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8" h="51">
                  <a:moveTo>
                    <a:pt x="61" y="0"/>
                  </a:moveTo>
                  <a:lnTo>
                    <a:pt x="46" y="0"/>
                  </a:lnTo>
                  <a:lnTo>
                    <a:pt x="36" y="13"/>
                  </a:lnTo>
                  <a:lnTo>
                    <a:pt x="25" y="23"/>
                  </a:lnTo>
                  <a:lnTo>
                    <a:pt x="15" y="32"/>
                  </a:lnTo>
                  <a:lnTo>
                    <a:pt x="0" y="42"/>
                  </a:lnTo>
                  <a:lnTo>
                    <a:pt x="0" y="51"/>
                  </a:lnTo>
                  <a:lnTo>
                    <a:pt x="17" y="42"/>
                  </a:lnTo>
                  <a:lnTo>
                    <a:pt x="32" y="34"/>
                  </a:lnTo>
                  <a:lnTo>
                    <a:pt x="44" y="21"/>
                  </a:lnTo>
                  <a:lnTo>
                    <a:pt x="57" y="9"/>
                  </a:lnTo>
                  <a:lnTo>
                    <a:pt x="68" y="21"/>
                  </a:lnTo>
                  <a:lnTo>
                    <a:pt x="80" y="32"/>
                  </a:lnTo>
                  <a:lnTo>
                    <a:pt x="93" y="42"/>
                  </a:lnTo>
                  <a:lnTo>
                    <a:pt x="106" y="51"/>
                  </a:lnTo>
                  <a:lnTo>
                    <a:pt x="108" y="36"/>
                  </a:lnTo>
                  <a:lnTo>
                    <a:pt x="95" y="30"/>
                  </a:lnTo>
                  <a:lnTo>
                    <a:pt x="85" y="21"/>
                  </a:lnTo>
                  <a:lnTo>
                    <a:pt x="72" y="1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9" name="Freeform 323"/>
            <p:cNvSpPr>
              <a:spLocks noChangeAspect="1"/>
            </p:cNvSpPr>
            <p:nvPr/>
          </p:nvSpPr>
          <p:spPr bwMode="auto">
            <a:xfrm>
              <a:off x="2953" y="2381"/>
              <a:ext cx="63" cy="11"/>
            </a:xfrm>
            <a:custGeom>
              <a:avLst/>
              <a:gdLst>
                <a:gd name="T0" fmla="*/ 0 w 64"/>
                <a:gd name="T1" fmla="*/ 0 h 11"/>
                <a:gd name="T2" fmla="*/ 47 w 64"/>
                <a:gd name="T3" fmla="*/ 0 h 11"/>
                <a:gd name="T4" fmla="*/ 47 w 64"/>
                <a:gd name="T5" fmla="*/ 11 h 11"/>
                <a:gd name="T6" fmla="*/ 0 w 64"/>
                <a:gd name="T7" fmla="*/ 11 h 11"/>
                <a:gd name="T8" fmla="*/ 0 w 64"/>
                <a:gd name="T9" fmla="*/ 0 h 11"/>
                <a:gd name="T10" fmla="*/ 0 w 64"/>
                <a:gd name="T11" fmla="*/ 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11"/>
                <a:gd name="T20" fmla="*/ 64 w 64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11">
                  <a:moveTo>
                    <a:pt x="0" y="0"/>
                  </a:moveTo>
                  <a:lnTo>
                    <a:pt x="64" y="0"/>
                  </a:lnTo>
                  <a:lnTo>
                    <a:pt x="64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0" name="Freeform 324"/>
            <p:cNvSpPr>
              <a:spLocks noChangeAspect="1" noEditPoints="1"/>
            </p:cNvSpPr>
            <p:nvPr/>
          </p:nvSpPr>
          <p:spPr bwMode="auto">
            <a:xfrm>
              <a:off x="2944" y="2407"/>
              <a:ext cx="82" cy="55"/>
            </a:xfrm>
            <a:custGeom>
              <a:avLst/>
              <a:gdLst>
                <a:gd name="T0" fmla="*/ 0 w 82"/>
                <a:gd name="T1" fmla="*/ 0 h 54"/>
                <a:gd name="T2" fmla="*/ 0 w 82"/>
                <a:gd name="T3" fmla="*/ 71 h 54"/>
                <a:gd name="T4" fmla="*/ 48 w 82"/>
                <a:gd name="T5" fmla="*/ 71 h 54"/>
                <a:gd name="T6" fmla="*/ 48 w 82"/>
                <a:gd name="T7" fmla="*/ 71 h 54"/>
                <a:gd name="T8" fmla="*/ 63 w 82"/>
                <a:gd name="T9" fmla="*/ 71 h 54"/>
                <a:gd name="T10" fmla="*/ 74 w 82"/>
                <a:gd name="T11" fmla="*/ 67 h 54"/>
                <a:gd name="T12" fmla="*/ 78 w 82"/>
                <a:gd name="T13" fmla="*/ 65 h 54"/>
                <a:gd name="T14" fmla="*/ 80 w 82"/>
                <a:gd name="T15" fmla="*/ 61 h 54"/>
                <a:gd name="T16" fmla="*/ 82 w 82"/>
                <a:gd name="T17" fmla="*/ 48 h 54"/>
                <a:gd name="T18" fmla="*/ 82 w 82"/>
                <a:gd name="T19" fmla="*/ 0 h 54"/>
                <a:gd name="T20" fmla="*/ 0 w 82"/>
                <a:gd name="T21" fmla="*/ 0 h 54"/>
                <a:gd name="T22" fmla="*/ 0 w 82"/>
                <a:gd name="T23" fmla="*/ 0 h 54"/>
                <a:gd name="T24" fmla="*/ 67 w 82"/>
                <a:gd name="T25" fmla="*/ 8 h 54"/>
                <a:gd name="T26" fmla="*/ 67 w 82"/>
                <a:gd name="T27" fmla="*/ 48 h 54"/>
                <a:gd name="T28" fmla="*/ 67 w 82"/>
                <a:gd name="T29" fmla="*/ 48 h 54"/>
                <a:gd name="T30" fmla="*/ 65 w 82"/>
                <a:gd name="T31" fmla="*/ 57 h 54"/>
                <a:gd name="T32" fmla="*/ 63 w 82"/>
                <a:gd name="T33" fmla="*/ 59 h 54"/>
                <a:gd name="T34" fmla="*/ 61 w 82"/>
                <a:gd name="T35" fmla="*/ 61 h 54"/>
                <a:gd name="T36" fmla="*/ 53 w 82"/>
                <a:gd name="T37" fmla="*/ 61 h 54"/>
                <a:gd name="T38" fmla="*/ 40 w 82"/>
                <a:gd name="T39" fmla="*/ 61 h 54"/>
                <a:gd name="T40" fmla="*/ 12 w 82"/>
                <a:gd name="T41" fmla="*/ 61 h 54"/>
                <a:gd name="T42" fmla="*/ 12 w 82"/>
                <a:gd name="T43" fmla="*/ 8 h 54"/>
                <a:gd name="T44" fmla="*/ 67 w 82"/>
                <a:gd name="T45" fmla="*/ 8 h 54"/>
                <a:gd name="T46" fmla="*/ 67 w 82"/>
                <a:gd name="T47" fmla="*/ 8 h 5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"/>
                <a:gd name="T73" fmla="*/ 0 h 54"/>
                <a:gd name="T74" fmla="*/ 82 w 82"/>
                <a:gd name="T75" fmla="*/ 54 h 5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" h="54">
                  <a:moveTo>
                    <a:pt x="0" y="0"/>
                  </a:moveTo>
                  <a:lnTo>
                    <a:pt x="0" y="54"/>
                  </a:lnTo>
                  <a:lnTo>
                    <a:pt x="48" y="54"/>
                  </a:lnTo>
                  <a:lnTo>
                    <a:pt x="63" y="54"/>
                  </a:lnTo>
                  <a:lnTo>
                    <a:pt x="74" y="50"/>
                  </a:lnTo>
                  <a:lnTo>
                    <a:pt x="78" y="48"/>
                  </a:lnTo>
                  <a:lnTo>
                    <a:pt x="80" y="44"/>
                  </a:lnTo>
                  <a:lnTo>
                    <a:pt x="82" y="31"/>
                  </a:lnTo>
                  <a:lnTo>
                    <a:pt x="82" y="0"/>
                  </a:lnTo>
                  <a:lnTo>
                    <a:pt x="0" y="0"/>
                  </a:lnTo>
                  <a:close/>
                  <a:moveTo>
                    <a:pt x="67" y="8"/>
                  </a:moveTo>
                  <a:lnTo>
                    <a:pt x="67" y="31"/>
                  </a:lnTo>
                  <a:lnTo>
                    <a:pt x="65" y="40"/>
                  </a:lnTo>
                  <a:lnTo>
                    <a:pt x="63" y="42"/>
                  </a:lnTo>
                  <a:lnTo>
                    <a:pt x="61" y="44"/>
                  </a:lnTo>
                  <a:lnTo>
                    <a:pt x="53" y="44"/>
                  </a:lnTo>
                  <a:lnTo>
                    <a:pt x="40" y="44"/>
                  </a:lnTo>
                  <a:lnTo>
                    <a:pt x="12" y="44"/>
                  </a:lnTo>
                  <a:lnTo>
                    <a:pt x="12" y="8"/>
                  </a:lnTo>
                  <a:lnTo>
                    <a:pt x="6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1" name="Freeform 325"/>
            <p:cNvSpPr>
              <a:spLocks noChangeAspect="1"/>
            </p:cNvSpPr>
            <p:nvPr/>
          </p:nvSpPr>
          <p:spPr bwMode="auto">
            <a:xfrm>
              <a:off x="2736" y="2343"/>
              <a:ext cx="57" cy="121"/>
            </a:xfrm>
            <a:custGeom>
              <a:avLst/>
              <a:gdLst>
                <a:gd name="T0" fmla="*/ 82 w 55"/>
                <a:gd name="T1" fmla="*/ 104 h 121"/>
                <a:gd name="T2" fmla="*/ 82 w 55"/>
                <a:gd name="T3" fmla="*/ 104 h 121"/>
                <a:gd name="T4" fmla="*/ 82 w 55"/>
                <a:gd name="T5" fmla="*/ 112 h 121"/>
                <a:gd name="T6" fmla="*/ 73 w 55"/>
                <a:gd name="T7" fmla="*/ 116 h 121"/>
                <a:gd name="T8" fmla="*/ 64 w 55"/>
                <a:gd name="T9" fmla="*/ 118 h 121"/>
                <a:gd name="T10" fmla="*/ 52 w 55"/>
                <a:gd name="T11" fmla="*/ 121 h 121"/>
                <a:gd name="T12" fmla="*/ 34 w 55"/>
                <a:gd name="T13" fmla="*/ 121 h 121"/>
                <a:gd name="T14" fmla="*/ 34 w 55"/>
                <a:gd name="T15" fmla="*/ 110 h 121"/>
                <a:gd name="T16" fmla="*/ 42 w 55"/>
                <a:gd name="T17" fmla="*/ 110 h 121"/>
                <a:gd name="T18" fmla="*/ 42 w 55"/>
                <a:gd name="T19" fmla="*/ 110 h 121"/>
                <a:gd name="T20" fmla="*/ 52 w 55"/>
                <a:gd name="T21" fmla="*/ 108 h 121"/>
                <a:gd name="T22" fmla="*/ 56 w 55"/>
                <a:gd name="T23" fmla="*/ 104 h 121"/>
                <a:gd name="T24" fmla="*/ 56 w 55"/>
                <a:gd name="T25" fmla="*/ 32 h 121"/>
                <a:gd name="T26" fmla="*/ 0 w 55"/>
                <a:gd name="T27" fmla="*/ 32 h 121"/>
                <a:gd name="T28" fmla="*/ 0 w 55"/>
                <a:gd name="T29" fmla="*/ 21 h 121"/>
                <a:gd name="T30" fmla="*/ 56 w 55"/>
                <a:gd name="T31" fmla="*/ 21 h 121"/>
                <a:gd name="T32" fmla="*/ 56 w 55"/>
                <a:gd name="T33" fmla="*/ 0 h 121"/>
                <a:gd name="T34" fmla="*/ 82 w 55"/>
                <a:gd name="T35" fmla="*/ 0 h 121"/>
                <a:gd name="T36" fmla="*/ 82 w 55"/>
                <a:gd name="T37" fmla="*/ 21 h 121"/>
                <a:gd name="T38" fmla="*/ 99 w 55"/>
                <a:gd name="T39" fmla="*/ 21 h 121"/>
                <a:gd name="T40" fmla="*/ 99 w 55"/>
                <a:gd name="T41" fmla="*/ 32 h 121"/>
                <a:gd name="T42" fmla="*/ 82 w 55"/>
                <a:gd name="T43" fmla="*/ 32 h 121"/>
                <a:gd name="T44" fmla="*/ 82 w 55"/>
                <a:gd name="T45" fmla="*/ 104 h 121"/>
                <a:gd name="T46" fmla="*/ 82 w 55"/>
                <a:gd name="T47" fmla="*/ 104 h 12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"/>
                <a:gd name="T73" fmla="*/ 0 h 121"/>
                <a:gd name="T74" fmla="*/ 55 w 55"/>
                <a:gd name="T75" fmla="*/ 121 h 12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" h="121">
                  <a:moveTo>
                    <a:pt x="44" y="104"/>
                  </a:moveTo>
                  <a:lnTo>
                    <a:pt x="44" y="104"/>
                  </a:lnTo>
                  <a:lnTo>
                    <a:pt x="44" y="112"/>
                  </a:lnTo>
                  <a:lnTo>
                    <a:pt x="40" y="116"/>
                  </a:lnTo>
                  <a:lnTo>
                    <a:pt x="36" y="118"/>
                  </a:lnTo>
                  <a:lnTo>
                    <a:pt x="30" y="121"/>
                  </a:lnTo>
                  <a:lnTo>
                    <a:pt x="17" y="121"/>
                  </a:lnTo>
                  <a:lnTo>
                    <a:pt x="17" y="110"/>
                  </a:lnTo>
                  <a:lnTo>
                    <a:pt x="25" y="110"/>
                  </a:lnTo>
                  <a:lnTo>
                    <a:pt x="30" y="108"/>
                  </a:lnTo>
                  <a:lnTo>
                    <a:pt x="32" y="104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32" y="21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21"/>
                  </a:lnTo>
                  <a:lnTo>
                    <a:pt x="55" y="21"/>
                  </a:lnTo>
                  <a:lnTo>
                    <a:pt x="55" y="32"/>
                  </a:lnTo>
                  <a:lnTo>
                    <a:pt x="44" y="32"/>
                  </a:lnTo>
                  <a:lnTo>
                    <a:pt x="44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2" name="Freeform 326"/>
            <p:cNvSpPr>
              <a:spLocks noChangeAspect="1" noEditPoints="1"/>
            </p:cNvSpPr>
            <p:nvPr/>
          </p:nvSpPr>
          <p:spPr bwMode="auto">
            <a:xfrm>
              <a:off x="3098" y="2350"/>
              <a:ext cx="62" cy="114"/>
            </a:xfrm>
            <a:custGeom>
              <a:avLst/>
              <a:gdLst>
                <a:gd name="T0" fmla="*/ 24 w 62"/>
                <a:gd name="T1" fmla="*/ 54 h 114"/>
                <a:gd name="T2" fmla="*/ 24 w 62"/>
                <a:gd name="T3" fmla="*/ 50 h 114"/>
                <a:gd name="T4" fmla="*/ 38 w 62"/>
                <a:gd name="T5" fmla="*/ 50 h 114"/>
                <a:gd name="T6" fmla="*/ 38 w 62"/>
                <a:gd name="T7" fmla="*/ 114 h 114"/>
                <a:gd name="T8" fmla="*/ 51 w 62"/>
                <a:gd name="T9" fmla="*/ 114 h 114"/>
                <a:gd name="T10" fmla="*/ 51 w 62"/>
                <a:gd name="T11" fmla="*/ 50 h 114"/>
                <a:gd name="T12" fmla="*/ 62 w 62"/>
                <a:gd name="T13" fmla="*/ 50 h 114"/>
                <a:gd name="T14" fmla="*/ 62 w 62"/>
                <a:gd name="T15" fmla="*/ 40 h 114"/>
                <a:gd name="T16" fmla="*/ 51 w 62"/>
                <a:gd name="T17" fmla="*/ 40 h 114"/>
                <a:gd name="T18" fmla="*/ 51 w 62"/>
                <a:gd name="T19" fmla="*/ 10 h 114"/>
                <a:gd name="T20" fmla="*/ 62 w 62"/>
                <a:gd name="T21" fmla="*/ 10 h 114"/>
                <a:gd name="T22" fmla="*/ 62 w 62"/>
                <a:gd name="T23" fmla="*/ 0 h 114"/>
                <a:gd name="T24" fmla="*/ 5 w 62"/>
                <a:gd name="T25" fmla="*/ 0 h 114"/>
                <a:gd name="T26" fmla="*/ 5 w 62"/>
                <a:gd name="T27" fmla="*/ 10 h 114"/>
                <a:gd name="T28" fmla="*/ 13 w 62"/>
                <a:gd name="T29" fmla="*/ 10 h 114"/>
                <a:gd name="T30" fmla="*/ 13 w 62"/>
                <a:gd name="T31" fmla="*/ 40 h 114"/>
                <a:gd name="T32" fmla="*/ 2 w 62"/>
                <a:gd name="T33" fmla="*/ 40 h 114"/>
                <a:gd name="T34" fmla="*/ 2 w 62"/>
                <a:gd name="T35" fmla="*/ 50 h 114"/>
                <a:gd name="T36" fmla="*/ 13 w 62"/>
                <a:gd name="T37" fmla="*/ 50 h 114"/>
                <a:gd name="T38" fmla="*/ 13 w 62"/>
                <a:gd name="T39" fmla="*/ 52 h 114"/>
                <a:gd name="T40" fmla="*/ 13 w 62"/>
                <a:gd name="T41" fmla="*/ 52 h 114"/>
                <a:gd name="T42" fmla="*/ 11 w 62"/>
                <a:gd name="T43" fmla="*/ 69 h 114"/>
                <a:gd name="T44" fmla="*/ 9 w 62"/>
                <a:gd name="T45" fmla="*/ 84 h 114"/>
                <a:gd name="T46" fmla="*/ 5 w 62"/>
                <a:gd name="T47" fmla="*/ 97 h 114"/>
                <a:gd name="T48" fmla="*/ 0 w 62"/>
                <a:gd name="T49" fmla="*/ 107 h 114"/>
                <a:gd name="T50" fmla="*/ 5 w 62"/>
                <a:gd name="T51" fmla="*/ 114 h 114"/>
                <a:gd name="T52" fmla="*/ 5 w 62"/>
                <a:gd name="T53" fmla="*/ 114 h 114"/>
                <a:gd name="T54" fmla="*/ 13 w 62"/>
                <a:gd name="T55" fmla="*/ 103 h 114"/>
                <a:gd name="T56" fmla="*/ 19 w 62"/>
                <a:gd name="T57" fmla="*/ 90 h 114"/>
                <a:gd name="T58" fmla="*/ 24 w 62"/>
                <a:gd name="T59" fmla="*/ 73 h 114"/>
                <a:gd name="T60" fmla="*/ 24 w 62"/>
                <a:gd name="T61" fmla="*/ 54 h 114"/>
                <a:gd name="T62" fmla="*/ 24 w 62"/>
                <a:gd name="T63" fmla="*/ 54 h 114"/>
                <a:gd name="T64" fmla="*/ 38 w 62"/>
                <a:gd name="T65" fmla="*/ 40 h 114"/>
                <a:gd name="T66" fmla="*/ 24 w 62"/>
                <a:gd name="T67" fmla="*/ 40 h 114"/>
                <a:gd name="T68" fmla="*/ 24 w 62"/>
                <a:gd name="T69" fmla="*/ 8 h 114"/>
                <a:gd name="T70" fmla="*/ 38 w 62"/>
                <a:gd name="T71" fmla="*/ 8 h 114"/>
                <a:gd name="T72" fmla="*/ 38 w 62"/>
                <a:gd name="T73" fmla="*/ 40 h 114"/>
                <a:gd name="T74" fmla="*/ 38 w 62"/>
                <a:gd name="T75" fmla="*/ 40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2"/>
                <a:gd name="T115" fmla="*/ 0 h 114"/>
                <a:gd name="T116" fmla="*/ 62 w 62"/>
                <a:gd name="T117" fmla="*/ 114 h 1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2" h="114">
                  <a:moveTo>
                    <a:pt x="24" y="54"/>
                  </a:moveTo>
                  <a:lnTo>
                    <a:pt x="24" y="50"/>
                  </a:lnTo>
                  <a:lnTo>
                    <a:pt x="38" y="50"/>
                  </a:lnTo>
                  <a:lnTo>
                    <a:pt x="38" y="114"/>
                  </a:lnTo>
                  <a:lnTo>
                    <a:pt x="51" y="114"/>
                  </a:lnTo>
                  <a:lnTo>
                    <a:pt x="51" y="50"/>
                  </a:lnTo>
                  <a:lnTo>
                    <a:pt x="62" y="50"/>
                  </a:lnTo>
                  <a:lnTo>
                    <a:pt x="62" y="40"/>
                  </a:lnTo>
                  <a:lnTo>
                    <a:pt x="51" y="40"/>
                  </a:lnTo>
                  <a:lnTo>
                    <a:pt x="51" y="10"/>
                  </a:lnTo>
                  <a:lnTo>
                    <a:pt x="62" y="10"/>
                  </a:lnTo>
                  <a:lnTo>
                    <a:pt x="62" y="0"/>
                  </a:lnTo>
                  <a:lnTo>
                    <a:pt x="5" y="0"/>
                  </a:lnTo>
                  <a:lnTo>
                    <a:pt x="5" y="10"/>
                  </a:lnTo>
                  <a:lnTo>
                    <a:pt x="13" y="10"/>
                  </a:lnTo>
                  <a:lnTo>
                    <a:pt x="13" y="40"/>
                  </a:lnTo>
                  <a:lnTo>
                    <a:pt x="2" y="40"/>
                  </a:lnTo>
                  <a:lnTo>
                    <a:pt x="2" y="50"/>
                  </a:lnTo>
                  <a:lnTo>
                    <a:pt x="13" y="50"/>
                  </a:lnTo>
                  <a:lnTo>
                    <a:pt x="13" y="52"/>
                  </a:lnTo>
                  <a:lnTo>
                    <a:pt x="11" y="69"/>
                  </a:lnTo>
                  <a:lnTo>
                    <a:pt x="9" y="84"/>
                  </a:lnTo>
                  <a:lnTo>
                    <a:pt x="5" y="97"/>
                  </a:lnTo>
                  <a:lnTo>
                    <a:pt x="0" y="107"/>
                  </a:lnTo>
                  <a:lnTo>
                    <a:pt x="5" y="114"/>
                  </a:lnTo>
                  <a:lnTo>
                    <a:pt x="13" y="103"/>
                  </a:lnTo>
                  <a:lnTo>
                    <a:pt x="19" y="90"/>
                  </a:lnTo>
                  <a:lnTo>
                    <a:pt x="24" y="73"/>
                  </a:lnTo>
                  <a:lnTo>
                    <a:pt x="24" y="54"/>
                  </a:lnTo>
                  <a:close/>
                  <a:moveTo>
                    <a:pt x="38" y="40"/>
                  </a:moveTo>
                  <a:lnTo>
                    <a:pt x="24" y="40"/>
                  </a:lnTo>
                  <a:lnTo>
                    <a:pt x="24" y="8"/>
                  </a:lnTo>
                  <a:lnTo>
                    <a:pt x="38" y="8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3" name="Freeform 327"/>
            <p:cNvSpPr>
              <a:spLocks noChangeAspect="1" noEditPoints="1"/>
            </p:cNvSpPr>
            <p:nvPr/>
          </p:nvSpPr>
          <p:spPr bwMode="auto">
            <a:xfrm>
              <a:off x="3050" y="2350"/>
              <a:ext cx="46" cy="109"/>
            </a:xfrm>
            <a:custGeom>
              <a:avLst/>
              <a:gdLst>
                <a:gd name="T0" fmla="*/ 4 w 46"/>
                <a:gd name="T1" fmla="*/ 10 h 109"/>
                <a:gd name="T2" fmla="*/ 14 w 46"/>
                <a:gd name="T3" fmla="*/ 10 h 109"/>
                <a:gd name="T4" fmla="*/ 14 w 46"/>
                <a:gd name="T5" fmla="*/ 10 h 109"/>
                <a:gd name="T6" fmla="*/ 14 w 46"/>
                <a:gd name="T7" fmla="*/ 23 h 109"/>
                <a:gd name="T8" fmla="*/ 10 w 46"/>
                <a:gd name="T9" fmla="*/ 36 h 109"/>
                <a:gd name="T10" fmla="*/ 6 w 46"/>
                <a:gd name="T11" fmla="*/ 48 h 109"/>
                <a:gd name="T12" fmla="*/ 0 w 46"/>
                <a:gd name="T13" fmla="*/ 59 h 109"/>
                <a:gd name="T14" fmla="*/ 4 w 46"/>
                <a:gd name="T15" fmla="*/ 69 h 109"/>
                <a:gd name="T16" fmla="*/ 4 w 46"/>
                <a:gd name="T17" fmla="*/ 69 h 109"/>
                <a:gd name="T18" fmla="*/ 10 w 46"/>
                <a:gd name="T19" fmla="*/ 59 h 109"/>
                <a:gd name="T20" fmla="*/ 10 w 46"/>
                <a:gd name="T21" fmla="*/ 57 h 109"/>
                <a:gd name="T22" fmla="*/ 10 w 46"/>
                <a:gd name="T23" fmla="*/ 109 h 109"/>
                <a:gd name="T24" fmla="*/ 29 w 46"/>
                <a:gd name="T25" fmla="*/ 109 h 109"/>
                <a:gd name="T26" fmla="*/ 29 w 46"/>
                <a:gd name="T27" fmla="*/ 109 h 109"/>
                <a:gd name="T28" fmla="*/ 36 w 46"/>
                <a:gd name="T29" fmla="*/ 109 h 109"/>
                <a:gd name="T30" fmla="*/ 42 w 46"/>
                <a:gd name="T31" fmla="*/ 105 h 109"/>
                <a:gd name="T32" fmla="*/ 44 w 46"/>
                <a:gd name="T33" fmla="*/ 99 h 109"/>
                <a:gd name="T34" fmla="*/ 44 w 46"/>
                <a:gd name="T35" fmla="*/ 90 h 109"/>
                <a:gd name="T36" fmla="*/ 44 w 46"/>
                <a:gd name="T37" fmla="*/ 40 h 109"/>
                <a:gd name="T38" fmla="*/ 21 w 46"/>
                <a:gd name="T39" fmla="*/ 40 h 109"/>
                <a:gd name="T40" fmla="*/ 21 w 46"/>
                <a:gd name="T41" fmla="*/ 40 h 109"/>
                <a:gd name="T42" fmla="*/ 25 w 46"/>
                <a:gd name="T43" fmla="*/ 25 h 109"/>
                <a:gd name="T44" fmla="*/ 29 w 46"/>
                <a:gd name="T45" fmla="*/ 10 h 109"/>
                <a:gd name="T46" fmla="*/ 46 w 46"/>
                <a:gd name="T47" fmla="*/ 10 h 109"/>
                <a:gd name="T48" fmla="*/ 46 w 46"/>
                <a:gd name="T49" fmla="*/ 0 h 109"/>
                <a:gd name="T50" fmla="*/ 4 w 46"/>
                <a:gd name="T51" fmla="*/ 0 h 109"/>
                <a:gd name="T52" fmla="*/ 4 w 46"/>
                <a:gd name="T53" fmla="*/ 10 h 109"/>
                <a:gd name="T54" fmla="*/ 4 w 46"/>
                <a:gd name="T55" fmla="*/ 10 h 109"/>
                <a:gd name="T56" fmla="*/ 21 w 46"/>
                <a:gd name="T57" fmla="*/ 48 h 109"/>
                <a:gd name="T58" fmla="*/ 33 w 46"/>
                <a:gd name="T59" fmla="*/ 48 h 109"/>
                <a:gd name="T60" fmla="*/ 33 w 46"/>
                <a:gd name="T61" fmla="*/ 88 h 109"/>
                <a:gd name="T62" fmla="*/ 33 w 46"/>
                <a:gd name="T63" fmla="*/ 88 h 109"/>
                <a:gd name="T64" fmla="*/ 33 w 46"/>
                <a:gd name="T65" fmla="*/ 99 h 109"/>
                <a:gd name="T66" fmla="*/ 29 w 46"/>
                <a:gd name="T67" fmla="*/ 101 h 109"/>
                <a:gd name="T68" fmla="*/ 27 w 46"/>
                <a:gd name="T69" fmla="*/ 101 h 109"/>
                <a:gd name="T70" fmla="*/ 21 w 46"/>
                <a:gd name="T71" fmla="*/ 101 h 109"/>
                <a:gd name="T72" fmla="*/ 21 w 46"/>
                <a:gd name="T73" fmla="*/ 48 h 109"/>
                <a:gd name="T74" fmla="*/ 21 w 46"/>
                <a:gd name="T75" fmla="*/ 48 h 10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6"/>
                <a:gd name="T115" fmla="*/ 0 h 109"/>
                <a:gd name="T116" fmla="*/ 46 w 46"/>
                <a:gd name="T117" fmla="*/ 109 h 10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6" h="109">
                  <a:moveTo>
                    <a:pt x="4" y="10"/>
                  </a:moveTo>
                  <a:lnTo>
                    <a:pt x="14" y="10"/>
                  </a:lnTo>
                  <a:lnTo>
                    <a:pt x="14" y="23"/>
                  </a:lnTo>
                  <a:lnTo>
                    <a:pt x="10" y="36"/>
                  </a:lnTo>
                  <a:lnTo>
                    <a:pt x="6" y="48"/>
                  </a:lnTo>
                  <a:lnTo>
                    <a:pt x="0" y="59"/>
                  </a:lnTo>
                  <a:lnTo>
                    <a:pt x="4" y="69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109"/>
                  </a:lnTo>
                  <a:lnTo>
                    <a:pt x="29" y="109"/>
                  </a:lnTo>
                  <a:lnTo>
                    <a:pt x="36" y="109"/>
                  </a:lnTo>
                  <a:lnTo>
                    <a:pt x="42" y="105"/>
                  </a:lnTo>
                  <a:lnTo>
                    <a:pt x="44" y="99"/>
                  </a:lnTo>
                  <a:lnTo>
                    <a:pt x="44" y="90"/>
                  </a:lnTo>
                  <a:lnTo>
                    <a:pt x="44" y="40"/>
                  </a:lnTo>
                  <a:lnTo>
                    <a:pt x="21" y="40"/>
                  </a:lnTo>
                  <a:lnTo>
                    <a:pt x="25" y="25"/>
                  </a:lnTo>
                  <a:lnTo>
                    <a:pt x="29" y="10"/>
                  </a:lnTo>
                  <a:lnTo>
                    <a:pt x="46" y="10"/>
                  </a:lnTo>
                  <a:lnTo>
                    <a:pt x="46" y="0"/>
                  </a:lnTo>
                  <a:lnTo>
                    <a:pt x="4" y="0"/>
                  </a:lnTo>
                  <a:lnTo>
                    <a:pt x="4" y="10"/>
                  </a:lnTo>
                  <a:close/>
                  <a:moveTo>
                    <a:pt x="21" y="48"/>
                  </a:moveTo>
                  <a:lnTo>
                    <a:pt x="33" y="48"/>
                  </a:lnTo>
                  <a:lnTo>
                    <a:pt x="33" y="88"/>
                  </a:lnTo>
                  <a:lnTo>
                    <a:pt x="33" y="99"/>
                  </a:lnTo>
                  <a:lnTo>
                    <a:pt x="29" y="101"/>
                  </a:lnTo>
                  <a:lnTo>
                    <a:pt x="27" y="101"/>
                  </a:lnTo>
                  <a:lnTo>
                    <a:pt x="21" y="101"/>
                  </a:lnTo>
                  <a:lnTo>
                    <a:pt x="2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4" name="Freeform 328"/>
            <p:cNvSpPr>
              <a:spLocks noChangeAspect="1"/>
            </p:cNvSpPr>
            <p:nvPr/>
          </p:nvSpPr>
          <p:spPr bwMode="auto">
            <a:xfrm>
              <a:off x="2624" y="2348"/>
              <a:ext cx="46" cy="116"/>
            </a:xfrm>
            <a:custGeom>
              <a:avLst/>
              <a:gdLst>
                <a:gd name="T0" fmla="*/ 29 w 46"/>
                <a:gd name="T1" fmla="*/ 40 h 116"/>
                <a:gd name="T2" fmla="*/ 29 w 46"/>
                <a:gd name="T3" fmla="*/ 40 h 116"/>
                <a:gd name="T4" fmla="*/ 25 w 46"/>
                <a:gd name="T5" fmla="*/ 33 h 116"/>
                <a:gd name="T6" fmla="*/ 25 w 46"/>
                <a:gd name="T7" fmla="*/ 33 h 116"/>
                <a:gd name="T8" fmla="*/ 34 w 46"/>
                <a:gd name="T9" fmla="*/ 27 h 116"/>
                <a:gd name="T10" fmla="*/ 40 w 46"/>
                <a:gd name="T11" fmla="*/ 19 h 116"/>
                <a:gd name="T12" fmla="*/ 42 w 46"/>
                <a:gd name="T13" fmla="*/ 10 h 116"/>
                <a:gd name="T14" fmla="*/ 44 w 46"/>
                <a:gd name="T15" fmla="*/ 0 h 116"/>
                <a:gd name="T16" fmla="*/ 2 w 46"/>
                <a:gd name="T17" fmla="*/ 0 h 116"/>
                <a:gd name="T18" fmla="*/ 2 w 46"/>
                <a:gd name="T19" fmla="*/ 8 h 116"/>
                <a:gd name="T20" fmla="*/ 29 w 46"/>
                <a:gd name="T21" fmla="*/ 8 h 116"/>
                <a:gd name="T22" fmla="*/ 29 w 46"/>
                <a:gd name="T23" fmla="*/ 8 h 116"/>
                <a:gd name="T24" fmla="*/ 27 w 46"/>
                <a:gd name="T25" fmla="*/ 19 h 116"/>
                <a:gd name="T26" fmla="*/ 23 w 46"/>
                <a:gd name="T27" fmla="*/ 27 h 116"/>
                <a:gd name="T28" fmla="*/ 23 w 46"/>
                <a:gd name="T29" fmla="*/ 27 h 116"/>
                <a:gd name="T30" fmla="*/ 17 w 46"/>
                <a:gd name="T31" fmla="*/ 16 h 116"/>
                <a:gd name="T32" fmla="*/ 6 w 46"/>
                <a:gd name="T33" fmla="*/ 16 h 116"/>
                <a:gd name="T34" fmla="*/ 6 w 46"/>
                <a:gd name="T35" fmla="*/ 16 h 116"/>
                <a:gd name="T36" fmla="*/ 12 w 46"/>
                <a:gd name="T37" fmla="*/ 29 h 116"/>
                <a:gd name="T38" fmla="*/ 17 w 46"/>
                <a:gd name="T39" fmla="*/ 40 h 116"/>
                <a:gd name="T40" fmla="*/ 0 w 46"/>
                <a:gd name="T41" fmla="*/ 40 h 116"/>
                <a:gd name="T42" fmla="*/ 0 w 46"/>
                <a:gd name="T43" fmla="*/ 50 h 116"/>
                <a:gd name="T44" fmla="*/ 15 w 46"/>
                <a:gd name="T45" fmla="*/ 50 h 116"/>
                <a:gd name="T46" fmla="*/ 15 w 46"/>
                <a:gd name="T47" fmla="*/ 99 h 116"/>
                <a:gd name="T48" fmla="*/ 15 w 46"/>
                <a:gd name="T49" fmla="*/ 99 h 116"/>
                <a:gd name="T50" fmla="*/ 12 w 46"/>
                <a:gd name="T51" fmla="*/ 103 h 116"/>
                <a:gd name="T52" fmla="*/ 8 w 46"/>
                <a:gd name="T53" fmla="*/ 105 h 116"/>
                <a:gd name="T54" fmla="*/ 0 w 46"/>
                <a:gd name="T55" fmla="*/ 105 h 116"/>
                <a:gd name="T56" fmla="*/ 2 w 46"/>
                <a:gd name="T57" fmla="*/ 116 h 116"/>
                <a:gd name="T58" fmla="*/ 12 w 46"/>
                <a:gd name="T59" fmla="*/ 116 h 116"/>
                <a:gd name="T60" fmla="*/ 12 w 46"/>
                <a:gd name="T61" fmla="*/ 116 h 116"/>
                <a:gd name="T62" fmla="*/ 19 w 46"/>
                <a:gd name="T63" fmla="*/ 116 h 116"/>
                <a:gd name="T64" fmla="*/ 23 w 46"/>
                <a:gd name="T65" fmla="*/ 111 h 116"/>
                <a:gd name="T66" fmla="*/ 25 w 46"/>
                <a:gd name="T67" fmla="*/ 107 h 116"/>
                <a:gd name="T68" fmla="*/ 27 w 46"/>
                <a:gd name="T69" fmla="*/ 99 h 116"/>
                <a:gd name="T70" fmla="*/ 27 w 46"/>
                <a:gd name="T71" fmla="*/ 50 h 116"/>
                <a:gd name="T72" fmla="*/ 34 w 46"/>
                <a:gd name="T73" fmla="*/ 50 h 116"/>
                <a:gd name="T74" fmla="*/ 34 w 46"/>
                <a:gd name="T75" fmla="*/ 50 h 116"/>
                <a:gd name="T76" fmla="*/ 34 w 46"/>
                <a:gd name="T77" fmla="*/ 61 h 116"/>
                <a:gd name="T78" fmla="*/ 29 w 46"/>
                <a:gd name="T79" fmla="*/ 73 h 116"/>
                <a:gd name="T80" fmla="*/ 36 w 46"/>
                <a:gd name="T81" fmla="*/ 80 h 116"/>
                <a:gd name="T82" fmla="*/ 36 w 46"/>
                <a:gd name="T83" fmla="*/ 80 h 116"/>
                <a:gd name="T84" fmla="*/ 40 w 46"/>
                <a:gd name="T85" fmla="*/ 71 h 116"/>
                <a:gd name="T86" fmla="*/ 44 w 46"/>
                <a:gd name="T87" fmla="*/ 63 h 116"/>
                <a:gd name="T88" fmla="*/ 46 w 46"/>
                <a:gd name="T89" fmla="*/ 52 h 116"/>
                <a:gd name="T90" fmla="*/ 46 w 46"/>
                <a:gd name="T91" fmla="*/ 40 h 116"/>
                <a:gd name="T92" fmla="*/ 29 w 46"/>
                <a:gd name="T93" fmla="*/ 40 h 116"/>
                <a:gd name="T94" fmla="*/ 29 w 46"/>
                <a:gd name="T95" fmla="*/ 40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"/>
                <a:gd name="T145" fmla="*/ 0 h 116"/>
                <a:gd name="T146" fmla="*/ 46 w 46"/>
                <a:gd name="T147" fmla="*/ 116 h 11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" h="116">
                  <a:moveTo>
                    <a:pt x="29" y="40"/>
                  </a:moveTo>
                  <a:lnTo>
                    <a:pt x="29" y="40"/>
                  </a:lnTo>
                  <a:lnTo>
                    <a:pt x="25" y="33"/>
                  </a:lnTo>
                  <a:lnTo>
                    <a:pt x="34" y="27"/>
                  </a:lnTo>
                  <a:lnTo>
                    <a:pt x="40" y="19"/>
                  </a:lnTo>
                  <a:lnTo>
                    <a:pt x="42" y="10"/>
                  </a:lnTo>
                  <a:lnTo>
                    <a:pt x="44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29" y="8"/>
                  </a:lnTo>
                  <a:lnTo>
                    <a:pt x="27" y="19"/>
                  </a:lnTo>
                  <a:lnTo>
                    <a:pt x="23" y="27"/>
                  </a:lnTo>
                  <a:lnTo>
                    <a:pt x="17" y="16"/>
                  </a:lnTo>
                  <a:lnTo>
                    <a:pt x="6" y="16"/>
                  </a:lnTo>
                  <a:lnTo>
                    <a:pt x="12" y="2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15" y="50"/>
                  </a:lnTo>
                  <a:lnTo>
                    <a:pt x="15" y="99"/>
                  </a:lnTo>
                  <a:lnTo>
                    <a:pt x="12" y="103"/>
                  </a:lnTo>
                  <a:lnTo>
                    <a:pt x="8" y="105"/>
                  </a:lnTo>
                  <a:lnTo>
                    <a:pt x="0" y="105"/>
                  </a:lnTo>
                  <a:lnTo>
                    <a:pt x="2" y="116"/>
                  </a:lnTo>
                  <a:lnTo>
                    <a:pt x="12" y="116"/>
                  </a:lnTo>
                  <a:lnTo>
                    <a:pt x="19" y="116"/>
                  </a:lnTo>
                  <a:lnTo>
                    <a:pt x="23" y="111"/>
                  </a:lnTo>
                  <a:lnTo>
                    <a:pt x="25" y="107"/>
                  </a:lnTo>
                  <a:lnTo>
                    <a:pt x="27" y="99"/>
                  </a:lnTo>
                  <a:lnTo>
                    <a:pt x="27" y="50"/>
                  </a:lnTo>
                  <a:lnTo>
                    <a:pt x="34" y="50"/>
                  </a:lnTo>
                  <a:lnTo>
                    <a:pt x="34" y="61"/>
                  </a:lnTo>
                  <a:lnTo>
                    <a:pt x="29" y="73"/>
                  </a:lnTo>
                  <a:lnTo>
                    <a:pt x="36" y="80"/>
                  </a:lnTo>
                  <a:lnTo>
                    <a:pt x="40" y="71"/>
                  </a:lnTo>
                  <a:lnTo>
                    <a:pt x="44" y="63"/>
                  </a:lnTo>
                  <a:lnTo>
                    <a:pt x="46" y="52"/>
                  </a:lnTo>
                  <a:lnTo>
                    <a:pt x="46" y="40"/>
                  </a:lnTo>
                  <a:lnTo>
                    <a:pt x="29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5" name="Freeform 329"/>
            <p:cNvSpPr>
              <a:spLocks noChangeAspect="1"/>
            </p:cNvSpPr>
            <p:nvPr/>
          </p:nvSpPr>
          <p:spPr bwMode="auto">
            <a:xfrm>
              <a:off x="2806" y="2419"/>
              <a:ext cx="15" cy="36"/>
            </a:xfrm>
            <a:custGeom>
              <a:avLst/>
              <a:gdLst>
                <a:gd name="T0" fmla="*/ 0 w 15"/>
                <a:gd name="T1" fmla="*/ 36 h 36"/>
                <a:gd name="T2" fmla="*/ 10 w 15"/>
                <a:gd name="T3" fmla="*/ 36 h 36"/>
                <a:gd name="T4" fmla="*/ 10 w 15"/>
                <a:gd name="T5" fmla="*/ 36 h 36"/>
                <a:gd name="T6" fmla="*/ 15 w 15"/>
                <a:gd name="T7" fmla="*/ 0 h 36"/>
                <a:gd name="T8" fmla="*/ 4 w 15"/>
                <a:gd name="T9" fmla="*/ 0 h 36"/>
                <a:gd name="T10" fmla="*/ 4 w 15"/>
                <a:gd name="T11" fmla="*/ 0 h 36"/>
                <a:gd name="T12" fmla="*/ 0 w 15"/>
                <a:gd name="T13" fmla="*/ 36 h 36"/>
                <a:gd name="T14" fmla="*/ 0 w 15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36"/>
                <a:gd name="T26" fmla="*/ 15 w 15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36">
                  <a:moveTo>
                    <a:pt x="0" y="36"/>
                  </a:moveTo>
                  <a:lnTo>
                    <a:pt x="10" y="36"/>
                  </a:lnTo>
                  <a:lnTo>
                    <a:pt x="15" y="0"/>
                  </a:lnTo>
                  <a:lnTo>
                    <a:pt x="4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6" name="Freeform 330"/>
            <p:cNvSpPr>
              <a:spLocks noChangeAspect="1"/>
            </p:cNvSpPr>
            <p:nvPr/>
          </p:nvSpPr>
          <p:spPr bwMode="auto">
            <a:xfrm>
              <a:off x="2806" y="2345"/>
              <a:ext cx="46" cy="119"/>
            </a:xfrm>
            <a:custGeom>
              <a:avLst/>
              <a:gdLst>
                <a:gd name="T0" fmla="*/ 42 w 46"/>
                <a:gd name="T1" fmla="*/ 64 h 119"/>
                <a:gd name="T2" fmla="*/ 42 w 46"/>
                <a:gd name="T3" fmla="*/ 64 h 119"/>
                <a:gd name="T4" fmla="*/ 44 w 46"/>
                <a:gd name="T5" fmla="*/ 64 h 119"/>
                <a:gd name="T6" fmla="*/ 46 w 46"/>
                <a:gd name="T7" fmla="*/ 62 h 119"/>
                <a:gd name="T8" fmla="*/ 46 w 46"/>
                <a:gd name="T9" fmla="*/ 57 h 119"/>
                <a:gd name="T10" fmla="*/ 46 w 46"/>
                <a:gd name="T11" fmla="*/ 57 h 119"/>
                <a:gd name="T12" fmla="*/ 42 w 46"/>
                <a:gd name="T13" fmla="*/ 43 h 119"/>
                <a:gd name="T14" fmla="*/ 34 w 46"/>
                <a:gd name="T15" fmla="*/ 43 h 119"/>
                <a:gd name="T16" fmla="*/ 34 w 46"/>
                <a:gd name="T17" fmla="*/ 43 h 119"/>
                <a:gd name="T18" fmla="*/ 36 w 46"/>
                <a:gd name="T19" fmla="*/ 55 h 119"/>
                <a:gd name="T20" fmla="*/ 19 w 46"/>
                <a:gd name="T21" fmla="*/ 55 h 119"/>
                <a:gd name="T22" fmla="*/ 19 w 46"/>
                <a:gd name="T23" fmla="*/ 55 h 119"/>
                <a:gd name="T24" fmla="*/ 30 w 46"/>
                <a:gd name="T25" fmla="*/ 38 h 119"/>
                <a:gd name="T26" fmla="*/ 40 w 46"/>
                <a:gd name="T27" fmla="*/ 19 h 119"/>
                <a:gd name="T28" fmla="*/ 27 w 46"/>
                <a:gd name="T29" fmla="*/ 19 h 119"/>
                <a:gd name="T30" fmla="*/ 27 w 46"/>
                <a:gd name="T31" fmla="*/ 19 h 119"/>
                <a:gd name="T32" fmla="*/ 21 w 46"/>
                <a:gd name="T33" fmla="*/ 32 h 119"/>
                <a:gd name="T34" fmla="*/ 21 w 46"/>
                <a:gd name="T35" fmla="*/ 32 h 119"/>
                <a:gd name="T36" fmla="*/ 15 w 46"/>
                <a:gd name="T37" fmla="*/ 24 h 119"/>
                <a:gd name="T38" fmla="*/ 15 w 46"/>
                <a:gd name="T39" fmla="*/ 24 h 119"/>
                <a:gd name="T40" fmla="*/ 32 w 46"/>
                <a:gd name="T41" fmla="*/ 0 h 119"/>
                <a:gd name="T42" fmla="*/ 17 w 46"/>
                <a:gd name="T43" fmla="*/ 0 h 119"/>
                <a:gd name="T44" fmla="*/ 17 w 46"/>
                <a:gd name="T45" fmla="*/ 0 h 119"/>
                <a:gd name="T46" fmla="*/ 2 w 46"/>
                <a:gd name="T47" fmla="*/ 24 h 119"/>
                <a:gd name="T48" fmla="*/ 2 w 46"/>
                <a:gd name="T49" fmla="*/ 24 h 119"/>
                <a:gd name="T50" fmla="*/ 15 w 46"/>
                <a:gd name="T51" fmla="*/ 41 h 119"/>
                <a:gd name="T52" fmla="*/ 15 w 46"/>
                <a:gd name="T53" fmla="*/ 41 h 119"/>
                <a:gd name="T54" fmla="*/ 6 w 46"/>
                <a:gd name="T55" fmla="*/ 55 h 119"/>
                <a:gd name="T56" fmla="*/ 0 w 46"/>
                <a:gd name="T57" fmla="*/ 55 h 119"/>
                <a:gd name="T58" fmla="*/ 0 w 46"/>
                <a:gd name="T59" fmla="*/ 66 h 119"/>
                <a:gd name="T60" fmla="*/ 19 w 46"/>
                <a:gd name="T61" fmla="*/ 64 h 119"/>
                <a:gd name="T62" fmla="*/ 19 w 46"/>
                <a:gd name="T63" fmla="*/ 119 h 119"/>
                <a:gd name="T64" fmla="*/ 32 w 46"/>
                <a:gd name="T65" fmla="*/ 119 h 119"/>
                <a:gd name="T66" fmla="*/ 32 w 46"/>
                <a:gd name="T67" fmla="*/ 64 h 119"/>
                <a:gd name="T68" fmla="*/ 42 w 46"/>
                <a:gd name="T69" fmla="*/ 64 h 119"/>
                <a:gd name="T70" fmla="*/ 42 w 46"/>
                <a:gd name="T71" fmla="*/ 64 h 11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6"/>
                <a:gd name="T109" fmla="*/ 0 h 119"/>
                <a:gd name="T110" fmla="*/ 46 w 46"/>
                <a:gd name="T111" fmla="*/ 119 h 11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6" h="119">
                  <a:moveTo>
                    <a:pt x="42" y="64"/>
                  </a:moveTo>
                  <a:lnTo>
                    <a:pt x="42" y="64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46" y="57"/>
                  </a:lnTo>
                  <a:lnTo>
                    <a:pt x="42" y="43"/>
                  </a:lnTo>
                  <a:lnTo>
                    <a:pt x="34" y="43"/>
                  </a:lnTo>
                  <a:lnTo>
                    <a:pt x="36" y="55"/>
                  </a:lnTo>
                  <a:lnTo>
                    <a:pt x="19" y="55"/>
                  </a:lnTo>
                  <a:lnTo>
                    <a:pt x="30" y="38"/>
                  </a:lnTo>
                  <a:lnTo>
                    <a:pt x="40" y="19"/>
                  </a:lnTo>
                  <a:lnTo>
                    <a:pt x="27" y="19"/>
                  </a:lnTo>
                  <a:lnTo>
                    <a:pt x="21" y="32"/>
                  </a:lnTo>
                  <a:lnTo>
                    <a:pt x="15" y="24"/>
                  </a:lnTo>
                  <a:lnTo>
                    <a:pt x="32" y="0"/>
                  </a:lnTo>
                  <a:lnTo>
                    <a:pt x="17" y="0"/>
                  </a:lnTo>
                  <a:lnTo>
                    <a:pt x="2" y="24"/>
                  </a:lnTo>
                  <a:lnTo>
                    <a:pt x="15" y="41"/>
                  </a:lnTo>
                  <a:lnTo>
                    <a:pt x="6" y="55"/>
                  </a:lnTo>
                  <a:lnTo>
                    <a:pt x="0" y="55"/>
                  </a:lnTo>
                  <a:lnTo>
                    <a:pt x="0" y="66"/>
                  </a:lnTo>
                  <a:lnTo>
                    <a:pt x="19" y="64"/>
                  </a:lnTo>
                  <a:lnTo>
                    <a:pt x="19" y="119"/>
                  </a:lnTo>
                  <a:lnTo>
                    <a:pt x="32" y="119"/>
                  </a:lnTo>
                  <a:lnTo>
                    <a:pt x="32" y="64"/>
                  </a:lnTo>
                  <a:lnTo>
                    <a:pt x="42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7" name="Freeform 331"/>
            <p:cNvSpPr>
              <a:spLocks noChangeAspect="1"/>
            </p:cNvSpPr>
            <p:nvPr/>
          </p:nvSpPr>
          <p:spPr bwMode="auto">
            <a:xfrm>
              <a:off x="2850" y="2345"/>
              <a:ext cx="31" cy="32"/>
            </a:xfrm>
            <a:custGeom>
              <a:avLst/>
              <a:gdLst>
                <a:gd name="T0" fmla="*/ 159 w 28"/>
                <a:gd name="T1" fmla="*/ 0 h 32"/>
                <a:gd name="T2" fmla="*/ 75 w 28"/>
                <a:gd name="T3" fmla="*/ 0 h 32"/>
                <a:gd name="T4" fmla="*/ 75 w 28"/>
                <a:gd name="T5" fmla="*/ 0 h 32"/>
                <a:gd name="T6" fmla="*/ 50 w 28"/>
                <a:gd name="T7" fmla="*/ 17 h 32"/>
                <a:gd name="T8" fmla="*/ 0 w 28"/>
                <a:gd name="T9" fmla="*/ 32 h 32"/>
                <a:gd name="T10" fmla="*/ 61 w 28"/>
                <a:gd name="T11" fmla="*/ 32 h 32"/>
                <a:gd name="T12" fmla="*/ 61 w 28"/>
                <a:gd name="T13" fmla="*/ 32 h 32"/>
                <a:gd name="T14" fmla="*/ 106 w 28"/>
                <a:gd name="T15" fmla="*/ 17 h 32"/>
                <a:gd name="T16" fmla="*/ 159 w 28"/>
                <a:gd name="T17" fmla="*/ 0 h 32"/>
                <a:gd name="T18" fmla="*/ 159 w 28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"/>
                <a:gd name="T31" fmla="*/ 0 h 32"/>
                <a:gd name="T32" fmla="*/ 28 w 28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" h="32">
                  <a:moveTo>
                    <a:pt x="28" y="0"/>
                  </a:moveTo>
                  <a:lnTo>
                    <a:pt x="13" y="0"/>
                  </a:lnTo>
                  <a:lnTo>
                    <a:pt x="9" y="17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9" y="1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8" name="Freeform 332"/>
            <p:cNvSpPr>
              <a:spLocks noChangeAspect="1"/>
            </p:cNvSpPr>
            <p:nvPr/>
          </p:nvSpPr>
          <p:spPr bwMode="auto">
            <a:xfrm>
              <a:off x="2889" y="2345"/>
              <a:ext cx="27" cy="32"/>
            </a:xfrm>
            <a:custGeom>
              <a:avLst/>
              <a:gdLst>
                <a:gd name="T0" fmla="*/ 27 w 27"/>
                <a:gd name="T1" fmla="*/ 32 h 32"/>
                <a:gd name="T2" fmla="*/ 27 w 27"/>
                <a:gd name="T3" fmla="*/ 32 h 32"/>
                <a:gd name="T4" fmla="*/ 19 w 27"/>
                <a:gd name="T5" fmla="*/ 17 h 32"/>
                <a:gd name="T6" fmla="*/ 10 w 27"/>
                <a:gd name="T7" fmla="*/ 0 h 32"/>
                <a:gd name="T8" fmla="*/ 0 w 27"/>
                <a:gd name="T9" fmla="*/ 0 h 32"/>
                <a:gd name="T10" fmla="*/ 0 w 27"/>
                <a:gd name="T11" fmla="*/ 0 h 32"/>
                <a:gd name="T12" fmla="*/ 6 w 27"/>
                <a:gd name="T13" fmla="*/ 17 h 32"/>
                <a:gd name="T14" fmla="*/ 12 w 27"/>
                <a:gd name="T15" fmla="*/ 32 h 32"/>
                <a:gd name="T16" fmla="*/ 27 w 27"/>
                <a:gd name="T17" fmla="*/ 32 h 32"/>
                <a:gd name="T18" fmla="*/ 27 w 27"/>
                <a:gd name="T19" fmla="*/ 32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32"/>
                <a:gd name="T32" fmla="*/ 27 w 27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32">
                  <a:moveTo>
                    <a:pt x="27" y="32"/>
                  </a:moveTo>
                  <a:lnTo>
                    <a:pt x="27" y="32"/>
                  </a:lnTo>
                  <a:lnTo>
                    <a:pt x="19" y="1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6" y="17"/>
                  </a:lnTo>
                  <a:lnTo>
                    <a:pt x="12" y="32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9" name="Freeform 333"/>
            <p:cNvSpPr>
              <a:spLocks noChangeAspect="1"/>
            </p:cNvSpPr>
            <p:nvPr/>
          </p:nvSpPr>
          <p:spPr bwMode="auto">
            <a:xfrm>
              <a:off x="2843" y="2419"/>
              <a:ext cx="11" cy="34"/>
            </a:xfrm>
            <a:custGeom>
              <a:avLst/>
              <a:gdLst>
                <a:gd name="T0" fmla="*/ 0 w 11"/>
                <a:gd name="T1" fmla="*/ 0 h 34"/>
                <a:gd name="T2" fmla="*/ 0 w 11"/>
                <a:gd name="T3" fmla="*/ 0 h 34"/>
                <a:gd name="T4" fmla="*/ 0 w 11"/>
                <a:gd name="T5" fmla="*/ 34 h 34"/>
                <a:gd name="T6" fmla="*/ 11 w 11"/>
                <a:gd name="T7" fmla="*/ 34 h 34"/>
                <a:gd name="T8" fmla="*/ 11 w 11"/>
                <a:gd name="T9" fmla="*/ 34 h 34"/>
                <a:gd name="T10" fmla="*/ 8 w 11"/>
                <a:gd name="T11" fmla="*/ 0 h 34"/>
                <a:gd name="T12" fmla="*/ 0 w 11"/>
                <a:gd name="T13" fmla="*/ 0 h 34"/>
                <a:gd name="T14" fmla="*/ 0 w 11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34"/>
                <a:gd name="T26" fmla="*/ 11 w 11"/>
                <a:gd name="T27" fmla="*/ 34 h 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34">
                  <a:moveTo>
                    <a:pt x="0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0" name="Freeform 334"/>
            <p:cNvSpPr>
              <a:spLocks noChangeAspect="1"/>
            </p:cNvSpPr>
            <p:nvPr/>
          </p:nvSpPr>
          <p:spPr bwMode="auto">
            <a:xfrm>
              <a:off x="2900" y="2419"/>
              <a:ext cx="16" cy="34"/>
            </a:xfrm>
            <a:custGeom>
              <a:avLst/>
              <a:gdLst>
                <a:gd name="T0" fmla="*/ 33 w 15"/>
                <a:gd name="T1" fmla="*/ 0 h 34"/>
                <a:gd name="T2" fmla="*/ 0 w 15"/>
                <a:gd name="T3" fmla="*/ 0 h 34"/>
                <a:gd name="T4" fmla="*/ 0 w 15"/>
                <a:gd name="T5" fmla="*/ 0 h 34"/>
                <a:gd name="T6" fmla="*/ 2 w 15"/>
                <a:gd name="T7" fmla="*/ 17 h 34"/>
                <a:gd name="T8" fmla="*/ 4 w 15"/>
                <a:gd name="T9" fmla="*/ 34 h 34"/>
                <a:gd name="T10" fmla="*/ 42 w 15"/>
                <a:gd name="T11" fmla="*/ 34 h 34"/>
                <a:gd name="T12" fmla="*/ 42 w 15"/>
                <a:gd name="T13" fmla="*/ 34 h 34"/>
                <a:gd name="T14" fmla="*/ 37 w 15"/>
                <a:gd name="T15" fmla="*/ 17 h 34"/>
                <a:gd name="T16" fmla="*/ 33 w 15"/>
                <a:gd name="T17" fmla="*/ 0 h 34"/>
                <a:gd name="T18" fmla="*/ 33 w 15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34"/>
                <a:gd name="T32" fmla="*/ 15 w 15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34">
                  <a:moveTo>
                    <a:pt x="11" y="0"/>
                  </a:moveTo>
                  <a:lnTo>
                    <a:pt x="0" y="0"/>
                  </a:lnTo>
                  <a:lnTo>
                    <a:pt x="2" y="17"/>
                  </a:lnTo>
                  <a:lnTo>
                    <a:pt x="4" y="34"/>
                  </a:lnTo>
                  <a:lnTo>
                    <a:pt x="15" y="34"/>
                  </a:lnTo>
                  <a:lnTo>
                    <a:pt x="13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1" name="Freeform 335"/>
            <p:cNvSpPr>
              <a:spLocks noChangeAspect="1"/>
            </p:cNvSpPr>
            <p:nvPr/>
          </p:nvSpPr>
          <p:spPr bwMode="auto">
            <a:xfrm>
              <a:off x="2860" y="2365"/>
              <a:ext cx="52" cy="46"/>
            </a:xfrm>
            <a:custGeom>
              <a:avLst/>
              <a:gdLst>
                <a:gd name="T0" fmla="*/ 68 w 51"/>
                <a:gd name="T1" fmla="*/ 57 h 45"/>
                <a:gd name="T2" fmla="*/ 68 w 51"/>
                <a:gd name="T3" fmla="*/ 57 h 45"/>
                <a:gd name="T4" fmla="*/ 68 w 51"/>
                <a:gd name="T5" fmla="*/ 53 h 45"/>
                <a:gd name="T6" fmla="*/ 68 w 51"/>
                <a:gd name="T7" fmla="*/ 53 h 45"/>
                <a:gd name="T8" fmla="*/ 57 w 51"/>
                <a:gd name="T9" fmla="*/ 19 h 45"/>
                <a:gd name="T10" fmla="*/ 47 w 51"/>
                <a:gd name="T11" fmla="*/ 19 h 45"/>
                <a:gd name="T12" fmla="*/ 47 w 51"/>
                <a:gd name="T13" fmla="*/ 19 h 45"/>
                <a:gd name="T14" fmla="*/ 55 w 51"/>
                <a:gd name="T15" fmla="*/ 53 h 45"/>
                <a:gd name="T16" fmla="*/ 15 w 51"/>
                <a:gd name="T17" fmla="*/ 53 h 45"/>
                <a:gd name="T18" fmla="*/ 15 w 51"/>
                <a:gd name="T19" fmla="*/ 53 h 45"/>
                <a:gd name="T20" fmla="*/ 44 w 51"/>
                <a:gd name="T21" fmla="*/ 0 h 45"/>
                <a:gd name="T22" fmla="*/ 15 w 51"/>
                <a:gd name="T23" fmla="*/ 0 h 45"/>
                <a:gd name="T24" fmla="*/ 15 w 51"/>
                <a:gd name="T25" fmla="*/ 0 h 45"/>
                <a:gd name="T26" fmla="*/ 8 w 51"/>
                <a:gd name="T27" fmla="*/ 41 h 45"/>
                <a:gd name="T28" fmla="*/ 0 w 51"/>
                <a:gd name="T29" fmla="*/ 62 h 45"/>
                <a:gd name="T30" fmla="*/ 61 w 51"/>
                <a:gd name="T31" fmla="*/ 62 h 45"/>
                <a:gd name="T32" fmla="*/ 61 w 51"/>
                <a:gd name="T33" fmla="*/ 62 h 45"/>
                <a:gd name="T34" fmla="*/ 66 w 51"/>
                <a:gd name="T35" fmla="*/ 62 h 45"/>
                <a:gd name="T36" fmla="*/ 68 w 51"/>
                <a:gd name="T37" fmla="*/ 57 h 45"/>
                <a:gd name="T38" fmla="*/ 68 w 51"/>
                <a:gd name="T39" fmla="*/ 57 h 4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1"/>
                <a:gd name="T61" fmla="*/ 0 h 45"/>
                <a:gd name="T62" fmla="*/ 51 w 51"/>
                <a:gd name="T63" fmla="*/ 45 h 4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1" h="45">
                  <a:moveTo>
                    <a:pt x="51" y="40"/>
                  </a:moveTo>
                  <a:lnTo>
                    <a:pt x="51" y="40"/>
                  </a:lnTo>
                  <a:lnTo>
                    <a:pt x="51" y="36"/>
                  </a:lnTo>
                  <a:lnTo>
                    <a:pt x="40" y="19"/>
                  </a:lnTo>
                  <a:lnTo>
                    <a:pt x="30" y="19"/>
                  </a:lnTo>
                  <a:lnTo>
                    <a:pt x="38" y="36"/>
                  </a:lnTo>
                  <a:lnTo>
                    <a:pt x="15" y="36"/>
                  </a:lnTo>
                  <a:lnTo>
                    <a:pt x="27" y="0"/>
                  </a:lnTo>
                  <a:lnTo>
                    <a:pt x="15" y="0"/>
                  </a:lnTo>
                  <a:lnTo>
                    <a:pt x="8" y="24"/>
                  </a:lnTo>
                  <a:lnTo>
                    <a:pt x="0" y="45"/>
                  </a:lnTo>
                  <a:lnTo>
                    <a:pt x="44" y="45"/>
                  </a:lnTo>
                  <a:lnTo>
                    <a:pt x="49" y="45"/>
                  </a:lnTo>
                  <a:lnTo>
                    <a:pt x="51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2" name="Freeform 336"/>
            <p:cNvSpPr>
              <a:spLocks noChangeAspect="1"/>
            </p:cNvSpPr>
            <p:nvPr/>
          </p:nvSpPr>
          <p:spPr bwMode="auto">
            <a:xfrm>
              <a:off x="2882" y="2416"/>
              <a:ext cx="11" cy="22"/>
            </a:xfrm>
            <a:custGeom>
              <a:avLst/>
              <a:gdLst>
                <a:gd name="T0" fmla="*/ 11 w 11"/>
                <a:gd name="T1" fmla="*/ 11 h 23"/>
                <a:gd name="T2" fmla="*/ 11 w 11"/>
                <a:gd name="T3" fmla="*/ 11 h 23"/>
                <a:gd name="T4" fmla="*/ 9 w 11"/>
                <a:gd name="T5" fmla="*/ 0 h 23"/>
                <a:gd name="T6" fmla="*/ 0 w 11"/>
                <a:gd name="T7" fmla="*/ 0 h 23"/>
                <a:gd name="T8" fmla="*/ 0 w 11"/>
                <a:gd name="T9" fmla="*/ 0 h 23"/>
                <a:gd name="T10" fmla="*/ 0 w 11"/>
                <a:gd name="T11" fmla="*/ 11 h 23"/>
                <a:gd name="T12" fmla="*/ 11 w 11"/>
                <a:gd name="T13" fmla="*/ 11 h 23"/>
                <a:gd name="T14" fmla="*/ 11 w 11"/>
                <a:gd name="T15" fmla="*/ 11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23"/>
                <a:gd name="T26" fmla="*/ 11 w 11"/>
                <a:gd name="T27" fmla="*/ 23 h 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23">
                  <a:moveTo>
                    <a:pt x="11" y="23"/>
                  </a:moveTo>
                  <a:lnTo>
                    <a:pt x="11" y="23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3" name="Freeform 337"/>
            <p:cNvSpPr>
              <a:spLocks noChangeAspect="1"/>
            </p:cNvSpPr>
            <p:nvPr/>
          </p:nvSpPr>
          <p:spPr bwMode="auto">
            <a:xfrm>
              <a:off x="2861" y="2416"/>
              <a:ext cx="38" cy="48"/>
            </a:xfrm>
            <a:custGeom>
              <a:avLst/>
              <a:gdLst>
                <a:gd name="T0" fmla="*/ 19 w 38"/>
                <a:gd name="T1" fmla="*/ 32 h 49"/>
                <a:gd name="T2" fmla="*/ 19 w 38"/>
                <a:gd name="T3" fmla="*/ 32 h 49"/>
                <a:gd name="T4" fmla="*/ 13 w 38"/>
                <a:gd name="T5" fmla="*/ 32 h 49"/>
                <a:gd name="T6" fmla="*/ 13 w 38"/>
                <a:gd name="T7" fmla="*/ 32 h 49"/>
                <a:gd name="T8" fmla="*/ 6 w 38"/>
                <a:gd name="T9" fmla="*/ 29 h 49"/>
                <a:gd name="T10" fmla="*/ 2 w 38"/>
                <a:gd name="T11" fmla="*/ 27 h 49"/>
                <a:gd name="T12" fmla="*/ 0 w 38"/>
                <a:gd name="T13" fmla="*/ 24 h 49"/>
                <a:gd name="T14" fmla="*/ 0 w 38"/>
                <a:gd name="T15" fmla="*/ 24 h 49"/>
                <a:gd name="T16" fmla="*/ 0 w 38"/>
                <a:gd name="T17" fmla="*/ 0 h 49"/>
                <a:gd name="T18" fmla="*/ 13 w 38"/>
                <a:gd name="T19" fmla="*/ 0 h 49"/>
                <a:gd name="T20" fmla="*/ 13 w 38"/>
                <a:gd name="T21" fmla="*/ 24 h 49"/>
                <a:gd name="T22" fmla="*/ 13 w 38"/>
                <a:gd name="T23" fmla="*/ 24 h 49"/>
                <a:gd name="T24" fmla="*/ 13 w 38"/>
                <a:gd name="T25" fmla="*/ 24 h 49"/>
                <a:gd name="T26" fmla="*/ 17 w 38"/>
                <a:gd name="T27" fmla="*/ 24 h 49"/>
                <a:gd name="T28" fmla="*/ 17 w 38"/>
                <a:gd name="T29" fmla="*/ 24 h 49"/>
                <a:gd name="T30" fmla="*/ 25 w 38"/>
                <a:gd name="T31" fmla="*/ 24 h 49"/>
                <a:gd name="T32" fmla="*/ 25 w 38"/>
                <a:gd name="T33" fmla="*/ 24 h 49"/>
                <a:gd name="T34" fmla="*/ 28 w 38"/>
                <a:gd name="T35" fmla="*/ 24 h 49"/>
                <a:gd name="T36" fmla="*/ 30 w 38"/>
                <a:gd name="T37" fmla="*/ 24 h 49"/>
                <a:gd name="T38" fmla="*/ 30 w 38"/>
                <a:gd name="T39" fmla="*/ 24 h 49"/>
                <a:gd name="T40" fmla="*/ 38 w 38"/>
                <a:gd name="T41" fmla="*/ 24 h 49"/>
                <a:gd name="T42" fmla="*/ 38 w 38"/>
                <a:gd name="T43" fmla="*/ 24 h 49"/>
                <a:gd name="T44" fmla="*/ 38 w 38"/>
                <a:gd name="T45" fmla="*/ 24 h 49"/>
                <a:gd name="T46" fmla="*/ 38 w 38"/>
                <a:gd name="T47" fmla="*/ 24 h 49"/>
                <a:gd name="T48" fmla="*/ 36 w 38"/>
                <a:gd name="T49" fmla="*/ 27 h 49"/>
                <a:gd name="T50" fmla="*/ 34 w 38"/>
                <a:gd name="T51" fmla="*/ 29 h 49"/>
                <a:gd name="T52" fmla="*/ 28 w 38"/>
                <a:gd name="T53" fmla="*/ 32 h 49"/>
                <a:gd name="T54" fmla="*/ 28 w 38"/>
                <a:gd name="T55" fmla="*/ 32 h 49"/>
                <a:gd name="T56" fmla="*/ 19 w 38"/>
                <a:gd name="T57" fmla="*/ 32 h 49"/>
                <a:gd name="T58" fmla="*/ 19 w 38"/>
                <a:gd name="T59" fmla="*/ 32 h 4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8"/>
                <a:gd name="T91" fmla="*/ 0 h 49"/>
                <a:gd name="T92" fmla="*/ 38 w 38"/>
                <a:gd name="T93" fmla="*/ 49 h 4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8" h="49">
                  <a:moveTo>
                    <a:pt x="19" y="49"/>
                  </a:moveTo>
                  <a:lnTo>
                    <a:pt x="19" y="49"/>
                  </a:lnTo>
                  <a:lnTo>
                    <a:pt x="13" y="49"/>
                  </a:lnTo>
                  <a:lnTo>
                    <a:pt x="6" y="46"/>
                  </a:lnTo>
                  <a:lnTo>
                    <a:pt x="2" y="44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34"/>
                  </a:lnTo>
                  <a:lnTo>
                    <a:pt x="13" y="38"/>
                  </a:lnTo>
                  <a:lnTo>
                    <a:pt x="17" y="38"/>
                  </a:lnTo>
                  <a:lnTo>
                    <a:pt x="25" y="38"/>
                  </a:lnTo>
                  <a:lnTo>
                    <a:pt x="28" y="38"/>
                  </a:lnTo>
                  <a:lnTo>
                    <a:pt x="30" y="34"/>
                  </a:lnTo>
                  <a:lnTo>
                    <a:pt x="30" y="27"/>
                  </a:lnTo>
                  <a:lnTo>
                    <a:pt x="38" y="27"/>
                  </a:lnTo>
                  <a:lnTo>
                    <a:pt x="38" y="34"/>
                  </a:lnTo>
                  <a:lnTo>
                    <a:pt x="38" y="40"/>
                  </a:lnTo>
                  <a:lnTo>
                    <a:pt x="36" y="44"/>
                  </a:lnTo>
                  <a:lnTo>
                    <a:pt x="34" y="46"/>
                  </a:lnTo>
                  <a:lnTo>
                    <a:pt x="28" y="49"/>
                  </a:lnTo>
                  <a:lnTo>
                    <a:pt x="19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4" name="Freeform 338"/>
            <p:cNvSpPr>
              <a:spLocks noChangeAspect="1" noEditPoints="1"/>
            </p:cNvSpPr>
            <p:nvPr/>
          </p:nvSpPr>
          <p:spPr bwMode="auto">
            <a:xfrm>
              <a:off x="2562" y="2348"/>
              <a:ext cx="57" cy="111"/>
            </a:xfrm>
            <a:custGeom>
              <a:avLst/>
              <a:gdLst>
                <a:gd name="T0" fmla="*/ 34 w 57"/>
                <a:gd name="T1" fmla="*/ 94 h 111"/>
                <a:gd name="T2" fmla="*/ 34 w 57"/>
                <a:gd name="T3" fmla="*/ 82 h 111"/>
                <a:gd name="T4" fmla="*/ 55 w 57"/>
                <a:gd name="T5" fmla="*/ 82 h 111"/>
                <a:gd name="T6" fmla="*/ 55 w 57"/>
                <a:gd name="T7" fmla="*/ 71 h 111"/>
                <a:gd name="T8" fmla="*/ 34 w 57"/>
                <a:gd name="T9" fmla="*/ 71 h 111"/>
                <a:gd name="T10" fmla="*/ 34 w 57"/>
                <a:gd name="T11" fmla="*/ 59 h 111"/>
                <a:gd name="T12" fmla="*/ 43 w 57"/>
                <a:gd name="T13" fmla="*/ 59 h 111"/>
                <a:gd name="T14" fmla="*/ 43 w 57"/>
                <a:gd name="T15" fmla="*/ 59 h 111"/>
                <a:gd name="T16" fmla="*/ 49 w 57"/>
                <a:gd name="T17" fmla="*/ 59 h 111"/>
                <a:gd name="T18" fmla="*/ 53 w 57"/>
                <a:gd name="T19" fmla="*/ 56 h 111"/>
                <a:gd name="T20" fmla="*/ 55 w 57"/>
                <a:gd name="T21" fmla="*/ 50 h 111"/>
                <a:gd name="T22" fmla="*/ 57 w 57"/>
                <a:gd name="T23" fmla="*/ 46 h 111"/>
                <a:gd name="T24" fmla="*/ 57 w 57"/>
                <a:gd name="T25" fmla="*/ 0 h 111"/>
                <a:gd name="T26" fmla="*/ 2 w 57"/>
                <a:gd name="T27" fmla="*/ 0 h 111"/>
                <a:gd name="T28" fmla="*/ 2 w 57"/>
                <a:gd name="T29" fmla="*/ 59 h 111"/>
                <a:gd name="T30" fmla="*/ 24 w 57"/>
                <a:gd name="T31" fmla="*/ 59 h 111"/>
                <a:gd name="T32" fmla="*/ 24 w 57"/>
                <a:gd name="T33" fmla="*/ 71 h 111"/>
                <a:gd name="T34" fmla="*/ 2 w 57"/>
                <a:gd name="T35" fmla="*/ 71 h 111"/>
                <a:gd name="T36" fmla="*/ 2 w 57"/>
                <a:gd name="T37" fmla="*/ 82 h 111"/>
                <a:gd name="T38" fmla="*/ 24 w 57"/>
                <a:gd name="T39" fmla="*/ 82 h 111"/>
                <a:gd name="T40" fmla="*/ 24 w 57"/>
                <a:gd name="T41" fmla="*/ 97 h 111"/>
                <a:gd name="T42" fmla="*/ 24 w 57"/>
                <a:gd name="T43" fmla="*/ 97 h 111"/>
                <a:gd name="T44" fmla="*/ 0 w 57"/>
                <a:gd name="T45" fmla="*/ 99 h 111"/>
                <a:gd name="T46" fmla="*/ 0 w 57"/>
                <a:gd name="T47" fmla="*/ 111 h 111"/>
                <a:gd name="T48" fmla="*/ 0 w 57"/>
                <a:gd name="T49" fmla="*/ 111 h 111"/>
                <a:gd name="T50" fmla="*/ 30 w 57"/>
                <a:gd name="T51" fmla="*/ 107 h 111"/>
                <a:gd name="T52" fmla="*/ 57 w 57"/>
                <a:gd name="T53" fmla="*/ 101 h 111"/>
                <a:gd name="T54" fmla="*/ 57 w 57"/>
                <a:gd name="T55" fmla="*/ 90 h 111"/>
                <a:gd name="T56" fmla="*/ 57 w 57"/>
                <a:gd name="T57" fmla="*/ 90 h 111"/>
                <a:gd name="T58" fmla="*/ 34 w 57"/>
                <a:gd name="T59" fmla="*/ 94 h 111"/>
                <a:gd name="T60" fmla="*/ 34 w 57"/>
                <a:gd name="T61" fmla="*/ 94 h 111"/>
                <a:gd name="T62" fmla="*/ 34 w 57"/>
                <a:gd name="T63" fmla="*/ 8 h 111"/>
                <a:gd name="T64" fmla="*/ 45 w 57"/>
                <a:gd name="T65" fmla="*/ 8 h 111"/>
                <a:gd name="T66" fmla="*/ 45 w 57"/>
                <a:gd name="T67" fmla="*/ 25 h 111"/>
                <a:gd name="T68" fmla="*/ 34 w 57"/>
                <a:gd name="T69" fmla="*/ 25 h 111"/>
                <a:gd name="T70" fmla="*/ 34 w 57"/>
                <a:gd name="T71" fmla="*/ 8 h 111"/>
                <a:gd name="T72" fmla="*/ 34 w 57"/>
                <a:gd name="T73" fmla="*/ 8 h 111"/>
                <a:gd name="T74" fmla="*/ 34 w 57"/>
                <a:gd name="T75" fmla="*/ 33 h 111"/>
                <a:gd name="T76" fmla="*/ 45 w 57"/>
                <a:gd name="T77" fmla="*/ 33 h 111"/>
                <a:gd name="T78" fmla="*/ 45 w 57"/>
                <a:gd name="T79" fmla="*/ 33 h 111"/>
                <a:gd name="T80" fmla="*/ 45 w 57"/>
                <a:gd name="T81" fmla="*/ 46 h 111"/>
                <a:gd name="T82" fmla="*/ 45 w 57"/>
                <a:gd name="T83" fmla="*/ 46 h 111"/>
                <a:gd name="T84" fmla="*/ 43 w 57"/>
                <a:gd name="T85" fmla="*/ 48 h 111"/>
                <a:gd name="T86" fmla="*/ 40 w 57"/>
                <a:gd name="T87" fmla="*/ 50 h 111"/>
                <a:gd name="T88" fmla="*/ 40 w 57"/>
                <a:gd name="T89" fmla="*/ 50 h 111"/>
                <a:gd name="T90" fmla="*/ 34 w 57"/>
                <a:gd name="T91" fmla="*/ 50 h 111"/>
                <a:gd name="T92" fmla="*/ 34 w 57"/>
                <a:gd name="T93" fmla="*/ 33 h 111"/>
                <a:gd name="T94" fmla="*/ 34 w 57"/>
                <a:gd name="T95" fmla="*/ 33 h 111"/>
                <a:gd name="T96" fmla="*/ 13 w 57"/>
                <a:gd name="T97" fmla="*/ 8 h 111"/>
                <a:gd name="T98" fmla="*/ 24 w 57"/>
                <a:gd name="T99" fmla="*/ 8 h 111"/>
                <a:gd name="T100" fmla="*/ 24 w 57"/>
                <a:gd name="T101" fmla="*/ 25 h 111"/>
                <a:gd name="T102" fmla="*/ 13 w 57"/>
                <a:gd name="T103" fmla="*/ 25 h 111"/>
                <a:gd name="T104" fmla="*/ 13 w 57"/>
                <a:gd name="T105" fmla="*/ 8 h 111"/>
                <a:gd name="T106" fmla="*/ 13 w 57"/>
                <a:gd name="T107" fmla="*/ 8 h 111"/>
                <a:gd name="T108" fmla="*/ 13 w 57"/>
                <a:gd name="T109" fmla="*/ 50 h 111"/>
                <a:gd name="T110" fmla="*/ 13 w 57"/>
                <a:gd name="T111" fmla="*/ 33 h 111"/>
                <a:gd name="T112" fmla="*/ 24 w 57"/>
                <a:gd name="T113" fmla="*/ 33 h 111"/>
                <a:gd name="T114" fmla="*/ 24 w 57"/>
                <a:gd name="T115" fmla="*/ 50 h 111"/>
                <a:gd name="T116" fmla="*/ 13 w 57"/>
                <a:gd name="T117" fmla="*/ 50 h 111"/>
                <a:gd name="T118" fmla="*/ 13 w 57"/>
                <a:gd name="T119" fmla="*/ 50 h 1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7"/>
                <a:gd name="T181" fmla="*/ 0 h 111"/>
                <a:gd name="T182" fmla="*/ 57 w 57"/>
                <a:gd name="T183" fmla="*/ 111 h 11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7" h="111">
                  <a:moveTo>
                    <a:pt x="34" y="94"/>
                  </a:moveTo>
                  <a:lnTo>
                    <a:pt x="34" y="82"/>
                  </a:lnTo>
                  <a:lnTo>
                    <a:pt x="55" y="82"/>
                  </a:lnTo>
                  <a:lnTo>
                    <a:pt x="55" y="71"/>
                  </a:lnTo>
                  <a:lnTo>
                    <a:pt x="34" y="71"/>
                  </a:lnTo>
                  <a:lnTo>
                    <a:pt x="34" y="59"/>
                  </a:lnTo>
                  <a:lnTo>
                    <a:pt x="43" y="59"/>
                  </a:lnTo>
                  <a:lnTo>
                    <a:pt x="49" y="59"/>
                  </a:lnTo>
                  <a:lnTo>
                    <a:pt x="53" y="56"/>
                  </a:lnTo>
                  <a:lnTo>
                    <a:pt x="55" y="50"/>
                  </a:lnTo>
                  <a:lnTo>
                    <a:pt x="57" y="46"/>
                  </a:lnTo>
                  <a:lnTo>
                    <a:pt x="57" y="0"/>
                  </a:lnTo>
                  <a:lnTo>
                    <a:pt x="2" y="0"/>
                  </a:lnTo>
                  <a:lnTo>
                    <a:pt x="2" y="59"/>
                  </a:lnTo>
                  <a:lnTo>
                    <a:pt x="24" y="59"/>
                  </a:lnTo>
                  <a:lnTo>
                    <a:pt x="24" y="71"/>
                  </a:lnTo>
                  <a:lnTo>
                    <a:pt x="2" y="71"/>
                  </a:lnTo>
                  <a:lnTo>
                    <a:pt x="2" y="82"/>
                  </a:lnTo>
                  <a:lnTo>
                    <a:pt x="24" y="82"/>
                  </a:lnTo>
                  <a:lnTo>
                    <a:pt x="24" y="97"/>
                  </a:lnTo>
                  <a:lnTo>
                    <a:pt x="0" y="99"/>
                  </a:lnTo>
                  <a:lnTo>
                    <a:pt x="0" y="111"/>
                  </a:lnTo>
                  <a:lnTo>
                    <a:pt x="30" y="107"/>
                  </a:lnTo>
                  <a:lnTo>
                    <a:pt x="57" y="101"/>
                  </a:lnTo>
                  <a:lnTo>
                    <a:pt x="57" y="90"/>
                  </a:lnTo>
                  <a:lnTo>
                    <a:pt x="34" y="94"/>
                  </a:lnTo>
                  <a:close/>
                  <a:moveTo>
                    <a:pt x="34" y="8"/>
                  </a:moveTo>
                  <a:lnTo>
                    <a:pt x="45" y="8"/>
                  </a:lnTo>
                  <a:lnTo>
                    <a:pt x="45" y="25"/>
                  </a:lnTo>
                  <a:lnTo>
                    <a:pt x="34" y="25"/>
                  </a:lnTo>
                  <a:lnTo>
                    <a:pt x="34" y="8"/>
                  </a:lnTo>
                  <a:close/>
                  <a:moveTo>
                    <a:pt x="34" y="33"/>
                  </a:moveTo>
                  <a:lnTo>
                    <a:pt x="45" y="33"/>
                  </a:lnTo>
                  <a:lnTo>
                    <a:pt x="45" y="46"/>
                  </a:lnTo>
                  <a:lnTo>
                    <a:pt x="43" y="48"/>
                  </a:lnTo>
                  <a:lnTo>
                    <a:pt x="40" y="50"/>
                  </a:lnTo>
                  <a:lnTo>
                    <a:pt x="34" y="50"/>
                  </a:lnTo>
                  <a:lnTo>
                    <a:pt x="34" y="33"/>
                  </a:lnTo>
                  <a:close/>
                  <a:moveTo>
                    <a:pt x="13" y="8"/>
                  </a:moveTo>
                  <a:lnTo>
                    <a:pt x="24" y="8"/>
                  </a:lnTo>
                  <a:lnTo>
                    <a:pt x="24" y="25"/>
                  </a:lnTo>
                  <a:lnTo>
                    <a:pt x="13" y="25"/>
                  </a:lnTo>
                  <a:lnTo>
                    <a:pt x="13" y="8"/>
                  </a:lnTo>
                  <a:close/>
                  <a:moveTo>
                    <a:pt x="13" y="50"/>
                  </a:moveTo>
                  <a:lnTo>
                    <a:pt x="13" y="33"/>
                  </a:lnTo>
                  <a:lnTo>
                    <a:pt x="24" y="33"/>
                  </a:lnTo>
                  <a:lnTo>
                    <a:pt x="24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5" name="Freeform 339"/>
            <p:cNvSpPr>
              <a:spLocks noChangeAspect="1"/>
            </p:cNvSpPr>
            <p:nvPr/>
          </p:nvSpPr>
          <p:spPr bwMode="auto">
            <a:xfrm>
              <a:off x="3181" y="2343"/>
              <a:ext cx="98" cy="56"/>
            </a:xfrm>
            <a:custGeom>
              <a:avLst/>
              <a:gdLst>
                <a:gd name="T0" fmla="*/ 10 w 97"/>
                <a:gd name="T1" fmla="*/ 9 h 59"/>
                <a:gd name="T2" fmla="*/ 27 w 97"/>
                <a:gd name="T3" fmla="*/ 9 h 59"/>
                <a:gd name="T4" fmla="*/ 27 w 97"/>
                <a:gd name="T5" fmla="*/ 9 h 59"/>
                <a:gd name="T6" fmla="*/ 25 w 97"/>
                <a:gd name="T7" fmla="*/ 12 h 59"/>
                <a:gd name="T8" fmla="*/ 21 w 97"/>
                <a:gd name="T9" fmla="*/ 16 h 59"/>
                <a:gd name="T10" fmla="*/ 13 w 97"/>
                <a:gd name="T11" fmla="*/ 20 h 59"/>
                <a:gd name="T12" fmla="*/ 2 w 97"/>
                <a:gd name="T13" fmla="*/ 22 h 59"/>
                <a:gd name="T14" fmla="*/ 2 w 97"/>
                <a:gd name="T15" fmla="*/ 25 h 59"/>
                <a:gd name="T16" fmla="*/ 2 w 97"/>
                <a:gd name="T17" fmla="*/ 25 h 59"/>
                <a:gd name="T18" fmla="*/ 19 w 97"/>
                <a:gd name="T19" fmla="*/ 23 h 59"/>
                <a:gd name="T20" fmla="*/ 30 w 97"/>
                <a:gd name="T21" fmla="*/ 20 h 59"/>
                <a:gd name="T22" fmla="*/ 38 w 97"/>
                <a:gd name="T23" fmla="*/ 14 h 59"/>
                <a:gd name="T24" fmla="*/ 42 w 97"/>
                <a:gd name="T25" fmla="*/ 9 h 59"/>
                <a:gd name="T26" fmla="*/ 72 w 97"/>
                <a:gd name="T27" fmla="*/ 9 h 59"/>
                <a:gd name="T28" fmla="*/ 72 w 97"/>
                <a:gd name="T29" fmla="*/ 19 h 59"/>
                <a:gd name="T30" fmla="*/ 72 w 97"/>
                <a:gd name="T31" fmla="*/ 19 h 59"/>
                <a:gd name="T32" fmla="*/ 72 w 97"/>
                <a:gd name="T33" fmla="*/ 22 h 59"/>
                <a:gd name="T34" fmla="*/ 74 w 97"/>
                <a:gd name="T35" fmla="*/ 23 h 59"/>
                <a:gd name="T36" fmla="*/ 78 w 97"/>
                <a:gd name="T37" fmla="*/ 24 h 59"/>
                <a:gd name="T38" fmla="*/ 85 w 97"/>
                <a:gd name="T39" fmla="*/ 24 h 59"/>
                <a:gd name="T40" fmla="*/ 85 w 97"/>
                <a:gd name="T41" fmla="*/ 24 h 59"/>
                <a:gd name="T42" fmla="*/ 93 w 97"/>
                <a:gd name="T43" fmla="*/ 24 h 59"/>
                <a:gd name="T44" fmla="*/ 93 w 97"/>
                <a:gd name="T45" fmla="*/ 24 h 59"/>
                <a:gd name="T46" fmla="*/ 100 w 97"/>
                <a:gd name="T47" fmla="*/ 24 h 59"/>
                <a:gd name="T48" fmla="*/ 100 w 97"/>
                <a:gd name="T49" fmla="*/ 24 h 59"/>
                <a:gd name="T50" fmla="*/ 106 w 97"/>
                <a:gd name="T51" fmla="*/ 24 h 59"/>
                <a:gd name="T52" fmla="*/ 110 w 97"/>
                <a:gd name="T53" fmla="*/ 23 h 59"/>
                <a:gd name="T54" fmla="*/ 114 w 97"/>
                <a:gd name="T55" fmla="*/ 21 h 59"/>
                <a:gd name="T56" fmla="*/ 114 w 97"/>
                <a:gd name="T57" fmla="*/ 19 h 59"/>
                <a:gd name="T58" fmla="*/ 104 w 97"/>
                <a:gd name="T59" fmla="*/ 17 h 59"/>
                <a:gd name="T60" fmla="*/ 104 w 97"/>
                <a:gd name="T61" fmla="*/ 17 h 59"/>
                <a:gd name="T62" fmla="*/ 104 w 97"/>
                <a:gd name="T63" fmla="*/ 20 h 59"/>
                <a:gd name="T64" fmla="*/ 100 w 97"/>
                <a:gd name="T65" fmla="*/ 21 h 59"/>
                <a:gd name="T66" fmla="*/ 100 w 97"/>
                <a:gd name="T67" fmla="*/ 21 h 59"/>
                <a:gd name="T68" fmla="*/ 93 w 97"/>
                <a:gd name="T69" fmla="*/ 21 h 59"/>
                <a:gd name="T70" fmla="*/ 93 w 97"/>
                <a:gd name="T71" fmla="*/ 21 h 59"/>
                <a:gd name="T72" fmla="*/ 89 w 97"/>
                <a:gd name="T73" fmla="*/ 21 h 59"/>
                <a:gd name="T74" fmla="*/ 89 w 97"/>
                <a:gd name="T75" fmla="*/ 21 h 59"/>
                <a:gd name="T76" fmla="*/ 85 w 97"/>
                <a:gd name="T77" fmla="*/ 20 h 59"/>
                <a:gd name="T78" fmla="*/ 85 w 97"/>
                <a:gd name="T79" fmla="*/ 17 h 59"/>
                <a:gd name="T80" fmla="*/ 85 w 97"/>
                <a:gd name="T81" fmla="*/ 9 h 59"/>
                <a:gd name="T82" fmla="*/ 102 w 97"/>
                <a:gd name="T83" fmla="*/ 9 h 59"/>
                <a:gd name="T84" fmla="*/ 102 w 97"/>
                <a:gd name="T85" fmla="*/ 14 h 59"/>
                <a:gd name="T86" fmla="*/ 114 w 97"/>
                <a:gd name="T87" fmla="*/ 14 h 59"/>
                <a:gd name="T88" fmla="*/ 114 w 97"/>
                <a:gd name="T89" fmla="*/ 9 h 59"/>
                <a:gd name="T90" fmla="*/ 72 w 97"/>
                <a:gd name="T91" fmla="*/ 9 h 59"/>
                <a:gd name="T92" fmla="*/ 72 w 97"/>
                <a:gd name="T93" fmla="*/ 0 h 59"/>
                <a:gd name="T94" fmla="*/ 42 w 97"/>
                <a:gd name="T95" fmla="*/ 0 h 59"/>
                <a:gd name="T96" fmla="*/ 42 w 97"/>
                <a:gd name="T97" fmla="*/ 9 h 59"/>
                <a:gd name="T98" fmla="*/ 0 w 97"/>
                <a:gd name="T99" fmla="*/ 9 h 59"/>
                <a:gd name="T100" fmla="*/ 0 w 97"/>
                <a:gd name="T101" fmla="*/ 15 h 59"/>
                <a:gd name="T102" fmla="*/ 10 w 97"/>
                <a:gd name="T103" fmla="*/ 15 h 59"/>
                <a:gd name="T104" fmla="*/ 10 w 97"/>
                <a:gd name="T105" fmla="*/ 9 h 59"/>
                <a:gd name="T106" fmla="*/ 10 w 97"/>
                <a:gd name="T107" fmla="*/ 9 h 5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7"/>
                <a:gd name="T163" fmla="*/ 0 h 59"/>
                <a:gd name="T164" fmla="*/ 97 w 97"/>
                <a:gd name="T165" fmla="*/ 59 h 5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7" h="59">
                  <a:moveTo>
                    <a:pt x="10" y="19"/>
                  </a:moveTo>
                  <a:lnTo>
                    <a:pt x="27" y="19"/>
                  </a:lnTo>
                  <a:lnTo>
                    <a:pt x="25" y="30"/>
                  </a:lnTo>
                  <a:lnTo>
                    <a:pt x="21" y="38"/>
                  </a:lnTo>
                  <a:lnTo>
                    <a:pt x="13" y="45"/>
                  </a:lnTo>
                  <a:lnTo>
                    <a:pt x="2" y="51"/>
                  </a:lnTo>
                  <a:lnTo>
                    <a:pt x="2" y="59"/>
                  </a:lnTo>
                  <a:lnTo>
                    <a:pt x="19" y="53"/>
                  </a:lnTo>
                  <a:lnTo>
                    <a:pt x="30" y="45"/>
                  </a:lnTo>
                  <a:lnTo>
                    <a:pt x="38" y="34"/>
                  </a:lnTo>
                  <a:lnTo>
                    <a:pt x="42" y="19"/>
                  </a:lnTo>
                  <a:lnTo>
                    <a:pt x="55" y="19"/>
                  </a:lnTo>
                  <a:lnTo>
                    <a:pt x="55" y="43"/>
                  </a:lnTo>
                  <a:lnTo>
                    <a:pt x="55" y="49"/>
                  </a:lnTo>
                  <a:lnTo>
                    <a:pt x="57" y="53"/>
                  </a:lnTo>
                  <a:lnTo>
                    <a:pt x="61" y="55"/>
                  </a:lnTo>
                  <a:lnTo>
                    <a:pt x="68" y="55"/>
                  </a:lnTo>
                  <a:lnTo>
                    <a:pt x="76" y="55"/>
                  </a:lnTo>
                  <a:lnTo>
                    <a:pt x="83" y="55"/>
                  </a:lnTo>
                  <a:lnTo>
                    <a:pt x="89" y="55"/>
                  </a:lnTo>
                  <a:lnTo>
                    <a:pt x="93" y="53"/>
                  </a:lnTo>
                  <a:lnTo>
                    <a:pt x="97" y="47"/>
                  </a:lnTo>
                  <a:lnTo>
                    <a:pt x="97" y="43"/>
                  </a:lnTo>
                  <a:lnTo>
                    <a:pt x="87" y="40"/>
                  </a:lnTo>
                  <a:lnTo>
                    <a:pt x="87" y="45"/>
                  </a:lnTo>
                  <a:lnTo>
                    <a:pt x="83" y="47"/>
                  </a:lnTo>
                  <a:lnTo>
                    <a:pt x="76" y="47"/>
                  </a:lnTo>
                  <a:lnTo>
                    <a:pt x="72" y="47"/>
                  </a:lnTo>
                  <a:lnTo>
                    <a:pt x="68" y="45"/>
                  </a:lnTo>
                  <a:lnTo>
                    <a:pt x="68" y="40"/>
                  </a:lnTo>
                  <a:lnTo>
                    <a:pt x="68" y="19"/>
                  </a:lnTo>
                  <a:lnTo>
                    <a:pt x="85" y="19"/>
                  </a:lnTo>
                  <a:lnTo>
                    <a:pt x="85" y="34"/>
                  </a:lnTo>
                  <a:lnTo>
                    <a:pt x="97" y="34"/>
                  </a:lnTo>
                  <a:lnTo>
                    <a:pt x="97" y="11"/>
                  </a:lnTo>
                  <a:lnTo>
                    <a:pt x="55" y="1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42" y="11"/>
                  </a:lnTo>
                  <a:lnTo>
                    <a:pt x="0" y="1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6" name="Freeform 340"/>
            <p:cNvSpPr>
              <a:spLocks noChangeAspect="1"/>
            </p:cNvSpPr>
            <p:nvPr/>
          </p:nvSpPr>
          <p:spPr bwMode="auto">
            <a:xfrm>
              <a:off x="3179" y="2392"/>
              <a:ext cx="104" cy="72"/>
            </a:xfrm>
            <a:custGeom>
              <a:avLst/>
              <a:gdLst>
                <a:gd name="T0" fmla="*/ 93 w 104"/>
                <a:gd name="T1" fmla="*/ 46 h 72"/>
                <a:gd name="T2" fmla="*/ 93 w 104"/>
                <a:gd name="T3" fmla="*/ 55 h 72"/>
                <a:gd name="T4" fmla="*/ 93 w 104"/>
                <a:gd name="T5" fmla="*/ 55 h 72"/>
                <a:gd name="T6" fmla="*/ 91 w 104"/>
                <a:gd name="T7" fmla="*/ 59 h 72"/>
                <a:gd name="T8" fmla="*/ 89 w 104"/>
                <a:gd name="T9" fmla="*/ 59 h 72"/>
                <a:gd name="T10" fmla="*/ 89 w 104"/>
                <a:gd name="T11" fmla="*/ 59 h 72"/>
                <a:gd name="T12" fmla="*/ 87 w 104"/>
                <a:gd name="T13" fmla="*/ 59 h 72"/>
                <a:gd name="T14" fmla="*/ 87 w 104"/>
                <a:gd name="T15" fmla="*/ 59 h 72"/>
                <a:gd name="T16" fmla="*/ 82 w 104"/>
                <a:gd name="T17" fmla="*/ 59 h 72"/>
                <a:gd name="T18" fmla="*/ 82 w 104"/>
                <a:gd name="T19" fmla="*/ 59 h 72"/>
                <a:gd name="T20" fmla="*/ 80 w 104"/>
                <a:gd name="T21" fmla="*/ 59 h 72"/>
                <a:gd name="T22" fmla="*/ 80 w 104"/>
                <a:gd name="T23" fmla="*/ 55 h 72"/>
                <a:gd name="T24" fmla="*/ 80 w 104"/>
                <a:gd name="T25" fmla="*/ 19 h 72"/>
                <a:gd name="T26" fmla="*/ 49 w 104"/>
                <a:gd name="T27" fmla="*/ 19 h 72"/>
                <a:gd name="T28" fmla="*/ 49 w 104"/>
                <a:gd name="T29" fmla="*/ 19 h 72"/>
                <a:gd name="T30" fmla="*/ 51 w 104"/>
                <a:gd name="T31" fmla="*/ 2 h 72"/>
                <a:gd name="T32" fmla="*/ 38 w 104"/>
                <a:gd name="T33" fmla="*/ 0 h 72"/>
                <a:gd name="T34" fmla="*/ 38 w 104"/>
                <a:gd name="T35" fmla="*/ 0 h 72"/>
                <a:gd name="T36" fmla="*/ 36 w 104"/>
                <a:gd name="T37" fmla="*/ 19 h 72"/>
                <a:gd name="T38" fmla="*/ 4 w 104"/>
                <a:gd name="T39" fmla="*/ 19 h 72"/>
                <a:gd name="T40" fmla="*/ 4 w 104"/>
                <a:gd name="T41" fmla="*/ 27 h 72"/>
                <a:gd name="T42" fmla="*/ 34 w 104"/>
                <a:gd name="T43" fmla="*/ 27 h 72"/>
                <a:gd name="T44" fmla="*/ 34 w 104"/>
                <a:gd name="T45" fmla="*/ 27 h 72"/>
                <a:gd name="T46" fmla="*/ 29 w 104"/>
                <a:gd name="T47" fmla="*/ 38 h 72"/>
                <a:gd name="T48" fmla="*/ 23 w 104"/>
                <a:gd name="T49" fmla="*/ 48 h 72"/>
                <a:gd name="T50" fmla="*/ 15 w 104"/>
                <a:gd name="T51" fmla="*/ 55 h 72"/>
                <a:gd name="T52" fmla="*/ 0 w 104"/>
                <a:gd name="T53" fmla="*/ 63 h 72"/>
                <a:gd name="T54" fmla="*/ 0 w 104"/>
                <a:gd name="T55" fmla="*/ 72 h 72"/>
                <a:gd name="T56" fmla="*/ 0 w 104"/>
                <a:gd name="T57" fmla="*/ 72 h 72"/>
                <a:gd name="T58" fmla="*/ 17 w 104"/>
                <a:gd name="T59" fmla="*/ 67 h 72"/>
                <a:gd name="T60" fmla="*/ 29 w 104"/>
                <a:gd name="T61" fmla="*/ 59 h 72"/>
                <a:gd name="T62" fmla="*/ 36 w 104"/>
                <a:gd name="T63" fmla="*/ 53 h 72"/>
                <a:gd name="T64" fmla="*/ 40 w 104"/>
                <a:gd name="T65" fmla="*/ 46 h 72"/>
                <a:gd name="T66" fmla="*/ 44 w 104"/>
                <a:gd name="T67" fmla="*/ 38 h 72"/>
                <a:gd name="T68" fmla="*/ 46 w 104"/>
                <a:gd name="T69" fmla="*/ 27 h 72"/>
                <a:gd name="T70" fmla="*/ 68 w 104"/>
                <a:gd name="T71" fmla="*/ 27 h 72"/>
                <a:gd name="T72" fmla="*/ 68 w 104"/>
                <a:gd name="T73" fmla="*/ 57 h 72"/>
                <a:gd name="T74" fmla="*/ 68 w 104"/>
                <a:gd name="T75" fmla="*/ 57 h 72"/>
                <a:gd name="T76" fmla="*/ 68 w 104"/>
                <a:gd name="T77" fmla="*/ 61 h 72"/>
                <a:gd name="T78" fmla="*/ 70 w 104"/>
                <a:gd name="T79" fmla="*/ 65 h 72"/>
                <a:gd name="T80" fmla="*/ 74 w 104"/>
                <a:gd name="T81" fmla="*/ 69 h 72"/>
                <a:gd name="T82" fmla="*/ 78 w 104"/>
                <a:gd name="T83" fmla="*/ 69 h 72"/>
                <a:gd name="T84" fmla="*/ 78 w 104"/>
                <a:gd name="T85" fmla="*/ 69 h 72"/>
                <a:gd name="T86" fmla="*/ 85 w 104"/>
                <a:gd name="T87" fmla="*/ 69 h 72"/>
                <a:gd name="T88" fmla="*/ 85 w 104"/>
                <a:gd name="T89" fmla="*/ 69 h 72"/>
                <a:gd name="T90" fmla="*/ 93 w 104"/>
                <a:gd name="T91" fmla="*/ 69 h 72"/>
                <a:gd name="T92" fmla="*/ 93 w 104"/>
                <a:gd name="T93" fmla="*/ 69 h 72"/>
                <a:gd name="T94" fmla="*/ 97 w 104"/>
                <a:gd name="T95" fmla="*/ 67 h 72"/>
                <a:gd name="T96" fmla="*/ 101 w 104"/>
                <a:gd name="T97" fmla="*/ 65 h 72"/>
                <a:gd name="T98" fmla="*/ 104 w 104"/>
                <a:gd name="T99" fmla="*/ 61 h 72"/>
                <a:gd name="T100" fmla="*/ 104 w 104"/>
                <a:gd name="T101" fmla="*/ 55 h 72"/>
                <a:gd name="T102" fmla="*/ 104 w 104"/>
                <a:gd name="T103" fmla="*/ 46 h 72"/>
                <a:gd name="T104" fmla="*/ 93 w 104"/>
                <a:gd name="T105" fmla="*/ 46 h 72"/>
                <a:gd name="T106" fmla="*/ 93 w 104"/>
                <a:gd name="T107" fmla="*/ 46 h 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4"/>
                <a:gd name="T163" fmla="*/ 0 h 72"/>
                <a:gd name="T164" fmla="*/ 104 w 104"/>
                <a:gd name="T165" fmla="*/ 72 h 7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4" h="72">
                  <a:moveTo>
                    <a:pt x="93" y="46"/>
                  </a:moveTo>
                  <a:lnTo>
                    <a:pt x="93" y="55"/>
                  </a:lnTo>
                  <a:lnTo>
                    <a:pt x="91" y="59"/>
                  </a:lnTo>
                  <a:lnTo>
                    <a:pt x="89" y="59"/>
                  </a:lnTo>
                  <a:lnTo>
                    <a:pt x="87" y="59"/>
                  </a:lnTo>
                  <a:lnTo>
                    <a:pt x="82" y="59"/>
                  </a:lnTo>
                  <a:lnTo>
                    <a:pt x="80" y="59"/>
                  </a:lnTo>
                  <a:lnTo>
                    <a:pt x="80" y="55"/>
                  </a:lnTo>
                  <a:lnTo>
                    <a:pt x="80" y="19"/>
                  </a:lnTo>
                  <a:lnTo>
                    <a:pt x="49" y="19"/>
                  </a:lnTo>
                  <a:lnTo>
                    <a:pt x="51" y="2"/>
                  </a:lnTo>
                  <a:lnTo>
                    <a:pt x="38" y="0"/>
                  </a:lnTo>
                  <a:lnTo>
                    <a:pt x="36" y="19"/>
                  </a:lnTo>
                  <a:lnTo>
                    <a:pt x="4" y="19"/>
                  </a:lnTo>
                  <a:lnTo>
                    <a:pt x="4" y="27"/>
                  </a:lnTo>
                  <a:lnTo>
                    <a:pt x="34" y="27"/>
                  </a:lnTo>
                  <a:lnTo>
                    <a:pt x="29" y="38"/>
                  </a:lnTo>
                  <a:lnTo>
                    <a:pt x="23" y="48"/>
                  </a:lnTo>
                  <a:lnTo>
                    <a:pt x="15" y="55"/>
                  </a:lnTo>
                  <a:lnTo>
                    <a:pt x="0" y="63"/>
                  </a:lnTo>
                  <a:lnTo>
                    <a:pt x="0" y="72"/>
                  </a:lnTo>
                  <a:lnTo>
                    <a:pt x="17" y="67"/>
                  </a:lnTo>
                  <a:lnTo>
                    <a:pt x="29" y="59"/>
                  </a:lnTo>
                  <a:lnTo>
                    <a:pt x="36" y="53"/>
                  </a:lnTo>
                  <a:lnTo>
                    <a:pt x="40" y="46"/>
                  </a:lnTo>
                  <a:lnTo>
                    <a:pt x="44" y="38"/>
                  </a:lnTo>
                  <a:lnTo>
                    <a:pt x="46" y="27"/>
                  </a:lnTo>
                  <a:lnTo>
                    <a:pt x="68" y="27"/>
                  </a:lnTo>
                  <a:lnTo>
                    <a:pt x="68" y="57"/>
                  </a:lnTo>
                  <a:lnTo>
                    <a:pt x="68" y="61"/>
                  </a:lnTo>
                  <a:lnTo>
                    <a:pt x="70" y="65"/>
                  </a:lnTo>
                  <a:lnTo>
                    <a:pt x="74" y="69"/>
                  </a:lnTo>
                  <a:lnTo>
                    <a:pt x="78" y="69"/>
                  </a:lnTo>
                  <a:lnTo>
                    <a:pt x="85" y="69"/>
                  </a:lnTo>
                  <a:lnTo>
                    <a:pt x="93" y="69"/>
                  </a:lnTo>
                  <a:lnTo>
                    <a:pt x="97" y="67"/>
                  </a:lnTo>
                  <a:lnTo>
                    <a:pt x="101" y="65"/>
                  </a:lnTo>
                  <a:lnTo>
                    <a:pt x="104" y="61"/>
                  </a:lnTo>
                  <a:lnTo>
                    <a:pt x="104" y="55"/>
                  </a:lnTo>
                  <a:lnTo>
                    <a:pt x="104" y="46"/>
                  </a:lnTo>
                  <a:lnTo>
                    <a:pt x="93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16391" name="Rectangle 341"/>
          <p:cNvSpPr>
            <a:spLocks noChangeArrowheads="1"/>
          </p:cNvSpPr>
          <p:nvPr/>
        </p:nvSpPr>
        <p:spPr bwMode="auto">
          <a:xfrm>
            <a:off x="7570788" y="0"/>
            <a:ext cx="2332037" cy="76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2"/>
              </a:buClr>
              <a:buFont typeface="Wingdings" pitchFamily="2" charset="2"/>
              <a:buNone/>
            </a:pPr>
            <a:endParaRPr lang="ja-JP" altLang="en-US" sz="1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92" name="Rectangle 60"/>
          <p:cNvSpPr>
            <a:spLocks noChangeArrowheads="1"/>
          </p:cNvSpPr>
          <p:nvPr/>
        </p:nvSpPr>
        <p:spPr bwMode="auto">
          <a:xfrm>
            <a:off x="6032500" y="4581525"/>
            <a:ext cx="14414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2017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08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1400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ja-JP" alt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272350" y="476590"/>
            <a:ext cx="8420100" cy="50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319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Sun" panose="02010600030101010101" pitchFamily="2" charset="-122"/>
              <a:ea typeface="SimSun" panose="02010600030101010101" pitchFamily="2" charset="-122"/>
              <a:cs typeface="+mj-cs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1221845" y="5620370"/>
            <a:ext cx="2581805" cy="781086"/>
            <a:chOff x="1221845" y="5620370"/>
            <a:chExt cx="2581805" cy="781086"/>
          </a:xfrm>
        </p:grpSpPr>
        <p:sp>
          <p:nvSpPr>
            <p:cNvPr id="63" name="Freeform 48"/>
            <p:cNvSpPr>
              <a:spLocks/>
            </p:cNvSpPr>
            <p:nvPr/>
          </p:nvSpPr>
          <p:spPr bwMode="auto">
            <a:xfrm>
              <a:off x="2591912" y="5620370"/>
              <a:ext cx="1211738" cy="306102"/>
            </a:xfrm>
            <a:custGeom>
              <a:avLst/>
              <a:gdLst>
                <a:gd name="T0" fmla="*/ 0 w 1065"/>
                <a:gd name="T1" fmla="*/ 269 h 269"/>
                <a:gd name="T2" fmla="*/ 1065 w 1065"/>
                <a:gd name="T3" fmla="*/ 49 h 269"/>
                <a:gd name="T4" fmla="*/ 1019 w 1065"/>
                <a:gd name="T5" fmla="*/ 193 h 269"/>
                <a:gd name="T6" fmla="*/ 0 w 1065"/>
                <a:gd name="T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5" h="269">
                  <a:moveTo>
                    <a:pt x="0" y="269"/>
                  </a:moveTo>
                  <a:cubicBezTo>
                    <a:pt x="316" y="14"/>
                    <a:pt x="739" y="0"/>
                    <a:pt x="1065" y="49"/>
                  </a:cubicBezTo>
                  <a:cubicBezTo>
                    <a:pt x="1019" y="193"/>
                    <a:pt x="1019" y="193"/>
                    <a:pt x="1019" y="193"/>
                  </a:cubicBezTo>
                  <a:cubicBezTo>
                    <a:pt x="794" y="114"/>
                    <a:pt x="359" y="66"/>
                    <a:pt x="0" y="269"/>
                  </a:cubicBezTo>
                  <a:close/>
                </a:path>
              </a:pathLst>
            </a:custGeom>
            <a:gradFill>
              <a:gsLst>
                <a:gs pos="0">
                  <a:srgbClr val="0081CC"/>
                </a:gs>
                <a:gs pos="77000">
                  <a:srgbClr val="E60012"/>
                </a:gs>
                <a:gs pos="58000">
                  <a:srgbClr val="E5005A"/>
                </a:gs>
                <a:gs pos="26000">
                  <a:srgbClr val="005BAC"/>
                </a:gs>
                <a:gs pos="100000">
                  <a:srgbClr val="EB61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4" name="Freeform 49"/>
            <p:cNvSpPr>
              <a:spLocks/>
            </p:cNvSpPr>
            <p:nvPr/>
          </p:nvSpPr>
          <p:spPr bwMode="auto">
            <a:xfrm>
              <a:off x="1221845" y="6158685"/>
              <a:ext cx="1125186" cy="242771"/>
            </a:xfrm>
            <a:custGeom>
              <a:avLst/>
              <a:gdLst>
                <a:gd name="T0" fmla="*/ 988 w 988"/>
                <a:gd name="T1" fmla="*/ 0 h 214"/>
                <a:gd name="T2" fmla="*/ 0 w 988"/>
                <a:gd name="T3" fmla="*/ 142 h 214"/>
                <a:gd name="T4" fmla="*/ 49 w 988"/>
                <a:gd name="T5" fmla="*/ 27 h 214"/>
                <a:gd name="T6" fmla="*/ 988 w 988"/>
                <a:gd name="T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8" h="214">
                  <a:moveTo>
                    <a:pt x="988" y="0"/>
                  </a:moveTo>
                  <a:cubicBezTo>
                    <a:pt x="802" y="127"/>
                    <a:pt x="403" y="214"/>
                    <a:pt x="0" y="14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43" y="119"/>
                    <a:pt x="812" y="71"/>
                    <a:pt x="9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0E9"/>
                </a:gs>
                <a:gs pos="50000">
                  <a:srgbClr val="005BAC"/>
                </a:gs>
                <a:gs pos="100000">
                  <a:srgbClr val="005BAC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1304925" y="5951538"/>
              <a:ext cx="134938" cy="177800"/>
            </a:xfrm>
            <a:custGeom>
              <a:avLst/>
              <a:gdLst>
                <a:gd name="T0" fmla="*/ 110 w 118"/>
                <a:gd name="T1" fmla="*/ 31 h 156"/>
                <a:gd name="T2" fmla="*/ 79 w 118"/>
                <a:gd name="T3" fmla="*/ 23 h 156"/>
                <a:gd name="T4" fmla="*/ 54 w 118"/>
                <a:gd name="T5" fmla="*/ 41 h 156"/>
                <a:gd name="T6" fmla="*/ 105 w 118"/>
                <a:gd name="T7" fmla="*/ 105 h 156"/>
                <a:gd name="T8" fmla="*/ 43 w 118"/>
                <a:gd name="T9" fmla="*/ 156 h 156"/>
                <a:gd name="T10" fmla="*/ 0 w 118"/>
                <a:gd name="T11" fmla="*/ 147 h 156"/>
                <a:gd name="T12" fmla="*/ 8 w 118"/>
                <a:gd name="T13" fmla="*/ 122 h 156"/>
                <a:gd name="T14" fmla="*/ 45 w 118"/>
                <a:gd name="T15" fmla="*/ 132 h 156"/>
                <a:gd name="T16" fmla="*/ 74 w 118"/>
                <a:gd name="T17" fmla="*/ 108 h 156"/>
                <a:gd name="T18" fmla="*/ 22 w 118"/>
                <a:gd name="T19" fmla="*/ 45 h 156"/>
                <a:gd name="T20" fmla="*/ 78 w 118"/>
                <a:gd name="T21" fmla="*/ 0 h 156"/>
                <a:gd name="T22" fmla="*/ 118 w 118"/>
                <a:gd name="T23" fmla="*/ 6 h 156"/>
                <a:gd name="T24" fmla="*/ 110 w 118"/>
                <a:gd name="T25" fmla="*/ 3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56">
                  <a:moveTo>
                    <a:pt x="110" y="31"/>
                  </a:moveTo>
                  <a:cubicBezTo>
                    <a:pt x="102" y="27"/>
                    <a:pt x="90" y="23"/>
                    <a:pt x="79" y="23"/>
                  </a:cubicBezTo>
                  <a:cubicBezTo>
                    <a:pt x="68" y="23"/>
                    <a:pt x="54" y="28"/>
                    <a:pt x="54" y="41"/>
                  </a:cubicBezTo>
                  <a:cubicBezTo>
                    <a:pt x="54" y="65"/>
                    <a:pt x="105" y="63"/>
                    <a:pt x="105" y="105"/>
                  </a:cubicBezTo>
                  <a:cubicBezTo>
                    <a:pt x="105" y="142"/>
                    <a:pt x="76" y="156"/>
                    <a:pt x="43" y="156"/>
                  </a:cubicBezTo>
                  <a:cubicBezTo>
                    <a:pt x="29" y="156"/>
                    <a:pt x="14" y="152"/>
                    <a:pt x="0" y="147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20" y="127"/>
                    <a:pt x="32" y="132"/>
                    <a:pt x="45" y="132"/>
                  </a:cubicBezTo>
                  <a:cubicBezTo>
                    <a:pt x="59" y="132"/>
                    <a:pt x="74" y="125"/>
                    <a:pt x="74" y="108"/>
                  </a:cubicBezTo>
                  <a:cubicBezTo>
                    <a:pt x="74" y="81"/>
                    <a:pt x="22" y="86"/>
                    <a:pt x="22" y="45"/>
                  </a:cubicBezTo>
                  <a:cubicBezTo>
                    <a:pt x="22" y="13"/>
                    <a:pt x="49" y="0"/>
                    <a:pt x="78" y="0"/>
                  </a:cubicBezTo>
                  <a:cubicBezTo>
                    <a:pt x="92" y="0"/>
                    <a:pt x="105" y="1"/>
                    <a:pt x="118" y="6"/>
                  </a:cubicBezTo>
                  <a:lnTo>
                    <a:pt x="110" y="31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1433513" y="5942013"/>
              <a:ext cx="136525" cy="184150"/>
            </a:xfrm>
            <a:custGeom>
              <a:avLst/>
              <a:gdLst>
                <a:gd name="T0" fmla="*/ 35 w 119"/>
                <a:gd name="T1" fmla="*/ 0 h 162"/>
                <a:gd name="T2" fmla="*/ 64 w 119"/>
                <a:gd name="T3" fmla="*/ 0 h 162"/>
                <a:gd name="T4" fmla="*/ 50 w 119"/>
                <a:gd name="T5" fmla="*/ 62 h 162"/>
                <a:gd name="T6" fmla="*/ 51 w 119"/>
                <a:gd name="T7" fmla="*/ 62 h 162"/>
                <a:gd name="T8" fmla="*/ 82 w 119"/>
                <a:gd name="T9" fmla="*/ 48 h 162"/>
                <a:gd name="T10" fmla="*/ 119 w 119"/>
                <a:gd name="T11" fmla="*/ 84 h 162"/>
                <a:gd name="T12" fmla="*/ 115 w 119"/>
                <a:gd name="T13" fmla="*/ 108 h 162"/>
                <a:gd name="T14" fmla="*/ 103 w 119"/>
                <a:gd name="T15" fmla="*/ 162 h 162"/>
                <a:gd name="T16" fmla="*/ 74 w 119"/>
                <a:gd name="T17" fmla="*/ 162 h 162"/>
                <a:gd name="T18" fmla="*/ 85 w 119"/>
                <a:gd name="T19" fmla="*/ 110 h 162"/>
                <a:gd name="T20" fmla="*/ 88 w 119"/>
                <a:gd name="T21" fmla="*/ 86 h 162"/>
                <a:gd name="T22" fmla="*/ 72 w 119"/>
                <a:gd name="T23" fmla="*/ 71 h 162"/>
                <a:gd name="T24" fmla="*/ 41 w 119"/>
                <a:gd name="T25" fmla="*/ 106 h 162"/>
                <a:gd name="T26" fmla="*/ 29 w 119"/>
                <a:gd name="T27" fmla="*/ 162 h 162"/>
                <a:gd name="T28" fmla="*/ 0 w 119"/>
                <a:gd name="T29" fmla="*/ 162 h 162"/>
                <a:gd name="T30" fmla="*/ 35 w 119"/>
                <a:gd name="T3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162">
                  <a:moveTo>
                    <a:pt x="35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9" y="54"/>
                    <a:pt x="70" y="48"/>
                    <a:pt x="82" y="48"/>
                  </a:cubicBezTo>
                  <a:cubicBezTo>
                    <a:pt x="104" y="48"/>
                    <a:pt x="119" y="62"/>
                    <a:pt x="119" y="84"/>
                  </a:cubicBezTo>
                  <a:cubicBezTo>
                    <a:pt x="119" y="92"/>
                    <a:pt x="116" y="101"/>
                    <a:pt x="115" y="108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74" y="162"/>
                    <a:pt x="74" y="162"/>
                    <a:pt x="74" y="162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7" y="102"/>
                    <a:pt x="88" y="95"/>
                    <a:pt x="88" y="86"/>
                  </a:cubicBezTo>
                  <a:cubicBezTo>
                    <a:pt x="88" y="77"/>
                    <a:pt x="82" y="71"/>
                    <a:pt x="72" y="71"/>
                  </a:cubicBezTo>
                  <a:cubicBezTo>
                    <a:pt x="52" y="71"/>
                    <a:pt x="45" y="90"/>
                    <a:pt x="41" y="106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7" name="Freeform 7"/>
            <p:cNvSpPr>
              <a:spLocks noEditPoints="1"/>
            </p:cNvSpPr>
            <p:nvPr/>
          </p:nvSpPr>
          <p:spPr bwMode="auto">
            <a:xfrm>
              <a:off x="1574800" y="5995988"/>
              <a:ext cx="120650" cy="133350"/>
            </a:xfrm>
            <a:custGeom>
              <a:avLst/>
              <a:gdLst>
                <a:gd name="T0" fmla="*/ 71 w 106"/>
                <a:gd name="T1" fmla="*/ 97 h 117"/>
                <a:gd name="T2" fmla="*/ 70 w 106"/>
                <a:gd name="T3" fmla="*/ 97 h 117"/>
                <a:gd name="T4" fmla="*/ 34 w 106"/>
                <a:gd name="T5" fmla="*/ 117 h 117"/>
                <a:gd name="T6" fmla="*/ 0 w 106"/>
                <a:gd name="T7" fmla="*/ 85 h 117"/>
                <a:gd name="T8" fmla="*/ 68 w 106"/>
                <a:gd name="T9" fmla="*/ 45 h 117"/>
                <a:gd name="T10" fmla="*/ 79 w 106"/>
                <a:gd name="T11" fmla="*/ 45 h 117"/>
                <a:gd name="T12" fmla="*/ 79 w 106"/>
                <a:gd name="T13" fmla="*/ 36 h 117"/>
                <a:gd name="T14" fmla="*/ 57 w 106"/>
                <a:gd name="T15" fmla="*/ 21 h 117"/>
                <a:gd name="T16" fmla="*/ 21 w 106"/>
                <a:gd name="T17" fmla="*/ 30 h 117"/>
                <a:gd name="T18" fmla="*/ 25 w 106"/>
                <a:gd name="T19" fmla="*/ 7 h 117"/>
                <a:gd name="T20" fmla="*/ 63 w 106"/>
                <a:gd name="T21" fmla="*/ 0 h 117"/>
                <a:gd name="T22" fmla="*/ 106 w 106"/>
                <a:gd name="T23" fmla="*/ 35 h 117"/>
                <a:gd name="T24" fmla="*/ 92 w 106"/>
                <a:gd name="T25" fmla="*/ 114 h 117"/>
                <a:gd name="T26" fmla="*/ 68 w 106"/>
                <a:gd name="T27" fmla="*/ 114 h 117"/>
                <a:gd name="T28" fmla="*/ 71 w 106"/>
                <a:gd name="T29" fmla="*/ 97 h 117"/>
                <a:gd name="T30" fmla="*/ 42 w 106"/>
                <a:gd name="T31" fmla="*/ 96 h 117"/>
                <a:gd name="T32" fmla="*/ 75 w 106"/>
                <a:gd name="T33" fmla="*/ 63 h 117"/>
                <a:gd name="T34" fmla="*/ 65 w 106"/>
                <a:gd name="T35" fmla="*/ 63 h 117"/>
                <a:gd name="T36" fmla="*/ 28 w 106"/>
                <a:gd name="T37" fmla="*/ 84 h 117"/>
                <a:gd name="T38" fmla="*/ 42 w 106"/>
                <a:gd name="T39" fmla="*/ 9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117">
                  <a:moveTo>
                    <a:pt x="71" y="97"/>
                  </a:moveTo>
                  <a:cubicBezTo>
                    <a:pt x="70" y="97"/>
                    <a:pt x="70" y="97"/>
                    <a:pt x="70" y="97"/>
                  </a:cubicBezTo>
                  <a:cubicBezTo>
                    <a:pt x="60" y="110"/>
                    <a:pt x="50" y="117"/>
                    <a:pt x="34" y="117"/>
                  </a:cubicBezTo>
                  <a:cubicBezTo>
                    <a:pt x="14" y="117"/>
                    <a:pt x="0" y="106"/>
                    <a:pt x="0" y="85"/>
                  </a:cubicBezTo>
                  <a:cubicBezTo>
                    <a:pt x="0" y="48"/>
                    <a:pt x="41" y="45"/>
                    <a:pt x="68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2"/>
                    <a:pt x="79" y="39"/>
                    <a:pt x="79" y="36"/>
                  </a:cubicBezTo>
                  <a:cubicBezTo>
                    <a:pt x="79" y="25"/>
                    <a:pt x="67" y="21"/>
                    <a:pt x="57" y="21"/>
                  </a:cubicBezTo>
                  <a:cubicBezTo>
                    <a:pt x="44" y="21"/>
                    <a:pt x="32" y="25"/>
                    <a:pt x="21" y="3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7" y="3"/>
                    <a:pt x="50" y="0"/>
                    <a:pt x="63" y="0"/>
                  </a:cubicBezTo>
                  <a:cubicBezTo>
                    <a:pt x="85" y="0"/>
                    <a:pt x="106" y="8"/>
                    <a:pt x="106" y="35"/>
                  </a:cubicBezTo>
                  <a:cubicBezTo>
                    <a:pt x="106" y="50"/>
                    <a:pt x="95" y="93"/>
                    <a:pt x="92" y="114"/>
                  </a:cubicBezTo>
                  <a:cubicBezTo>
                    <a:pt x="68" y="114"/>
                    <a:pt x="68" y="114"/>
                    <a:pt x="68" y="114"/>
                  </a:cubicBezTo>
                  <a:lnTo>
                    <a:pt x="71" y="97"/>
                  </a:lnTo>
                  <a:close/>
                  <a:moveTo>
                    <a:pt x="42" y="96"/>
                  </a:moveTo>
                  <a:cubicBezTo>
                    <a:pt x="64" y="96"/>
                    <a:pt x="71" y="81"/>
                    <a:pt x="7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51" y="63"/>
                    <a:pt x="28" y="65"/>
                    <a:pt x="28" y="84"/>
                  </a:cubicBezTo>
                  <a:cubicBezTo>
                    <a:pt x="28" y="92"/>
                    <a:pt x="35" y="96"/>
                    <a:pt x="42" y="96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1701800" y="5995988"/>
              <a:ext cx="103188" cy="130175"/>
            </a:xfrm>
            <a:custGeom>
              <a:avLst/>
              <a:gdLst>
                <a:gd name="T0" fmla="*/ 20 w 90"/>
                <a:gd name="T1" fmla="*/ 18 h 114"/>
                <a:gd name="T2" fmla="*/ 22 w 90"/>
                <a:gd name="T3" fmla="*/ 3 h 114"/>
                <a:gd name="T4" fmla="*/ 50 w 90"/>
                <a:gd name="T5" fmla="*/ 3 h 114"/>
                <a:gd name="T6" fmla="*/ 46 w 90"/>
                <a:gd name="T7" fmla="*/ 24 h 114"/>
                <a:gd name="T8" fmla="*/ 46 w 90"/>
                <a:gd name="T9" fmla="*/ 24 h 114"/>
                <a:gd name="T10" fmla="*/ 79 w 90"/>
                <a:gd name="T11" fmla="*/ 0 h 114"/>
                <a:gd name="T12" fmla="*/ 90 w 90"/>
                <a:gd name="T13" fmla="*/ 1 h 114"/>
                <a:gd name="T14" fmla="*/ 84 w 90"/>
                <a:gd name="T15" fmla="*/ 30 h 114"/>
                <a:gd name="T16" fmla="*/ 73 w 90"/>
                <a:gd name="T17" fmla="*/ 28 h 114"/>
                <a:gd name="T18" fmla="*/ 39 w 90"/>
                <a:gd name="T19" fmla="*/ 64 h 114"/>
                <a:gd name="T20" fmla="*/ 29 w 90"/>
                <a:gd name="T21" fmla="*/ 114 h 114"/>
                <a:gd name="T22" fmla="*/ 0 w 90"/>
                <a:gd name="T23" fmla="*/ 114 h 114"/>
                <a:gd name="T24" fmla="*/ 20 w 90"/>
                <a:gd name="T25" fmla="*/ 1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14">
                  <a:moveTo>
                    <a:pt x="20" y="18"/>
                  </a:moveTo>
                  <a:cubicBezTo>
                    <a:pt x="20" y="13"/>
                    <a:pt x="21" y="8"/>
                    <a:pt x="22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52" y="12"/>
                    <a:pt x="66" y="0"/>
                    <a:pt x="79" y="0"/>
                  </a:cubicBezTo>
                  <a:cubicBezTo>
                    <a:pt x="83" y="0"/>
                    <a:pt x="87" y="0"/>
                    <a:pt x="90" y="1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1" y="29"/>
                    <a:pt x="77" y="28"/>
                    <a:pt x="73" y="28"/>
                  </a:cubicBezTo>
                  <a:cubicBezTo>
                    <a:pt x="53" y="28"/>
                    <a:pt x="43" y="46"/>
                    <a:pt x="39" y="64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9" name="Freeform 9"/>
            <p:cNvSpPr>
              <a:spLocks noEditPoints="1"/>
            </p:cNvSpPr>
            <p:nvPr/>
          </p:nvSpPr>
          <p:spPr bwMode="auto">
            <a:xfrm>
              <a:off x="1797050" y="5995988"/>
              <a:ext cx="125413" cy="133350"/>
            </a:xfrm>
            <a:custGeom>
              <a:avLst/>
              <a:gdLst>
                <a:gd name="T0" fmla="*/ 28 w 110"/>
                <a:gd name="T1" fmla="*/ 68 h 117"/>
                <a:gd name="T2" fmla="*/ 59 w 110"/>
                <a:gd name="T3" fmla="*/ 96 h 117"/>
                <a:gd name="T4" fmla="*/ 93 w 110"/>
                <a:gd name="T5" fmla="*/ 88 h 117"/>
                <a:gd name="T6" fmla="*/ 90 w 110"/>
                <a:gd name="T7" fmla="*/ 111 h 117"/>
                <a:gd name="T8" fmla="*/ 54 w 110"/>
                <a:gd name="T9" fmla="*/ 117 h 117"/>
                <a:gd name="T10" fmla="*/ 0 w 110"/>
                <a:gd name="T11" fmla="*/ 68 h 117"/>
                <a:gd name="T12" fmla="*/ 64 w 110"/>
                <a:gd name="T13" fmla="*/ 0 h 117"/>
                <a:gd name="T14" fmla="*/ 110 w 110"/>
                <a:gd name="T15" fmla="*/ 43 h 117"/>
                <a:gd name="T16" fmla="*/ 107 w 110"/>
                <a:gd name="T17" fmla="*/ 68 h 117"/>
                <a:gd name="T18" fmla="*/ 28 w 110"/>
                <a:gd name="T19" fmla="*/ 68 h 117"/>
                <a:gd name="T20" fmla="*/ 81 w 110"/>
                <a:gd name="T21" fmla="*/ 48 h 117"/>
                <a:gd name="T22" fmla="*/ 82 w 110"/>
                <a:gd name="T23" fmla="*/ 40 h 117"/>
                <a:gd name="T24" fmla="*/ 63 w 110"/>
                <a:gd name="T25" fmla="*/ 21 h 117"/>
                <a:gd name="T26" fmla="*/ 32 w 110"/>
                <a:gd name="T27" fmla="*/ 48 h 117"/>
                <a:gd name="T28" fmla="*/ 81 w 110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117">
                  <a:moveTo>
                    <a:pt x="28" y="68"/>
                  </a:moveTo>
                  <a:cubicBezTo>
                    <a:pt x="28" y="88"/>
                    <a:pt x="39" y="96"/>
                    <a:pt x="59" y="96"/>
                  </a:cubicBezTo>
                  <a:cubicBezTo>
                    <a:pt x="71" y="96"/>
                    <a:pt x="82" y="93"/>
                    <a:pt x="93" y="88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78" y="114"/>
                    <a:pt x="66" y="117"/>
                    <a:pt x="54" y="117"/>
                  </a:cubicBezTo>
                  <a:cubicBezTo>
                    <a:pt x="22" y="117"/>
                    <a:pt x="0" y="101"/>
                    <a:pt x="0" y="68"/>
                  </a:cubicBezTo>
                  <a:cubicBezTo>
                    <a:pt x="0" y="34"/>
                    <a:pt x="27" y="0"/>
                    <a:pt x="64" y="0"/>
                  </a:cubicBezTo>
                  <a:cubicBezTo>
                    <a:pt x="91" y="0"/>
                    <a:pt x="110" y="14"/>
                    <a:pt x="110" y="43"/>
                  </a:cubicBezTo>
                  <a:cubicBezTo>
                    <a:pt x="110" y="51"/>
                    <a:pt x="108" y="59"/>
                    <a:pt x="107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2" y="45"/>
                    <a:pt x="82" y="43"/>
                    <a:pt x="82" y="40"/>
                  </a:cubicBezTo>
                  <a:cubicBezTo>
                    <a:pt x="82" y="28"/>
                    <a:pt x="76" y="21"/>
                    <a:pt x="63" y="21"/>
                  </a:cubicBezTo>
                  <a:cubicBezTo>
                    <a:pt x="45" y="21"/>
                    <a:pt x="38" y="32"/>
                    <a:pt x="32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1981200" y="5962650"/>
              <a:ext cx="90488" cy="166688"/>
            </a:xfrm>
            <a:custGeom>
              <a:avLst/>
              <a:gdLst>
                <a:gd name="T0" fmla="*/ 4 w 80"/>
                <a:gd name="T1" fmla="*/ 33 h 147"/>
                <a:gd name="T2" fmla="*/ 25 w 80"/>
                <a:gd name="T3" fmla="*/ 33 h 147"/>
                <a:gd name="T4" fmla="*/ 30 w 80"/>
                <a:gd name="T5" fmla="*/ 10 h 147"/>
                <a:gd name="T6" fmla="*/ 61 w 80"/>
                <a:gd name="T7" fmla="*/ 0 h 147"/>
                <a:gd name="T8" fmla="*/ 54 w 80"/>
                <a:gd name="T9" fmla="*/ 33 h 147"/>
                <a:gd name="T10" fmla="*/ 80 w 80"/>
                <a:gd name="T11" fmla="*/ 33 h 147"/>
                <a:gd name="T12" fmla="*/ 76 w 80"/>
                <a:gd name="T13" fmla="*/ 54 h 147"/>
                <a:gd name="T14" fmla="*/ 50 w 80"/>
                <a:gd name="T15" fmla="*/ 54 h 147"/>
                <a:gd name="T16" fmla="*/ 39 w 80"/>
                <a:gd name="T17" fmla="*/ 103 h 147"/>
                <a:gd name="T18" fmla="*/ 38 w 80"/>
                <a:gd name="T19" fmla="*/ 114 h 147"/>
                <a:gd name="T20" fmla="*/ 49 w 80"/>
                <a:gd name="T21" fmla="*/ 124 h 147"/>
                <a:gd name="T22" fmla="*/ 63 w 80"/>
                <a:gd name="T23" fmla="*/ 122 h 147"/>
                <a:gd name="T24" fmla="*/ 58 w 80"/>
                <a:gd name="T25" fmla="*/ 144 h 147"/>
                <a:gd name="T26" fmla="*/ 42 w 80"/>
                <a:gd name="T27" fmla="*/ 147 h 147"/>
                <a:gd name="T28" fmla="*/ 9 w 80"/>
                <a:gd name="T29" fmla="*/ 118 h 147"/>
                <a:gd name="T30" fmla="*/ 12 w 80"/>
                <a:gd name="T31" fmla="*/ 92 h 147"/>
                <a:gd name="T32" fmla="*/ 21 w 80"/>
                <a:gd name="T33" fmla="*/ 54 h 147"/>
                <a:gd name="T34" fmla="*/ 0 w 80"/>
                <a:gd name="T35" fmla="*/ 54 h 147"/>
                <a:gd name="T36" fmla="*/ 4 w 80"/>
                <a:gd name="T37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147">
                  <a:moveTo>
                    <a:pt x="4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8" y="105"/>
                    <a:pt x="38" y="109"/>
                    <a:pt x="38" y="114"/>
                  </a:cubicBezTo>
                  <a:cubicBezTo>
                    <a:pt x="38" y="120"/>
                    <a:pt x="42" y="124"/>
                    <a:pt x="49" y="124"/>
                  </a:cubicBezTo>
                  <a:cubicBezTo>
                    <a:pt x="54" y="124"/>
                    <a:pt x="59" y="123"/>
                    <a:pt x="63" y="122"/>
                  </a:cubicBezTo>
                  <a:cubicBezTo>
                    <a:pt x="58" y="144"/>
                    <a:pt x="58" y="144"/>
                    <a:pt x="58" y="144"/>
                  </a:cubicBezTo>
                  <a:cubicBezTo>
                    <a:pt x="53" y="145"/>
                    <a:pt x="47" y="147"/>
                    <a:pt x="42" y="147"/>
                  </a:cubicBezTo>
                  <a:cubicBezTo>
                    <a:pt x="23" y="147"/>
                    <a:pt x="9" y="139"/>
                    <a:pt x="9" y="118"/>
                  </a:cubicBezTo>
                  <a:cubicBezTo>
                    <a:pt x="9" y="109"/>
                    <a:pt x="10" y="101"/>
                    <a:pt x="12" y="92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4" y="33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2063750" y="5942013"/>
              <a:ext cx="133350" cy="184150"/>
            </a:xfrm>
            <a:custGeom>
              <a:avLst/>
              <a:gdLst>
                <a:gd name="T0" fmla="*/ 34 w 118"/>
                <a:gd name="T1" fmla="*/ 0 h 162"/>
                <a:gd name="T2" fmla="*/ 63 w 118"/>
                <a:gd name="T3" fmla="*/ 0 h 162"/>
                <a:gd name="T4" fmla="*/ 50 w 118"/>
                <a:gd name="T5" fmla="*/ 62 h 162"/>
                <a:gd name="T6" fmla="*/ 50 w 118"/>
                <a:gd name="T7" fmla="*/ 62 h 162"/>
                <a:gd name="T8" fmla="*/ 82 w 118"/>
                <a:gd name="T9" fmla="*/ 48 h 162"/>
                <a:gd name="T10" fmla="*/ 118 w 118"/>
                <a:gd name="T11" fmla="*/ 84 h 162"/>
                <a:gd name="T12" fmla="*/ 114 w 118"/>
                <a:gd name="T13" fmla="*/ 108 h 162"/>
                <a:gd name="T14" fmla="*/ 103 w 118"/>
                <a:gd name="T15" fmla="*/ 162 h 162"/>
                <a:gd name="T16" fmla="*/ 74 w 118"/>
                <a:gd name="T17" fmla="*/ 162 h 162"/>
                <a:gd name="T18" fmla="*/ 84 w 118"/>
                <a:gd name="T19" fmla="*/ 110 h 162"/>
                <a:gd name="T20" fmla="*/ 88 w 118"/>
                <a:gd name="T21" fmla="*/ 86 h 162"/>
                <a:gd name="T22" fmla="*/ 72 w 118"/>
                <a:gd name="T23" fmla="*/ 71 h 162"/>
                <a:gd name="T24" fmla="*/ 41 w 118"/>
                <a:gd name="T25" fmla="*/ 106 h 162"/>
                <a:gd name="T26" fmla="*/ 29 w 118"/>
                <a:gd name="T27" fmla="*/ 162 h 162"/>
                <a:gd name="T28" fmla="*/ 0 w 118"/>
                <a:gd name="T29" fmla="*/ 162 h 162"/>
                <a:gd name="T30" fmla="*/ 34 w 118"/>
                <a:gd name="T3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62">
                  <a:moveTo>
                    <a:pt x="34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8" y="54"/>
                    <a:pt x="69" y="48"/>
                    <a:pt x="82" y="48"/>
                  </a:cubicBezTo>
                  <a:cubicBezTo>
                    <a:pt x="103" y="48"/>
                    <a:pt x="118" y="62"/>
                    <a:pt x="118" y="84"/>
                  </a:cubicBezTo>
                  <a:cubicBezTo>
                    <a:pt x="118" y="92"/>
                    <a:pt x="116" y="101"/>
                    <a:pt x="114" y="108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74" y="162"/>
                    <a:pt x="74" y="162"/>
                    <a:pt x="74" y="162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6" y="102"/>
                    <a:pt x="88" y="95"/>
                    <a:pt x="88" y="86"/>
                  </a:cubicBezTo>
                  <a:cubicBezTo>
                    <a:pt x="88" y="77"/>
                    <a:pt x="81" y="71"/>
                    <a:pt x="72" y="71"/>
                  </a:cubicBezTo>
                  <a:cubicBezTo>
                    <a:pt x="52" y="71"/>
                    <a:pt x="44" y="90"/>
                    <a:pt x="41" y="106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2" name="Freeform 12"/>
            <p:cNvSpPr>
              <a:spLocks noEditPoints="1"/>
            </p:cNvSpPr>
            <p:nvPr/>
          </p:nvSpPr>
          <p:spPr bwMode="auto">
            <a:xfrm>
              <a:off x="2206625" y="5995988"/>
              <a:ext cx="123825" cy="133350"/>
            </a:xfrm>
            <a:custGeom>
              <a:avLst/>
              <a:gdLst>
                <a:gd name="T0" fmla="*/ 28 w 109"/>
                <a:gd name="T1" fmla="*/ 68 h 117"/>
                <a:gd name="T2" fmla="*/ 59 w 109"/>
                <a:gd name="T3" fmla="*/ 96 h 117"/>
                <a:gd name="T4" fmla="*/ 93 w 109"/>
                <a:gd name="T5" fmla="*/ 88 h 117"/>
                <a:gd name="T6" fmla="*/ 89 w 109"/>
                <a:gd name="T7" fmla="*/ 111 h 117"/>
                <a:gd name="T8" fmla="*/ 54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8 w 109"/>
                <a:gd name="T19" fmla="*/ 68 h 117"/>
                <a:gd name="T20" fmla="*/ 81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2 w 109"/>
                <a:gd name="T27" fmla="*/ 48 h 117"/>
                <a:gd name="T28" fmla="*/ 81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8" y="68"/>
                  </a:moveTo>
                  <a:cubicBezTo>
                    <a:pt x="28" y="88"/>
                    <a:pt x="39" y="96"/>
                    <a:pt x="59" y="96"/>
                  </a:cubicBezTo>
                  <a:cubicBezTo>
                    <a:pt x="71" y="96"/>
                    <a:pt x="82" y="93"/>
                    <a:pt x="93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6" y="117"/>
                    <a:pt x="54" y="117"/>
                  </a:cubicBezTo>
                  <a:cubicBezTo>
                    <a:pt x="22" y="117"/>
                    <a:pt x="0" y="101"/>
                    <a:pt x="0" y="68"/>
                  </a:cubicBezTo>
                  <a:cubicBezTo>
                    <a:pt x="0" y="34"/>
                    <a:pt x="27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2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2382838" y="5954713"/>
              <a:ext cx="177800" cy="171450"/>
            </a:xfrm>
            <a:custGeom>
              <a:avLst/>
              <a:gdLst>
                <a:gd name="T0" fmla="*/ 23 w 112"/>
                <a:gd name="T1" fmla="*/ 0 h 108"/>
                <a:gd name="T2" fmla="*/ 50 w 112"/>
                <a:gd name="T3" fmla="*/ 0 h 108"/>
                <a:gd name="T4" fmla="*/ 74 w 112"/>
                <a:gd name="T5" fmla="*/ 82 h 108"/>
                <a:gd name="T6" fmla="*/ 74 w 112"/>
                <a:gd name="T7" fmla="*/ 82 h 108"/>
                <a:gd name="T8" fmla="*/ 92 w 112"/>
                <a:gd name="T9" fmla="*/ 0 h 108"/>
                <a:gd name="T10" fmla="*/ 112 w 112"/>
                <a:gd name="T11" fmla="*/ 0 h 108"/>
                <a:gd name="T12" fmla="*/ 89 w 112"/>
                <a:gd name="T13" fmla="*/ 108 h 108"/>
                <a:gd name="T14" fmla="*/ 61 w 112"/>
                <a:gd name="T15" fmla="*/ 108 h 108"/>
                <a:gd name="T16" fmla="*/ 38 w 112"/>
                <a:gd name="T17" fmla="*/ 26 h 108"/>
                <a:gd name="T18" fmla="*/ 38 w 112"/>
                <a:gd name="T19" fmla="*/ 26 h 108"/>
                <a:gd name="T20" fmla="*/ 21 w 112"/>
                <a:gd name="T21" fmla="*/ 108 h 108"/>
                <a:gd name="T22" fmla="*/ 0 w 112"/>
                <a:gd name="T23" fmla="*/ 108 h 108"/>
                <a:gd name="T24" fmla="*/ 23 w 112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08">
                  <a:moveTo>
                    <a:pt x="23" y="0"/>
                  </a:moveTo>
                  <a:lnTo>
                    <a:pt x="50" y="0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92" y="0"/>
                  </a:lnTo>
                  <a:lnTo>
                    <a:pt x="112" y="0"/>
                  </a:lnTo>
                  <a:lnTo>
                    <a:pt x="89" y="108"/>
                  </a:lnTo>
                  <a:lnTo>
                    <a:pt x="61" y="108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1" y="108"/>
                  </a:lnTo>
                  <a:lnTo>
                    <a:pt x="0" y="10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4" name="Freeform 14"/>
            <p:cNvSpPr>
              <a:spLocks noEditPoints="1"/>
            </p:cNvSpPr>
            <p:nvPr/>
          </p:nvSpPr>
          <p:spPr bwMode="auto">
            <a:xfrm>
              <a:off x="2552700" y="5995988"/>
              <a:ext cx="125413" cy="133350"/>
            </a:xfrm>
            <a:custGeom>
              <a:avLst/>
              <a:gdLst>
                <a:gd name="T0" fmla="*/ 27 w 109"/>
                <a:gd name="T1" fmla="*/ 68 h 117"/>
                <a:gd name="T2" fmla="*/ 58 w 109"/>
                <a:gd name="T3" fmla="*/ 96 h 117"/>
                <a:gd name="T4" fmla="*/ 92 w 109"/>
                <a:gd name="T5" fmla="*/ 88 h 117"/>
                <a:gd name="T6" fmla="*/ 89 w 109"/>
                <a:gd name="T7" fmla="*/ 111 h 117"/>
                <a:gd name="T8" fmla="*/ 53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7 w 109"/>
                <a:gd name="T19" fmla="*/ 68 h 117"/>
                <a:gd name="T20" fmla="*/ 80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1 w 109"/>
                <a:gd name="T27" fmla="*/ 48 h 117"/>
                <a:gd name="T28" fmla="*/ 80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7" y="68"/>
                  </a:moveTo>
                  <a:cubicBezTo>
                    <a:pt x="27" y="88"/>
                    <a:pt x="38" y="96"/>
                    <a:pt x="58" y="96"/>
                  </a:cubicBezTo>
                  <a:cubicBezTo>
                    <a:pt x="70" y="96"/>
                    <a:pt x="82" y="93"/>
                    <a:pt x="92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5" y="117"/>
                    <a:pt x="53" y="117"/>
                  </a:cubicBezTo>
                  <a:cubicBezTo>
                    <a:pt x="21" y="117"/>
                    <a:pt x="0" y="101"/>
                    <a:pt x="0" y="68"/>
                  </a:cubicBezTo>
                  <a:cubicBezTo>
                    <a:pt x="0" y="34"/>
                    <a:pt x="26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7" y="68"/>
                  </a:lnTo>
                  <a:close/>
                  <a:moveTo>
                    <a:pt x="80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1" y="48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2662238" y="5999163"/>
              <a:ext cx="157163" cy="127000"/>
            </a:xfrm>
            <a:custGeom>
              <a:avLst/>
              <a:gdLst>
                <a:gd name="T0" fmla="*/ 52 w 99"/>
                <a:gd name="T1" fmla="*/ 28 h 80"/>
                <a:gd name="T2" fmla="*/ 74 w 99"/>
                <a:gd name="T3" fmla="*/ 0 h 80"/>
                <a:gd name="T4" fmla="*/ 99 w 99"/>
                <a:gd name="T5" fmla="*/ 0 h 80"/>
                <a:gd name="T6" fmla="*/ 65 w 99"/>
                <a:gd name="T7" fmla="*/ 39 h 80"/>
                <a:gd name="T8" fmla="*/ 84 w 99"/>
                <a:gd name="T9" fmla="*/ 80 h 80"/>
                <a:gd name="T10" fmla="*/ 61 w 99"/>
                <a:gd name="T11" fmla="*/ 80 h 80"/>
                <a:gd name="T12" fmla="*/ 49 w 99"/>
                <a:gd name="T13" fmla="*/ 50 h 80"/>
                <a:gd name="T14" fmla="*/ 25 w 99"/>
                <a:gd name="T15" fmla="*/ 80 h 80"/>
                <a:gd name="T16" fmla="*/ 0 w 99"/>
                <a:gd name="T17" fmla="*/ 80 h 80"/>
                <a:gd name="T18" fmla="*/ 37 w 99"/>
                <a:gd name="T19" fmla="*/ 39 h 80"/>
                <a:gd name="T20" fmla="*/ 20 w 99"/>
                <a:gd name="T21" fmla="*/ 0 h 80"/>
                <a:gd name="T22" fmla="*/ 41 w 99"/>
                <a:gd name="T23" fmla="*/ 0 h 80"/>
                <a:gd name="T24" fmla="*/ 52 w 99"/>
                <a:gd name="T25" fmla="*/ 2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80">
                  <a:moveTo>
                    <a:pt x="52" y="28"/>
                  </a:moveTo>
                  <a:lnTo>
                    <a:pt x="74" y="0"/>
                  </a:lnTo>
                  <a:lnTo>
                    <a:pt x="99" y="0"/>
                  </a:lnTo>
                  <a:lnTo>
                    <a:pt x="65" y="39"/>
                  </a:lnTo>
                  <a:lnTo>
                    <a:pt x="84" y="80"/>
                  </a:lnTo>
                  <a:lnTo>
                    <a:pt x="61" y="80"/>
                  </a:lnTo>
                  <a:lnTo>
                    <a:pt x="49" y="50"/>
                  </a:lnTo>
                  <a:lnTo>
                    <a:pt x="25" y="80"/>
                  </a:lnTo>
                  <a:lnTo>
                    <a:pt x="0" y="80"/>
                  </a:lnTo>
                  <a:lnTo>
                    <a:pt x="37" y="39"/>
                  </a:lnTo>
                  <a:lnTo>
                    <a:pt x="20" y="0"/>
                  </a:lnTo>
                  <a:lnTo>
                    <a:pt x="41" y="0"/>
                  </a:lnTo>
                  <a:lnTo>
                    <a:pt x="52" y="2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6" name="Freeform 16"/>
            <p:cNvSpPr>
              <a:spLocks/>
            </p:cNvSpPr>
            <p:nvPr/>
          </p:nvSpPr>
          <p:spPr bwMode="auto">
            <a:xfrm>
              <a:off x="2822575" y="5962650"/>
              <a:ext cx="92075" cy="166688"/>
            </a:xfrm>
            <a:custGeom>
              <a:avLst/>
              <a:gdLst>
                <a:gd name="T0" fmla="*/ 4 w 80"/>
                <a:gd name="T1" fmla="*/ 33 h 147"/>
                <a:gd name="T2" fmla="*/ 25 w 80"/>
                <a:gd name="T3" fmla="*/ 33 h 147"/>
                <a:gd name="T4" fmla="*/ 30 w 80"/>
                <a:gd name="T5" fmla="*/ 10 h 147"/>
                <a:gd name="T6" fmla="*/ 62 w 80"/>
                <a:gd name="T7" fmla="*/ 0 h 147"/>
                <a:gd name="T8" fmla="*/ 54 w 80"/>
                <a:gd name="T9" fmla="*/ 33 h 147"/>
                <a:gd name="T10" fmla="*/ 80 w 80"/>
                <a:gd name="T11" fmla="*/ 33 h 147"/>
                <a:gd name="T12" fmla="*/ 76 w 80"/>
                <a:gd name="T13" fmla="*/ 54 h 147"/>
                <a:gd name="T14" fmla="*/ 50 w 80"/>
                <a:gd name="T15" fmla="*/ 54 h 147"/>
                <a:gd name="T16" fmla="*/ 39 w 80"/>
                <a:gd name="T17" fmla="*/ 103 h 147"/>
                <a:gd name="T18" fmla="*/ 38 w 80"/>
                <a:gd name="T19" fmla="*/ 114 h 147"/>
                <a:gd name="T20" fmla="*/ 49 w 80"/>
                <a:gd name="T21" fmla="*/ 124 h 147"/>
                <a:gd name="T22" fmla="*/ 63 w 80"/>
                <a:gd name="T23" fmla="*/ 122 h 147"/>
                <a:gd name="T24" fmla="*/ 58 w 80"/>
                <a:gd name="T25" fmla="*/ 144 h 147"/>
                <a:gd name="T26" fmla="*/ 43 w 80"/>
                <a:gd name="T27" fmla="*/ 147 h 147"/>
                <a:gd name="T28" fmla="*/ 9 w 80"/>
                <a:gd name="T29" fmla="*/ 118 h 147"/>
                <a:gd name="T30" fmla="*/ 13 w 80"/>
                <a:gd name="T31" fmla="*/ 92 h 147"/>
                <a:gd name="T32" fmla="*/ 21 w 80"/>
                <a:gd name="T33" fmla="*/ 54 h 147"/>
                <a:gd name="T34" fmla="*/ 0 w 80"/>
                <a:gd name="T35" fmla="*/ 54 h 147"/>
                <a:gd name="T36" fmla="*/ 4 w 80"/>
                <a:gd name="T37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147">
                  <a:moveTo>
                    <a:pt x="4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105"/>
                    <a:pt x="38" y="109"/>
                    <a:pt x="38" y="114"/>
                  </a:cubicBezTo>
                  <a:cubicBezTo>
                    <a:pt x="38" y="120"/>
                    <a:pt x="43" y="124"/>
                    <a:pt x="49" y="124"/>
                  </a:cubicBezTo>
                  <a:cubicBezTo>
                    <a:pt x="54" y="124"/>
                    <a:pt x="59" y="123"/>
                    <a:pt x="63" y="122"/>
                  </a:cubicBezTo>
                  <a:cubicBezTo>
                    <a:pt x="58" y="144"/>
                    <a:pt x="58" y="144"/>
                    <a:pt x="58" y="144"/>
                  </a:cubicBezTo>
                  <a:cubicBezTo>
                    <a:pt x="53" y="145"/>
                    <a:pt x="47" y="147"/>
                    <a:pt x="43" y="147"/>
                  </a:cubicBezTo>
                  <a:cubicBezTo>
                    <a:pt x="23" y="147"/>
                    <a:pt x="9" y="139"/>
                    <a:pt x="9" y="118"/>
                  </a:cubicBezTo>
                  <a:cubicBezTo>
                    <a:pt x="9" y="109"/>
                    <a:pt x="11" y="101"/>
                    <a:pt x="13" y="92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4" y="33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2971800" y="5954713"/>
              <a:ext cx="160338" cy="171450"/>
            </a:xfrm>
            <a:custGeom>
              <a:avLst/>
              <a:gdLst>
                <a:gd name="T0" fmla="*/ 0 w 101"/>
                <a:gd name="T1" fmla="*/ 0 h 108"/>
                <a:gd name="T2" fmla="*/ 22 w 101"/>
                <a:gd name="T3" fmla="*/ 0 h 108"/>
                <a:gd name="T4" fmla="*/ 32 w 101"/>
                <a:gd name="T5" fmla="*/ 84 h 108"/>
                <a:gd name="T6" fmla="*/ 32 w 101"/>
                <a:gd name="T7" fmla="*/ 84 h 108"/>
                <a:gd name="T8" fmla="*/ 77 w 101"/>
                <a:gd name="T9" fmla="*/ 0 h 108"/>
                <a:gd name="T10" fmla="*/ 101 w 101"/>
                <a:gd name="T11" fmla="*/ 0 h 108"/>
                <a:gd name="T12" fmla="*/ 40 w 101"/>
                <a:gd name="T13" fmla="*/ 108 h 108"/>
                <a:gd name="T14" fmla="*/ 14 w 101"/>
                <a:gd name="T15" fmla="*/ 108 h 108"/>
                <a:gd name="T16" fmla="*/ 0 w 101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8">
                  <a:moveTo>
                    <a:pt x="0" y="0"/>
                  </a:moveTo>
                  <a:lnTo>
                    <a:pt x="22" y="0"/>
                  </a:lnTo>
                  <a:lnTo>
                    <a:pt x="32" y="84"/>
                  </a:lnTo>
                  <a:lnTo>
                    <a:pt x="32" y="84"/>
                  </a:lnTo>
                  <a:lnTo>
                    <a:pt x="77" y="0"/>
                  </a:lnTo>
                  <a:lnTo>
                    <a:pt x="101" y="0"/>
                  </a:lnTo>
                  <a:lnTo>
                    <a:pt x="40" y="108"/>
                  </a:lnTo>
                  <a:lnTo>
                    <a:pt x="14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8" name="Freeform 18"/>
            <p:cNvSpPr>
              <a:spLocks noEditPoints="1"/>
            </p:cNvSpPr>
            <p:nvPr/>
          </p:nvSpPr>
          <p:spPr bwMode="auto">
            <a:xfrm>
              <a:off x="3094038" y="5995988"/>
              <a:ext cx="120650" cy="133350"/>
            </a:xfrm>
            <a:custGeom>
              <a:avLst/>
              <a:gdLst>
                <a:gd name="T0" fmla="*/ 71 w 106"/>
                <a:gd name="T1" fmla="*/ 97 h 117"/>
                <a:gd name="T2" fmla="*/ 70 w 106"/>
                <a:gd name="T3" fmla="*/ 97 h 117"/>
                <a:gd name="T4" fmla="*/ 35 w 106"/>
                <a:gd name="T5" fmla="*/ 117 h 117"/>
                <a:gd name="T6" fmla="*/ 0 w 106"/>
                <a:gd name="T7" fmla="*/ 85 h 117"/>
                <a:gd name="T8" fmla="*/ 68 w 106"/>
                <a:gd name="T9" fmla="*/ 45 h 117"/>
                <a:gd name="T10" fmla="*/ 79 w 106"/>
                <a:gd name="T11" fmla="*/ 45 h 117"/>
                <a:gd name="T12" fmla="*/ 80 w 106"/>
                <a:gd name="T13" fmla="*/ 36 h 117"/>
                <a:gd name="T14" fmla="*/ 57 w 106"/>
                <a:gd name="T15" fmla="*/ 21 h 117"/>
                <a:gd name="T16" fmla="*/ 21 w 106"/>
                <a:gd name="T17" fmla="*/ 30 h 117"/>
                <a:gd name="T18" fmla="*/ 25 w 106"/>
                <a:gd name="T19" fmla="*/ 7 h 117"/>
                <a:gd name="T20" fmla="*/ 63 w 106"/>
                <a:gd name="T21" fmla="*/ 0 h 117"/>
                <a:gd name="T22" fmla="*/ 106 w 106"/>
                <a:gd name="T23" fmla="*/ 35 h 117"/>
                <a:gd name="T24" fmla="*/ 92 w 106"/>
                <a:gd name="T25" fmla="*/ 114 h 117"/>
                <a:gd name="T26" fmla="*/ 68 w 106"/>
                <a:gd name="T27" fmla="*/ 114 h 117"/>
                <a:gd name="T28" fmla="*/ 71 w 106"/>
                <a:gd name="T29" fmla="*/ 97 h 117"/>
                <a:gd name="T30" fmla="*/ 43 w 106"/>
                <a:gd name="T31" fmla="*/ 96 h 117"/>
                <a:gd name="T32" fmla="*/ 75 w 106"/>
                <a:gd name="T33" fmla="*/ 63 h 117"/>
                <a:gd name="T34" fmla="*/ 65 w 106"/>
                <a:gd name="T35" fmla="*/ 63 h 117"/>
                <a:gd name="T36" fmla="*/ 28 w 106"/>
                <a:gd name="T37" fmla="*/ 84 h 117"/>
                <a:gd name="T38" fmla="*/ 43 w 106"/>
                <a:gd name="T39" fmla="*/ 9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117">
                  <a:moveTo>
                    <a:pt x="71" y="97"/>
                  </a:moveTo>
                  <a:cubicBezTo>
                    <a:pt x="70" y="97"/>
                    <a:pt x="70" y="97"/>
                    <a:pt x="70" y="97"/>
                  </a:cubicBezTo>
                  <a:cubicBezTo>
                    <a:pt x="60" y="110"/>
                    <a:pt x="51" y="117"/>
                    <a:pt x="35" y="117"/>
                  </a:cubicBezTo>
                  <a:cubicBezTo>
                    <a:pt x="14" y="117"/>
                    <a:pt x="0" y="106"/>
                    <a:pt x="0" y="85"/>
                  </a:cubicBezTo>
                  <a:cubicBezTo>
                    <a:pt x="0" y="48"/>
                    <a:pt x="41" y="45"/>
                    <a:pt x="68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80" y="42"/>
                    <a:pt x="80" y="39"/>
                    <a:pt x="80" y="36"/>
                  </a:cubicBezTo>
                  <a:cubicBezTo>
                    <a:pt x="80" y="25"/>
                    <a:pt x="67" y="21"/>
                    <a:pt x="57" y="21"/>
                  </a:cubicBezTo>
                  <a:cubicBezTo>
                    <a:pt x="44" y="21"/>
                    <a:pt x="32" y="25"/>
                    <a:pt x="21" y="3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7" y="3"/>
                    <a:pt x="50" y="0"/>
                    <a:pt x="63" y="0"/>
                  </a:cubicBezTo>
                  <a:cubicBezTo>
                    <a:pt x="85" y="0"/>
                    <a:pt x="106" y="8"/>
                    <a:pt x="106" y="35"/>
                  </a:cubicBezTo>
                  <a:cubicBezTo>
                    <a:pt x="106" y="50"/>
                    <a:pt x="95" y="93"/>
                    <a:pt x="92" y="114"/>
                  </a:cubicBezTo>
                  <a:cubicBezTo>
                    <a:pt x="68" y="114"/>
                    <a:pt x="68" y="114"/>
                    <a:pt x="68" y="114"/>
                  </a:cubicBezTo>
                  <a:lnTo>
                    <a:pt x="71" y="97"/>
                  </a:lnTo>
                  <a:close/>
                  <a:moveTo>
                    <a:pt x="43" y="96"/>
                  </a:moveTo>
                  <a:cubicBezTo>
                    <a:pt x="64" y="96"/>
                    <a:pt x="71" y="81"/>
                    <a:pt x="7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51" y="63"/>
                    <a:pt x="28" y="65"/>
                    <a:pt x="28" y="84"/>
                  </a:cubicBezTo>
                  <a:cubicBezTo>
                    <a:pt x="28" y="92"/>
                    <a:pt x="35" y="96"/>
                    <a:pt x="43" y="96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9" name="Freeform 19"/>
            <p:cNvSpPr>
              <a:spLocks/>
            </p:cNvSpPr>
            <p:nvPr/>
          </p:nvSpPr>
          <p:spPr bwMode="auto">
            <a:xfrm>
              <a:off x="3219450" y="5942013"/>
              <a:ext cx="73025" cy="184150"/>
            </a:xfrm>
            <a:custGeom>
              <a:avLst/>
              <a:gdLst>
                <a:gd name="T0" fmla="*/ 25 w 46"/>
                <a:gd name="T1" fmla="*/ 0 h 116"/>
                <a:gd name="T2" fmla="*/ 46 w 46"/>
                <a:gd name="T3" fmla="*/ 0 h 116"/>
                <a:gd name="T4" fmla="*/ 20 w 46"/>
                <a:gd name="T5" fmla="*/ 116 h 116"/>
                <a:gd name="T6" fmla="*/ 0 w 46"/>
                <a:gd name="T7" fmla="*/ 116 h 116"/>
                <a:gd name="T8" fmla="*/ 25 w 4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6">
                  <a:moveTo>
                    <a:pt x="25" y="0"/>
                  </a:moveTo>
                  <a:lnTo>
                    <a:pt x="46" y="0"/>
                  </a:lnTo>
                  <a:lnTo>
                    <a:pt x="20" y="116"/>
                  </a:lnTo>
                  <a:lnTo>
                    <a:pt x="0" y="11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>
              <a:off x="3284538" y="5999163"/>
              <a:ext cx="134938" cy="130175"/>
            </a:xfrm>
            <a:custGeom>
              <a:avLst/>
              <a:gdLst>
                <a:gd name="T0" fmla="*/ 98 w 118"/>
                <a:gd name="T1" fmla="*/ 95 h 114"/>
                <a:gd name="T2" fmla="*/ 95 w 118"/>
                <a:gd name="T3" fmla="*/ 111 h 114"/>
                <a:gd name="T4" fmla="*/ 66 w 118"/>
                <a:gd name="T5" fmla="*/ 111 h 114"/>
                <a:gd name="T6" fmla="*/ 68 w 118"/>
                <a:gd name="T7" fmla="*/ 100 h 114"/>
                <a:gd name="T8" fmla="*/ 68 w 118"/>
                <a:gd name="T9" fmla="*/ 100 h 114"/>
                <a:gd name="T10" fmla="*/ 36 w 118"/>
                <a:gd name="T11" fmla="*/ 114 h 114"/>
                <a:gd name="T12" fmla="*/ 0 w 118"/>
                <a:gd name="T13" fmla="*/ 78 h 114"/>
                <a:gd name="T14" fmla="*/ 4 w 118"/>
                <a:gd name="T15" fmla="*/ 54 h 114"/>
                <a:gd name="T16" fmla="*/ 15 w 118"/>
                <a:gd name="T17" fmla="*/ 0 h 114"/>
                <a:gd name="T18" fmla="*/ 44 w 118"/>
                <a:gd name="T19" fmla="*/ 0 h 114"/>
                <a:gd name="T20" fmla="*/ 34 w 118"/>
                <a:gd name="T21" fmla="*/ 52 h 114"/>
                <a:gd name="T22" fmla="*/ 30 w 118"/>
                <a:gd name="T23" fmla="*/ 76 h 114"/>
                <a:gd name="T24" fmla="*/ 46 w 118"/>
                <a:gd name="T25" fmla="*/ 91 h 114"/>
                <a:gd name="T26" fmla="*/ 77 w 118"/>
                <a:gd name="T27" fmla="*/ 56 h 114"/>
                <a:gd name="T28" fmla="*/ 89 w 118"/>
                <a:gd name="T29" fmla="*/ 0 h 114"/>
                <a:gd name="T30" fmla="*/ 118 w 118"/>
                <a:gd name="T31" fmla="*/ 0 h 114"/>
                <a:gd name="T32" fmla="*/ 98 w 118"/>
                <a:gd name="T33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114">
                  <a:moveTo>
                    <a:pt x="98" y="95"/>
                  </a:moveTo>
                  <a:cubicBezTo>
                    <a:pt x="96" y="102"/>
                    <a:pt x="95" y="108"/>
                    <a:pt x="9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0" y="108"/>
                    <a:pt x="49" y="114"/>
                    <a:pt x="36" y="114"/>
                  </a:cubicBezTo>
                  <a:cubicBezTo>
                    <a:pt x="14" y="114"/>
                    <a:pt x="0" y="100"/>
                    <a:pt x="0" y="78"/>
                  </a:cubicBezTo>
                  <a:cubicBezTo>
                    <a:pt x="0" y="70"/>
                    <a:pt x="2" y="61"/>
                    <a:pt x="4" y="5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2" y="60"/>
                    <a:pt x="30" y="68"/>
                    <a:pt x="30" y="76"/>
                  </a:cubicBezTo>
                  <a:cubicBezTo>
                    <a:pt x="30" y="85"/>
                    <a:pt x="37" y="91"/>
                    <a:pt x="46" y="91"/>
                  </a:cubicBezTo>
                  <a:cubicBezTo>
                    <a:pt x="66" y="91"/>
                    <a:pt x="74" y="73"/>
                    <a:pt x="77" y="56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18" y="0"/>
                    <a:pt x="118" y="0"/>
                    <a:pt x="118" y="0"/>
                  </a:cubicBezTo>
                  <a:lnTo>
                    <a:pt x="98" y="95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1" name="Freeform 21"/>
            <p:cNvSpPr>
              <a:spLocks noEditPoints="1"/>
            </p:cNvSpPr>
            <p:nvPr/>
          </p:nvSpPr>
          <p:spPr bwMode="auto">
            <a:xfrm>
              <a:off x="3421063" y="5995988"/>
              <a:ext cx="123825" cy="133350"/>
            </a:xfrm>
            <a:custGeom>
              <a:avLst/>
              <a:gdLst>
                <a:gd name="T0" fmla="*/ 28 w 109"/>
                <a:gd name="T1" fmla="*/ 68 h 117"/>
                <a:gd name="T2" fmla="*/ 58 w 109"/>
                <a:gd name="T3" fmla="*/ 96 h 117"/>
                <a:gd name="T4" fmla="*/ 93 w 109"/>
                <a:gd name="T5" fmla="*/ 88 h 117"/>
                <a:gd name="T6" fmla="*/ 89 w 109"/>
                <a:gd name="T7" fmla="*/ 111 h 117"/>
                <a:gd name="T8" fmla="*/ 53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8 w 109"/>
                <a:gd name="T19" fmla="*/ 68 h 117"/>
                <a:gd name="T20" fmla="*/ 81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1 w 109"/>
                <a:gd name="T27" fmla="*/ 48 h 117"/>
                <a:gd name="T28" fmla="*/ 81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8" y="68"/>
                  </a:moveTo>
                  <a:cubicBezTo>
                    <a:pt x="28" y="88"/>
                    <a:pt x="39" y="96"/>
                    <a:pt x="58" y="96"/>
                  </a:cubicBezTo>
                  <a:cubicBezTo>
                    <a:pt x="70" y="96"/>
                    <a:pt x="82" y="93"/>
                    <a:pt x="93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5" y="117"/>
                    <a:pt x="53" y="117"/>
                  </a:cubicBezTo>
                  <a:cubicBezTo>
                    <a:pt x="21" y="117"/>
                    <a:pt x="0" y="101"/>
                    <a:pt x="0" y="68"/>
                  </a:cubicBezTo>
                  <a:cubicBezTo>
                    <a:pt x="0" y="34"/>
                    <a:pt x="27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1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auto">
            <a:xfrm>
              <a:off x="3541713" y="5995988"/>
              <a:ext cx="109538" cy="133350"/>
            </a:xfrm>
            <a:custGeom>
              <a:avLst/>
              <a:gdLst>
                <a:gd name="T0" fmla="*/ 89 w 96"/>
                <a:gd name="T1" fmla="*/ 27 h 117"/>
                <a:gd name="T2" fmla="*/ 65 w 96"/>
                <a:gd name="T3" fmla="*/ 21 h 117"/>
                <a:gd name="T4" fmla="*/ 46 w 96"/>
                <a:gd name="T5" fmla="*/ 33 h 117"/>
                <a:gd name="T6" fmla="*/ 84 w 96"/>
                <a:gd name="T7" fmla="*/ 79 h 117"/>
                <a:gd name="T8" fmla="*/ 33 w 96"/>
                <a:gd name="T9" fmla="*/ 117 h 117"/>
                <a:gd name="T10" fmla="*/ 0 w 96"/>
                <a:gd name="T11" fmla="*/ 110 h 117"/>
                <a:gd name="T12" fmla="*/ 6 w 96"/>
                <a:gd name="T13" fmla="*/ 87 h 117"/>
                <a:gd name="T14" fmla="*/ 33 w 96"/>
                <a:gd name="T15" fmla="*/ 96 h 117"/>
                <a:gd name="T16" fmla="*/ 53 w 96"/>
                <a:gd name="T17" fmla="*/ 83 h 117"/>
                <a:gd name="T18" fmla="*/ 16 w 96"/>
                <a:gd name="T19" fmla="*/ 36 h 117"/>
                <a:gd name="T20" fmla="*/ 64 w 96"/>
                <a:gd name="T21" fmla="*/ 0 h 117"/>
                <a:gd name="T22" fmla="*/ 96 w 96"/>
                <a:gd name="T23" fmla="*/ 5 h 117"/>
                <a:gd name="T24" fmla="*/ 89 w 96"/>
                <a:gd name="T25" fmla="*/ 2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117">
                  <a:moveTo>
                    <a:pt x="89" y="27"/>
                  </a:moveTo>
                  <a:cubicBezTo>
                    <a:pt x="82" y="24"/>
                    <a:pt x="74" y="21"/>
                    <a:pt x="65" y="21"/>
                  </a:cubicBezTo>
                  <a:cubicBezTo>
                    <a:pt x="57" y="21"/>
                    <a:pt x="46" y="24"/>
                    <a:pt x="46" y="33"/>
                  </a:cubicBezTo>
                  <a:cubicBezTo>
                    <a:pt x="46" y="47"/>
                    <a:pt x="84" y="52"/>
                    <a:pt x="84" y="79"/>
                  </a:cubicBezTo>
                  <a:cubicBezTo>
                    <a:pt x="84" y="108"/>
                    <a:pt x="58" y="117"/>
                    <a:pt x="33" y="117"/>
                  </a:cubicBezTo>
                  <a:cubicBezTo>
                    <a:pt x="22" y="117"/>
                    <a:pt x="10" y="115"/>
                    <a:pt x="0" y="110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4" y="92"/>
                    <a:pt x="22" y="96"/>
                    <a:pt x="33" y="96"/>
                  </a:cubicBezTo>
                  <a:cubicBezTo>
                    <a:pt x="43" y="96"/>
                    <a:pt x="53" y="92"/>
                    <a:pt x="53" y="83"/>
                  </a:cubicBezTo>
                  <a:cubicBezTo>
                    <a:pt x="53" y="65"/>
                    <a:pt x="16" y="64"/>
                    <a:pt x="16" y="36"/>
                  </a:cubicBezTo>
                  <a:cubicBezTo>
                    <a:pt x="16" y="10"/>
                    <a:pt x="41" y="0"/>
                    <a:pt x="64" y="0"/>
                  </a:cubicBezTo>
                  <a:cubicBezTo>
                    <a:pt x="75" y="0"/>
                    <a:pt x="85" y="2"/>
                    <a:pt x="96" y="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3" name="Freeform 23"/>
            <p:cNvSpPr>
              <a:spLocks noEditPoints="1"/>
            </p:cNvSpPr>
            <p:nvPr/>
          </p:nvSpPr>
          <p:spPr bwMode="auto">
            <a:xfrm>
              <a:off x="3651250" y="5954713"/>
              <a:ext cx="73025" cy="171450"/>
            </a:xfrm>
            <a:custGeom>
              <a:avLst/>
              <a:gdLst>
                <a:gd name="T0" fmla="*/ 26 w 46"/>
                <a:gd name="T1" fmla="*/ 87 h 108"/>
                <a:gd name="T2" fmla="*/ 22 w 46"/>
                <a:gd name="T3" fmla="*/ 108 h 108"/>
                <a:gd name="T4" fmla="*/ 0 w 46"/>
                <a:gd name="T5" fmla="*/ 108 h 108"/>
                <a:gd name="T6" fmla="*/ 5 w 46"/>
                <a:gd name="T7" fmla="*/ 87 h 108"/>
                <a:gd name="T8" fmla="*/ 26 w 46"/>
                <a:gd name="T9" fmla="*/ 87 h 108"/>
                <a:gd name="T10" fmla="*/ 21 w 46"/>
                <a:gd name="T11" fmla="*/ 0 h 108"/>
                <a:gd name="T12" fmla="*/ 46 w 46"/>
                <a:gd name="T13" fmla="*/ 0 h 108"/>
                <a:gd name="T14" fmla="*/ 26 w 46"/>
                <a:gd name="T15" fmla="*/ 77 h 108"/>
                <a:gd name="T16" fmla="*/ 9 w 46"/>
                <a:gd name="T17" fmla="*/ 77 h 108"/>
                <a:gd name="T18" fmla="*/ 21 w 46"/>
                <a:gd name="T1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08">
                  <a:moveTo>
                    <a:pt x="26" y="87"/>
                  </a:moveTo>
                  <a:lnTo>
                    <a:pt x="22" y="108"/>
                  </a:lnTo>
                  <a:lnTo>
                    <a:pt x="0" y="108"/>
                  </a:lnTo>
                  <a:lnTo>
                    <a:pt x="5" y="87"/>
                  </a:lnTo>
                  <a:lnTo>
                    <a:pt x="26" y="87"/>
                  </a:lnTo>
                  <a:close/>
                  <a:moveTo>
                    <a:pt x="21" y="0"/>
                  </a:moveTo>
                  <a:lnTo>
                    <a:pt x="46" y="0"/>
                  </a:lnTo>
                  <a:lnTo>
                    <a:pt x="26" y="77"/>
                  </a:lnTo>
                  <a:lnTo>
                    <a:pt x="9" y="7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6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网络结构图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375" y="3227488"/>
            <a:ext cx="843324" cy="778047"/>
          </a:xfrm>
          <a:prstGeom prst="rect">
            <a:avLst/>
          </a:prstGeom>
        </p:spPr>
      </p:pic>
      <p:pic>
        <p:nvPicPr>
          <p:cNvPr id="11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87" y="3601288"/>
            <a:ext cx="866379" cy="778047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3630079" y="1882856"/>
            <a:ext cx="5355370" cy="442646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2" descr="https://media.licdn.com/mpr/mpr/shrinknp_800_800/AAEAAQAAAAAAAAYpAAAAJDYzM2NiYzI4LWJlNDItNDFiYi1hZWEzLTY0OTQyYTMxYzhlY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36" y="1827217"/>
            <a:ext cx="1117178" cy="6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SS121\AppData\Local\Microsoft\Windows\Temporary Internet Files\Content.IE5\ERNGBIJA\MC90043394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406" y="3152310"/>
            <a:ext cx="791498" cy="86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5379308" y="2158314"/>
            <a:ext cx="2035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资生堂专有网络环境</a:t>
            </a:r>
            <a:endParaRPr kumimoji="1" lang="ja-JP" altLang="en-US" sz="16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65416" y="4059131"/>
            <a:ext cx="873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堡垒机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706563" y="4379335"/>
            <a:ext cx="176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Web</a:t>
            </a:r>
            <a:r>
              <a:rPr lang="zh-CN" altLang="en-US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5" name="直線矢印コネクタ 24"/>
          <p:cNvCxnSpPr>
            <a:stCxn id="8" idx="3"/>
            <a:endCxn id="11" idx="1"/>
          </p:cNvCxnSpPr>
          <p:nvPr/>
        </p:nvCxnSpPr>
        <p:spPr>
          <a:xfrm>
            <a:off x="5078699" y="3616512"/>
            <a:ext cx="961388" cy="3738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269829" y="3430243"/>
            <a:ext cx="8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RDP</a:t>
            </a:r>
            <a:endParaRPr kumimoji="1" lang="ja-JP" altLang="en-US" sz="11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7" name="直線矢印コネクタ 26"/>
          <p:cNvCxnSpPr>
            <a:endCxn id="8" idx="1"/>
          </p:cNvCxnSpPr>
          <p:nvPr/>
        </p:nvCxnSpPr>
        <p:spPr>
          <a:xfrm flipV="1">
            <a:off x="1219164" y="3616512"/>
            <a:ext cx="3016211" cy="3377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7"/>
          <p:cNvSpPr>
            <a:spLocks/>
          </p:cNvSpPr>
          <p:nvPr/>
        </p:nvSpPr>
        <p:spPr bwMode="auto">
          <a:xfrm>
            <a:off x="1790339" y="3401318"/>
            <a:ext cx="1438142" cy="556103"/>
          </a:xfrm>
          <a:custGeom>
            <a:avLst/>
            <a:gdLst/>
            <a:ahLst/>
            <a:cxnLst>
              <a:cxn ang="0">
                <a:pos x="1178" y="3580"/>
              </a:cxn>
              <a:cxn ang="0">
                <a:pos x="0" y="5054"/>
              </a:cxn>
              <a:cxn ang="0">
                <a:pos x="649" y="6332"/>
              </a:cxn>
              <a:cxn ang="0">
                <a:pos x="643" y="6315"/>
              </a:cxn>
              <a:cxn ang="0">
                <a:pos x="287" y="7323"/>
              </a:cxn>
              <a:cxn ang="0">
                <a:pos x="1605" y="8799"/>
              </a:cxn>
              <a:cxn ang="0">
                <a:pos x="1758" y="8788"/>
              </a:cxn>
              <a:cxn ang="0">
                <a:pos x="1751" y="8798"/>
              </a:cxn>
              <a:cxn ang="0">
                <a:pos x="3775" y="10119"/>
              </a:cxn>
              <a:cxn ang="0">
                <a:pos x="4976" y="9744"/>
              </a:cxn>
              <a:cxn ang="0">
                <a:pos x="4972" y="9746"/>
              </a:cxn>
              <a:cxn ang="0">
                <a:pos x="6668" y="10765"/>
              </a:cxn>
              <a:cxn ang="0">
                <a:pos x="8620" y="9135"/>
              </a:cxn>
              <a:cxn ang="0">
                <a:pos x="8622" y="9147"/>
              </a:cxn>
              <a:cxn ang="0">
                <a:pos x="9548" y="9445"/>
              </a:cxn>
              <a:cxn ang="0">
                <a:pos x="11295" y="7500"/>
              </a:cxn>
              <a:cxn ang="0">
                <a:pos x="11292" y="7495"/>
              </a:cxn>
              <a:cxn ang="0">
                <a:pos x="13049" y="5221"/>
              </a:cxn>
              <a:cxn ang="0">
                <a:pos x="12625" y="3820"/>
              </a:cxn>
              <a:cxn ang="0">
                <a:pos x="12621" y="3819"/>
              </a:cxn>
              <a:cxn ang="0">
                <a:pos x="12751" y="3105"/>
              </a:cxn>
              <a:cxn ang="0">
                <a:pos x="11564" y="1356"/>
              </a:cxn>
              <a:cxn ang="0">
                <a:pos x="11569" y="1353"/>
              </a:cxn>
              <a:cxn ang="0">
                <a:pos x="10125" y="1"/>
              </a:cxn>
              <a:cxn ang="0">
                <a:pos x="9006" y="582"/>
              </a:cxn>
              <a:cxn ang="0">
                <a:pos x="9008" y="584"/>
              </a:cxn>
              <a:cxn ang="0">
                <a:pos x="7960" y="1"/>
              </a:cxn>
              <a:cxn ang="0">
                <a:pos x="6780" y="821"/>
              </a:cxn>
              <a:cxn ang="0">
                <a:pos x="6785" y="845"/>
              </a:cxn>
              <a:cxn ang="0">
                <a:pos x="5654" y="325"/>
              </a:cxn>
              <a:cxn ang="0">
                <a:pos x="4231" y="1286"/>
              </a:cxn>
              <a:cxn ang="0">
                <a:pos x="4227" y="1298"/>
              </a:cxn>
              <a:cxn ang="0">
                <a:pos x="3195" y="984"/>
              </a:cxn>
              <a:cxn ang="0">
                <a:pos x="1156" y="3274"/>
              </a:cxn>
              <a:cxn ang="0">
                <a:pos x="1174" y="3583"/>
              </a:cxn>
              <a:cxn ang="0">
                <a:pos x="1178" y="3580"/>
              </a:cxn>
            </a:cxnLst>
            <a:rect l="0" t="0" r="r" b="b"/>
            <a:pathLst>
              <a:path w="13049" h="10765">
                <a:moveTo>
                  <a:pt x="1178" y="3580"/>
                </a:moveTo>
                <a:cubicBezTo>
                  <a:pt x="509" y="3657"/>
                  <a:pt x="0" y="4294"/>
                  <a:pt x="0" y="5054"/>
                </a:cubicBezTo>
                <a:cubicBezTo>
                  <a:pt x="0" y="5580"/>
                  <a:pt x="248" y="6067"/>
                  <a:pt x="649" y="6332"/>
                </a:cubicBezTo>
                <a:lnTo>
                  <a:pt x="643" y="6315"/>
                </a:lnTo>
                <a:cubicBezTo>
                  <a:pt x="414" y="6589"/>
                  <a:pt x="287" y="6949"/>
                  <a:pt x="287" y="7323"/>
                </a:cubicBezTo>
                <a:cubicBezTo>
                  <a:pt x="287" y="8138"/>
                  <a:pt x="877" y="8799"/>
                  <a:pt x="1605" y="8799"/>
                </a:cubicBezTo>
                <a:cubicBezTo>
                  <a:pt x="1655" y="8798"/>
                  <a:pt x="1707" y="8795"/>
                  <a:pt x="1758" y="8788"/>
                </a:cubicBezTo>
                <a:lnTo>
                  <a:pt x="1751" y="8798"/>
                </a:lnTo>
                <a:cubicBezTo>
                  <a:pt x="2166" y="9615"/>
                  <a:pt x="2939" y="10119"/>
                  <a:pt x="3775" y="10119"/>
                </a:cubicBezTo>
                <a:cubicBezTo>
                  <a:pt x="4198" y="10119"/>
                  <a:pt x="4613" y="9989"/>
                  <a:pt x="4976" y="9744"/>
                </a:cubicBezTo>
                <a:lnTo>
                  <a:pt x="4972" y="9746"/>
                </a:lnTo>
                <a:cubicBezTo>
                  <a:pt x="5350" y="10383"/>
                  <a:pt x="5987" y="10765"/>
                  <a:pt x="6668" y="10765"/>
                </a:cubicBezTo>
                <a:cubicBezTo>
                  <a:pt x="7566" y="10765"/>
                  <a:pt x="8360" y="10103"/>
                  <a:pt x="8620" y="9135"/>
                </a:cubicBezTo>
                <a:lnTo>
                  <a:pt x="8622" y="9147"/>
                </a:lnTo>
                <a:cubicBezTo>
                  <a:pt x="8900" y="9342"/>
                  <a:pt x="9220" y="9445"/>
                  <a:pt x="9548" y="9445"/>
                </a:cubicBezTo>
                <a:cubicBezTo>
                  <a:pt x="10507" y="9445"/>
                  <a:pt x="11288" y="8577"/>
                  <a:pt x="11295" y="7500"/>
                </a:cubicBezTo>
                <a:lnTo>
                  <a:pt x="11292" y="7495"/>
                </a:lnTo>
                <a:cubicBezTo>
                  <a:pt x="12299" y="7333"/>
                  <a:pt x="13049" y="6364"/>
                  <a:pt x="13049" y="5221"/>
                </a:cubicBezTo>
                <a:cubicBezTo>
                  <a:pt x="13049" y="4714"/>
                  <a:pt x="12899" y="4222"/>
                  <a:pt x="12625" y="3820"/>
                </a:cubicBezTo>
                <a:lnTo>
                  <a:pt x="12621" y="3819"/>
                </a:lnTo>
                <a:cubicBezTo>
                  <a:pt x="12707" y="3594"/>
                  <a:pt x="12751" y="3351"/>
                  <a:pt x="12751" y="3105"/>
                </a:cubicBezTo>
                <a:cubicBezTo>
                  <a:pt x="12751" y="2288"/>
                  <a:pt x="12264" y="1571"/>
                  <a:pt x="11564" y="1356"/>
                </a:cubicBezTo>
                <a:lnTo>
                  <a:pt x="11569" y="1353"/>
                </a:lnTo>
                <a:cubicBezTo>
                  <a:pt x="11443" y="570"/>
                  <a:pt x="10835" y="1"/>
                  <a:pt x="10125" y="1"/>
                </a:cubicBezTo>
                <a:cubicBezTo>
                  <a:pt x="9694" y="0"/>
                  <a:pt x="9285" y="213"/>
                  <a:pt x="9006" y="582"/>
                </a:cubicBezTo>
                <a:lnTo>
                  <a:pt x="9008" y="584"/>
                </a:lnTo>
                <a:cubicBezTo>
                  <a:pt x="8759" y="216"/>
                  <a:pt x="8371" y="1"/>
                  <a:pt x="7960" y="1"/>
                </a:cubicBezTo>
                <a:cubicBezTo>
                  <a:pt x="7460" y="0"/>
                  <a:pt x="7003" y="318"/>
                  <a:pt x="6780" y="821"/>
                </a:cubicBezTo>
                <a:lnTo>
                  <a:pt x="6785" y="845"/>
                </a:lnTo>
                <a:cubicBezTo>
                  <a:pt x="6483" y="511"/>
                  <a:pt x="6077" y="325"/>
                  <a:pt x="5654" y="325"/>
                </a:cubicBezTo>
                <a:cubicBezTo>
                  <a:pt x="5059" y="324"/>
                  <a:pt x="4511" y="694"/>
                  <a:pt x="4231" y="1286"/>
                </a:cubicBezTo>
                <a:lnTo>
                  <a:pt x="4227" y="1298"/>
                </a:lnTo>
                <a:cubicBezTo>
                  <a:pt x="3914" y="1092"/>
                  <a:pt x="3558" y="984"/>
                  <a:pt x="3195" y="984"/>
                </a:cubicBezTo>
                <a:cubicBezTo>
                  <a:pt x="2069" y="984"/>
                  <a:pt x="1156" y="2009"/>
                  <a:pt x="1156" y="3274"/>
                </a:cubicBezTo>
                <a:cubicBezTo>
                  <a:pt x="1155" y="3377"/>
                  <a:pt x="1162" y="3481"/>
                  <a:pt x="1174" y="3583"/>
                </a:cubicBezTo>
                <a:lnTo>
                  <a:pt x="1178" y="358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Internet</a:t>
            </a: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1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663" y="3173827"/>
            <a:ext cx="229425" cy="256416"/>
          </a:xfrm>
          <a:prstGeom prst="rect">
            <a:avLst/>
          </a:prstGeom>
        </p:spPr>
      </p:pic>
      <p:pic>
        <p:nvPicPr>
          <p:cNvPr id="62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626" y="3546996"/>
            <a:ext cx="229425" cy="25641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345078" y="4222972"/>
            <a:ext cx="1073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运维人员</a:t>
            </a:r>
            <a:endParaRPr kumimoji="1" lang="ja-JP" altLang="en-US" sz="11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8" name="直線矢印コネクタ 26"/>
          <p:cNvCxnSpPr/>
          <p:nvPr/>
        </p:nvCxnSpPr>
        <p:spPr>
          <a:xfrm>
            <a:off x="6907863" y="4034837"/>
            <a:ext cx="8534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3601288"/>
            <a:ext cx="864096" cy="778047"/>
          </a:xfrm>
          <a:prstGeom prst="rect">
            <a:avLst/>
          </a:prstGeom>
        </p:spPr>
      </p:pic>
      <p:sp>
        <p:nvSpPr>
          <p:cNvPr id="59" name="テキスト ボックス 92"/>
          <p:cNvSpPr txBox="1"/>
          <p:nvPr/>
        </p:nvSpPr>
        <p:spPr>
          <a:xfrm>
            <a:off x="7800264" y="4379334"/>
            <a:ext cx="121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DB</a:t>
            </a:r>
            <a:r>
              <a:rPr lang="zh-CN" altLang="en-US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步骤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一：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堡垒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机登录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88704" y="1068060"/>
            <a:ext cx="3888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堡垒机登录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地址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https://139.196.78.140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登录账号 另行通知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登录密码  另行通知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注意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登录方式仅允许短信口令方式登录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zh-CN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2.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首次登录后，请务必修改登录密码</a:t>
            </a:r>
            <a:endParaRPr kumimoji="1"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3.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登录时接收短信的手机号应与申请表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  中</a:t>
            </a:r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提供的手机号一致</a:t>
            </a:r>
            <a:endParaRPr lang="en-US" altLang="zh-CN" sz="14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47" y="3140967"/>
            <a:ext cx="4285997" cy="27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152800" y="3212976"/>
            <a:ext cx="648072" cy="288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步骤二：单点登录器</a:t>
            </a:r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下载（首次登录外可跳到步骤三）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2315" y="1124744"/>
            <a:ext cx="650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首次登录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服务器需要安装单点登录器，单点登录器的下载地址见下图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32" y="1855092"/>
            <a:ext cx="4084117" cy="4077938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5457056" y="2924943"/>
            <a:ext cx="3744416" cy="376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2753131" y="3301188"/>
            <a:ext cx="367290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995745"/>
            <a:ext cx="2376264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421" y="1995745"/>
            <a:ext cx="1808981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右矢印 18"/>
          <p:cNvSpPr/>
          <p:nvPr/>
        </p:nvSpPr>
        <p:spPr>
          <a:xfrm>
            <a:off x="4929402" y="3309449"/>
            <a:ext cx="367290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8704" y="2060848"/>
            <a:ext cx="21602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56856" y="2780928"/>
            <a:ext cx="576064" cy="21602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步骤三：</a:t>
            </a:r>
            <a:r>
              <a:rPr kumimoji="1"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服务器登录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3800872" y="3754203"/>
            <a:ext cx="864096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1403" y="1250757"/>
            <a:ext cx="94945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服务器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通过堡垒机登录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服务器（主机账户下拉列表处选择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[RDP],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点击登录）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注意：您要运维的数据库存在于</a:t>
            </a:r>
            <a:r>
              <a:rPr lang="en-US" altLang="zh-CN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服务器中，先进行</a:t>
            </a:r>
            <a:r>
              <a:rPr lang="en-US" altLang="zh-CN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服务器的登录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85" y="3140969"/>
            <a:ext cx="4184790" cy="115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601072" y="3501008"/>
            <a:ext cx="288032" cy="1440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2691730"/>
            <a:ext cx="18954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85" y="4298547"/>
            <a:ext cx="4184789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193360" y="4320505"/>
            <a:ext cx="432048" cy="21140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73480" y="4320505"/>
            <a:ext cx="216024" cy="21140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8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步骤四：数据库登录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1403" y="1250757"/>
            <a:ext cx="9494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数据库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1.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输入用户名，密码，进入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参照系统登录信息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，启动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MySQL-Front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客户端，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在打开登录信息窗口，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单击  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新建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图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注意：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1.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MySQL-Front</a:t>
            </a:r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客户端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存在于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服务器中，确定您已登录到服务器中，不要使用本地电脑中</a:t>
            </a:r>
            <a:r>
              <a:rPr lang="en-US" altLang="zh-CN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MySQL-Front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连接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 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，</a:t>
            </a:r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这是错误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操作。</a:t>
            </a:r>
            <a:endParaRPr lang="en-US" altLang="zh-CN" sz="14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14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 2.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根据实际情况在服务器中找到</a:t>
            </a:r>
            <a:r>
              <a:rPr lang="en-US" altLang="zh-CN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MySQL-Front</a:t>
            </a:r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客户端的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位置，启动</a:t>
            </a:r>
            <a:r>
              <a:rPr lang="en-US" altLang="zh-CN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MySQL-Front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客户端。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（如果服务器中没有此工具，请您在浏览器中搜索并进行下载安装）</a:t>
            </a:r>
            <a:endParaRPr kumimoji="1" lang="ja-JP" altLang="en-US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3130126"/>
            <a:ext cx="456146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5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步骤四：数据库登录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1403" y="1250757"/>
            <a:ext cx="9494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数据库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2.</a:t>
            </a:r>
            <a:r>
              <a:rPr lang="zh-CN" altLang="en-US" sz="1400" dirty="0"/>
              <a:t>输入要连接的</a:t>
            </a:r>
            <a:r>
              <a:rPr lang="en-US" altLang="zh-CN" sz="1400" dirty="0"/>
              <a:t>RDS</a:t>
            </a:r>
            <a:r>
              <a:rPr lang="zh-CN" altLang="en-US" sz="1400" dirty="0"/>
              <a:t>实例信息</a:t>
            </a:r>
            <a:r>
              <a:rPr lang="zh-CN" altLang="en-US" sz="1400" dirty="0" smtClean="0"/>
              <a:t>，点击确定。（数据库名称，用户名，密码，</a:t>
            </a:r>
            <a:r>
              <a:rPr lang="en-US" altLang="zh-CN" sz="1400" dirty="0" smtClean="0"/>
              <a:t>Host</a:t>
            </a:r>
            <a:r>
              <a:rPr lang="zh-CN" altLang="en-US" sz="1400" dirty="0" smtClean="0"/>
              <a:t>参照数据库登录信息填写，其中</a:t>
            </a:r>
            <a:r>
              <a:rPr lang="en-US" altLang="zh-CN" sz="1400" dirty="0" smtClean="0"/>
              <a:t>Host</a:t>
            </a:r>
            <a:r>
              <a:rPr lang="zh-CN" altLang="en-US" sz="1400" dirty="0" smtClean="0"/>
              <a:t>对应</a:t>
            </a:r>
            <a:endParaRPr lang="en-US" altLang="zh-CN" sz="1400" dirty="0" smtClean="0"/>
          </a:p>
          <a:p>
            <a:r>
              <a:rPr lang="zh-CN" altLang="en-US" sz="1400" dirty="0" smtClean="0"/>
              <a:t>         内</a:t>
            </a:r>
            <a:r>
              <a:rPr lang="zh-CN" altLang="en-US" sz="1400" dirty="0"/>
              <a:t>网地址</a:t>
            </a:r>
            <a:r>
              <a:rPr lang="zh-CN" altLang="en-US" sz="1400" dirty="0" smtClean="0"/>
              <a:t>）</a:t>
            </a:r>
            <a:endParaRPr lang="en-US" altLang="zh-CN" sz="14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3.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再打开登录信息窗口，选中刚才创建连接，然后单击打开，如图（若连接信息无误，即会成功连接实例）</a:t>
            </a:r>
            <a:endParaRPr lang="en-US" altLang="zh-CN" sz="1400" dirty="0"/>
          </a:p>
        </p:txBody>
      </p:sp>
      <p:sp>
        <p:nvSpPr>
          <p:cNvPr id="16" name="右矢印 29"/>
          <p:cNvSpPr/>
          <p:nvPr/>
        </p:nvSpPr>
        <p:spPr>
          <a:xfrm>
            <a:off x="4077498" y="3725549"/>
            <a:ext cx="811642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246442"/>
            <a:ext cx="3240360" cy="394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720" y="2348880"/>
            <a:ext cx="37719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60512" y="6273225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注：</a:t>
            </a:r>
            <a:r>
              <a:rPr lang="zh-CN" altLang="zh-CN" sz="1600" dirty="0">
                <a:solidFill>
                  <a:srgbClr val="FF0000"/>
                </a:solidFill>
              </a:rPr>
              <a:t>请确保完全按照上面的手顺操作，如还有问题，请参照下面的【常见问题对策】</a:t>
            </a:r>
          </a:p>
          <a:p>
            <a:endParaRPr kumimoji="1" lang="zh-CN" altLang="en-US" sz="1600" dirty="0" smtClean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常见问题对策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6496" y="1196752"/>
            <a:ext cx="7200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无法登录堡垒机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请确认您接入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Internet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的公网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IP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和申请是否一致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申请使用期限是否已经过期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账户名、密码是否正确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ja-JP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无法登录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Windows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踏板机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本地是否安装了单点登录器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如果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是通过代理服务器连接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Internet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的情况下，请确认代理服务器是否允许相应的端口对外通信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其他问题请联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系 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nrib-cloud-ext@nri.co.jp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55980"/>
              </p:ext>
            </p:extLst>
          </p:nvPr>
        </p:nvGraphicFramePr>
        <p:xfrm>
          <a:off x="1496616" y="3573016"/>
          <a:ext cx="3168352" cy="112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</a:tblGrid>
              <a:tr h="374442">
                <a:tc>
                  <a:txBody>
                    <a:bodyPr/>
                    <a:lstStyle/>
                    <a:p>
                      <a:r>
                        <a:rPr kumimoji="1" lang="zh-CN" altLang="en-US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通信协议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端口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kumimoji="1" lang="en-US" altLang="zh-CN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RDP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63389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Mysql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3306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2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网络结构图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16" y="3227488"/>
            <a:ext cx="975283" cy="975283"/>
          </a:xfrm>
          <a:prstGeom prst="rect">
            <a:avLst/>
          </a:prstGeom>
        </p:spPr>
      </p:pic>
      <p:pic>
        <p:nvPicPr>
          <p:cNvPr id="11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850" y="3227488"/>
            <a:ext cx="975283" cy="975283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3630079" y="1882856"/>
            <a:ext cx="5355370" cy="442646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2" descr="https://media.licdn.com/mpr/mpr/shrinknp_800_800/AAEAAQAAAAAAAAYpAAAAJDYzM2NiYzI4LWJlNDItNDFiYi1hZWEzLTY0OTQyYTMxYzhlY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36" y="1827217"/>
            <a:ext cx="1117178" cy="6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SS121\AppData\Local\Microsoft\Windows\Temporary Internet Files\Content.IE5\ERNGBIJA\MC90043394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007" y="3130031"/>
            <a:ext cx="959586" cy="107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5379308" y="2158314"/>
            <a:ext cx="2035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资生堂专有网络环境</a:t>
            </a:r>
            <a:endParaRPr kumimoji="1" lang="ja-JP" altLang="en-US" sz="16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65416" y="4251223"/>
            <a:ext cx="873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堡垒机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89028" y="4240982"/>
            <a:ext cx="176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Web</a:t>
            </a:r>
            <a:r>
              <a:rPr lang="zh-CN" altLang="en-US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5" name="直線矢印コネクタ 24"/>
          <p:cNvCxnSpPr>
            <a:stCxn id="8" idx="3"/>
            <a:endCxn id="11" idx="1"/>
          </p:cNvCxnSpPr>
          <p:nvPr/>
        </p:nvCxnSpPr>
        <p:spPr>
          <a:xfrm>
            <a:off x="5078699" y="3715130"/>
            <a:ext cx="76415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8" idx="1"/>
          </p:cNvCxnSpPr>
          <p:nvPr/>
        </p:nvCxnSpPr>
        <p:spPr>
          <a:xfrm flipV="1">
            <a:off x="1219164" y="3715130"/>
            <a:ext cx="2884252" cy="2874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7"/>
          <p:cNvSpPr>
            <a:spLocks/>
          </p:cNvSpPr>
          <p:nvPr/>
        </p:nvSpPr>
        <p:spPr bwMode="auto">
          <a:xfrm>
            <a:off x="1784032" y="3449432"/>
            <a:ext cx="1438142" cy="556103"/>
          </a:xfrm>
          <a:custGeom>
            <a:avLst/>
            <a:gdLst/>
            <a:ahLst/>
            <a:cxnLst>
              <a:cxn ang="0">
                <a:pos x="1178" y="3580"/>
              </a:cxn>
              <a:cxn ang="0">
                <a:pos x="0" y="5054"/>
              </a:cxn>
              <a:cxn ang="0">
                <a:pos x="649" y="6332"/>
              </a:cxn>
              <a:cxn ang="0">
                <a:pos x="643" y="6315"/>
              </a:cxn>
              <a:cxn ang="0">
                <a:pos x="287" y="7323"/>
              </a:cxn>
              <a:cxn ang="0">
                <a:pos x="1605" y="8799"/>
              </a:cxn>
              <a:cxn ang="0">
                <a:pos x="1758" y="8788"/>
              </a:cxn>
              <a:cxn ang="0">
                <a:pos x="1751" y="8798"/>
              </a:cxn>
              <a:cxn ang="0">
                <a:pos x="3775" y="10119"/>
              </a:cxn>
              <a:cxn ang="0">
                <a:pos x="4976" y="9744"/>
              </a:cxn>
              <a:cxn ang="0">
                <a:pos x="4972" y="9746"/>
              </a:cxn>
              <a:cxn ang="0">
                <a:pos x="6668" y="10765"/>
              </a:cxn>
              <a:cxn ang="0">
                <a:pos x="8620" y="9135"/>
              </a:cxn>
              <a:cxn ang="0">
                <a:pos x="8622" y="9147"/>
              </a:cxn>
              <a:cxn ang="0">
                <a:pos x="9548" y="9445"/>
              </a:cxn>
              <a:cxn ang="0">
                <a:pos x="11295" y="7500"/>
              </a:cxn>
              <a:cxn ang="0">
                <a:pos x="11292" y="7495"/>
              </a:cxn>
              <a:cxn ang="0">
                <a:pos x="13049" y="5221"/>
              </a:cxn>
              <a:cxn ang="0">
                <a:pos x="12625" y="3820"/>
              </a:cxn>
              <a:cxn ang="0">
                <a:pos x="12621" y="3819"/>
              </a:cxn>
              <a:cxn ang="0">
                <a:pos x="12751" y="3105"/>
              </a:cxn>
              <a:cxn ang="0">
                <a:pos x="11564" y="1356"/>
              </a:cxn>
              <a:cxn ang="0">
                <a:pos x="11569" y="1353"/>
              </a:cxn>
              <a:cxn ang="0">
                <a:pos x="10125" y="1"/>
              </a:cxn>
              <a:cxn ang="0">
                <a:pos x="9006" y="582"/>
              </a:cxn>
              <a:cxn ang="0">
                <a:pos x="9008" y="584"/>
              </a:cxn>
              <a:cxn ang="0">
                <a:pos x="7960" y="1"/>
              </a:cxn>
              <a:cxn ang="0">
                <a:pos x="6780" y="821"/>
              </a:cxn>
              <a:cxn ang="0">
                <a:pos x="6785" y="845"/>
              </a:cxn>
              <a:cxn ang="0">
                <a:pos x="5654" y="325"/>
              </a:cxn>
              <a:cxn ang="0">
                <a:pos x="4231" y="1286"/>
              </a:cxn>
              <a:cxn ang="0">
                <a:pos x="4227" y="1298"/>
              </a:cxn>
              <a:cxn ang="0">
                <a:pos x="3195" y="984"/>
              </a:cxn>
              <a:cxn ang="0">
                <a:pos x="1156" y="3274"/>
              </a:cxn>
              <a:cxn ang="0">
                <a:pos x="1174" y="3583"/>
              </a:cxn>
              <a:cxn ang="0">
                <a:pos x="1178" y="3580"/>
              </a:cxn>
            </a:cxnLst>
            <a:rect l="0" t="0" r="r" b="b"/>
            <a:pathLst>
              <a:path w="13049" h="10765">
                <a:moveTo>
                  <a:pt x="1178" y="3580"/>
                </a:moveTo>
                <a:cubicBezTo>
                  <a:pt x="509" y="3657"/>
                  <a:pt x="0" y="4294"/>
                  <a:pt x="0" y="5054"/>
                </a:cubicBezTo>
                <a:cubicBezTo>
                  <a:pt x="0" y="5580"/>
                  <a:pt x="248" y="6067"/>
                  <a:pt x="649" y="6332"/>
                </a:cubicBezTo>
                <a:lnTo>
                  <a:pt x="643" y="6315"/>
                </a:lnTo>
                <a:cubicBezTo>
                  <a:pt x="414" y="6589"/>
                  <a:pt x="287" y="6949"/>
                  <a:pt x="287" y="7323"/>
                </a:cubicBezTo>
                <a:cubicBezTo>
                  <a:pt x="287" y="8138"/>
                  <a:pt x="877" y="8799"/>
                  <a:pt x="1605" y="8799"/>
                </a:cubicBezTo>
                <a:cubicBezTo>
                  <a:pt x="1655" y="8798"/>
                  <a:pt x="1707" y="8795"/>
                  <a:pt x="1758" y="8788"/>
                </a:cubicBezTo>
                <a:lnTo>
                  <a:pt x="1751" y="8798"/>
                </a:lnTo>
                <a:cubicBezTo>
                  <a:pt x="2166" y="9615"/>
                  <a:pt x="2939" y="10119"/>
                  <a:pt x="3775" y="10119"/>
                </a:cubicBezTo>
                <a:cubicBezTo>
                  <a:pt x="4198" y="10119"/>
                  <a:pt x="4613" y="9989"/>
                  <a:pt x="4976" y="9744"/>
                </a:cubicBezTo>
                <a:lnTo>
                  <a:pt x="4972" y="9746"/>
                </a:lnTo>
                <a:cubicBezTo>
                  <a:pt x="5350" y="10383"/>
                  <a:pt x="5987" y="10765"/>
                  <a:pt x="6668" y="10765"/>
                </a:cubicBezTo>
                <a:cubicBezTo>
                  <a:pt x="7566" y="10765"/>
                  <a:pt x="8360" y="10103"/>
                  <a:pt x="8620" y="9135"/>
                </a:cubicBezTo>
                <a:lnTo>
                  <a:pt x="8622" y="9147"/>
                </a:lnTo>
                <a:cubicBezTo>
                  <a:pt x="8900" y="9342"/>
                  <a:pt x="9220" y="9445"/>
                  <a:pt x="9548" y="9445"/>
                </a:cubicBezTo>
                <a:cubicBezTo>
                  <a:pt x="10507" y="9445"/>
                  <a:pt x="11288" y="8577"/>
                  <a:pt x="11295" y="7500"/>
                </a:cubicBezTo>
                <a:lnTo>
                  <a:pt x="11292" y="7495"/>
                </a:lnTo>
                <a:cubicBezTo>
                  <a:pt x="12299" y="7333"/>
                  <a:pt x="13049" y="6364"/>
                  <a:pt x="13049" y="5221"/>
                </a:cubicBezTo>
                <a:cubicBezTo>
                  <a:pt x="13049" y="4714"/>
                  <a:pt x="12899" y="4222"/>
                  <a:pt x="12625" y="3820"/>
                </a:cubicBezTo>
                <a:lnTo>
                  <a:pt x="12621" y="3819"/>
                </a:lnTo>
                <a:cubicBezTo>
                  <a:pt x="12707" y="3594"/>
                  <a:pt x="12751" y="3351"/>
                  <a:pt x="12751" y="3105"/>
                </a:cubicBezTo>
                <a:cubicBezTo>
                  <a:pt x="12751" y="2288"/>
                  <a:pt x="12264" y="1571"/>
                  <a:pt x="11564" y="1356"/>
                </a:cubicBezTo>
                <a:lnTo>
                  <a:pt x="11569" y="1353"/>
                </a:lnTo>
                <a:cubicBezTo>
                  <a:pt x="11443" y="570"/>
                  <a:pt x="10835" y="1"/>
                  <a:pt x="10125" y="1"/>
                </a:cubicBezTo>
                <a:cubicBezTo>
                  <a:pt x="9694" y="0"/>
                  <a:pt x="9285" y="213"/>
                  <a:pt x="9006" y="582"/>
                </a:cubicBezTo>
                <a:lnTo>
                  <a:pt x="9008" y="584"/>
                </a:lnTo>
                <a:cubicBezTo>
                  <a:pt x="8759" y="216"/>
                  <a:pt x="8371" y="1"/>
                  <a:pt x="7960" y="1"/>
                </a:cubicBezTo>
                <a:cubicBezTo>
                  <a:pt x="7460" y="0"/>
                  <a:pt x="7003" y="318"/>
                  <a:pt x="6780" y="821"/>
                </a:cubicBezTo>
                <a:lnTo>
                  <a:pt x="6785" y="845"/>
                </a:lnTo>
                <a:cubicBezTo>
                  <a:pt x="6483" y="511"/>
                  <a:pt x="6077" y="325"/>
                  <a:pt x="5654" y="325"/>
                </a:cubicBezTo>
                <a:cubicBezTo>
                  <a:pt x="5059" y="324"/>
                  <a:pt x="4511" y="694"/>
                  <a:pt x="4231" y="1286"/>
                </a:cubicBezTo>
                <a:lnTo>
                  <a:pt x="4227" y="1298"/>
                </a:lnTo>
                <a:cubicBezTo>
                  <a:pt x="3914" y="1092"/>
                  <a:pt x="3558" y="984"/>
                  <a:pt x="3195" y="984"/>
                </a:cubicBezTo>
                <a:cubicBezTo>
                  <a:pt x="2069" y="984"/>
                  <a:pt x="1156" y="2009"/>
                  <a:pt x="1156" y="3274"/>
                </a:cubicBezTo>
                <a:cubicBezTo>
                  <a:pt x="1155" y="3377"/>
                  <a:pt x="1162" y="3481"/>
                  <a:pt x="1174" y="3583"/>
                </a:cubicBezTo>
                <a:lnTo>
                  <a:pt x="1178" y="358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Internet</a:t>
            </a: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1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663" y="3173827"/>
            <a:ext cx="229425" cy="256416"/>
          </a:xfrm>
          <a:prstGeom prst="rect">
            <a:avLst/>
          </a:prstGeom>
        </p:spPr>
      </p:pic>
      <p:pic>
        <p:nvPicPr>
          <p:cNvPr id="62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821" y="3173827"/>
            <a:ext cx="229425" cy="25641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276007" y="4202352"/>
            <a:ext cx="1073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运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维人员</a:t>
            </a:r>
            <a:endParaRPr kumimoji="1" lang="ja-JP" altLang="en-US" sz="11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テキスト ボックス 21"/>
          <p:cNvSpPr txBox="1"/>
          <p:nvPr/>
        </p:nvSpPr>
        <p:spPr>
          <a:xfrm>
            <a:off x="4744716" y="3342409"/>
            <a:ext cx="1688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RDP</a:t>
            </a:r>
          </a:p>
          <a:p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472" y="2348850"/>
            <a:ext cx="9433048" cy="1470025"/>
          </a:xfrm>
        </p:spPr>
        <p:txBody>
          <a:bodyPr anchor="ctr"/>
          <a:lstStyle/>
          <a:p>
            <a:pPr algn="ctr"/>
            <a:r>
              <a:rPr lang="en-US" altLang="zh-CN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5.</a:t>
            </a:r>
            <a:r>
              <a:rPr lang="zh-CN" altLang="en-US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服务器</a:t>
            </a:r>
            <a:r>
              <a:rPr lang="ja-JP" altLang="en-US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登录说明</a:t>
            </a:r>
            <a:r>
              <a:rPr lang="en-US" altLang="ja-JP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ja-JP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ja-JP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Linux</a:t>
            </a:r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系统服务器用</a:t>
            </a:r>
            <a:r>
              <a:rPr lang="en-US" altLang="ja-JP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32500" y="4988768"/>
            <a:ext cx="3873500" cy="1752600"/>
          </a:xfrm>
        </p:spPr>
        <p:txBody>
          <a:bodyPr/>
          <a:lstStyle/>
          <a:p>
            <a:pPr algn="l"/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野村综研（北京）系统集成有限公司</a:t>
            </a:r>
            <a:endParaRPr lang="en-US" altLang="ja-JP" sz="1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基盘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IT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项目部</a:t>
            </a:r>
            <a:endParaRPr lang="en-US" altLang="ja-JP" sz="1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ja-JP" altLang="en-US" sz="2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ja-JP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〒</a:t>
            </a:r>
            <a:r>
              <a:rPr lang="en-US" altLang="ja-JP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100190</a:t>
            </a:r>
          </a:p>
          <a:p>
            <a:pPr algn="l"/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北京市海淀区中关村科学院南路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号融科资讯中心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座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601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室</a:t>
            </a:r>
            <a:endParaRPr lang="ja-JP" altLang="en-US" sz="11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87" name="Line 197"/>
          <p:cNvSpPr>
            <a:spLocks noChangeShapeType="1"/>
          </p:cNvSpPr>
          <p:nvPr/>
        </p:nvSpPr>
        <p:spPr bwMode="auto">
          <a:xfrm>
            <a:off x="6019800" y="4953000"/>
            <a:ext cx="3886200" cy="0"/>
          </a:xfrm>
          <a:prstGeom prst="line">
            <a:avLst/>
          </a:prstGeom>
          <a:noFill/>
          <a:ln w="635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88" name="Rectangle 258"/>
          <p:cNvSpPr>
            <a:spLocks noChangeArrowheads="1"/>
          </p:cNvSpPr>
          <p:nvPr/>
        </p:nvSpPr>
        <p:spPr bwMode="auto">
          <a:xfrm>
            <a:off x="5961112" y="6669360"/>
            <a:ext cx="3886200" cy="152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2"/>
              </a:buClr>
              <a:buFont typeface="Wingdings" pitchFamily="2" charset="2"/>
              <a:buNone/>
            </a:pPr>
            <a:endParaRPr lang="ja-JP" altLang="en-US" sz="1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2" name="Group 288"/>
          <p:cNvGrpSpPr>
            <a:grpSpLocks noChangeAspect="1"/>
          </p:cNvGrpSpPr>
          <p:nvPr/>
        </p:nvGrpSpPr>
        <p:grpSpPr bwMode="auto">
          <a:xfrm>
            <a:off x="5711825" y="152400"/>
            <a:ext cx="1258888" cy="603250"/>
            <a:chOff x="4424" y="232"/>
            <a:chExt cx="1085" cy="520"/>
          </a:xfrm>
        </p:grpSpPr>
        <p:pic>
          <p:nvPicPr>
            <p:cNvPr id="16417" name="Picture 28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3" y="344"/>
              <a:ext cx="79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18" name="Freeform 290"/>
            <p:cNvSpPr>
              <a:spLocks noChangeAspect="1"/>
            </p:cNvSpPr>
            <p:nvPr/>
          </p:nvSpPr>
          <p:spPr bwMode="auto">
            <a:xfrm>
              <a:off x="4851" y="233"/>
              <a:ext cx="66" cy="246"/>
            </a:xfrm>
            <a:custGeom>
              <a:avLst/>
              <a:gdLst>
                <a:gd name="T0" fmla="*/ 1 w 132"/>
                <a:gd name="T1" fmla="*/ 0 h 492"/>
                <a:gd name="T2" fmla="*/ 0 w 132"/>
                <a:gd name="T3" fmla="*/ 0 h 492"/>
                <a:gd name="T4" fmla="*/ 0 w 132"/>
                <a:gd name="T5" fmla="*/ 0 h 492"/>
                <a:gd name="T6" fmla="*/ 1 w 132"/>
                <a:gd name="T7" fmla="*/ 1 h 492"/>
                <a:gd name="T8" fmla="*/ 1 w 132"/>
                <a:gd name="T9" fmla="*/ 1 h 492"/>
                <a:gd name="T10" fmla="*/ 1 w 132"/>
                <a:gd name="T11" fmla="*/ 1 h 492"/>
                <a:gd name="T12" fmla="*/ 1 w 132"/>
                <a:gd name="T13" fmla="*/ 1 h 492"/>
                <a:gd name="T14" fmla="*/ 1 w 132"/>
                <a:gd name="T15" fmla="*/ 1 h 492"/>
                <a:gd name="T16" fmla="*/ 1 w 132"/>
                <a:gd name="T17" fmla="*/ 1 h 492"/>
                <a:gd name="T18" fmla="*/ 0 w 132"/>
                <a:gd name="T19" fmla="*/ 1 h 492"/>
                <a:gd name="T20" fmla="*/ 1 w 132"/>
                <a:gd name="T21" fmla="*/ 1 h 492"/>
                <a:gd name="T22" fmla="*/ 1 w 132"/>
                <a:gd name="T23" fmla="*/ 1 h 492"/>
                <a:gd name="T24" fmla="*/ 1 w 132"/>
                <a:gd name="T25" fmla="*/ 1 h 492"/>
                <a:gd name="T26" fmla="*/ 1 w 132"/>
                <a:gd name="T27" fmla="*/ 1 h 492"/>
                <a:gd name="T28" fmla="*/ 1 w 132"/>
                <a:gd name="T29" fmla="*/ 1 h 492"/>
                <a:gd name="T30" fmla="*/ 1 w 132"/>
                <a:gd name="T31" fmla="*/ 1 h 492"/>
                <a:gd name="T32" fmla="*/ 1 w 132"/>
                <a:gd name="T33" fmla="*/ 1 h 492"/>
                <a:gd name="T34" fmla="*/ 1 w 132"/>
                <a:gd name="T35" fmla="*/ 1 h 492"/>
                <a:gd name="T36" fmla="*/ 1 w 132"/>
                <a:gd name="T37" fmla="*/ 0 h 492"/>
                <a:gd name="T38" fmla="*/ 1 w 132"/>
                <a:gd name="T39" fmla="*/ 0 h 4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2"/>
                <a:gd name="T61" fmla="*/ 0 h 492"/>
                <a:gd name="T62" fmla="*/ 132 w 132"/>
                <a:gd name="T63" fmla="*/ 492 h 49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66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9" name="Freeform 291"/>
            <p:cNvSpPr>
              <a:spLocks noChangeAspect="1"/>
            </p:cNvSpPr>
            <p:nvPr/>
          </p:nvSpPr>
          <p:spPr bwMode="auto">
            <a:xfrm>
              <a:off x="4424" y="232"/>
              <a:ext cx="421" cy="248"/>
            </a:xfrm>
            <a:custGeom>
              <a:avLst/>
              <a:gdLst>
                <a:gd name="T0" fmla="*/ 0 w 843"/>
                <a:gd name="T1" fmla="*/ 0 h 497"/>
                <a:gd name="T2" fmla="*/ 0 w 843"/>
                <a:gd name="T3" fmla="*/ 0 h 497"/>
                <a:gd name="T4" fmla="*/ 0 w 843"/>
                <a:gd name="T5" fmla="*/ 0 h 497"/>
                <a:gd name="T6" fmla="*/ 0 w 843"/>
                <a:gd name="T7" fmla="*/ 0 h 497"/>
                <a:gd name="T8" fmla="*/ 0 w 843"/>
                <a:gd name="T9" fmla="*/ 0 h 497"/>
                <a:gd name="T10" fmla="*/ 0 w 843"/>
                <a:gd name="T11" fmla="*/ 0 h 497"/>
                <a:gd name="T12" fmla="*/ 0 w 843"/>
                <a:gd name="T13" fmla="*/ 0 h 497"/>
                <a:gd name="T14" fmla="*/ 0 w 843"/>
                <a:gd name="T15" fmla="*/ 0 h 497"/>
                <a:gd name="T16" fmla="*/ 0 w 843"/>
                <a:gd name="T17" fmla="*/ 0 h 497"/>
                <a:gd name="T18" fmla="*/ 0 w 843"/>
                <a:gd name="T19" fmla="*/ 0 h 497"/>
                <a:gd name="T20" fmla="*/ 0 w 843"/>
                <a:gd name="T21" fmla="*/ 0 h 497"/>
                <a:gd name="T22" fmla="*/ 0 w 843"/>
                <a:gd name="T23" fmla="*/ 0 h 497"/>
                <a:gd name="T24" fmla="*/ 0 w 843"/>
                <a:gd name="T25" fmla="*/ 0 h 497"/>
                <a:gd name="T26" fmla="*/ 0 w 843"/>
                <a:gd name="T27" fmla="*/ 0 h 497"/>
                <a:gd name="T28" fmla="*/ 0 w 843"/>
                <a:gd name="T29" fmla="*/ 0 h 497"/>
                <a:gd name="T30" fmla="*/ 0 w 843"/>
                <a:gd name="T31" fmla="*/ 0 h 497"/>
                <a:gd name="T32" fmla="*/ 0 w 843"/>
                <a:gd name="T33" fmla="*/ 0 h 497"/>
                <a:gd name="T34" fmla="*/ 0 w 843"/>
                <a:gd name="T35" fmla="*/ 0 h 497"/>
                <a:gd name="T36" fmla="*/ 0 w 843"/>
                <a:gd name="T37" fmla="*/ 0 h 497"/>
                <a:gd name="T38" fmla="*/ 0 w 843"/>
                <a:gd name="T39" fmla="*/ 0 h 497"/>
                <a:gd name="T40" fmla="*/ 0 w 843"/>
                <a:gd name="T41" fmla="*/ 0 h 497"/>
                <a:gd name="T42" fmla="*/ 0 w 843"/>
                <a:gd name="T43" fmla="*/ 0 h 497"/>
                <a:gd name="T44" fmla="*/ 0 w 843"/>
                <a:gd name="T45" fmla="*/ 0 h 497"/>
                <a:gd name="T46" fmla="*/ 0 w 843"/>
                <a:gd name="T47" fmla="*/ 0 h 497"/>
                <a:gd name="T48" fmla="*/ 0 w 843"/>
                <a:gd name="T49" fmla="*/ 0 h 497"/>
                <a:gd name="T50" fmla="*/ 0 w 843"/>
                <a:gd name="T51" fmla="*/ 0 h 497"/>
                <a:gd name="T52" fmla="*/ 0 w 843"/>
                <a:gd name="T53" fmla="*/ 0 h 497"/>
                <a:gd name="T54" fmla="*/ 0 w 843"/>
                <a:gd name="T55" fmla="*/ 0 h 497"/>
                <a:gd name="T56" fmla="*/ 0 w 843"/>
                <a:gd name="T57" fmla="*/ 0 h 497"/>
                <a:gd name="T58" fmla="*/ 0 w 843"/>
                <a:gd name="T59" fmla="*/ 0 h 497"/>
                <a:gd name="T60" fmla="*/ 0 w 843"/>
                <a:gd name="T61" fmla="*/ 0 h 497"/>
                <a:gd name="T62" fmla="*/ 0 w 843"/>
                <a:gd name="T63" fmla="*/ 0 h 497"/>
                <a:gd name="T64" fmla="*/ 0 w 843"/>
                <a:gd name="T65" fmla="*/ 0 h 497"/>
                <a:gd name="T66" fmla="*/ 0 w 843"/>
                <a:gd name="T67" fmla="*/ 0 h 497"/>
                <a:gd name="T68" fmla="*/ 0 w 843"/>
                <a:gd name="T69" fmla="*/ 0 h 497"/>
                <a:gd name="T70" fmla="*/ 0 w 843"/>
                <a:gd name="T71" fmla="*/ 0 h 497"/>
                <a:gd name="T72" fmla="*/ 0 w 843"/>
                <a:gd name="T73" fmla="*/ 0 h 497"/>
                <a:gd name="T74" fmla="*/ 0 w 843"/>
                <a:gd name="T75" fmla="*/ 0 h 497"/>
                <a:gd name="T76" fmla="*/ 0 w 843"/>
                <a:gd name="T77" fmla="*/ 0 h 497"/>
                <a:gd name="T78" fmla="*/ 0 w 843"/>
                <a:gd name="T79" fmla="*/ 0 h 497"/>
                <a:gd name="T80" fmla="*/ 0 w 843"/>
                <a:gd name="T81" fmla="*/ 0 h 497"/>
                <a:gd name="T82" fmla="*/ 0 w 843"/>
                <a:gd name="T83" fmla="*/ 0 h 497"/>
                <a:gd name="T84" fmla="*/ 0 w 843"/>
                <a:gd name="T85" fmla="*/ 0 h 497"/>
                <a:gd name="T86" fmla="*/ 0 w 843"/>
                <a:gd name="T87" fmla="*/ 0 h 497"/>
                <a:gd name="T88" fmla="*/ 0 w 843"/>
                <a:gd name="T89" fmla="*/ 0 h 497"/>
                <a:gd name="T90" fmla="*/ 0 w 843"/>
                <a:gd name="T91" fmla="*/ 0 h 497"/>
                <a:gd name="T92" fmla="*/ 0 w 843"/>
                <a:gd name="T93" fmla="*/ 0 h 497"/>
                <a:gd name="T94" fmla="*/ 0 w 843"/>
                <a:gd name="T95" fmla="*/ 0 h 497"/>
                <a:gd name="T96" fmla="*/ 0 w 843"/>
                <a:gd name="T97" fmla="*/ 0 h 497"/>
                <a:gd name="T98" fmla="*/ 0 w 843"/>
                <a:gd name="T99" fmla="*/ 0 h 497"/>
                <a:gd name="T100" fmla="*/ 0 w 843"/>
                <a:gd name="T101" fmla="*/ 0 h 497"/>
                <a:gd name="T102" fmla="*/ 0 w 843"/>
                <a:gd name="T103" fmla="*/ 0 h 497"/>
                <a:gd name="T104" fmla="*/ 0 w 843"/>
                <a:gd name="T105" fmla="*/ 0 h 497"/>
                <a:gd name="T106" fmla="*/ 0 w 843"/>
                <a:gd name="T107" fmla="*/ 0 h 497"/>
                <a:gd name="T108" fmla="*/ 0 w 843"/>
                <a:gd name="T109" fmla="*/ 0 h 497"/>
                <a:gd name="T110" fmla="*/ 0 w 843"/>
                <a:gd name="T111" fmla="*/ 0 h 49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43"/>
                <a:gd name="T169" fmla="*/ 0 h 497"/>
                <a:gd name="T170" fmla="*/ 843 w 843"/>
                <a:gd name="T171" fmla="*/ 497 h 49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close/>
                </a:path>
              </a:pathLst>
            </a:custGeom>
            <a:solidFill>
              <a:srgbClr val="0066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0" name="Freeform 292"/>
            <p:cNvSpPr>
              <a:spLocks noChangeAspect="1"/>
            </p:cNvSpPr>
            <p:nvPr/>
          </p:nvSpPr>
          <p:spPr bwMode="auto">
            <a:xfrm>
              <a:off x="4993" y="435"/>
              <a:ext cx="86" cy="115"/>
            </a:xfrm>
            <a:custGeom>
              <a:avLst/>
              <a:gdLst>
                <a:gd name="T0" fmla="*/ 0 w 173"/>
                <a:gd name="T1" fmla="*/ 1 h 228"/>
                <a:gd name="T2" fmla="*/ 0 w 173"/>
                <a:gd name="T3" fmla="*/ 1 h 228"/>
                <a:gd name="T4" fmla="*/ 0 w 173"/>
                <a:gd name="T5" fmla="*/ 1 h 228"/>
                <a:gd name="T6" fmla="*/ 0 w 173"/>
                <a:gd name="T7" fmla="*/ 1 h 228"/>
                <a:gd name="T8" fmla="*/ 0 w 173"/>
                <a:gd name="T9" fmla="*/ 1 h 228"/>
                <a:gd name="T10" fmla="*/ 0 w 173"/>
                <a:gd name="T11" fmla="*/ 1 h 228"/>
                <a:gd name="T12" fmla="*/ 0 w 173"/>
                <a:gd name="T13" fmla="*/ 1 h 228"/>
                <a:gd name="T14" fmla="*/ 0 w 173"/>
                <a:gd name="T15" fmla="*/ 1 h 228"/>
                <a:gd name="T16" fmla="*/ 0 w 173"/>
                <a:gd name="T17" fmla="*/ 0 h 228"/>
                <a:gd name="T18" fmla="*/ 0 w 173"/>
                <a:gd name="T19" fmla="*/ 0 h 228"/>
                <a:gd name="T20" fmla="*/ 0 w 173"/>
                <a:gd name="T21" fmla="*/ 1 h 228"/>
                <a:gd name="T22" fmla="*/ 0 w 173"/>
                <a:gd name="T23" fmla="*/ 1 h 228"/>
                <a:gd name="T24" fmla="*/ 0 w 173"/>
                <a:gd name="T25" fmla="*/ 1 h 228"/>
                <a:gd name="T26" fmla="*/ 0 w 173"/>
                <a:gd name="T27" fmla="*/ 1 h 228"/>
                <a:gd name="T28" fmla="*/ 0 w 173"/>
                <a:gd name="T29" fmla="*/ 1 h 228"/>
                <a:gd name="T30" fmla="*/ 0 w 173"/>
                <a:gd name="T31" fmla="*/ 1 h 228"/>
                <a:gd name="T32" fmla="*/ 0 w 173"/>
                <a:gd name="T33" fmla="*/ 1 h 228"/>
                <a:gd name="T34" fmla="*/ 0 w 173"/>
                <a:gd name="T35" fmla="*/ 1 h 228"/>
                <a:gd name="T36" fmla="*/ 0 w 173"/>
                <a:gd name="T37" fmla="*/ 1 h 228"/>
                <a:gd name="T38" fmla="*/ 0 w 173"/>
                <a:gd name="T39" fmla="*/ 1 h 228"/>
                <a:gd name="T40" fmla="*/ 0 w 173"/>
                <a:gd name="T41" fmla="*/ 1 h 228"/>
                <a:gd name="T42" fmla="*/ 0 w 173"/>
                <a:gd name="T43" fmla="*/ 1 h 228"/>
                <a:gd name="T44" fmla="*/ 0 w 173"/>
                <a:gd name="T45" fmla="*/ 1 h 228"/>
                <a:gd name="T46" fmla="*/ 0 w 173"/>
                <a:gd name="T47" fmla="*/ 1 h 228"/>
                <a:gd name="T48" fmla="*/ 0 w 173"/>
                <a:gd name="T49" fmla="*/ 1 h 228"/>
                <a:gd name="T50" fmla="*/ 0 w 173"/>
                <a:gd name="T51" fmla="*/ 1 h 228"/>
                <a:gd name="T52" fmla="*/ 0 w 173"/>
                <a:gd name="T53" fmla="*/ 1 h 228"/>
                <a:gd name="T54" fmla="*/ 0 w 173"/>
                <a:gd name="T55" fmla="*/ 1 h 228"/>
                <a:gd name="T56" fmla="*/ 0 w 173"/>
                <a:gd name="T57" fmla="*/ 1 h 228"/>
                <a:gd name="T58" fmla="*/ 0 w 173"/>
                <a:gd name="T59" fmla="*/ 1 h 228"/>
                <a:gd name="T60" fmla="*/ 0 w 173"/>
                <a:gd name="T61" fmla="*/ 1 h 228"/>
                <a:gd name="T62" fmla="*/ 0 w 173"/>
                <a:gd name="T63" fmla="*/ 1 h 228"/>
                <a:gd name="T64" fmla="*/ 0 w 173"/>
                <a:gd name="T65" fmla="*/ 1 h 228"/>
                <a:gd name="T66" fmla="*/ 0 w 173"/>
                <a:gd name="T67" fmla="*/ 1 h 228"/>
                <a:gd name="T68" fmla="*/ 0 w 173"/>
                <a:gd name="T69" fmla="*/ 1 h 228"/>
                <a:gd name="T70" fmla="*/ 0 w 173"/>
                <a:gd name="T71" fmla="*/ 1 h 228"/>
                <a:gd name="T72" fmla="*/ 0 w 173"/>
                <a:gd name="T73" fmla="*/ 1 h 228"/>
                <a:gd name="T74" fmla="*/ 0 w 173"/>
                <a:gd name="T75" fmla="*/ 1 h 228"/>
                <a:gd name="T76" fmla="*/ 0 w 173"/>
                <a:gd name="T77" fmla="*/ 1 h 228"/>
                <a:gd name="T78" fmla="*/ 0 w 173"/>
                <a:gd name="T79" fmla="*/ 1 h 228"/>
                <a:gd name="T80" fmla="*/ 0 w 173"/>
                <a:gd name="T81" fmla="*/ 1 h 228"/>
                <a:gd name="T82" fmla="*/ 0 w 173"/>
                <a:gd name="T83" fmla="*/ 1 h 228"/>
                <a:gd name="T84" fmla="*/ 0 w 173"/>
                <a:gd name="T85" fmla="*/ 1 h 228"/>
                <a:gd name="T86" fmla="*/ 0 w 173"/>
                <a:gd name="T87" fmla="*/ 1 h 2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3"/>
                <a:gd name="T133" fmla="*/ 0 h 228"/>
                <a:gd name="T134" fmla="*/ 173 w 173"/>
                <a:gd name="T135" fmla="*/ 228 h 22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3" h="228">
                  <a:moveTo>
                    <a:pt x="103" y="114"/>
                  </a:moveTo>
                  <a:lnTo>
                    <a:pt x="171" y="114"/>
                  </a:lnTo>
                  <a:lnTo>
                    <a:pt x="171" y="97"/>
                  </a:lnTo>
                  <a:lnTo>
                    <a:pt x="97" y="97"/>
                  </a:lnTo>
                  <a:lnTo>
                    <a:pt x="97" y="54"/>
                  </a:lnTo>
                  <a:lnTo>
                    <a:pt x="159" y="54"/>
                  </a:lnTo>
                  <a:lnTo>
                    <a:pt x="159" y="36"/>
                  </a:lnTo>
                  <a:lnTo>
                    <a:pt x="97" y="36"/>
                  </a:lnTo>
                  <a:lnTo>
                    <a:pt x="97" y="0"/>
                  </a:lnTo>
                  <a:lnTo>
                    <a:pt x="76" y="0"/>
                  </a:lnTo>
                  <a:lnTo>
                    <a:pt x="76" y="36"/>
                  </a:lnTo>
                  <a:lnTo>
                    <a:pt x="14" y="36"/>
                  </a:lnTo>
                  <a:lnTo>
                    <a:pt x="14" y="54"/>
                  </a:lnTo>
                  <a:lnTo>
                    <a:pt x="76" y="54"/>
                  </a:lnTo>
                  <a:lnTo>
                    <a:pt x="76" y="97"/>
                  </a:lnTo>
                  <a:lnTo>
                    <a:pt x="3" y="97"/>
                  </a:lnTo>
                  <a:lnTo>
                    <a:pt x="3" y="114"/>
                  </a:lnTo>
                  <a:lnTo>
                    <a:pt x="70" y="114"/>
                  </a:lnTo>
                  <a:lnTo>
                    <a:pt x="54" y="135"/>
                  </a:lnTo>
                  <a:lnTo>
                    <a:pt x="38" y="155"/>
                  </a:lnTo>
                  <a:lnTo>
                    <a:pt x="19" y="174"/>
                  </a:lnTo>
                  <a:lnTo>
                    <a:pt x="0" y="192"/>
                  </a:lnTo>
                  <a:lnTo>
                    <a:pt x="11" y="208"/>
                  </a:lnTo>
                  <a:lnTo>
                    <a:pt x="29" y="192"/>
                  </a:lnTo>
                  <a:lnTo>
                    <a:pt x="46" y="173"/>
                  </a:lnTo>
                  <a:lnTo>
                    <a:pt x="62" y="154"/>
                  </a:lnTo>
                  <a:lnTo>
                    <a:pt x="76" y="133"/>
                  </a:lnTo>
                  <a:lnTo>
                    <a:pt x="76" y="228"/>
                  </a:lnTo>
                  <a:lnTo>
                    <a:pt x="97" y="228"/>
                  </a:lnTo>
                  <a:lnTo>
                    <a:pt x="97" y="133"/>
                  </a:lnTo>
                  <a:lnTo>
                    <a:pt x="111" y="154"/>
                  </a:lnTo>
                  <a:lnTo>
                    <a:pt x="127" y="173"/>
                  </a:lnTo>
                  <a:lnTo>
                    <a:pt x="144" y="192"/>
                  </a:lnTo>
                  <a:lnTo>
                    <a:pt x="162" y="208"/>
                  </a:lnTo>
                  <a:lnTo>
                    <a:pt x="173" y="192"/>
                  </a:lnTo>
                  <a:lnTo>
                    <a:pt x="154" y="174"/>
                  </a:lnTo>
                  <a:lnTo>
                    <a:pt x="136" y="155"/>
                  </a:lnTo>
                  <a:lnTo>
                    <a:pt x="119" y="135"/>
                  </a:lnTo>
                  <a:lnTo>
                    <a:pt x="103" y="1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1" name="Freeform 293"/>
            <p:cNvSpPr>
              <a:spLocks noChangeAspect="1"/>
            </p:cNvSpPr>
            <p:nvPr/>
          </p:nvSpPr>
          <p:spPr bwMode="auto">
            <a:xfrm>
              <a:off x="5103" y="435"/>
              <a:ext cx="89" cy="115"/>
            </a:xfrm>
            <a:custGeom>
              <a:avLst/>
              <a:gdLst>
                <a:gd name="T0" fmla="*/ 1 w 175"/>
                <a:gd name="T1" fmla="*/ 1 h 228"/>
                <a:gd name="T2" fmla="*/ 1 w 175"/>
                <a:gd name="T3" fmla="*/ 1 h 228"/>
                <a:gd name="T4" fmla="*/ 1 w 175"/>
                <a:gd name="T5" fmla="*/ 1 h 228"/>
                <a:gd name="T6" fmla="*/ 1 w 175"/>
                <a:gd name="T7" fmla="*/ 1 h 228"/>
                <a:gd name="T8" fmla="*/ 1 w 175"/>
                <a:gd name="T9" fmla="*/ 1 h 228"/>
                <a:gd name="T10" fmla="*/ 1 w 175"/>
                <a:gd name="T11" fmla="*/ 1 h 228"/>
                <a:gd name="T12" fmla="*/ 1 w 175"/>
                <a:gd name="T13" fmla="*/ 1 h 228"/>
                <a:gd name="T14" fmla="*/ 1 w 175"/>
                <a:gd name="T15" fmla="*/ 1 h 228"/>
                <a:gd name="T16" fmla="*/ 1 w 175"/>
                <a:gd name="T17" fmla="*/ 1 h 228"/>
                <a:gd name="T18" fmla="*/ 1 w 175"/>
                <a:gd name="T19" fmla="*/ 1 h 228"/>
                <a:gd name="T20" fmla="*/ 1 w 175"/>
                <a:gd name="T21" fmla="*/ 1 h 228"/>
                <a:gd name="T22" fmla="*/ 1 w 175"/>
                <a:gd name="T23" fmla="*/ 1 h 228"/>
                <a:gd name="T24" fmla="*/ 1 w 175"/>
                <a:gd name="T25" fmla="*/ 0 h 228"/>
                <a:gd name="T26" fmla="*/ 1 w 175"/>
                <a:gd name="T27" fmla="*/ 0 h 228"/>
                <a:gd name="T28" fmla="*/ 1 w 175"/>
                <a:gd name="T29" fmla="*/ 1 h 228"/>
                <a:gd name="T30" fmla="*/ 1 w 175"/>
                <a:gd name="T31" fmla="*/ 1 h 228"/>
                <a:gd name="T32" fmla="*/ 1 w 175"/>
                <a:gd name="T33" fmla="*/ 1 h 228"/>
                <a:gd name="T34" fmla="*/ 1 w 175"/>
                <a:gd name="T35" fmla="*/ 1 h 228"/>
                <a:gd name="T36" fmla="*/ 1 w 175"/>
                <a:gd name="T37" fmla="*/ 1 h 228"/>
                <a:gd name="T38" fmla="*/ 1 w 175"/>
                <a:gd name="T39" fmla="*/ 1 h 228"/>
                <a:gd name="T40" fmla="*/ 1 w 175"/>
                <a:gd name="T41" fmla="*/ 1 h 228"/>
                <a:gd name="T42" fmla="*/ 1 w 175"/>
                <a:gd name="T43" fmla="*/ 1 h 228"/>
                <a:gd name="T44" fmla="*/ 1 w 175"/>
                <a:gd name="T45" fmla="*/ 1 h 228"/>
                <a:gd name="T46" fmla="*/ 1 w 175"/>
                <a:gd name="T47" fmla="*/ 1 h 228"/>
                <a:gd name="T48" fmla="*/ 1 w 175"/>
                <a:gd name="T49" fmla="*/ 1 h 228"/>
                <a:gd name="T50" fmla="*/ 1 w 175"/>
                <a:gd name="T51" fmla="*/ 1 h 228"/>
                <a:gd name="T52" fmla="*/ 1 w 175"/>
                <a:gd name="T53" fmla="*/ 1 h 228"/>
                <a:gd name="T54" fmla="*/ 1 w 175"/>
                <a:gd name="T55" fmla="*/ 1 h 228"/>
                <a:gd name="T56" fmla="*/ 1 w 175"/>
                <a:gd name="T57" fmla="*/ 1 h 228"/>
                <a:gd name="T58" fmla="*/ 1 w 175"/>
                <a:gd name="T59" fmla="*/ 1 h 228"/>
                <a:gd name="T60" fmla="*/ 0 w 175"/>
                <a:gd name="T61" fmla="*/ 1 h 228"/>
                <a:gd name="T62" fmla="*/ 1 w 175"/>
                <a:gd name="T63" fmla="*/ 1 h 228"/>
                <a:gd name="T64" fmla="*/ 1 w 175"/>
                <a:gd name="T65" fmla="*/ 1 h 228"/>
                <a:gd name="T66" fmla="*/ 1 w 175"/>
                <a:gd name="T67" fmla="*/ 1 h 228"/>
                <a:gd name="T68" fmla="*/ 1 w 175"/>
                <a:gd name="T69" fmla="*/ 1 h 228"/>
                <a:gd name="T70" fmla="*/ 1 w 175"/>
                <a:gd name="T71" fmla="*/ 1 h 228"/>
                <a:gd name="T72" fmla="*/ 1 w 175"/>
                <a:gd name="T73" fmla="*/ 1 h 228"/>
                <a:gd name="T74" fmla="*/ 1 w 175"/>
                <a:gd name="T75" fmla="*/ 1 h 228"/>
                <a:gd name="T76" fmla="*/ 1 w 175"/>
                <a:gd name="T77" fmla="*/ 1 h 228"/>
                <a:gd name="T78" fmla="*/ 1 w 175"/>
                <a:gd name="T79" fmla="*/ 1 h 228"/>
                <a:gd name="T80" fmla="*/ 1 w 175"/>
                <a:gd name="T81" fmla="*/ 1 h 228"/>
                <a:gd name="T82" fmla="*/ 1 w 175"/>
                <a:gd name="T83" fmla="*/ 1 h 228"/>
                <a:gd name="T84" fmla="*/ 1 w 175"/>
                <a:gd name="T85" fmla="*/ 1 h 228"/>
                <a:gd name="T86" fmla="*/ 1 w 175"/>
                <a:gd name="T87" fmla="*/ 1 h 228"/>
                <a:gd name="T88" fmla="*/ 1 w 175"/>
                <a:gd name="T89" fmla="*/ 1 h 228"/>
                <a:gd name="T90" fmla="*/ 1 w 175"/>
                <a:gd name="T91" fmla="*/ 1 h 228"/>
                <a:gd name="T92" fmla="*/ 1 w 175"/>
                <a:gd name="T93" fmla="*/ 1 h 228"/>
                <a:gd name="T94" fmla="*/ 1 w 175"/>
                <a:gd name="T95" fmla="*/ 1 h 228"/>
                <a:gd name="T96" fmla="*/ 1 w 175"/>
                <a:gd name="T97" fmla="*/ 1 h 228"/>
                <a:gd name="T98" fmla="*/ 1 w 175"/>
                <a:gd name="T99" fmla="*/ 1 h 228"/>
                <a:gd name="T100" fmla="*/ 1 w 175"/>
                <a:gd name="T101" fmla="*/ 1 h 228"/>
                <a:gd name="T102" fmla="*/ 1 w 175"/>
                <a:gd name="T103" fmla="*/ 1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75"/>
                <a:gd name="T157" fmla="*/ 0 h 228"/>
                <a:gd name="T158" fmla="*/ 175 w 175"/>
                <a:gd name="T159" fmla="*/ 228 h 2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75" h="228">
                  <a:moveTo>
                    <a:pt x="108" y="125"/>
                  </a:moveTo>
                  <a:lnTo>
                    <a:pt x="172" y="125"/>
                  </a:lnTo>
                  <a:lnTo>
                    <a:pt x="172" y="108"/>
                  </a:lnTo>
                  <a:lnTo>
                    <a:pt x="143" y="108"/>
                  </a:lnTo>
                  <a:lnTo>
                    <a:pt x="143" y="63"/>
                  </a:lnTo>
                  <a:lnTo>
                    <a:pt x="124" y="63"/>
                  </a:lnTo>
                  <a:lnTo>
                    <a:pt x="124" y="108"/>
                  </a:lnTo>
                  <a:lnTo>
                    <a:pt x="97" y="108"/>
                  </a:lnTo>
                  <a:lnTo>
                    <a:pt x="97" y="46"/>
                  </a:lnTo>
                  <a:lnTo>
                    <a:pt x="164" y="46"/>
                  </a:lnTo>
                  <a:lnTo>
                    <a:pt x="164" y="30"/>
                  </a:lnTo>
                  <a:lnTo>
                    <a:pt x="97" y="30"/>
                  </a:lnTo>
                  <a:lnTo>
                    <a:pt x="97" y="0"/>
                  </a:lnTo>
                  <a:lnTo>
                    <a:pt x="78" y="0"/>
                  </a:lnTo>
                  <a:lnTo>
                    <a:pt x="78" y="30"/>
                  </a:lnTo>
                  <a:lnTo>
                    <a:pt x="12" y="30"/>
                  </a:lnTo>
                  <a:lnTo>
                    <a:pt x="12" y="46"/>
                  </a:lnTo>
                  <a:lnTo>
                    <a:pt x="78" y="46"/>
                  </a:lnTo>
                  <a:lnTo>
                    <a:pt x="78" y="108"/>
                  </a:lnTo>
                  <a:lnTo>
                    <a:pt x="50" y="108"/>
                  </a:lnTo>
                  <a:lnTo>
                    <a:pt x="50" y="63"/>
                  </a:lnTo>
                  <a:lnTo>
                    <a:pt x="32" y="63"/>
                  </a:lnTo>
                  <a:lnTo>
                    <a:pt x="32" y="108"/>
                  </a:lnTo>
                  <a:lnTo>
                    <a:pt x="4" y="108"/>
                  </a:lnTo>
                  <a:lnTo>
                    <a:pt x="4" y="125"/>
                  </a:lnTo>
                  <a:lnTo>
                    <a:pt x="67" y="125"/>
                  </a:lnTo>
                  <a:lnTo>
                    <a:pt x="51" y="144"/>
                  </a:lnTo>
                  <a:lnTo>
                    <a:pt x="35" y="162"/>
                  </a:lnTo>
                  <a:lnTo>
                    <a:pt x="18" y="179"/>
                  </a:lnTo>
                  <a:lnTo>
                    <a:pt x="0" y="195"/>
                  </a:lnTo>
                  <a:lnTo>
                    <a:pt x="12" y="211"/>
                  </a:lnTo>
                  <a:lnTo>
                    <a:pt x="29" y="195"/>
                  </a:lnTo>
                  <a:lnTo>
                    <a:pt x="46" y="176"/>
                  </a:lnTo>
                  <a:lnTo>
                    <a:pt x="64" y="157"/>
                  </a:lnTo>
                  <a:lnTo>
                    <a:pt x="78" y="138"/>
                  </a:lnTo>
                  <a:lnTo>
                    <a:pt x="78" y="228"/>
                  </a:lnTo>
                  <a:lnTo>
                    <a:pt x="97" y="228"/>
                  </a:lnTo>
                  <a:lnTo>
                    <a:pt x="97" y="138"/>
                  </a:lnTo>
                  <a:lnTo>
                    <a:pt x="112" y="157"/>
                  </a:lnTo>
                  <a:lnTo>
                    <a:pt x="129" y="176"/>
                  </a:lnTo>
                  <a:lnTo>
                    <a:pt x="147" y="195"/>
                  </a:lnTo>
                  <a:lnTo>
                    <a:pt x="164" y="211"/>
                  </a:lnTo>
                  <a:lnTo>
                    <a:pt x="175" y="195"/>
                  </a:lnTo>
                  <a:lnTo>
                    <a:pt x="158" y="179"/>
                  </a:lnTo>
                  <a:lnTo>
                    <a:pt x="140" y="162"/>
                  </a:lnTo>
                  <a:lnTo>
                    <a:pt x="124" y="144"/>
                  </a:lnTo>
                  <a:lnTo>
                    <a:pt x="108" y="1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2" name="Rectangle 294"/>
            <p:cNvSpPr>
              <a:spLocks noChangeAspect="1" noChangeArrowheads="1"/>
            </p:cNvSpPr>
            <p:nvPr/>
          </p:nvSpPr>
          <p:spPr bwMode="auto">
            <a:xfrm>
              <a:off x="5270" y="447"/>
              <a:ext cx="11" cy="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tx2"/>
                </a:buClr>
                <a:buFont typeface="Wingdings" pitchFamily="2" charset="2"/>
                <a:buNone/>
              </a:pPr>
              <a:endParaRPr lang="ja-JP" altLang="en-US" sz="140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3" name="Freeform 295"/>
            <p:cNvSpPr>
              <a:spLocks noChangeAspect="1"/>
            </p:cNvSpPr>
            <p:nvPr/>
          </p:nvSpPr>
          <p:spPr bwMode="auto">
            <a:xfrm>
              <a:off x="5213" y="439"/>
              <a:ext cx="52" cy="33"/>
            </a:xfrm>
            <a:custGeom>
              <a:avLst/>
              <a:gdLst>
                <a:gd name="T0" fmla="*/ 0 w 106"/>
                <a:gd name="T1" fmla="*/ 0 h 67"/>
                <a:gd name="T2" fmla="*/ 0 w 106"/>
                <a:gd name="T3" fmla="*/ 0 h 67"/>
                <a:gd name="T4" fmla="*/ 0 w 106"/>
                <a:gd name="T5" fmla="*/ 0 h 67"/>
                <a:gd name="T6" fmla="*/ 0 w 106"/>
                <a:gd name="T7" fmla="*/ 0 h 67"/>
                <a:gd name="T8" fmla="*/ 0 w 106"/>
                <a:gd name="T9" fmla="*/ 0 h 67"/>
                <a:gd name="T10" fmla="*/ 0 w 106"/>
                <a:gd name="T11" fmla="*/ 0 h 67"/>
                <a:gd name="T12" fmla="*/ 0 w 106"/>
                <a:gd name="T13" fmla="*/ 0 h 67"/>
                <a:gd name="T14" fmla="*/ 0 w 106"/>
                <a:gd name="T15" fmla="*/ 0 h 67"/>
                <a:gd name="T16" fmla="*/ 0 w 106"/>
                <a:gd name="T17" fmla="*/ 0 h 67"/>
                <a:gd name="T18" fmla="*/ 0 w 106"/>
                <a:gd name="T19" fmla="*/ 0 h 67"/>
                <a:gd name="T20" fmla="*/ 0 w 106"/>
                <a:gd name="T21" fmla="*/ 0 h 67"/>
                <a:gd name="T22" fmla="*/ 0 w 106"/>
                <a:gd name="T23" fmla="*/ 0 h 67"/>
                <a:gd name="T24" fmla="*/ 0 w 106"/>
                <a:gd name="T25" fmla="*/ 0 h 67"/>
                <a:gd name="T26" fmla="*/ 0 w 106"/>
                <a:gd name="T27" fmla="*/ 0 h 67"/>
                <a:gd name="T28" fmla="*/ 0 w 106"/>
                <a:gd name="T29" fmla="*/ 0 h 67"/>
                <a:gd name="T30" fmla="*/ 0 w 106"/>
                <a:gd name="T31" fmla="*/ 0 h 67"/>
                <a:gd name="T32" fmla="*/ 0 w 106"/>
                <a:gd name="T33" fmla="*/ 0 h 67"/>
                <a:gd name="T34" fmla="*/ 0 w 106"/>
                <a:gd name="T35" fmla="*/ 0 h 67"/>
                <a:gd name="T36" fmla="*/ 0 w 106"/>
                <a:gd name="T37" fmla="*/ 0 h 67"/>
                <a:gd name="T38" fmla="*/ 0 w 106"/>
                <a:gd name="T39" fmla="*/ 0 h 67"/>
                <a:gd name="T40" fmla="*/ 0 w 106"/>
                <a:gd name="T41" fmla="*/ 0 h 67"/>
                <a:gd name="T42" fmla="*/ 0 w 106"/>
                <a:gd name="T43" fmla="*/ 0 h 67"/>
                <a:gd name="T44" fmla="*/ 0 w 106"/>
                <a:gd name="T45" fmla="*/ 0 h 67"/>
                <a:gd name="T46" fmla="*/ 0 w 106"/>
                <a:gd name="T47" fmla="*/ 0 h 6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06"/>
                <a:gd name="T73" fmla="*/ 0 h 67"/>
                <a:gd name="T74" fmla="*/ 106 w 106"/>
                <a:gd name="T75" fmla="*/ 67 h 6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06" h="67">
                  <a:moveTo>
                    <a:pt x="70" y="8"/>
                  </a:moveTo>
                  <a:lnTo>
                    <a:pt x="70" y="8"/>
                  </a:lnTo>
                  <a:lnTo>
                    <a:pt x="65" y="2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49" y="3"/>
                  </a:lnTo>
                  <a:lnTo>
                    <a:pt x="44" y="8"/>
                  </a:lnTo>
                  <a:lnTo>
                    <a:pt x="24" y="30"/>
                  </a:lnTo>
                  <a:lnTo>
                    <a:pt x="0" y="51"/>
                  </a:lnTo>
                  <a:lnTo>
                    <a:pt x="9" y="67"/>
                  </a:lnTo>
                  <a:lnTo>
                    <a:pt x="35" y="43"/>
                  </a:lnTo>
                  <a:lnTo>
                    <a:pt x="57" y="17"/>
                  </a:lnTo>
                  <a:lnTo>
                    <a:pt x="74" y="35"/>
                  </a:lnTo>
                  <a:lnTo>
                    <a:pt x="97" y="56"/>
                  </a:lnTo>
                  <a:lnTo>
                    <a:pt x="106" y="41"/>
                  </a:lnTo>
                  <a:lnTo>
                    <a:pt x="89" y="25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4" name="Freeform 296"/>
            <p:cNvSpPr>
              <a:spLocks noChangeAspect="1"/>
            </p:cNvSpPr>
            <p:nvPr/>
          </p:nvSpPr>
          <p:spPr bwMode="auto">
            <a:xfrm>
              <a:off x="5278" y="440"/>
              <a:ext cx="22" cy="105"/>
            </a:xfrm>
            <a:custGeom>
              <a:avLst/>
              <a:gdLst>
                <a:gd name="T0" fmla="*/ 1 w 42"/>
                <a:gd name="T1" fmla="*/ 0 h 213"/>
                <a:gd name="T2" fmla="*/ 1 w 42"/>
                <a:gd name="T3" fmla="*/ 0 h 213"/>
                <a:gd name="T4" fmla="*/ 1 w 42"/>
                <a:gd name="T5" fmla="*/ 0 h 213"/>
                <a:gd name="T6" fmla="*/ 1 w 42"/>
                <a:gd name="T7" fmla="*/ 0 h 213"/>
                <a:gd name="T8" fmla="*/ 1 w 42"/>
                <a:gd name="T9" fmla="*/ 0 h 213"/>
                <a:gd name="T10" fmla="*/ 1 w 42"/>
                <a:gd name="T11" fmla="*/ 0 h 213"/>
                <a:gd name="T12" fmla="*/ 0 w 42"/>
                <a:gd name="T13" fmla="*/ 0 h 213"/>
                <a:gd name="T14" fmla="*/ 0 w 42"/>
                <a:gd name="T15" fmla="*/ 0 h 213"/>
                <a:gd name="T16" fmla="*/ 1 w 42"/>
                <a:gd name="T17" fmla="*/ 0 h 213"/>
                <a:gd name="T18" fmla="*/ 1 w 42"/>
                <a:gd name="T19" fmla="*/ 0 h 213"/>
                <a:gd name="T20" fmla="*/ 1 w 42"/>
                <a:gd name="T21" fmla="*/ 0 h 213"/>
                <a:gd name="T22" fmla="*/ 1 w 42"/>
                <a:gd name="T23" fmla="*/ 0 h 213"/>
                <a:gd name="T24" fmla="*/ 1 w 42"/>
                <a:gd name="T25" fmla="*/ 0 h 213"/>
                <a:gd name="T26" fmla="*/ 1 w 42"/>
                <a:gd name="T27" fmla="*/ 0 h 213"/>
                <a:gd name="T28" fmla="*/ 1 w 42"/>
                <a:gd name="T29" fmla="*/ 0 h 213"/>
                <a:gd name="T30" fmla="*/ 1 w 42"/>
                <a:gd name="T31" fmla="*/ 0 h 2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2"/>
                <a:gd name="T49" fmla="*/ 0 h 213"/>
                <a:gd name="T50" fmla="*/ 42 w 42"/>
                <a:gd name="T51" fmla="*/ 213 h 21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2" h="213">
                  <a:moveTo>
                    <a:pt x="23" y="0"/>
                  </a:moveTo>
                  <a:lnTo>
                    <a:pt x="23" y="189"/>
                  </a:lnTo>
                  <a:lnTo>
                    <a:pt x="21" y="194"/>
                  </a:lnTo>
                  <a:lnTo>
                    <a:pt x="19" y="196"/>
                  </a:lnTo>
                  <a:lnTo>
                    <a:pt x="16" y="196"/>
                  </a:lnTo>
                  <a:lnTo>
                    <a:pt x="0" y="196"/>
                  </a:lnTo>
                  <a:lnTo>
                    <a:pt x="0" y="213"/>
                  </a:lnTo>
                  <a:lnTo>
                    <a:pt x="23" y="213"/>
                  </a:lnTo>
                  <a:lnTo>
                    <a:pt x="30" y="213"/>
                  </a:lnTo>
                  <a:lnTo>
                    <a:pt x="37" y="208"/>
                  </a:lnTo>
                  <a:lnTo>
                    <a:pt x="40" y="202"/>
                  </a:lnTo>
                  <a:lnTo>
                    <a:pt x="42" y="194"/>
                  </a:lnTo>
                  <a:lnTo>
                    <a:pt x="4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5" name="Freeform 297"/>
            <p:cNvSpPr>
              <a:spLocks noChangeAspect="1" noEditPoints="1"/>
            </p:cNvSpPr>
            <p:nvPr/>
          </p:nvSpPr>
          <p:spPr bwMode="auto">
            <a:xfrm>
              <a:off x="5213" y="458"/>
              <a:ext cx="52" cy="86"/>
            </a:xfrm>
            <a:custGeom>
              <a:avLst/>
              <a:gdLst>
                <a:gd name="T0" fmla="*/ 1 w 102"/>
                <a:gd name="T1" fmla="*/ 0 h 173"/>
                <a:gd name="T2" fmla="*/ 1 w 102"/>
                <a:gd name="T3" fmla="*/ 0 h 173"/>
                <a:gd name="T4" fmla="*/ 1 w 102"/>
                <a:gd name="T5" fmla="*/ 0 h 173"/>
                <a:gd name="T6" fmla="*/ 1 w 102"/>
                <a:gd name="T7" fmla="*/ 0 h 173"/>
                <a:gd name="T8" fmla="*/ 1 w 102"/>
                <a:gd name="T9" fmla="*/ 0 h 173"/>
                <a:gd name="T10" fmla="*/ 1 w 102"/>
                <a:gd name="T11" fmla="*/ 0 h 173"/>
                <a:gd name="T12" fmla="*/ 1 w 102"/>
                <a:gd name="T13" fmla="*/ 0 h 173"/>
                <a:gd name="T14" fmla="*/ 1 w 102"/>
                <a:gd name="T15" fmla="*/ 0 h 173"/>
                <a:gd name="T16" fmla="*/ 1 w 102"/>
                <a:gd name="T17" fmla="*/ 0 h 173"/>
                <a:gd name="T18" fmla="*/ 1 w 102"/>
                <a:gd name="T19" fmla="*/ 0 h 173"/>
                <a:gd name="T20" fmla="*/ 1 w 102"/>
                <a:gd name="T21" fmla="*/ 0 h 173"/>
                <a:gd name="T22" fmla="*/ 1 w 102"/>
                <a:gd name="T23" fmla="*/ 0 h 173"/>
                <a:gd name="T24" fmla="*/ 1 w 102"/>
                <a:gd name="T25" fmla="*/ 0 h 173"/>
                <a:gd name="T26" fmla="*/ 1 w 102"/>
                <a:gd name="T27" fmla="*/ 0 h 173"/>
                <a:gd name="T28" fmla="*/ 1 w 102"/>
                <a:gd name="T29" fmla="*/ 0 h 173"/>
                <a:gd name="T30" fmla="*/ 1 w 102"/>
                <a:gd name="T31" fmla="*/ 0 h 173"/>
                <a:gd name="T32" fmla="*/ 1 w 102"/>
                <a:gd name="T33" fmla="*/ 0 h 173"/>
                <a:gd name="T34" fmla="*/ 1 w 102"/>
                <a:gd name="T35" fmla="*/ 0 h 173"/>
                <a:gd name="T36" fmla="*/ 1 w 102"/>
                <a:gd name="T37" fmla="*/ 0 h 173"/>
                <a:gd name="T38" fmla="*/ 1 w 102"/>
                <a:gd name="T39" fmla="*/ 0 h 173"/>
                <a:gd name="T40" fmla="*/ 1 w 102"/>
                <a:gd name="T41" fmla="*/ 0 h 173"/>
                <a:gd name="T42" fmla="*/ 1 w 102"/>
                <a:gd name="T43" fmla="*/ 0 h 173"/>
                <a:gd name="T44" fmla="*/ 1 w 102"/>
                <a:gd name="T45" fmla="*/ 0 h 173"/>
                <a:gd name="T46" fmla="*/ 1 w 102"/>
                <a:gd name="T47" fmla="*/ 0 h 173"/>
                <a:gd name="T48" fmla="*/ 1 w 102"/>
                <a:gd name="T49" fmla="*/ 0 h 173"/>
                <a:gd name="T50" fmla="*/ 1 w 102"/>
                <a:gd name="T51" fmla="*/ 0 h 173"/>
                <a:gd name="T52" fmla="*/ 1 w 102"/>
                <a:gd name="T53" fmla="*/ 0 h 173"/>
                <a:gd name="T54" fmla="*/ 1 w 102"/>
                <a:gd name="T55" fmla="*/ 0 h 173"/>
                <a:gd name="T56" fmla="*/ 1 w 102"/>
                <a:gd name="T57" fmla="*/ 0 h 173"/>
                <a:gd name="T58" fmla="*/ 1 w 102"/>
                <a:gd name="T59" fmla="*/ 0 h 173"/>
                <a:gd name="T60" fmla="*/ 1 w 102"/>
                <a:gd name="T61" fmla="*/ 0 h 173"/>
                <a:gd name="T62" fmla="*/ 1 w 102"/>
                <a:gd name="T63" fmla="*/ 0 h 173"/>
                <a:gd name="T64" fmla="*/ 1 w 102"/>
                <a:gd name="T65" fmla="*/ 0 h 173"/>
                <a:gd name="T66" fmla="*/ 1 w 102"/>
                <a:gd name="T67" fmla="*/ 0 h 173"/>
                <a:gd name="T68" fmla="*/ 1 w 102"/>
                <a:gd name="T69" fmla="*/ 0 h 173"/>
                <a:gd name="T70" fmla="*/ 1 w 102"/>
                <a:gd name="T71" fmla="*/ 0 h 173"/>
                <a:gd name="T72" fmla="*/ 1 w 102"/>
                <a:gd name="T73" fmla="*/ 0 h 173"/>
                <a:gd name="T74" fmla="*/ 1 w 102"/>
                <a:gd name="T75" fmla="*/ 0 h 173"/>
                <a:gd name="T76" fmla="*/ 1 w 102"/>
                <a:gd name="T77" fmla="*/ 0 h 173"/>
                <a:gd name="T78" fmla="*/ 1 w 102"/>
                <a:gd name="T79" fmla="*/ 0 h 173"/>
                <a:gd name="T80" fmla="*/ 1 w 102"/>
                <a:gd name="T81" fmla="*/ 0 h 173"/>
                <a:gd name="T82" fmla="*/ 1 w 102"/>
                <a:gd name="T83" fmla="*/ 0 h 173"/>
                <a:gd name="T84" fmla="*/ 1 w 102"/>
                <a:gd name="T85" fmla="*/ 0 h 173"/>
                <a:gd name="T86" fmla="*/ 1 w 102"/>
                <a:gd name="T87" fmla="*/ 0 h 173"/>
                <a:gd name="T88" fmla="*/ 1 w 102"/>
                <a:gd name="T89" fmla="*/ 0 h 173"/>
                <a:gd name="T90" fmla="*/ 1 w 102"/>
                <a:gd name="T91" fmla="*/ 0 h 173"/>
                <a:gd name="T92" fmla="*/ 1 w 102"/>
                <a:gd name="T93" fmla="*/ 0 h 173"/>
                <a:gd name="T94" fmla="*/ 1 w 102"/>
                <a:gd name="T95" fmla="*/ 0 h 17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2"/>
                <a:gd name="T145" fmla="*/ 0 h 173"/>
                <a:gd name="T146" fmla="*/ 102 w 102"/>
                <a:gd name="T147" fmla="*/ 173 h 17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2" h="173">
                  <a:moveTo>
                    <a:pt x="88" y="114"/>
                  </a:moveTo>
                  <a:lnTo>
                    <a:pt x="40" y="114"/>
                  </a:lnTo>
                  <a:lnTo>
                    <a:pt x="35" y="116"/>
                  </a:lnTo>
                  <a:lnTo>
                    <a:pt x="30" y="117"/>
                  </a:lnTo>
                  <a:lnTo>
                    <a:pt x="32" y="100"/>
                  </a:lnTo>
                  <a:lnTo>
                    <a:pt x="84" y="100"/>
                  </a:lnTo>
                  <a:lnTo>
                    <a:pt x="89" y="100"/>
                  </a:lnTo>
                  <a:lnTo>
                    <a:pt x="94" y="97"/>
                  </a:lnTo>
                  <a:lnTo>
                    <a:pt x="96" y="92"/>
                  </a:lnTo>
                  <a:lnTo>
                    <a:pt x="97" y="87"/>
                  </a:lnTo>
                  <a:lnTo>
                    <a:pt x="97" y="38"/>
                  </a:lnTo>
                  <a:lnTo>
                    <a:pt x="96" y="31"/>
                  </a:lnTo>
                  <a:lnTo>
                    <a:pt x="94" y="27"/>
                  </a:lnTo>
                  <a:lnTo>
                    <a:pt x="89" y="25"/>
                  </a:lnTo>
                  <a:lnTo>
                    <a:pt x="84" y="24"/>
                  </a:lnTo>
                  <a:lnTo>
                    <a:pt x="65" y="24"/>
                  </a:lnTo>
                  <a:lnTo>
                    <a:pt x="65" y="0"/>
                  </a:lnTo>
                  <a:lnTo>
                    <a:pt x="48" y="0"/>
                  </a:lnTo>
                  <a:lnTo>
                    <a:pt x="48" y="24"/>
                  </a:lnTo>
                  <a:lnTo>
                    <a:pt x="27" y="24"/>
                  </a:lnTo>
                  <a:lnTo>
                    <a:pt x="23" y="25"/>
                  </a:lnTo>
                  <a:lnTo>
                    <a:pt x="18" y="27"/>
                  </a:lnTo>
                  <a:lnTo>
                    <a:pt x="16" y="31"/>
                  </a:lnTo>
                  <a:lnTo>
                    <a:pt x="15" y="38"/>
                  </a:lnTo>
                  <a:lnTo>
                    <a:pt x="15" y="79"/>
                  </a:lnTo>
                  <a:lnTo>
                    <a:pt x="15" y="105"/>
                  </a:lnTo>
                  <a:lnTo>
                    <a:pt x="11" y="125"/>
                  </a:lnTo>
                  <a:lnTo>
                    <a:pt x="7" y="143"/>
                  </a:lnTo>
                  <a:lnTo>
                    <a:pt x="0" y="160"/>
                  </a:lnTo>
                  <a:lnTo>
                    <a:pt x="15" y="170"/>
                  </a:lnTo>
                  <a:lnTo>
                    <a:pt x="21" y="154"/>
                  </a:lnTo>
                  <a:lnTo>
                    <a:pt x="27" y="138"/>
                  </a:lnTo>
                  <a:lnTo>
                    <a:pt x="27" y="160"/>
                  </a:lnTo>
                  <a:lnTo>
                    <a:pt x="27" y="166"/>
                  </a:lnTo>
                  <a:lnTo>
                    <a:pt x="30" y="170"/>
                  </a:lnTo>
                  <a:lnTo>
                    <a:pt x="34" y="173"/>
                  </a:lnTo>
                  <a:lnTo>
                    <a:pt x="40" y="173"/>
                  </a:lnTo>
                  <a:lnTo>
                    <a:pt x="88" y="173"/>
                  </a:lnTo>
                  <a:lnTo>
                    <a:pt x="94" y="173"/>
                  </a:lnTo>
                  <a:lnTo>
                    <a:pt x="97" y="170"/>
                  </a:lnTo>
                  <a:lnTo>
                    <a:pt x="100" y="166"/>
                  </a:lnTo>
                  <a:lnTo>
                    <a:pt x="102" y="160"/>
                  </a:lnTo>
                  <a:lnTo>
                    <a:pt x="102" y="128"/>
                  </a:lnTo>
                  <a:lnTo>
                    <a:pt x="100" y="122"/>
                  </a:lnTo>
                  <a:lnTo>
                    <a:pt x="97" y="117"/>
                  </a:lnTo>
                  <a:lnTo>
                    <a:pt x="94" y="116"/>
                  </a:lnTo>
                  <a:lnTo>
                    <a:pt x="88" y="114"/>
                  </a:lnTo>
                  <a:close/>
                  <a:moveTo>
                    <a:pt x="75" y="85"/>
                  </a:moveTo>
                  <a:lnTo>
                    <a:pt x="32" y="85"/>
                  </a:lnTo>
                  <a:lnTo>
                    <a:pt x="32" y="68"/>
                  </a:lnTo>
                  <a:lnTo>
                    <a:pt x="78" y="68"/>
                  </a:lnTo>
                  <a:lnTo>
                    <a:pt x="78" y="81"/>
                  </a:lnTo>
                  <a:lnTo>
                    <a:pt x="78" y="84"/>
                  </a:lnTo>
                  <a:lnTo>
                    <a:pt x="75" y="85"/>
                  </a:lnTo>
                  <a:close/>
                  <a:moveTo>
                    <a:pt x="37" y="38"/>
                  </a:moveTo>
                  <a:lnTo>
                    <a:pt x="75" y="38"/>
                  </a:lnTo>
                  <a:lnTo>
                    <a:pt x="78" y="39"/>
                  </a:lnTo>
                  <a:lnTo>
                    <a:pt x="78" y="43"/>
                  </a:lnTo>
                  <a:lnTo>
                    <a:pt x="78" y="54"/>
                  </a:lnTo>
                  <a:lnTo>
                    <a:pt x="32" y="54"/>
                  </a:lnTo>
                  <a:lnTo>
                    <a:pt x="32" y="43"/>
                  </a:lnTo>
                  <a:lnTo>
                    <a:pt x="34" y="39"/>
                  </a:lnTo>
                  <a:lnTo>
                    <a:pt x="37" y="38"/>
                  </a:lnTo>
                  <a:close/>
                  <a:moveTo>
                    <a:pt x="83" y="154"/>
                  </a:moveTo>
                  <a:lnTo>
                    <a:pt x="83" y="154"/>
                  </a:lnTo>
                  <a:lnTo>
                    <a:pt x="83" y="157"/>
                  </a:lnTo>
                  <a:lnTo>
                    <a:pt x="80" y="157"/>
                  </a:lnTo>
                  <a:lnTo>
                    <a:pt x="48" y="157"/>
                  </a:lnTo>
                  <a:lnTo>
                    <a:pt x="45" y="157"/>
                  </a:lnTo>
                  <a:lnTo>
                    <a:pt x="45" y="154"/>
                  </a:lnTo>
                  <a:lnTo>
                    <a:pt x="45" y="133"/>
                  </a:lnTo>
                  <a:lnTo>
                    <a:pt x="45" y="130"/>
                  </a:lnTo>
                  <a:lnTo>
                    <a:pt x="48" y="128"/>
                  </a:lnTo>
                  <a:lnTo>
                    <a:pt x="80" y="128"/>
                  </a:lnTo>
                  <a:lnTo>
                    <a:pt x="83" y="130"/>
                  </a:lnTo>
                  <a:lnTo>
                    <a:pt x="83" y="133"/>
                  </a:lnTo>
                  <a:lnTo>
                    <a:pt x="83" y="1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6" name="Freeform 298"/>
            <p:cNvSpPr>
              <a:spLocks noChangeAspect="1" noEditPoints="1"/>
            </p:cNvSpPr>
            <p:nvPr/>
          </p:nvSpPr>
          <p:spPr bwMode="auto">
            <a:xfrm>
              <a:off x="5323" y="440"/>
              <a:ext cx="88" cy="107"/>
            </a:xfrm>
            <a:custGeom>
              <a:avLst/>
              <a:gdLst>
                <a:gd name="T0" fmla="*/ 1 w 176"/>
                <a:gd name="T1" fmla="*/ 0 h 215"/>
                <a:gd name="T2" fmla="*/ 1 w 176"/>
                <a:gd name="T3" fmla="*/ 0 h 215"/>
                <a:gd name="T4" fmla="*/ 1 w 176"/>
                <a:gd name="T5" fmla="*/ 0 h 215"/>
                <a:gd name="T6" fmla="*/ 1 w 176"/>
                <a:gd name="T7" fmla="*/ 0 h 215"/>
                <a:gd name="T8" fmla="*/ 1 w 176"/>
                <a:gd name="T9" fmla="*/ 0 h 215"/>
                <a:gd name="T10" fmla="*/ 1 w 176"/>
                <a:gd name="T11" fmla="*/ 0 h 215"/>
                <a:gd name="T12" fmla="*/ 1 w 176"/>
                <a:gd name="T13" fmla="*/ 0 h 215"/>
                <a:gd name="T14" fmla="*/ 1 w 176"/>
                <a:gd name="T15" fmla="*/ 0 h 215"/>
                <a:gd name="T16" fmla="*/ 1 w 176"/>
                <a:gd name="T17" fmla="*/ 0 h 215"/>
                <a:gd name="T18" fmla="*/ 1 w 176"/>
                <a:gd name="T19" fmla="*/ 0 h 215"/>
                <a:gd name="T20" fmla="*/ 1 w 176"/>
                <a:gd name="T21" fmla="*/ 0 h 215"/>
                <a:gd name="T22" fmla="*/ 1 w 176"/>
                <a:gd name="T23" fmla="*/ 0 h 215"/>
                <a:gd name="T24" fmla="*/ 1 w 176"/>
                <a:gd name="T25" fmla="*/ 0 h 215"/>
                <a:gd name="T26" fmla="*/ 1 w 176"/>
                <a:gd name="T27" fmla="*/ 0 h 215"/>
                <a:gd name="T28" fmla="*/ 1 w 176"/>
                <a:gd name="T29" fmla="*/ 0 h 215"/>
                <a:gd name="T30" fmla="*/ 1 w 176"/>
                <a:gd name="T31" fmla="*/ 0 h 215"/>
                <a:gd name="T32" fmla="*/ 1 w 176"/>
                <a:gd name="T33" fmla="*/ 0 h 215"/>
                <a:gd name="T34" fmla="*/ 1 w 176"/>
                <a:gd name="T35" fmla="*/ 0 h 215"/>
                <a:gd name="T36" fmla="*/ 1 w 176"/>
                <a:gd name="T37" fmla="*/ 0 h 215"/>
                <a:gd name="T38" fmla="*/ 1 w 176"/>
                <a:gd name="T39" fmla="*/ 0 h 215"/>
                <a:gd name="T40" fmla="*/ 1 w 176"/>
                <a:gd name="T41" fmla="*/ 0 h 215"/>
                <a:gd name="T42" fmla="*/ 1 w 176"/>
                <a:gd name="T43" fmla="*/ 0 h 215"/>
                <a:gd name="T44" fmla="*/ 1 w 176"/>
                <a:gd name="T45" fmla="*/ 0 h 215"/>
                <a:gd name="T46" fmla="*/ 1 w 176"/>
                <a:gd name="T47" fmla="*/ 0 h 215"/>
                <a:gd name="T48" fmla="*/ 1 w 176"/>
                <a:gd name="T49" fmla="*/ 0 h 215"/>
                <a:gd name="T50" fmla="*/ 1 w 176"/>
                <a:gd name="T51" fmla="*/ 0 h 215"/>
                <a:gd name="T52" fmla="*/ 1 w 176"/>
                <a:gd name="T53" fmla="*/ 0 h 215"/>
                <a:gd name="T54" fmla="*/ 1 w 176"/>
                <a:gd name="T55" fmla="*/ 0 h 215"/>
                <a:gd name="T56" fmla="*/ 1 w 176"/>
                <a:gd name="T57" fmla="*/ 0 h 215"/>
                <a:gd name="T58" fmla="*/ 1 w 176"/>
                <a:gd name="T59" fmla="*/ 0 h 215"/>
                <a:gd name="T60" fmla="*/ 1 w 176"/>
                <a:gd name="T61" fmla="*/ 0 h 215"/>
                <a:gd name="T62" fmla="*/ 1 w 176"/>
                <a:gd name="T63" fmla="*/ 0 h 215"/>
                <a:gd name="T64" fmla="*/ 1 w 176"/>
                <a:gd name="T65" fmla="*/ 0 h 215"/>
                <a:gd name="T66" fmla="*/ 1 w 176"/>
                <a:gd name="T67" fmla="*/ 0 h 215"/>
                <a:gd name="T68" fmla="*/ 1 w 176"/>
                <a:gd name="T69" fmla="*/ 0 h 215"/>
                <a:gd name="T70" fmla="*/ 1 w 176"/>
                <a:gd name="T71" fmla="*/ 0 h 215"/>
                <a:gd name="T72" fmla="*/ 1 w 176"/>
                <a:gd name="T73" fmla="*/ 0 h 215"/>
                <a:gd name="T74" fmla="*/ 1 w 176"/>
                <a:gd name="T75" fmla="*/ 0 h 215"/>
                <a:gd name="T76" fmla="*/ 1 w 176"/>
                <a:gd name="T77" fmla="*/ 0 h 215"/>
                <a:gd name="T78" fmla="*/ 1 w 176"/>
                <a:gd name="T79" fmla="*/ 0 h 215"/>
                <a:gd name="T80" fmla="*/ 1 w 176"/>
                <a:gd name="T81" fmla="*/ 0 h 215"/>
                <a:gd name="T82" fmla="*/ 1 w 176"/>
                <a:gd name="T83" fmla="*/ 0 h 215"/>
                <a:gd name="T84" fmla="*/ 1 w 176"/>
                <a:gd name="T85" fmla="*/ 0 h 215"/>
                <a:gd name="T86" fmla="*/ 1 w 176"/>
                <a:gd name="T87" fmla="*/ 0 h 215"/>
                <a:gd name="T88" fmla="*/ 1 w 176"/>
                <a:gd name="T89" fmla="*/ 0 h 215"/>
                <a:gd name="T90" fmla="*/ 1 w 176"/>
                <a:gd name="T91" fmla="*/ 0 h 215"/>
                <a:gd name="T92" fmla="*/ 1 w 176"/>
                <a:gd name="T93" fmla="*/ 0 h 215"/>
                <a:gd name="T94" fmla="*/ 1 w 176"/>
                <a:gd name="T95" fmla="*/ 0 h 215"/>
                <a:gd name="T96" fmla="*/ 1 w 176"/>
                <a:gd name="T97" fmla="*/ 0 h 215"/>
                <a:gd name="T98" fmla="*/ 1 w 176"/>
                <a:gd name="T99" fmla="*/ 0 h 215"/>
                <a:gd name="T100" fmla="*/ 1 w 176"/>
                <a:gd name="T101" fmla="*/ 0 h 215"/>
                <a:gd name="T102" fmla="*/ 1 w 176"/>
                <a:gd name="T103" fmla="*/ 0 h 215"/>
                <a:gd name="T104" fmla="*/ 1 w 176"/>
                <a:gd name="T105" fmla="*/ 0 h 215"/>
                <a:gd name="T106" fmla="*/ 1 w 176"/>
                <a:gd name="T107" fmla="*/ 0 h 215"/>
                <a:gd name="T108" fmla="*/ 1 w 176"/>
                <a:gd name="T109" fmla="*/ 0 h 215"/>
                <a:gd name="T110" fmla="*/ 1 w 176"/>
                <a:gd name="T111" fmla="*/ 0 h 215"/>
                <a:gd name="T112" fmla="*/ 1 w 176"/>
                <a:gd name="T113" fmla="*/ 0 h 215"/>
                <a:gd name="T114" fmla="*/ 1 w 176"/>
                <a:gd name="T115" fmla="*/ 0 h 215"/>
                <a:gd name="T116" fmla="*/ 1 w 176"/>
                <a:gd name="T117" fmla="*/ 0 h 215"/>
                <a:gd name="T118" fmla="*/ 1 w 176"/>
                <a:gd name="T119" fmla="*/ 0 h 215"/>
                <a:gd name="T120" fmla="*/ 1 w 176"/>
                <a:gd name="T121" fmla="*/ 0 h 215"/>
                <a:gd name="T122" fmla="*/ 1 w 176"/>
                <a:gd name="T123" fmla="*/ 0 h 215"/>
                <a:gd name="T124" fmla="*/ 1 w 176"/>
                <a:gd name="T125" fmla="*/ 0 h 2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6"/>
                <a:gd name="T190" fmla="*/ 0 h 215"/>
                <a:gd name="T191" fmla="*/ 176 w 176"/>
                <a:gd name="T192" fmla="*/ 215 h 2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6" h="215">
                  <a:moveTo>
                    <a:pt x="155" y="184"/>
                  </a:moveTo>
                  <a:lnTo>
                    <a:pt x="155" y="184"/>
                  </a:lnTo>
                  <a:lnTo>
                    <a:pt x="154" y="189"/>
                  </a:lnTo>
                  <a:lnTo>
                    <a:pt x="152" y="192"/>
                  </a:lnTo>
                  <a:lnTo>
                    <a:pt x="151" y="196"/>
                  </a:lnTo>
                  <a:lnTo>
                    <a:pt x="146" y="196"/>
                  </a:lnTo>
                  <a:lnTo>
                    <a:pt x="136" y="196"/>
                  </a:lnTo>
                  <a:lnTo>
                    <a:pt x="127" y="196"/>
                  </a:lnTo>
                  <a:lnTo>
                    <a:pt x="122" y="196"/>
                  </a:lnTo>
                  <a:lnTo>
                    <a:pt x="120" y="192"/>
                  </a:lnTo>
                  <a:lnTo>
                    <a:pt x="119" y="189"/>
                  </a:lnTo>
                  <a:lnTo>
                    <a:pt x="117" y="184"/>
                  </a:lnTo>
                  <a:lnTo>
                    <a:pt x="117" y="142"/>
                  </a:lnTo>
                  <a:lnTo>
                    <a:pt x="166" y="142"/>
                  </a:lnTo>
                  <a:lnTo>
                    <a:pt x="166" y="126"/>
                  </a:lnTo>
                  <a:lnTo>
                    <a:pt x="117" y="126"/>
                  </a:lnTo>
                  <a:lnTo>
                    <a:pt x="117" y="86"/>
                  </a:lnTo>
                  <a:lnTo>
                    <a:pt x="139" y="86"/>
                  </a:lnTo>
                  <a:lnTo>
                    <a:pt x="139" y="75"/>
                  </a:lnTo>
                  <a:lnTo>
                    <a:pt x="166" y="95"/>
                  </a:lnTo>
                  <a:lnTo>
                    <a:pt x="176" y="78"/>
                  </a:lnTo>
                  <a:lnTo>
                    <a:pt x="159" y="68"/>
                  </a:lnTo>
                  <a:lnTo>
                    <a:pt x="144" y="56"/>
                  </a:lnTo>
                  <a:lnTo>
                    <a:pt x="165" y="34"/>
                  </a:lnTo>
                  <a:lnTo>
                    <a:pt x="152" y="22"/>
                  </a:lnTo>
                  <a:lnTo>
                    <a:pt x="132" y="45"/>
                  </a:lnTo>
                  <a:lnTo>
                    <a:pt x="119" y="34"/>
                  </a:lnTo>
                  <a:lnTo>
                    <a:pt x="139" y="11"/>
                  </a:lnTo>
                  <a:lnTo>
                    <a:pt x="127" y="0"/>
                  </a:lnTo>
                  <a:lnTo>
                    <a:pt x="108" y="22"/>
                  </a:lnTo>
                  <a:lnTo>
                    <a:pt x="98" y="11"/>
                  </a:lnTo>
                  <a:lnTo>
                    <a:pt x="95" y="7"/>
                  </a:lnTo>
                  <a:lnTo>
                    <a:pt x="90" y="3"/>
                  </a:lnTo>
                  <a:lnTo>
                    <a:pt x="85" y="3"/>
                  </a:lnTo>
                  <a:lnTo>
                    <a:pt x="79" y="2"/>
                  </a:lnTo>
                  <a:lnTo>
                    <a:pt x="32" y="2"/>
                  </a:lnTo>
                  <a:lnTo>
                    <a:pt x="32" y="18"/>
                  </a:lnTo>
                  <a:lnTo>
                    <a:pt x="70" y="18"/>
                  </a:lnTo>
                  <a:lnTo>
                    <a:pt x="57" y="32"/>
                  </a:lnTo>
                  <a:lnTo>
                    <a:pt x="43" y="46"/>
                  </a:lnTo>
                  <a:lnTo>
                    <a:pt x="24" y="22"/>
                  </a:lnTo>
                  <a:lnTo>
                    <a:pt x="11" y="34"/>
                  </a:lnTo>
                  <a:lnTo>
                    <a:pt x="30" y="57"/>
                  </a:lnTo>
                  <a:lnTo>
                    <a:pt x="14" y="68"/>
                  </a:lnTo>
                  <a:lnTo>
                    <a:pt x="0" y="78"/>
                  </a:lnTo>
                  <a:lnTo>
                    <a:pt x="8" y="95"/>
                  </a:lnTo>
                  <a:lnTo>
                    <a:pt x="35" y="75"/>
                  </a:lnTo>
                  <a:lnTo>
                    <a:pt x="35" y="86"/>
                  </a:lnTo>
                  <a:lnTo>
                    <a:pt x="54" y="86"/>
                  </a:lnTo>
                  <a:lnTo>
                    <a:pt x="54" y="95"/>
                  </a:lnTo>
                  <a:lnTo>
                    <a:pt x="52" y="126"/>
                  </a:lnTo>
                  <a:lnTo>
                    <a:pt x="8" y="126"/>
                  </a:lnTo>
                  <a:lnTo>
                    <a:pt x="8" y="142"/>
                  </a:lnTo>
                  <a:lnTo>
                    <a:pt x="49" y="142"/>
                  </a:lnTo>
                  <a:lnTo>
                    <a:pt x="43" y="159"/>
                  </a:lnTo>
                  <a:lnTo>
                    <a:pt x="39" y="167"/>
                  </a:lnTo>
                  <a:lnTo>
                    <a:pt x="35" y="175"/>
                  </a:lnTo>
                  <a:lnTo>
                    <a:pt x="22" y="188"/>
                  </a:lnTo>
                  <a:lnTo>
                    <a:pt x="6" y="199"/>
                  </a:lnTo>
                  <a:lnTo>
                    <a:pt x="16" y="215"/>
                  </a:lnTo>
                  <a:lnTo>
                    <a:pt x="25" y="208"/>
                  </a:lnTo>
                  <a:lnTo>
                    <a:pt x="35" y="200"/>
                  </a:lnTo>
                  <a:lnTo>
                    <a:pt x="43" y="192"/>
                  </a:lnTo>
                  <a:lnTo>
                    <a:pt x="51" y="184"/>
                  </a:lnTo>
                  <a:lnTo>
                    <a:pt x="57" y="175"/>
                  </a:lnTo>
                  <a:lnTo>
                    <a:pt x="62" y="164"/>
                  </a:lnTo>
                  <a:lnTo>
                    <a:pt x="65" y="154"/>
                  </a:lnTo>
                  <a:lnTo>
                    <a:pt x="68" y="142"/>
                  </a:lnTo>
                  <a:lnTo>
                    <a:pt x="100" y="142"/>
                  </a:lnTo>
                  <a:lnTo>
                    <a:pt x="100" y="191"/>
                  </a:lnTo>
                  <a:lnTo>
                    <a:pt x="100" y="200"/>
                  </a:lnTo>
                  <a:lnTo>
                    <a:pt x="105" y="207"/>
                  </a:lnTo>
                  <a:lnTo>
                    <a:pt x="108" y="210"/>
                  </a:lnTo>
                  <a:lnTo>
                    <a:pt x="111" y="211"/>
                  </a:lnTo>
                  <a:lnTo>
                    <a:pt x="122" y="213"/>
                  </a:lnTo>
                  <a:lnTo>
                    <a:pt x="136" y="213"/>
                  </a:lnTo>
                  <a:lnTo>
                    <a:pt x="149" y="213"/>
                  </a:lnTo>
                  <a:lnTo>
                    <a:pt x="160" y="211"/>
                  </a:lnTo>
                  <a:lnTo>
                    <a:pt x="163" y="210"/>
                  </a:lnTo>
                  <a:lnTo>
                    <a:pt x="166" y="207"/>
                  </a:lnTo>
                  <a:lnTo>
                    <a:pt x="171" y="200"/>
                  </a:lnTo>
                  <a:lnTo>
                    <a:pt x="171" y="191"/>
                  </a:lnTo>
                  <a:lnTo>
                    <a:pt x="171" y="165"/>
                  </a:lnTo>
                  <a:lnTo>
                    <a:pt x="155" y="165"/>
                  </a:lnTo>
                  <a:lnTo>
                    <a:pt x="155" y="184"/>
                  </a:lnTo>
                  <a:close/>
                  <a:moveTo>
                    <a:pt x="87" y="24"/>
                  </a:moveTo>
                  <a:lnTo>
                    <a:pt x="87" y="24"/>
                  </a:lnTo>
                  <a:lnTo>
                    <a:pt x="97" y="35"/>
                  </a:lnTo>
                  <a:lnTo>
                    <a:pt x="108" y="48"/>
                  </a:lnTo>
                  <a:lnTo>
                    <a:pt x="133" y="70"/>
                  </a:lnTo>
                  <a:lnTo>
                    <a:pt x="41" y="70"/>
                  </a:lnTo>
                  <a:lnTo>
                    <a:pt x="66" y="48"/>
                  </a:lnTo>
                  <a:lnTo>
                    <a:pt x="87" y="24"/>
                  </a:lnTo>
                  <a:close/>
                  <a:moveTo>
                    <a:pt x="71" y="126"/>
                  </a:moveTo>
                  <a:lnTo>
                    <a:pt x="71" y="126"/>
                  </a:lnTo>
                  <a:lnTo>
                    <a:pt x="73" y="97"/>
                  </a:lnTo>
                  <a:lnTo>
                    <a:pt x="73" y="86"/>
                  </a:lnTo>
                  <a:lnTo>
                    <a:pt x="100" y="86"/>
                  </a:lnTo>
                  <a:lnTo>
                    <a:pt x="100" y="126"/>
                  </a:lnTo>
                  <a:lnTo>
                    <a:pt x="71" y="1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7" name="Freeform 299"/>
            <p:cNvSpPr>
              <a:spLocks noChangeAspect="1" noEditPoints="1"/>
            </p:cNvSpPr>
            <p:nvPr/>
          </p:nvSpPr>
          <p:spPr bwMode="auto">
            <a:xfrm>
              <a:off x="4814" y="705"/>
              <a:ext cx="33" cy="33"/>
            </a:xfrm>
            <a:custGeom>
              <a:avLst/>
              <a:gdLst>
                <a:gd name="T0" fmla="*/ 1 w 65"/>
                <a:gd name="T1" fmla="*/ 1 h 66"/>
                <a:gd name="T2" fmla="*/ 1 w 65"/>
                <a:gd name="T3" fmla="*/ 1 h 66"/>
                <a:gd name="T4" fmla="*/ 1 w 65"/>
                <a:gd name="T5" fmla="*/ 1 h 66"/>
                <a:gd name="T6" fmla="*/ 1 w 65"/>
                <a:gd name="T7" fmla="*/ 1 h 66"/>
                <a:gd name="T8" fmla="*/ 1 w 65"/>
                <a:gd name="T9" fmla="*/ 1 h 66"/>
                <a:gd name="T10" fmla="*/ 1 w 65"/>
                <a:gd name="T11" fmla="*/ 1 h 66"/>
                <a:gd name="T12" fmla="*/ 1 w 65"/>
                <a:gd name="T13" fmla="*/ 1 h 66"/>
                <a:gd name="T14" fmla="*/ 1 w 65"/>
                <a:gd name="T15" fmla="*/ 1 h 66"/>
                <a:gd name="T16" fmla="*/ 1 w 65"/>
                <a:gd name="T17" fmla="*/ 1 h 66"/>
                <a:gd name="T18" fmla="*/ 1 w 65"/>
                <a:gd name="T19" fmla="*/ 1 h 66"/>
                <a:gd name="T20" fmla="*/ 1 w 65"/>
                <a:gd name="T21" fmla="*/ 1 h 66"/>
                <a:gd name="T22" fmla="*/ 1 w 65"/>
                <a:gd name="T23" fmla="*/ 1 h 66"/>
                <a:gd name="T24" fmla="*/ 1 w 65"/>
                <a:gd name="T25" fmla="*/ 1 h 66"/>
                <a:gd name="T26" fmla="*/ 1 w 65"/>
                <a:gd name="T27" fmla="*/ 1 h 66"/>
                <a:gd name="T28" fmla="*/ 1 w 65"/>
                <a:gd name="T29" fmla="*/ 1 h 66"/>
                <a:gd name="T30" fmla="*/ 1 w 65"/>
                <a:gd name="T31" fmla="*/ 1 h 66"/>
                <a:gd name="T32" fmla="*/ 1 w 65"/>
                <a:gd name="T33" fmla="*/ 1 h 66"/>
                <a:gd name="T34" fmla="*/ 1 w 65"/>
                <a:gd name="T35" fmla="*/ 1 h 66"/>
                <a:gd name="T36" fmla="*/ 1 w 65"/>
                <a:gd name="T37" fmla="*/ 1 h 66"/>
                <a:gd name="T38" fmla="*/ 1 w 65"/>
                <a:gd name="T39" fmla="*/ 1 h 66"/>
                <a:gd name="T40" fmla="*/ 1 w 65"/>
                <a:gd name="T41" fmla="*/ 1 h 66"/>
                <a:gd name="T42" fmla="*/ 1 w 65"/>
                <a:gd name="T43" fmla="*/ 1 h 66"/>
                <a:gd name="T44" fmla="*/ 1 w 65"/>
                <a:gd name="T45" fmla="*/ 1 h 66"/>
                <a:gd name="T46" fmla="*/ 1 w 65"/>
                <a:gd name="T47" fmla="*/ 1 h 66"/>
                <a:gd name="T48" fmla="*/ 0 w 65"/>
                <a:gd name="T49" fmla="*/ 1 h 66"/>
                <a:gd name="T50" fmla="*/ 0 w 65"/>
                <a:gd name="T51" fmla="*/ 1 h 66"/>
                <a:gd name="T52" fmla="*/ 0 w 65"/>
                <a:gd name="T53" fmla="*/ 1 h 66"/>
                <a:gd name="T54" fmla="*/ 0 w 65"/>
                <a:gd name="T55" fmla="*/ 1 h 66"/>
                <a:gd name="T56" fmla="*/ 1 w 65"/>
                <a:gd name="T57" fmla="*/ 1 h 66"/>
                <a:gd name="T58" fmla="*/ 1 w 65"/>
                <a:gd name="T59" fmla="*/ 1 h 66"/>
                <a:gd name="T60" fmla="*/ 1 w 65"/>
                <a:gd name="T61" fmla="*/ 1 h 66"/>
                <a:gd name="T62" fmla="*/ 1 w 65"/>
                <a:gd name="T63" fmla="*/ 1 h 66"/>
                <a:gd name="T64" fmla="*/ 1 w 65"/>
                <a:gd name="T65" fmla="*/ 1 h 66"/>
                <a:gd name="T66" fmla="*/ 1 w 65"/>
                <a:gd name="T67" fmla="*/ 0 h 66"/>
                <a:gd name="T68" fmla="*/ 1 w 65"/>
                <a:gd name="T69" fmla="*/ 0 h 66"/>
                <a:gd name="T70" fmla="*/ 1 w 65"/>
                <a:gd name="T71" fmla="*/ 0 h 66"/>
                <a:gd name="T72" fmla="*/ 1 w 65"/>
                <a:gd name="T73" fmla="*/ 0 h 66"/>
                <a:gd name="T74" fmla="*/ 1 w 65"/>
                <a:gd name="T75" fmla="*/ 1 h 66"/>
                <a:gd name="T76" fmla="*/ 1 w 65"/>
                <a:gd name="T77" fmla="*/ 1 h 66"/>
                <a:gd name="T78" fmla="*/ 1 w 65"/>
                <a:gd name="T79" fmla="*/ 1 h 66"/>
                <a:gd name="T80" fmla="*/ 1 w 65"/>
                <a:gd name="T81" fmla="*/ 1 h 66"/>
                <a:gd name="T82" fmla="*/ 1 w 65"/>
                <a:gd name="T83" fmla="*/ 1 h 66"/>
                <a:gd name="T84" fmla="*/ 1 w 65"/>
                <a:gd name="T85" fmla="*/ 1 h 66"/>
                <a:gd name="T86" fmla="*/ 1 w 65"/>
                <a:gd name="T87" fmla="*/ 1 h 66"/>
                <a:gd name="T88" fmla="*/ 1 w 65"/>
                <a:gd name="T89" fmla="*/ 1 h 66"/>
                <a:gd name="T90" fmla="*/ 1 w 65"/>
                <a:gd name="T91" fmla="*/ 1 h 66"/>
                <a:gd name="T92" fmla="*/ 1 w 65"/>
                <a:gd name="T93" fmla="*/ 1 h 66"/>
                <a:gd name="T94" fmla="*/ 1 w 65"/>
                <a:gd name="T95" fmla="*/ 1 h 66"/>
                <a:gd name="T96" fmla="*/ 1 w 65"/>
                <a:gd name="T97" fmla="*/ 1 h 66"/>
                <a:gd name="T98" fmla="*/ 1 w 65"/>
                <a:gd name="T99" fmla="*/ 1 h 66"/>
                <a:gd name="T100" fmla="*/ 1 w 65"/>
                <a:gd name="T101" fmla="*/ 1 h 66"/>
                <a:gd name="T102" fmla="*/ 1 w 65"/>
                <a:gd name="T103" fmla="*/ 1 h 66"/>
                <a:gd name="T104" fmla="*/ 1 w 65"/>
                <a:gd name="T105" fmla="*/ 1 h 66"/>
                <a:gd name="T106" fmla="*/ 1 w 65"/>
                <a:gd name="T107" fmla="*/ 1 h 66"/>
                <a:gd name="T108" fmla="*/ 1 w 65"/>
                <a:gd name="T109" fmla="*/ 1 h 66"/>
                <a:gd name="T110" fmla="*/ 1 w 65"/>
                <a:gd name="T111" fmla="*/ 1 h 66"/>
                <a:gd name="T112" fmla="*/ 1 w 65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5"/>
                <a:gd name="T172" fmla="*/ 0 h 66"/>
                <a:gd name="T173" fmla="*/ 65 w 65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5" h="66">
                  <a:moveTo>
                    <a:pt x="65" y="39"/>
                  </a:moveTo>
                  <a:lnTo>
                    <a:pt x="19" y="39"/>
                  </a:lnTo>
                  <a:lnTo>
                    <a:pt x="21" y="44"/>
                  </a:lnTo>
                  <a:lnTo>
                    <a:pt x="24" y="47"/>
                  </a:lnTo>
                  <a:lnTo>
                    <a:pt x="29" y="50"/>
                  </a:lnTo>
                  <a:lnTo>
                    <a:pt x="35" y="52"/>
                  </a:lnTo>
                  <a:lnTo>
                    <a:pt x="40" y="50"/>
                  </a:lnTo>
                  <a:lnTo>
                    <a:pt x="43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6" y="60"/>
                  </a:lnTo>
                  <a:lnTo>
                    <a:pt x="49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7" y="66"/>
                  </a:lnTo>
                  <a:lnTo>
                    <a:pt x="21" y="65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5" y="52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8" y="1"/>
                  </a:lnTo>
                  <a:lnTo>
                    <a:pt x="53" y="6"/>
                  </a:lnTo>
                  <a:lnTo>
                    <a:pt x="57" y="11"/>
                  </a:lnTo>
                  <a:lnTo>
                    <a:pt x="62" y="15"/>
                  </a:lnTo>
                  <a:lnTo>
                    <a:pt x="64" y="23"/>
                  </a:lnTo>
                  <a:lnTo>
                    <a:pt x="65" y="30"/>
                  </a:lnTo>
                  <a:lnTo>
                    <a:pt x="65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8" y="14"/>
                  </a:lnTo>
                  <a:lnTo>
                    <a:pt x="34" y="14"/>
                  </a:lnTo>
                  <a:lnTo>
                    <a:pt x="27" y="14"/>
                  </a:lnTo>
                  <a:lnTo>
                    <a:pt x="24" y="17"/>
                  </a:lnTo>
                  <a:lnTo>
                    <a:pt x="21" y="20"/>
                  </a:lnTo>
                  <a:lnTo>
                    <a:pt x="19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8" name="Freeform 300"/>
            <p:cNvSpPr>
              <a:spLocks noChangeAspect="1"/>
            </p:cNvSpPr>
            <p:nvPr/>
          </p:nvSpPr>
          <p:spPr bwMode="auto">
            <a:xfrm>
              <a:off x="4782" y="705"/>
              <a:ext cx="22" cy="30"/>
            </a:xfrm>
            <a:custGeom>
              <a:avLst/>
              <a:gdLst>
                <a:gd name="T0" fmla="*/ 0 w 46"/>
                <a:gd name="T1" fmla="*/ 0 h 65"/>
                <a:gd name="T2" fmla="*/ 0 w 46"/>
                <a:gd name="T3" fmla="*/ 0 h 65"/>
                <a:gd name="T4" fmla="*/ 0 w 46"/>
                <a:gd name="T5" fmla="*/ 0 h 65"/>
                <a:gd name="T6" fmla="*/ 0 w 46"/>
                <a:gd name="T7" fmla="*/ 0 h 65"/>
                <a:gd name="T8" fmla="*/ 0 w 46"/>
                <a:gd name="T9" fmla="*/ 0 h 65"/>
                <a:gd name="T10" fmla="*/ 0 w 46"/>
                <a:gd name="T11" fmla="*/ 0 h 65"/>
                <a:gd name="T12" fmla="*/ 0 w 46"/>
                <a:gd name="T13" fmla="*/ 0 h 65"/>
                <a:gd name="T14" fmla="*/ 0 w 46"/>
                <a:gd name="T15" fmla="*/ 0 h 65"/>
                <a:gd name="T16" fmla="*/ 0 w 46"/>
                <a:gd name="T17" fmla="*/ 0 h 65"/>
                <a:gd name="T18" fmla="*/ 0 w 46"/>
                <a:gd name="T19" fmla="*/ 0 h 65"/>
                <a:gd name="T20" fmla="*/ 0 w 46"/>
                <a:gd name="T21" fmla="*/ 0 h 65"/>
                <a:gd name="T22" fmla="*/ 0 w 46"/>
                <a:gd name="T23" fmla="*/ 0 h 65"/>
                <a:gd name="T24" fmla="*/ 0 w 46"/>
                <a:gd name="T25" fmla="*/ 0 h 65"/>
                <a:gd name="T26" fmla="*/ 0 w 46"/>
                <a:gd name="T27" fmla="*/ 0 h 65"/>
                <a:gd name="T28" fmla="*/ 0 w 46"/>
                <a:gd name="T29" fmla="*/ 0 h 65"/>
                <a:gd name="T30" fmla="*/ 0 w 46"/>
                <a:gd name="T31" fmla="*/ 0 h 65"/>
                <a:gd name="T32" fmla="*/ 0 w 46"/>
                <a:gd name="T33" fmla="*/ 0 h 65"/>
                <a:gd name="T34" fmla="*/ 0 w 46"/>
                <a:gd name="T35" fmla="*/ 0 h 65"/>
                <a:gd name="T36" fmla="*/ 0 w 46"/>
                <a:gd name="T37" fmla="*/ 0 h 65"/>
                <a:gd name="T38" fmla="*/ 0 w 46"/>
                <a:gd name="T39" fmla="*/ 0 h 65"/>
                <a:gd name="T40" fmla="*/ 0 w 46"/>
                <a:gd name="T41" fmla="*/ 0 h 65"/>
                <a:gd name="T42" fmla="*/ 0 w 46"/>
                <a:gd name="T43" fmla="*/ 0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65"/>
                <a:gd name="T68" fmla="*/ 46 w 46"/>
                <a:gd name="T69" fmla="*/ 65 h 6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65">
                  <a:moveTo>
                    <a:pt x="0" y="1"/>
                  </a:moveTo>
                  <a:lnTo>
                    <a:pt x="20" y="1"/>
                  </a:lnTo>
                  <a:lnTo>
                    <a:pt x="20" y="11"/>
                  </a:lnTo>
                  <a:lnTo>
                    <a:pt x="24" y="6"/>
                  </a:lnTo>
                  <a:lnTo>
                    <a:pt x="28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46" y="19"/>
                  </a:lnTo>
                  <a:lnTo>
                    <a:pt x="36" y="17"/>
                  </a:lnTo>
                  <a:lnTo>
                    <a:pt x="30" y="17"/>
                  </a:lnTo>
                  <a:lnTo>
                    <a:pt x="25" y="20"/>
                  </a:lnTo>
                  <a:lnTo>
                    <a:pt x="22" y="27"/>
                  </a:lnTo>
                  <a:lnTo>
                    <a:pt x="20" y="36"/>
                  </a:lnTo>
                  <a:lnTo>
                    <a:pt x="20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9" name="Freeform 301"/>
            <p:cNvSpPr>
              <a:spLocks noChangeAspect="1"/>
            </p:cNvSpPr>
            <p:nvPr/>
          </p:nvSpPr>
          <p:spPr bwMode="auto">
            <a:xfrm>
              <a:off x="5498" y="727"/>
              <a:ext cx="11" cy="12"/>
            </a:xfrm>
            <a:custGeom>
              <a:avLst/>
              <a:gdLst>
                <a:gd name="T0" fmla="*/ 0 w 24"/>
                <a:gd name="T1" fmla="*/ 0 h 24"/>
                <a:gd name="T2" fmla="*/ 0 w 24"/>
                <a:gd name="T3" fmla="*/ 0 h 24"/>
                <a:gd name="T4" fmla="*/ 0 w 24"/>
                <a:gd name="T5" fmla="*/ 1 h 24"/>
                <a:gd name="T6" fmla="*/ 0 w 24"/>
                <a:gd name="T7" fmla="*/ 1 h 24"/>
                <a:gd name="T8" fmla="*/ 0 w 24"/>
                <a:gd name="T9" fmla="*/ 1 h 24"/>
                <a:gd name="T10" fmla="*/ 0 w 24"/>
                <a:gd name="T11" fmla="*/ 1 h 24"/>
                <a:gd name="T12" fmla="*/ 0 w 24"/>
                <a:gd name="T13" fmla="*/ 1 h 24"/>
                <a:gd name="T14" fmla="*/ 0 w 24"/>
                <a:gd name="T15" fmla="*/ 1 h 24"/>
                <a:gd name="T16" fmla="*/ 0 w 24"/>
                <a:gd name="T17" fmla="*/ 1 h 24"/>
                <a:gd name="T18" fmla="*/ 0 w 24"/>
                <a:gd name="T19" fmla="*/ 1 h 24"/>
                <a:gd name="T20" fmla="*/ 0 w 24"/>
                <a:gd name="T21" fmla="*/ 1 h 24"/>
                <a:gd name="T22" fmla="*/ 0 w 24"/>
                <a:gd name="T23" fmla="*/ 1 h 24"/>
                <a:gd name="T24" fmla="*/ 0 w 24"/>
                <a:gd name="T25" fmla="*/ 1 h 24"/>
                <a:gd name="T26" fmla="*/ 0 w 24"/>
                <a:gd name="T27" fmla="*/ 1 h 24"/>
                <a:gd name="T28" fmla="*/ 0 w 24"/>
                <a:gd name="T29" fmla="*/ 1 h 24"/>
                <a:gd name="T30" fmla="*/ 0 w 24"/>
                <a:gd name="T31" fmla="*/ 1 h 24"/>
                <a:gd name="T32" fmla="*/ 0 w 24"/>
                <a:gd name="T33" fmla="*/ 1 h 24"/>
                <a:gd name="T34" fmla="*/ 0 w 24"/>
                <a:gd name="T35" fmla="*/ 1 h 24"/>
                <a:gd name="T36" fmla="*/ 0 w 24"/>
                <a:gd name="T37" fmla="*/ 1 h 24"/>
                <a:gd name="T38" fmla="*/ 0 w 24"/>
                <a:gd name="T39" fmla="*/ 1 h 24"/>
                <a:gd name="T40" fmla="*/ 0 w 24"/>
                <a:gd name="T41" fmla="*/ 0 h 24"/>
                <a:gd name="T42" fmla="*/ 0 w 24"/>
                <a:gd name="T43" fmla="*/ 0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4"/>
                <a:gd name="T67" fmla="*/ 0 h 24"/>
                <a:gd name="T68" fmla="*/ 24 w 24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16" y="2"/>
                  </a:lnTo>
                  <a:lnTo>
                    <a:pt x="21" y="3"/>
                  </a:lnTo>
                  <a:lnTo>
                    <a:pt x="22" y="8"/>
                  </a:lnTo>
                  <a:lnTo>
                    <a:pt x="24" y="11"/>
                  </a:lnTo>
                  <a:lnTo>
                    <a:pt x="22" y="16"/>
                  </a:lnTo>
                  <a:lnTo>
                    <a:pt x="21" y="19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8" y="22"/>
                  </a:lnTo>
                  <a:lnTo>
                    <a:pt x="3" y="21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8"/>
                  </a:lnTo>
                  <a:lnTo>
                    <a:pt x="3" y="3"/>
                  </a:lnTo>
                  <a:lnTo>
                    <a:pt x="8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0" name="Freeform 302"/>
            <p:cNvSpPr>
              <a:spLocks noChangeAspect="1"/>
            </p:cNvSpPr>
            <p:nvPr/>
          </p:nvSpPr>
          <p:spPr bwMode="auto">
            <a:xfrm>
              <a:off x="5417" y="705"/>
              <a:ext cx="23" cy="30"/>
            </a:xfrm>
            <a:custGeom>
              <a:avLst/>
              <a:gdLst>
                <a:gd name="T0" fmla="*/ 0 w 46"/>
                <a:gd name="T1" fmla="*/ 0 h 65"/>
                <a:gd name="T2" fmla="*/ 1 w 46"/>
                <a:gd name="T3" fmla="*/ 0 h 65"/>
                <a:gd name="T4" fmla="*/ 1 w 46"/>
                <a:gd name="T5" fmla="*/ 0 h 65"/>
                <a:gd name="T6" fmla="*/ 1 w 46"/>
                <a:gd name="T7" fmla="*/ 0 h 65"/>
                <a:gd name="T8" fmla="*/ 1 w 46"/>
                <a:gd name="T9" fmla="*/ 0 h 65"/>
                <a:gd name="T10" fmla="*/ 1 w 46"/>
                <a:gd name="T11" fmla="*/ 0 h 65"/>
                <a:gd name="T12" fmla="*/ 1 w 46"/>
                <a:gd name="T13" fmla="*/ 0 h 65"/>
                <a:gd name="T14" fmla="*/ 1 w 46"/>
                <a:gd name="T15" fmla="*/ 0 h 65"/>
                <a:gd name="T16" fmla="*/ 1 w 46"/>
                <a:gd name="T17" fmla="*/ 0 h 65"/>
                <a:gd name="T18" fmla="*/ 1 w 46"/>
                <a:gd name="T19" fmla="*/ 0 h 65"/>
                <a:gd name="T20" fmla="*/ 1 w 46"/>
                <a:gd name="T21" fmla="*/ 0 h 65"/>
                <a:gd name="T22" fmla="*/ 1 w 46"/>
                <a:gd name="T23" fmla="*/ 0 h 65"/>
                <a:gd name="T24" fmla="*/ 1 w 46"/>
                <a:gd name="T25" fmla="*/ 0 h 65"/>
                <a:gd name="T26" fmla="*/ 1 w 46"/>
                <a:gd name="T27" fmla="*/ 0 h 65"/>
                <a:gd name="T28" fmla="*/ 1 w 46"/>
                <a:gd name="T29" fmla="*/ 0 h 65"/>
                <a:gd name="T30" fmla="*/ 1 w 46"/>
                <a:gd name="T31" fmla="*/ 0 h 65"/>
                <a:gd name="T32" fmla="*/ 1 w 46"/>
                <a:gd name="T33" fmla="*/ 0 h 65"/>
                <a:gd name="T34" fmla="*/ 1 w 46"/>
                <a:gd name="T35" fmla="*/ 0 h 65"/>
                <a:gd name="T36" fmla="*/ 1 w 46"/>
                <a:gd name="T37" fmla="*/ 0 h 65"/>
                <a:gd name="T38" fmla="*/ 1 w 46"/>
                <a:gd name="T39" fmla="*/ 0 h 65"/>
                <a:gd name="T40" fmla="*/ 0 w 46"/>
                <a:gd name="T41" fmla="*/ 0 h 65"/>
                <a:gd name="T42" fmla="*/ 0 w 46"/>
                <a:gd name="T43" fmla="*/ 0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65"/>
                <a:gd name="T68" fmla="*/ 46 w 46"/>
                <a:gd name="T69" fmla="*/ 65 h 6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65">
                  <a:moveTo>
                    <a:pt x="0" y="1"/>
                  </a:moveTo>
                  <a:lnTo>
                    <a:pt x="21" y="1"/>
                  </a:lnTo>
                  <a:lnTo>
                    <a:pt x="21" y="11"/>
                  </a:lnTo>
                  <a:lnTo>
                    <a:pt x="24" y="6"/>
                  </a:lnTo>
                  <a:lnTo>
                    <a:pt x="29" y="3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6" y="19"/>
                  </a:lnTo>
                  <a:lnTo>
                    <a:pt x="38" y="17"/>
                  </a:lnTo>
                  <a:lnTo>
                    <a:pt x="32" y="17"/>
                  </a:lnTo>
                  <a:lnTo>
                    <a:pt x="26" y="20"/>
                  </a:lnTo>
                  <a:lnTo>
                    <a:pt x="22" y="27"/>
                  </a:lnTo>
                  <a:lnTo>
                    <a:pt x="21" y="36"/>
                  </a:lnTo>
                  <a:lnTo>
                    <a:pt x="21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1" name="Freeform 303"/>
            <p:cNvSpPr>
              <a:spLocks noChangeAspect="1" noEditPoints="1"/>
            </p:cNvSpPr>
            <p:nvPr/>
          </p:nvSpPr>
          <p:spPr bwMode="auto">
            <a:xfrm>
              <a:off x="5450" y="705"/>
              <a:ext cx="33" cy="33"/>
            </a:xfrm>
            <a:custGeom>
              <a:avLst/>
              <a:gdLst>
                <a:gd name="T0" fmla="*/ 1 w 66"/>
                <a:gd name="T1" fmla="*/ 1 h 66"/>
                <a:gd name="T2" fmla="*/ 1 w 66"/>
                <a:gd name="T3" fmla="*/ 1 h 66"/>
                <a:gd name="T4" fmla="*/ 1 w 66"/>
                <a:gd name="T5" fmla="*/ 1 h 66"/>
                <a:gd name="T6" fmla="*/ 1 w 66"/>
                <a:gd name="T7" fmla="*/ 1 h 66"/>
                <a:gd name="T8" fmla="*/ 1 w 66"/>
                <a:gd name="T9" fmla="*/ 1 h 66"/>
                <a:gd name="T10" fmla="*/ 1 w 66"/>
                <a:gd name="T11" fmla="*/ 1 h 66"/>
                <a:gd name="T12" fmla="*/ 1 w 66"/>
                <a:gd name="T13" fmla="*/ 1 h 66"/>
                <a:gd name="T14" fmla="*/ 1 w 66"/>
                <a:gd name="T15" fmla="*/ 1 h 66"/>
                <a:gd name="T16" fmla="*/ 1 w 66"/>
                <a:gd name="T17" fmla="*/ 1 h 66"/>
                <a:gd name="T18" fmla="*/ 1 w 66"/>
                <a:gd name="T19" fmla="*/ 1 h 66"/>
                <a:gd name="T20" fmla="*/ 1 w 66"/>
                <a:gd name="T21" fmla="*/ 1 h 66"/>
                <a:gd name="T22" fmla="*/ 1 w 66"/>
                <a:gd name="T23" fmla="*/ 1 h 66"/>
                <a:gd name="T24" fmla="*/ 1 w 66"/>
                <a:gd name="T25" fmla="*/ 1 h 66"/>
                <a:gd name="T26" fmla="*/ 1 w 66"/>
                <a:gd name="T27" fmla="*/ 1 h 66"/>
                <a:gd name="T28" fmla="*/ 1 w 66"/>
                <a:gd name="T29" fmla="*/ 1 h 66"/>
                <a:gd name="T30" fmla="*/ 1 w 66"/>
                <a:gd name="T31" fmla="*/ 1 h 66"/>
                <a:gd name="T32" fmla="*/ 1 w 66"/>
                <a:gd name="T33" fmla="*/ 1 h 66"/>
                <a:gd name="T34" fmla="*/ 1 w 66"/>
                <a:gd name="T35" fmla="*/ 1 h 66"/>
                <a:gd name="T36" fmla="*/ 1 w 66"/>
                <a:gd name="T37" fmla="*/ 1 h 66"/>
                <a:gd name="T38" fmla="*/ 1 w 66"/>
                <a:gd name="T39" fmla="*/ 1 h 66"/>
                <a:gd name="T40" fmla="*/ 1 w 66"/>
                <a:gd name="T41" fmla="*/ 1 h 66"/>
                <a:gd name="T42" fmla="*/ 1 w 66"/>
                <a:gd name="T43" fmla="*/ 1 h 66"/>
                <a:gd name="T44" fmla="*/ 1 w 66"/>
                <a:gd name="T45" fmla="*/ 1 h 66"/>
                <a:gd name="T46" fmla="*/ 1 w 66"/>
                <a:gd name="T47" fmla="*/ 1 h 66"/>
                <a:gd name="T48" fmla="*/ 0 w 66"/>
                <a:gd name="T49" fmla="*/ 1 h 66"/>
                <a:gd name="T50" fmla="*/ 0 w 66"/>
                <a:gd name="T51" fmla="*/ 1 h 66"/>
                <a:gd name="T52" fmla="*/ 0 w 66"/>
                <a:gd name="T53" fmla="*/ 1 h 66"/>
                <a:gd name="T54" fmla="*/ 0 w 66"/>
                <a:gd name="T55" fmla="*/ 1 h 66"/>
                <a:gd name="T56" fmla="*/ 1 w 66"/>
                <a:gd name="T57" fmla="*/ 1 h 66"/>
                <a:gd name="T58" fmla="*/ 1 w 66"/>
                <a:gd name="T59" fmla="*/ 1 h 66"/>
                <a:gd name="T60" fmla="*/ 1 w 66"/>
                <a:gd name="T61" fmla="*/ 1 h 66"/>
                <a:gd name="T62" fmla="*/ 1 w 66"/>
                <a:gd name="T63" fmla="*/ 1 h 66"/>
                <a:gd name="T64" fmla="*/ 1 w 66"/>
                <a:gd name="T65" fmla="*/ 1 h 66"/>
                <a:gd name="T66" fmla="*/ 1 w 66"/>
                <a:gd name="T67" fmla="*/ 0 h 66"/>
                <a:gd name="T68" fmla="*/ 1 w 66"/>
                <a:gd name="T69" fmla="*/ 0 h 66"/>
                <a:gd name="T70" fmla="*/ 1 w 66"/>
                <a:gd name="T71" fmla="*/ 0 h 66"/>
                <a:gd name="T72" fmla="*/ 1 w 66"/>
                <a:gd name="T73" fmla="*/ 0 h 66"/>
                <a:gd name="T74" fmla="*/ 1 w 66"/>
                <a:gd name="T75" fmla="*/ 1 h 66"/>
                <a:gd name="T76" fmla="*/ 1 w 66"/>
                <a:gd name="T77" fmla="*/ 1 h 66"/>
                <a:gd name="T78" fmla="*/ 1 w 66"/>
                <a:gd name="T79" fmla="*/ 1 h 66"/>
                <a:gd name="T80" fmla="*/ 1 w 66"/>
                <a:gd name="T81" fmla="*/ 1 h 66"/>
                <a:gd name="T82" fmla="*/ 1 w 66"/>
                <a:gd name="T83" fmla="*/ 1 h 66"/>
                <a:gd name="T84" fmla="*/ 1 w 66"/>
                <a:gd name="T85" fmla="*/ 1 h 66"/>
                <a:gd name="T86" fmla="*/ 1 w 66"/>
                <a:gd name="T87" fmla="*/ 1 h 66"/>
                <a:gd name="T88" fmla="*/ 1 w 66"/>
                <a:gd name="T89" fmla="*/ 1 h 66"/>
                <a:gd name="T90" fmla="*/ 1 w 66"/>
                <a:gd name="T91" fmla="*/ 1 h 66"/>
                <a:gd name="T92" fmla="*/ 1 w 66"/>
                <a:gd name="T93" fmla="*/ 1 h 66"/>
                <a:gd name="T94" fmla="*/ 1 w 66"/>
                <a:gd name="T95" fmla="*/ 1 h 66"/>
                <a:gd name="T96" fmla="*/ 1 w 66"/>
                <a:gd name="T97" fmla="*/ 1 h 66"/>
                <a:gd name="T98" fmla="*/ 1 w 66"/>
                <a:gd name="T99" fmla="*/ 1 h 66"/>
                <a:gd name="T100" fmla="*/ 1 w 66"/>
                <a:gd name="T101" fmla="*/ 1 h 66"/>
                <a:gd name="T102" fmla="*/ 1 w 66"/>
                <a:gd name="T103" fmla="*/ 1 h 66"/>
                <a:gd name="T104" fmla="*/ 1 w 66"/>
                <a:gd name="T105" fmla="*/ 1 h 66"/>
                <a:gd name="T106" fmla="*/ 1 w 66"/>
                <a:gd name="T107" fmla="*/ 1 h 66"/>
                <a:gd name="T108" fmla="*/ 1 w 66"/>
                <a:gd name="T109" fmla="*/ 1 h 66"/>
                <a:gd name="T110" fmla="*/ 1 w 66"/>
                <a:gd name="T111" fmla="*/ 1 h 66"/>
                <a:gd name="T112" fmla="*/ 1 w 66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6"/>
                <a:gd name="T173" fmla="*/ 66 w 66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6">
                  <a:moveTo>
                    <a:pt x="66" y="39"/>
                  </a:moveTo>
                  <a:lnTo>
                    <a:pt x="20" y="39"/>
                  </a:lnTo>
                  <a:lnTo>
                    <a:pt x="22" y="44"/>
                  </a:lnTo>
                  <a:lnTo>
                    <a:pt x="25" y="47"/>
                  </a:lnTo>
                  <a:lnTo>
                    <a:pt x="30" y="50"/>
                  </a:lnTo>
                  <a:lnTo>
                    <a:pt x="35" y="52"/>
                  </a:lnTo>
                  <a:lnTo>
                    <a:pt x="39" y="50"/>
                  </a:lnTo>
                  <a:lnTo>
                    <a:pt x="44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7" y="60"/>
                  </a:lnTo>
                  <a:lnTo>
                    <a:pt x="51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8" y="66"/>
                  </a:lnTo>
                  <a:lnTo>
                    <a:pt x="20" y="65"/>
                  </a:lnTo>
                  <a:lnTo>
                    <a:pt x="16" y="61"/>
                  </a:lnTo>
                  <a:lnTo>
                    <a:pt x="9" y="57"/>
                  </a:lnTo>
                  <a:lnTo>
                    <a:pt x="6" y="52"/>
                  </a:lnTo>
                  <a:lnTo>
                    <a:pt x="3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1" y="0"/>
                  </a:lnTo>
                  <a:lnTo>
                    <a:pt x="47" y="1"/>
                  </a:lnTo>
                  <a:lnTo>
                    <a:pt x="54" y="6"/>
                  </a:lnTo>
                  <a:lnTo>
                    <a:pt x="59" y="11"/>
                  </a:lnTo>
                  <a:lnTo>
                    <a:pt x="62" y="15"/>
                  </a:lnTo>
                  <a:lnTo>
                    <a:pt x="65" y="23"/>
                  </a:lnTo>
                  <a:lnTo>
                    <a:pt x="66" y="30"/>
                  </a:lnTo>
                  <a:lnTo>
                    <a:pt x="66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38" y="14"/>
                  </a:lnTo>
                  <a:lnTo>
                    <a:pt x="33" y="14"/>
                  </a:lnTo>
                  <a:lnTo>
                    <a:pt x="28" y="14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20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2" name="Freeform 304"/>
            <p:cNvSpPr>
              <a:spLocks noChangeAspect="1" noEditPoints="1"/>
            </p:cNvSpPr>
            <p:nvPr/>
          </p:nvSpPr>
          <p:spPr bwMode="auto">
            <a:xfrm>
              <a:off x="5192" y="705"/>
              <a:ext cx="33" cy="33"/>
            </a:xfrm>
            <a:custGeom>
              <a:avLst/>
              <a:gdLst>
                <a:gd name="T0" fmla="*/ 1 w 65"/>
                <a:gd name="T1" fmla="*/ 1 h 66"/>
                <a:gd name="T2" fmla="*/ 1 w 65"/>
                <a:gd name="T3" fmla="*/ 1 h 66"/>
                <a:gd name="T4" fmla="*/ 1 w 65"/>
                <a:gd name="T5" fmla="*/ 1 h 66"/>
                <a:gd name="T6" fmla="*/ 1 w 65"/>
                <a:gd name="T7" fmla="*/ 1 h 66"/>
                <a:gd name="T8" fmla="*/ 1 w 65"/>
                <a:gd name="T9" fmla="*/ 1 h 66"/>
                <a:gd name="T10" fmla="*/ 1 w 65"/>
                <a:gd name="T11" fmla="*/ 1 h 66"/>
                <a:gd name="T12" fmla="*/ 1 w 65"/>
                <a:gd name="T13" fmla="*/ 1 h 66"/>
                <a:gd name="T14" fmla="*/ 1 w 65"/>
                <a:gd name="T15" fmla="*/ 1 h 66"/>
                <a:gd name="T16" fmla="*/ 1 w 65"/>
                <a:gd name="T17" fmla="*/ 1 h 66"/>
                <a:gd name="T18" fmla="*/ 1 w 65"/>
                <a:gd name="T19" fmla="*/ 1 h 66"/>
                <a:gd name="T20" fmla="*/ 1 w 65"/>
                <a:gd name="T21" fmla="*/ 1 h 66"/>
                <a:gd name="T22" fmla="*/ 1 w 65"/>
                <a:gd name="T23" fmla="*/ 1 h 66"/>
                <a:gd name="T24" fmla="*/ 1 w 65"/>
                <a:gd name="T25" fmla="*/ 1 h 66"/>
                <a:gd name="T26" fmla="*/ 1 w 65"/>
                <a:gd name="T27" fmla="*/ 1 h 66"/>
                <a:gd name="T28" fmla="*/ 1 w 65"/>
                <a:gd name="T29" fmla="*/ 1 h 66"/>
                <a:gd name="T30" fmla="*/ 1 w 65"/>
                <a:gd name="T31" fmla="*/ 1 h 66"/>
                <a:gd name="T32" fmla="*/ 1 w 65"/>
                <a:gd name="T33" fmla="*/ 1 h 66"/>
                <a:gd name="T34" fmla="*/ 1 w 65"/>
                <a:gd name="T35" fmla="*/ 1 h 66"/>
                <a:gd name="T36" fmla="*/ 1 w 65"/>
                <a:gd name="T37" fmla="*/ 1 h 66"/>
                <a:gd name="T38" fmla="*/ 1 w 65"/>
                <a:gd name="T39" fmla="*/ 1 h 66"/>
                <a:gd name="T40" fmla="*/ 1 w 65"/>
                <a:gd name="T41" fmla="*/ 1 h 66"/>
                <a:gd name="T42" fmla="*/ 1 w 65"/>
                <a:gd name="T43" fmla="*/ 1 h 66"/>
                <a:gd name="T44" fmla="*/ 1 w 65"/>
                <a:gd name="T45" fmla="*/ 1 h 66"/>
                <a:gd name="T46" fmla="*/ 1 w 65"/>
                <a:gd name="T47" fmla="*/ 1 h 66"/>
                <a:gd name="T48" fmla="*/ 0 w 65"/>
                <a:gd name="T49" fmla="*/ 1 h 66"/>
                <a:gd name="T50" fmla="*/ 0 w 65"/>
                <a:gd name="T51" fmla="*/ 1 h 66"/>
                <a:gd name="T52" fmla="*/ 0 w 65"/>
                <a:gd name="T53" fmla="*/ 1 h 66"/>
                <a:gd name="T54" fmla="*/ 0 w 65"/>
                <a:gd name="T55" fmla="*/ 1 h 66"/>
                <a:gd name="T56" fmla="*/ 1 w 65"/>
                <a:gd name="T57" fmla="*/ 1 h 66"/>
                <a:gd name="T58" fmla="*/ 1 w 65"/>
                <a:gd name="T59" fmla="*/ 1 h 66"/>
                <a:gd name="T60" fmla="*/ 1 w 65"/>
                <a:gd name="T61" fmla="*/ 1 h 66"/>
                <a:gd name="T62" fmla="*/ 1 w 65"/>
                <a:gd name="T63" fmla="*/ 1 h 66"/>
                <a:gd name="T64" fmla="*/ 1 w 65"/>
                <a:gd name="T65" fmla="*/ 1 h 66"/>
                <a:gd name="T66" fmla="*/ 1 w 65"/>
                <a:gd name="T67" fmla="*/ 0 h 66"/>
                <a:gd name="T68" fmla="*/ 1 w 65"/>
                <a:gd name="T69" fmla="*/ 0 h 66"/>
                <a:gd name="T70" fmla="*/ 1 w 65"/>
                <a:gd name="T71" fmla="*/ 0 h 66"/>
                <a:gd name="T72" fmla="*/ 1 w 65"/>
                <a:gd name="T73" fmla="*/ 0 h 66"/>
                <a:gd name="T74" fmla="*/ 1 w 65"/>
                <a:gd name="T75" fmla="*/ 1 h 66"/>
                <a:gd name="T76" fmla="*/ 1 w 65"/>
                <a:gd name="T77" fmla="*/ 1 h 66"/>
                <a:gd name="T78" fmla="*/ 1 w 65"/>
                <a:gd name="T79" fmla="*/ 1 h 66"/>
                <a:gd name="T80" fmla="*/ 1 w 65"/>
                <a:gd name="T81" fmla="*/ 1 h 66"/>
                <a:gd name="T82" fmla="*/ 1 w 65"/>
                <a:gd name="T83" fmla="*/ 1 h 66"/>
                <a:gd name="T84" fmla="*/ 1 w 65"/>
                <a:gd name="T85" fmla="*/ 1 h 66"/>
                <a:gd name="T86" fmla="*/ 1 w 65"/>
                <a:gd name="T87" fmla="*/ 1 h 66"/>
                <a:gd name="T88" fmla="*/ 1 w 65"/>
                <a:gd name="T89" fmla="*/ 1 h 66"/>
                <a:gd name="T90" fmla="*/ 1 w 65"/>
                <a:gd name="T91" fmla="*/ 1 h 66"/>
                <a:gd name="T92" fmla="*/ 1 w 65"/>
                <a:gd name="T93" fmla="*/ 1 h 66"/>
                <a:gd name="T94" fmla="*/ 1 w 65"/>
                <a:gd name="T95" fmla="*/ 1 h 66"/>
                <a:gd name="T96" fmla="*/ 1 w 65"/>
                <a:gd name="T97" fmla="*/ 1 h 66"/>
                <a:gd name="T98" fmla="*/ 1 w 65"/>
                <a:gd name="T99" fmla="*/ 1 h 66"/>
                <a:gd name="T100" fmla="*/ 1 w 65"/>
                <a:gd name="T101" fmla="*/ 1 h 66"/>
                <a:gd name="T102" fmla="*/ 1 w 65"/>
                <a:gd name="T103" fmla="*/ 1 h 66"/>
                <a:gd name="T104" fmla="*/ 1 w 65"/>
                <a:gd name="T105" fmla="*/ 1 h 66"/>
                <a:gd name="T106" fmla="*/ 1 w 65"/>
                <a:gd name="T107" fmla="*/ 1 h 66"/>
                <a:gd name="T108" fmla="*/ 1 w 65"/>
                <a:gd name="T109" fmla="*/ 1 h 66"/>
                <a:gd name="T110" fmla="*/ 1 w 65"/>
                <a:gd name="T111" fmla="*/ 1 h 66"/>
                <a:gd name="T112" fmla="*/ 1 w 65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5"/>
                <a:gd name="T172" fmla="*/ 0 h 66"/>
                <a:gd name="T173" fmla="*/ 65 w 65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5" h="66">
                  <a:moveTo>
                    <a:pt x="65" y="39"/>
                  </a:moveTo>
                  <a:lnTo>
                    <a:pt x="19" y="39"/>
                  </a:lnTo>
                  <a:lnTo>
                    <a:pt x="20" y="44"/>
                  </a:lnTo>
                  <a:lnTo>
                    <a:pt x="25" y="47"/>
                  </a:lnTo>
                  <a:lnTo>
                    <a:pt x="30" y="50"/>
                  </a:lnTo>
                  <a:lnTo>
                    <a:pt x="35" y="52"/>
                  </a:lnTo>
                  <a:lnTo>
                    <a:pt x="40" y="50"/>
                  </a:lnTo>
                  <a:lnTo>
                    <a:pt x="43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7" y="60"/>
                  </a:lnTo>
                  <a:lnTo>
                    <a:pt x="49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7" y="66"/>
                  </a:lnTo>
                  <a:lnTo>
                    <a:pt x="20" y="65"/>
                  </a:lnTo>
                  <a:lnTo>
                    <a:pt x="14" y="61"/>
                  </a:lnTo>
                  <a:lnTo>
                    <a:pt x="9" y="57"/>
                  </a:lnTo>
                  <a:lnTo>
                    <a:pt x="5" y="52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7" y="1"/>
                  </a:lnTo>
                  <a:lnTo>
                    <a:pt x="52" y="6"/>
                  </a:lnTo>
                  <a:lnTo>
                    <a:pt x="57" y="11"/>
                  </a:lnTo>
                  <a:lnTo>
                    <a:pt x="62" y="15"/>
                  </a:lnTo>
                  <a:lnTo>
                    <a:pt x="63" y="23"/>
                  </a:lnTo>
                  <a:lnTo>
                    <a:pt x="65" y="30"/>
                  </a:lnTo>
                  <a:lnTo>
                    <a:pt x="65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4" y="20"/>
                  </a:lnTo>
                  <a:lnTo>
                    <a:pt x="41" y="17"/>
                  </a:lnTo>
                  <a:lnTo>
                    <a:pt x="38" y="14"/>
                  </a:lnTo>
                  <a:lnTo>
                    <a:pt x="33" y="14"/>
                  </a:lnTo>
                  <a:lnTo>
                    <a:pt x="27" y="14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19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3" name="Freeform 305"/>
            <p:cNvSpPr>
              <a:spLocks noChangeAspect="1" noEditPoints="1"/>
            </p:cNvSpPr>
            <p:nvPr/>
          </p:nvSpPr>
          <p:spPr bwMode="auto">
            <a:xfrm>
              <a:off x="4859" y="705"/>
              <a:ext cx="36" cy="33"/>
            </a:xfrm>
            <a:custGeom>
              <a:avLst/>
              <a:gdLst>
                <a:gd name="T0" fmla="*/ 1 w 70"/>
                <a:gd name="T1" fmla="*/ 1 h 66"/>
                <a:gd name="T2" fmla="*/ 1 w 70"/>
                <a:gd name="T3" fmla="*/ 1 h 66"/>
                <a:gd name="T4" fmla="*/ 1 w 70"/>
                <a:gd name="T5" fmla="*/ 1 h 66"/>
                <a:gd name="T6" fmla="*/ 1 w 70"/>
                <a:gd name="T7" fmla="*/ 1 h 66"/>
                <a:gd name="T8" fmla="*/ 1 w 70"/>
                <a:gd name="T9" fmla="*/ 1 h 66"/>
                <a:gd name="T10" fmla="*/ 1 w 70"/>
                <a:gd name="T11" fmla="*/ 1 h 66"/>
                <a:gd name="T12" fmla="*/ 1 w 70"/>
                <a:gd name="T13" fmla="*/ 1 h 66"/>
                <a:gd name="T14" fmla="*/ 1 w 70"/>
                <a:gd name="T15" fmla="*/ 1 h 66"/>
                <a:gd name="T16" fmla="*/ 1 w 70"/>
                <a:gd name="T17" fmla="*/ 1 h 66"/>
                <a:gd name="T18" fmla="*/ 1 w 70"/>
                <a:gd name="T19" fmla="*/ 1 h 66"/>
                <a:gd name="T20" fmla="*/ 1 w 70"/>
                <a:gd name="T21" fmla="*/ 1 h 66"/>
                <a:gd name="T22" fmla="*/ 1 w 70"/>
                <a:gd name="T23" fmla="*/ 1 h 66"/>
                <a:gd name="T24" fmla="*/ 1 w 70"/>
                <a:gd name="T25" fmla="*/ 1 h 66"/>
                <a:gd name="T26" fmla="*/ 1 w 70"/>
                <a:gd name="T27" fmla="*/ 1 h 66"/>
                <a:gd name="T28" fmla="*/ 1 w 70"/>
                <a:gd name="T29" fmla="*/ 1 h 66"/>
                <a:gd name="T30" fmla="*/ 1 w 70"/>
                <a:gd name="T31" fmla="*/ 1 h 66"/>
                <a:gd name="T32" fmla="*/ 0 w 70"/>
                <a:gd name="T33" fmla="*/ 1 h 66"/>
                <a:gd name="T34" fmla="*/ 0 w 70"/>
                <a:gd name="T35" fmla="*/ 1 h 66"/>
                <a:gd name="T36" fmla="*/ 0 w 70"/>
                <a:gd name="T37" fmla="*/ 1 h 66"/>
                <a:gd name="T38" fmla="*/ 0 w 70"/>
                <a:gd name="T39" fmla="*/ 1 h 66"/>
                <a:gd name="T40" fmla="*/ 1 w 70"/>
                <a:gd name="T41" fmla="*/ 1 h 66"/>
                <a:gd name="T42" fmla="*/ 1 w 70"/>
                <a:gd name="T43" fmla="*/ 1 h 66"/>
                <a:gd name="T44" fmla="*/ 1 w 70"/>
                <a:gd name="T45" fmla="*/ 1 h 66"/>
                <a:gd name="T46" fmla="*/ 1 w 70"/>
                <a:gd name="T47" fmla="*/ 1 h 66"/>
                <a:gd name="T48" fmla="*/ 1 w 70"/>
                <a:gd name="T49" fmla="*/ 1 h 66"/>
                <a:gd name="T50" fmla="*/ 1 w 70"/>
                <a:gd name="T51" fmla="*/ 0 h 66"/>
                <a:gd name="T52" fmla="*/ 1 w 70"/>
                <a:gd name="T53" fmla="*/ 0 h 66"/>
                <a:gd name="T54" fmla="*/ 1 w 70"/>
                <a:gd name="T55" fmla="*/ 0 h 66"/>
                <a:gd name="T56" fmla="*/ 1 w 70"/>
                <a:gd name="T57" fmla="*/ 0 h 66"/>
                <a:gd name="T58" fmla="*/ 1 w 70"/>
                <a:gd name="T59" fmla="*/ 1 h 66"/>
                <a:gd name="T60" fmla="*/ 1 w 70"/>
                <a:gd name="T61" fmla="*/ 1 h 66"/>
                <a:gd name="T62" fmla="*/ 1 w 70"/>
                <a:gd name="T63" fmla="*/ 1 h 66"/>
                <a:gd name="T64" fmla="*/ 1 w 70"/>
                <a:gd name="T65" fmla="*/ 1 h 66"/>
                <a:gd name="T66" fmla="*/ 1 w 70"/>
                <a:gd name="T67" fmla="*/ 1 h 66"/>
                <a:gd name="T68" fmla="*/ 1 w 70"/>
                <a:gd name="T69" fmla="*/ 1 h 66"/>
                <a:gd name="T70" fmla="*/ 1 w 70"/>
                <a:gd name="T71" fmla="*/ 1 h 66"/>
                <a:gd name="T72" fmla="*/ 1 w 70"/>
                <a:gd name="T73" fmla="*/ 1 h 66"/>
                <a:gd name="T74" fmla="*/ 1 w 70"/>
                <a:gd name="T75" fmla="*/ 1 h 66"/>
                <a:gd name="T76" fmla="*/ 1 w 70"/>
                <a:gd name="T77" fmla="*/ 1 h 66"/>
                <a:gd name="T78" fmla="*/ 1 w 70"/>
                <a:gd name="T79" fmla="*/ 1 h 66"/>
                <a:gd name="T80" fmla="*/ 1 w 70"/>
                <a:gd name="T81" fmla="*/ 1 h 66"/>
                <a:gd name="T82" fmla="*/ 1 w 70"/>
                <a:gd name="T83" fmla="*/ 1 h 66"/>
                <a:gd name="T84" fmla="*/ 1 w 70"/>
                <a:gd name="T85" fmla="*/ 1 h 66"/>
                <a:gd name="T86" fmla="*/ 1 w 70"/>
                <a:gd name="T87" fmla="*/ 1 h 66"/>
                <a:gd name="T88" fmla="*/ 1 w 70"/>
                <a:gd name="T89" fmla="*/ 1 h 66"/>
                <a:gd name="T90" fmla="*/ 1 w 70"/>
                <a:gd name="T91" fmla="*/ 1 h 66"/>
                <a:gd name="T92" fmla="*/ 1 w 70"/>
                <a:gd name="T93" fmla="*/ 1 h 66"/>
                <a:gd name="T94" fmla="*/ 1 w 70"/>
                <a:gd name="T95" fmla="*/ 1 h 66"/>
                <a:gd name="T96" fmla="*/ 1 w 70"/>
                <a:gd name="T97" fmla="*/ 1 h 66"/>
                <a:gd name="T98" fmla="*/ 1 w 70"/>
                <a:gd name="T99" fmla="*/ 1 h 66"/>
                <a:gd name="T100" fmla="*/ 1 w 70"/>
                <a:gd name="T101" fmla="*/ 1 h 66"/>
                <a:gd name="T102" fmla="*/ 1 w 70"/>
                <a:gd name="T103" fmla="*/ 1 h 66"/>
                <a:gd name="T104" fmla="*/ 1 w 70"/>
                <a:gd name="T105" fmla="*/ 1 h 66"/>
                <a:gd name="T106" fmla="*/ 1 w 70"/>
                <a:gd name="T107" fmla="*/ 1 h 66"/>
                <a:gd name="T108" fmla="*/ 1 w 70"/>
                <a:gd name="T109" fmla="*/ 1 h 66"/>
                <a:gd name="T110" fmla="*/ 1 w 70"/>
                <a:gd name="T111" fmla="*/ 1 h 66"/>
                <a:gd name="T112" fmla="*/ 1 w 70"/>
                <a:gd name="T113" fmla="*/ 1 h 66"/>
                <a:gd name="T114" fmla="*/ 1 w 70"/>
                <a:gd name="T115" fmla="*/ 1 h 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0"/>
                <a:gd name="T175" fmla="*/ 0 h 66"/>
                <a:gd name="T176" fmla="*/ 70 w 70"/>
                <a:gd name="T177" fmla="*/ 66 h 6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0" h="66">
                  <a:moveTo>
                    <a:pt x="70" y="65"/>
                  </a:moveTo>
                  <a:lnTo>
                    <a:pt x="52" y="65"/>
                  </a:lnTo>
                  <a:lnTo>
                    <a:pt x="52" y="57"/>
                  </a:lnTo>
                  <a:lnTo>
                    <a:pt x="47" y="60"/>
                  </a:lnTo>
                  <a:lnTo>
                    <a:pt x="43" y="63"/>
                  </a:lnTo>
                  <a:lnTo>
                    <a:pt x="36" y="66"/>
                  </a:lnTo>
                  <a:lnTo>
                    <a:pt x="30" y="66"/>
                  </a:lnTo>
                  <a:lnTo>
                    <a:pt x="24" y="66"/>
                  </a:lnTo>
                  <a:lnTo>
                    <a:pt x="19" y="65"/>
                  </a:lnTo>
                  <a:lnTo>
                    <a:pt x="12" y="61"/>
                  </a:lnTo>
                  <a:lnTo>
                    <a:pt x="8" y="57"/>
                  </a:lnTo>
                  <a:lnTo>
                    <a:pt x="4" y="52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2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46" y="4"/>
                  </a:lnTo>
                  <a:lnTo>
                    <a:pt x="50" y="7"/>
                  </a:lnTo>
                  <a:lnTo>
                    <a:pt x="50" y="1"/>
                  </a:lnTo>
                  <a:lnTo>
                    <a:pt x="70" y="1"/>
                  </a:lnTo>
                  <a:lnTo>
                    <a:pt x="70" y="65"/>
                  </a:lnTo>
                  <a:close/>
                  <a:moveTo>
                    <a:pt x="36" y="15"/>
                  </a:moveTo>
                  <a:lnTo>
                    <a:pt x="36" y="15"/>
                  </a:lnTo>
                  <a:lnTo>
                    <a:pt x="30" y="17"/>
                  </a:lnTo>
                  <a:lnTo>
                    <a:pt x="24" y="20"/>
                  </a:lnTo>
                  <a:lnTo>
                    <a:pt x="20" y="25"/>
                  </a:lnTo>
                  <a:lnTo>
                    <a:pt x="20" y="33"/>
                  </a:lnTo>
                  <a:lnTo>
                    <a:pt x="20" y="39"/>
                  </a:lnTo>
                  <a:lnTo>
                    <a:pt x="24" y="46"/>
                  </a:lnTo>
                  <a:lnTo>
                    <a:pt x="30" y="49"/>
                  </a:lnTo>
                  <a:lnTo>
                    <a:pt x="36" y="50"/>
                  </a:lnTo>
                  <a:lnTo>
                    <a:pt x="43" y="49"/>
                  </a:lnTo>
                  <a:lnTo>
                    <a:pt x="47" y="46"/>
                  </a:lnTo>
                  <a:lnTo>
                    <a:pt x="50" y="39"/>
                  </a:lnTo>
                  <a:lnTo>
                    <a:pt x="52" y="33"/>
                  </a:lnTo>
                  <a:lnTo>
                    <a:pt x="50" y="25"/>
                  </a:lnTo>
                  <a:lnTo>
                    <a:pt x="47" y="20"/>
                  </a:lnTo>
                  <a:lnTo>
                    <a:pt x="43" y="17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4" name="Freeform 306"/>
            <p:cNvSpPr>
              <a:spLocks noChangeAspect="1" noEditPoints="1"/>
            </p:cNvSpPr>
            <p:nvPr/>
          </p:nvSpPr>
          <p:spPr bwMode="auto">
            <a:xfrm>
              <a:off x="5044" y="705"/>
              <a:ext cx="36" cy="47"/>
            </a:xfrm>
            <a:custGeom>
              <a:avLst/>
              <a:gdLst>
                <a:gd name="T0" fmla="*/ 0 w 69"/>
                <a:gd name="T1" fmla="*/ 0 h 95"/>
                <a:gd name="T2" fmla="*/ 1 w 69"/>
                <a:gd name="T3" fmla="*/ 0 h 95"/>
                <a:gd name="T4" fmla="*/ 1 w 69"/>
                <a:gd name="T5" fmla="*/ 0 h 95"/>
                <a:gd name="T6" fmla="*/ 1 w 69"/>
                <a:gd name="T7" fmla="*/ 0 h 95"/>
                <a:gd name="T8" fmla="*/ 1 w 69"/>
                <a:gd name="T9" fmla="*/ 0 h 95"/>
                <a:gd name="T10" fmla="*/ 1 w 69"/>
                <a:gd name="T11" fmla="*/ 0 h 95"/>
                <a:gd name="T12" fmla="*/ 1 w 69"/>
                <a:gd name="T13" fmla="*/ 0 h 95"/>
                <a:gd name="T14" fmla="*/ 1 w 69"/>
                <a:gd name="T15" fmla="*/ 0 h 95"/>
                <a:gd name="T16" fmla="*/ 1 w 69"/>
                <a:gd name="T17" fmla="*/ 0 h 95"/>
                <a:gd name="T18" fmla="*/ 1 w 69"/>
                <a:gd name="T19" fmla="*/ 0 h 95"/>
                <a:gd name="T20" fmla="*/ 1 w 69"/>
                <a:gd name="T21" fmla="*/ 0 h 95"/>
                <a:gd name="T22" fmla="*/ 1 w 69"/>
                <a:gd name="T23" fmla="*/ 0 h 95"/>
                <a:gd name="T24" fmla="*/ 1 w 69"/>
                <a:gd name="T25" fmla="*/ 0 h 95"/>
                <a:gd name="T26" fmla="*/ 1 w 69"/>
                <a:gd name="T27" fmla="*/ 0 h 95"/>
                <a:gd name="T28" fmla="*/ 1 w 69"/>
                <a:gd name="T29" fmla="*/ 0 h 95"/>
                <a:gd name="T30" fmla="*/ 1 w 69"/>
                <a:gd name="T31" fmla="*/ 0 h 95"/>
                <a:gd name="T32" fmla="*/ 1 w 69"/>
                <a:gd name="T33" fmla="*/ 0 h 95"/>
                <a:gd name="T34" fmla="*/ 1 w 69"/>
                <a:gd name="T35" fmla="*/ 0 h 95"/>
                <a:gd name="T36" fmla="*/ 1 w 69"/>
                <a:gd name="T37" fmla="*/ 0 h 95"/>
                <a:gd name="T38" fmla="*/ 1 w 69"/>
                <a:gd name="T39" fmla="*/ 0 h 95"/>
                <a:gd name="T40" fmla="*/ 1 w 69"/>
                <a:gd name="T41" fmla="*/ 0 h 95"/>
                <a:gd name="T42" fmla="*/ 1 w 69"/>
                <a:gd name="T43" fmla="*/ 0 h 95"/>
                <a:gd name="T44" fmla="*/ 1 w 69"/>
                <a:gd name="T45" fmla="*/ 0 h 95"/>
                <a:gd name="T46" fmla="*/ 1 w 69"/>
                <a:gd name="T47" fmla="*/ 0 h 95"/>
                <a:gd name="T48" fmla="*/ 1 w 69"/>
                <a:gd name="T49" fmla="*/ 0 h 95"/>
                <a:gd name="T50" fmla="*/ 1 w 69"/>
                <a:gd name="T51" fmla="*/ 0 h 95"/>
                <a:gd name="T52" fmla="*/ 1 w 69"/>
                <a:gd name="T53" fmla="*/ 0 h 95"/>
                <a:gd name="T54" fmla="*/ 1 w 69"/>
                <a:gd name="T55" fmla="*/ 0 h 95"/>
                <a:gd name="T56" fmla="*/ 1 w 69"/>
                <a:gd name="T57" fmla="*/ 0 h 95"/>
                <a:gd name="T58" fmla="*/ 1 w 69"/>
                <a:gd name="T59" fmla="*/ 0 h 95"/>
                <a:gd name="T60" fmla="*/ 1 w 69"/>
                <a:gd name="T61" fmla="*/ 0 h 95"/>
                <a:gd name="T62" fmla="*/ 1 w 69"/>
                <a:gd name="T63" fmla="*/ 0 h 95"/>
                <a:gd name="T64" fmla="*/ 1 w 69"/>
                <a:gd name="T65" fmla="*/ 0 h 95"/>
                <a:gd name="T66" fmla="*/ 0 w 69"/>
                <a:gd name="T67" fmla="*/ 0 h 95"/>
                <a:gd name="T68" fmla="*/ 0 w 69"/>
                <a:gd name="T69" fmla="*/ 0 h 95"/>
                <a:gd name="T70" fmla="*/ 1 w 69"/>
                <a:gd name="T71" fmla="*/ 0 h 95"/>
                <a:gd name="T72" fmla="*/ 1 w 69"/>
                <a:gd name="T73" fmla="*/ 0 h 95"/>
                <a:gd name="T74" fmla="*/ 1 w 69"/>
                <a:gd name="T75" fmla="*/ 0 h 95"/>
                <a:gd name="T76" fmla="*/ 1 w 69"/>
                <a:gd name="T77" fmla="*/ 0 h 95"/>
                <a:gd name="T78" fmla="*/ 1 w 69"/>
                <a:gd name="T79" fmla="*/ 0 h 95"/>
                <a:gd name="T80" fmla="*/ 1 w 69"/>
                <a:gd name="T81" fmla="*/ 0 h 95"/>
                <a:gd name="T82" fmla="*/ 1 w 69"/>
                <a:gd name="T83" fmla="*/ 0 h 95"/>
                <a:gd name="T84" fmla="*/ 1 w 69"/>
                <a:gd name="T85" fmla="*/ 0 h 95"/>
                <a:gd name="T86" fmla="*/ 1 w 69"/>
                <a:gd name="T87" fmla="*/ 0 h 95"/>
                <a:gd name="T88" fmla="*/ 1 w 69"/>
                <a:gd name="T89" fmla="*/ 0 h 95"/>
                <a:gd name="T90" fmla="*/ 1 w 69"/>
                <a:gd name="T91" fmla="*/ 0 h 95"/>
                <a:gd name="T92" fmla="*/ 1 w 69"/>
                <a:gd name="T93" fmla="*/ 0 h 95"/>
                <a:gd name="T94" fmla="*/ 1 w 69"/>
                <a:gd name="T95" fmla="*/ 0 h 95"/>
                <a:gd name="T96" fmla="*/ 1 w 69"/>
                <a:gd name="T97" fmla="*/ 0 h 95"/>
                <a:gd name="T98" fmla="*/ 1 w 69"/>
                <a:gd name="T99" fmla="*/ 0 h 95"/>
                <a:gd name="T100" fmla="*/ 1 w 69"/>
                <a:gd name="T101" fmla="*/ 0 h 95"/>
                <a:gd name="T102" fmla="*/ 1 w 69"/>
                <a:gd name="T103" fmla="*/ 0 h 95"/>
                <a:gd name="T104" fmla="*/ 1 w 69"/>
                <a:gd name="T105" fmla="*/ 0 h 95"/>
                <a:gd name="T106" fmla="*/ 1 w 69"/>
                <a:gd name="T107" fmla="*/ 0 h 95"/>
                <a:gd name="T108" fmla="*/ 1 w 69"/>
                <a:gd name="T109" fmla="*/ 0 h 95"/>
                <a:gd name="T110" fmla="*/ 1 w 69"/>
                <a:gd name="T111" fmla="*/ 0 h 95"/>
                <a:gd name="T112" fmla="*/ 1 w 69"/>
                <a:gd name="T113" fmla="*/ 0 h 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9"/>
                <a:gd name="T172" fmla="*/ 0 h 95"/>
                <a:gd name="T173" fmla="*/ 69 w 69"/>
                <a:gd name="T174" fmla="*/ 95 h 9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9" h="95">
                  <a:moveTo>
                    <a:pt x="0" y="1"/>
                  </a:moveTo>
                  <a:lnTo>
                    <a:pt x="19" y="1"/>
                  </a:lnTo>
                  <a:lnTo>
                    <a:pt x="19" y="9"/>
                  </a:lnTo>
                  <a:lnTo>
                    <a:pt x="22" y="4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2" y="1"/>
                  </a:lnTo>
                  <a:lnTo>
                    <a:pt x="57" y="4"/>
                  </a:lnTo>
                  <a:lnTo>
                    <a:pt x="61" y="7"/>
                  </a:lnTo>
                  <a:lnTo>
                    <a:pt x="65" y="12"/>
                  </a:lnTo>
                  <a:lnTo>
                    <a:pt x="68" y="19"/>
                  </a:lnTo>
                  <a:lnTo>
                    <a:pt x="69" y="25"/>
                  </a:lnTo>
                  <a:lnTo>
                    <a:pt x="69" y="33"/>
                  </a:lnTo>
                  <a:lnTo>
                    <a:pt x="69" y="39"/>
                  </a:lnTo>
                  <a:lnTo>
                    <a:pt x="68" y="46"/>
                  </a:lnTo>
                  <a:lnTo>
                    <a:pt x="65" y="52"/>
                  </a:lnTo>
                  <a:lnTo>
                    <a:pt x="61" y="57"/>
                  </a:lnTo>
                  <a:lnTo>
                    <a:pt x="57" y="61"/>
                  </a:lnTo>
                  <a:lnTo>
                    <a:pt x="50" y="65"/>
                  </a:lnTo>
                  <a:lnTo>
                    <a:pt x="46" y="66"/>
                  </a:lnTo>
                  <a:lnTo>
                    <a:pt x="38" y="66"/>
                  </a:lnTo>
                  <a:lnTo>
                    <a:pt x="28" y="65"/>
                  </a:lnTo>
                  <a:lnTo>
                    <a:pt x="23" y="63"/>
                  </a:lnTo>
                  <a:lnTo>
                    <a:pt x="20" y="60"/>
                  </a:lnTo>
                  <a:lnTo>
                    <a:pt x="20" y="95"/>
                  </a:lnTo>
                  <a:lnTo>
                    <a:pt x="0" y="95"/>
                  </a:lnTo>
                  <a:lnTo>
                    <a:pt x="0" y="1"/>
                  </a:lnTo>
                  <a:close/>
                  <a:moveTo>
                    <a:pt x="34" y="50"/>
                  </a:moveTo>
                  <a:lnTo>
                    <a:pt x="34" y="50"/>
                  </a:lnTo>
                  <a:lnTo>
                    <a:pt x="41" y="49"/>
                  </a:lnTo>
                  <a:lnTo>
                    <a:pt x="46" y="46"/>
                  </a:lnTo>
                  <a:lnTo>
                    <a:pt x="49" y="39"/>
                  </a:lnTo>
                  <a:lnTo>
                    <a:pt x="50" y="33"/>
                  </a:lnTo>
                  <a:lnTo>
                    <a:pt x="49" y="25"/>
                  </a:lnTo>
                  <a:lnTo>
                    <a:pt x="46" y="20"/>
                  </a:lnTo>
                  <a:lnTo>
                    <a:pt x="41" y="17"/>
                  </a:lnTo>
                  <a:lnTo>
                    <a:pt x="34" y="15"/>
                  </a:lnTo>
                  <a:lnTo>
                    <a:pt x="28" y="17"/>
                  </a:lnTo>
                  <a:lnTo>
                    <a:pt x="23" y="20"/>
                  </a:lnTo>
                  <a:lnTo>
                    <a:pt x="20" y="25"/>
                  </a:lnTo>
                  <a:lnTo>
                    <a:pt x="19" y="33"/>
                  </a:lnTo>
                  <a:lnTo>
                    <a:pt x="20" y="39"/>
                  </a:lnTo>
                  <a:lnTo>
                    <a:pt x="23" y="46"/>
                  </a:lnTo>
                  <a:lnTo>
                    <a:pt x="28" y="49"/>
                  </a:lnTo>
                  <a:lnTo>
                    <a:pt x="34" y="5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5" name="Freeform 307"/>
            <p:cNvSpPr>
              <a:spLocks noChangeAspect="1"/>
            </p:cNvSpPr>
            <p:nvPr/>
          </p:nvSpPr>
          <p:spPr bwMode="auto">
            <a:xfrm>
              <a:off x="4911" y="705"/>
              <a:ext cx="51" cy="30"/>
            </a:xfrm>
            <a:custGeom>
              <a:avLst/>
              <a:gdLst>
                <a:gd name="T0" fmla="*/ 0 w 101"/>
                <a:gd name="T1" fmla="*/ 0 h 65"/>
                <a:gd name="T2" fmla="*/ 1 w 101"/>
                <a:gd name="T3" fmla="*/ 0 h 65"/>
                <a:gd name="T4" fmla="*/ 1 w 101"/>
                <a:gd name="T5" fmla="*/ 0 h 65"/>
                <a:gd name="T6" fmla="*/ 1 w 101"/>
                <a:gd name="T7" fmla="*/ 0 h 65"/>
                <a:gd name="T8" fmla="*/ 1 w 101"/>
                <a:gd name="T9" fmla="*/ 0 h 65"/>
                <a:gd name="T10" fmla="*/ 1 w 101"/>
                <a:gd name="T11" fmla="*/ 0 h 65"/>
                <a:gd name="T12" fmla="*/ 1 w 101"/>
                <a:gd name="T13" fmla="*/ 0 h 65"/>
                <a:gd name="T14" fmla="*/ 1 w 101"/>
                <a:gd name="T15" fmla="*/ 0 h 65"/>
                <a:gd name="T16" fmla="*/ 1 w 101"/>
                <a:gd name="T17" fmla="*/ 0 h 65"/>
                <a:gd name="T18" fmla="*/ 1 w 101"/>
                <a:gd name="T19" fmla="*/ 0 h 65"/>
                <a:gd name="T20" fmla="*/ 1 w 101"/>
                <a:gd name="T21" fmla="*/ 0 h 65"/>
                <a:gd name="T22" fmla="*/ 1 w 101"/>
                <a:gd name="T23" fmla="*/ 0 h 65"/>
                <a:gd name="T24" fmla="*/ 1 w 101"/>
                <a:gd name="T25" fmla="*/ 0 h 65"/>
                <a:gd name="T26" fmla="*/ 1 w 101"/>
                <a:gd name="T27" fmla="*/ 0 h 65"/>
                <a:gd name="T28" fmla="*/ 1 w 101"/>
                <a:gd name="T29" fmla="*/ 0 h 65"/>
                <a:gd name="T30" fmla="*/ 1 w 101"/>
                <a:gd name="T31" fmla="*/ 0 h 65"/>
                <a:gd name="T32" fmla="*/ 1 w 101"/>
                <a:gd name="T33" fmla="*/ 0 h 65"/>
                <a:gd name="T34" fmla="*/ 1 w 101"/>
                <a:gd name="T35" fmla="*/ 0 h 65"/>
                <a:gd name="T36" fmla="*/ 1 w 101"/>
                <a:gd name="T37" fmla="*/ 0 h 65"/>
                <a:gd name="T38" fmla="*/ 1 w 101"/>
                <a:gd name="T39" fmla="*/ 0 h 65"/>
                <a:gd name="T40" fmla="*/ 1 w 101"/>
                <a:gd name="T41" fmla="*/ 0 h 65"/>
                <a:gd name="T42" fmla="*/ 1 w 101"/>
                <a:gd name="T43" fmla="*/ 0 h 65"/>
                <a:gd name="T44" fmla="*/ 1 w 101"/>
                <a:gd name="T45" fmla="*/ 0 h 65"/>
                <a:gd name="T46" fmla="*/ 1 w 101"/>
                <a:gd name="T47" fmla="*/ 0 h 65"/>
                <a:gd name="T48" fmla="*/ 1 w 101"/>
                <a:gd name="T49" fmla="*/ 0 h 65"/>
                <a:gd name="T50" fmla="*/ 1 w 101"/>
                <a:gd name="T51" fmla="*/ 0 h 65"/>
                <a:gd name="T52" fmla="*/ 1 w 101"/>
                <a:gd name="T53" fmla="*/ 0 h 65"/>
                <a:gd name="T54" fmla="*/ 1 w 101"/>
                <a:gd name="T55" fmla="*/ 0 h 65"/>
                <a:gd name="T56" fmla="*/ 1 w 101"/>
                <a:gd name="T57" fmla="*/ 0 h 65"/>
                <a:gd name="T58" fmla="*/ 1 w 101"/>
                <a:gd name="T59" fmla="*/ 0 h 65"/>
                <a:gd name="T60" fmla="*/ 1 w 101"/>
                <a:gd name="T61" fmla="*/ 0 h 65"/>
                <a:gd name="T62" fmla="*/ 1 w 101"/>
                <a:gd name="T63" fmla="*/ 0 h 65"/>
                <a:gd name="T64" fmla="*/ 1 w 101"/>
                <a:gd name="T65" fmla="*/ 0 h 65"/>
                <a:gd name="T66" fmla="*/ 1 w 101"/>
                <a:gd name="T67" fmla="*/ 0 h 65"/>
                <a:gd name="T68" fmla="*/ 1 w 101"/>
                <a:gd name="T69" fmla="*/ 0 h 65"/>
                <a:gd name="T70" fmla="*/ 1 w 101"/>
                <a:gd name="T71" fmla="*/ 0 h 65"/>
                <a:gd name="T72" fmla="*/ 1 w 101"/>
                <a:gd name="T73" fmla="*/ 0 h 65"/>
                <a:gd name="T74" fmla="*/ 1 w 101"/>
                <a:gd name="T75" fmla="*/ 0 h 65"/>
                <a:gd name="T76" fmla="*/ 1 w 101"/>
                <a:gd name="T77" fmla="*/ 0 h 65"/>
                <a:gd name="T78" fmla="*/ 1 w 101"/>
                <a:gd name="T79" fmla="*/ 0 h 65"/>
                <a:gd name="T80" fmla="*/ 1 w 101"/>
                <a:gd name="T81" fmla="*/ 0 h 65"/>
                <a:gd name="T82" fmla="*/ 1 w 101"/>
                <a:gd name="T83" fmla="*/ 0 h 65"/>
                <a:gd name="T84" fmla="*/ 1 w 101"/>
                <a:gd name="T85" fmla="*/ 0 h 65"/>
                <a:gd name="T86" fmla="*/ 1 w 101"/>
                <a:gd name="T87" fmla="*/ 0 h 65"/>
                <a:gd name="T88" fmla="*/ 1 w 101"/>
                <a:gd name="T89" fmla="*/ 0 h 65"/>
                <a:gd name="T90" fmla="*/ 1 w 101"/>
                <a:gd name="T91" fmla="*/ 0 h 65"/>
                <a:gd name="T92" fmla="*/ 1 w 101"/>
                <a:gd name="T93" fmla="*/ 0 h 65"/>
                <a:gd name="T94" fmla="*/ 1 w 101"/>
                <a:gd name="T95" fmla="*/ 0 h 65"/>
                <a:gd name="T96" fmla="*/ 1 w 101"/>
                <a:gd name="T97" fmla="*/ 0 h 65"/>
                <a:gd name="T98" fmla="*/ 1 w 101"/>
                <a:gd name="T99" fmla="*/ 0 h 65"/>
                <a:gd name="T100" fmla="*/ 1 w 101"/>
                <a:gd name="T101" fmla="*/ 0 h 65"/>
                <a:gd name="T102" fmla="*/ 1 w 101"/>
                <a:gd name="T103" fmla="*/ 0 h 65"/>
                <a:gd name="T104" fmla="*/ 1 w 101"/>
                <a:gd name="T105" fmla="*/ 0 h 65"/>
                <a:gd name="T106" fmla="*/ 1 w 101"/>
                <a:gd name="T107" fmla="*/ 0 h 65"/>
                <a:gd name="T108" fmla="*/ 1 w 101"/>
                <a:gd name="T109" fmla="*/ 0 h 65"/>
                <a:gd name="T110" fmla="*/ 1 w 101"/>
                <a:gd name="T111" fmla="*/ 0 h 65"/>
                <a:gd name="T112" fmla="*/ 0 w 101"/>
                <a:gd name="T113" fmla="*/ 0 h 65"/>
                <a:gd name="T114" fmla="*/ 0 w 101"/>
                <a:gd name="T115" fmla="*/ 0 h 6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1"/>
                <a:gd name="T175" fmla="*/ 0 h 65"/>
                <a:gd name="T176" fmla="*/ 101 w 101"/>
                <a:gd name="T177" fmla="*/ 65 h 6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1" h="65">
                  <a:moveTo>
                    <a:pt x="0" y="1"/>
                  </a:moveTo>
                  <a:lnTo>
                    <a:pt x="19" y="1"/>
                  </a:lnTo>
                  <a:lnTo>
                    <a:pt x="19" y="9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1" y="3"/>
                  </a:lnTo>
                  <a:lnTo>
                    <a:pt x="55" y="6"/>
                  </a:lnTo>
                  <a:lnTo>
                    <a:pt x="57" y="11"/>
                  </a:lnTo>
                  <a:lnTo>
                    <a:pt x="62" y="6"/>
                  </a:lnTo>
                  <a:lnTo>
                    <a:pt x="67" y="1"/>
                  </a:lnTo>
                  <a:lnTo>
                    <a:pt x="71" y="0"/>
                  </a:lnTo>
                  <a:lnTo>
                    <a:pt x="79" y="0"/>
                  </a:lnTo>
                  <a:lnTo>
                    <a:pt x="84" y="0"/>
                  </a:lnTo>
                  <a:lnTo>
                    <a:pt x="89" y="1"/>
                  </a:lnTo>
                  <a:lnTo>
                    <a:pt x="94" y="4"/>
                  </a:lnTo>
                  <a:lnTo>
                    <a:pt x="97" y="7"/>
                  </a:lnTo>
                  <a:lnTo>
                    <a:pt x="100" y="15"/>
                  </a:lnTo>
                  <a:lnTo>
                    <a:pt x="101" y="27"/>
                  </a:lnTo>
                  <a:lnTo>
                    <a:pt x="101" y="65"/>
                  </a:lnTo>
                  <a:lnTo>
                    <a:pt x="81" y="65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0"/>
                  </a:lnTo>
                  <a:lnTo>
                    <a:pt x="76" y="17"/>
                  </a:lnTo>
                  <a:lnTo>
                    <a:pt x="71" y="17"/>
                  </a:lnTo>
                  <a:lnTo>
                    <a:pt x="67" y="17"/>
                  </a:lnTo>
                  <a:lnTo>
                    <a:pt x="63" y="20"/>
                  </a:lnTo>
                  <a:lnTo>
                    <a:pt x="62" y="25"/>
                  </a:lnTo>
                  <a:lnTo>
                    <a:pt x="60" y="31"/>
                  </a:lnTo>
                  <a:lnTo>
                    <a:pt x="60" y="65"/>
                  </a:lnTo>
                  <a:lnTo>
                    <a:pt x="40" y="65"/>
                  </a:lnTo>
                  <a:lnTo>
                    <a:pt x="40" y="31"/>
                  </a:lnTo>
                  <a:lnTo>
                    <a:pt x="40" y="27"/>
                  </a:lnTo>
                  <a:lnTo>
                    <a:pt x="40" y="22"/>
                  </a:lnTo>
                  <a:lnTo>
                    <a:pt x="36" y="19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27" y="17"/>
                  </a:lnTo>
                  <a:lnTo>
                    <a:pt x="22" y="20"/>
                  </a:lnTo>
                  <a:lnTo>
                    <a:pt x="21" y="25"/>
                  </a:lnTo>
                  <a:lnTo>
                    <a:pt x="19" y="31"/>
                  </a:lnTo>
                  <a:lnTo>
                    <a:pt x="19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6" name="Freeform 308"/>
            <p:cNvSpPr>
              <a:spLocks noChangeAspect="1"/>
            </p:cNvSpPr>
            <p:nvPr/>
          </p:nvSpPr>
          <p:spPr bwMode="auto">
            <a:xfrm>
              <a:off x="4997" y="705"/>
              <a:ext cx="30" cy="33"/>
            </a:xfrm>
            <a:custGeom>
              <a:avLst/>
              <a:gdLst>
                <a:gd name="T0" fmla="*/ 0 w 62"/>
                <a:gd name="T1" fmla="*/ 1 h 65"/>
                <a:gd name="T2" fmla="*/ 0 w 62"/>
                <a:gd name="T3" fmla="*/ 1 h 65"/>
                <a:gd name="T4" fmla="*/ 0 w 62"/>
                <a:gd name="T5" fmla="*/ 1 h 65"/>
                <a:gd name="T6" fmla="*/ 0 w 62"/>
                <a:gd name="T7" fmla="*/ 1 h 65"/>
                <a:gd name="T8" fmla="*/ 0 w 62"/>
                <a:gd name="T9" fmla="*/ 1 h 65"/>
                <a:gd name="T10" fmla="*/ 0 w 62"/>
                <a:gd name="T11" fmla="*/ 1 h 65"/>
                <a:gd name="T12" fmla="*/ 0 w 62"/>
                <a:gd name="T13" fmla="*/ 1 h 65"/>
                <a:gd name="T14" fmla="*/ 0 w 62"/>
                <a:gd name="T15" fmla="*/ 1 h 65"/>
                <a:gd name="T16" fmla="*/ 0 w 62"/>
                <a:gd name="T17" fmla="*/ 1 h 65"/>
                <a:gd name="T18" fmla="*/ 0 w 62"/>
                <a:gd name="T19" fmla="*/ 1 h 65"/>
                <a:gd name="T20" fmla="*/ 0 w 62"/>
                <a:gd name="T21" fmla="*/ 1 h 65"/>
                <a:gd name="T22" fmla="*/ 0 w 62"/>
                <a:gd name="T23" fmla="*/ 1 h 65"/>
                <a:gd name="T24" fmla="*/ 0 w 62"/>
                <a:gd name="T25" fmla="*/ 1 h 65"/>
                <a:gd name="T26" fmla="*/ 0 w 62"/>
                <a:gd name="T27" fmla="*/ 1 h 65"/>
                <a:gd name="T28" fmla="*/ 0 w 62"/>
                <a:gd name="T29" fmla="*/ 1 h 65"/>
                <a:gd name="T30" fmla="*/ 0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0 w 62"/>
                <a:gd name="T37" fmla="*/ 0 h 65"/>
                <a:gd name="T38" fmla="*/ 0 w 62"/>
                <a:gd name="T39" fmla="*/ 1 h 65"/>
                <a:gd name="T40" fmla="*/ 0 w 62"/>
                <a:gd name="T41" fmla="*/ 1 h 65"/>
                <a:gd name="T42" fmla="*/ 0 w 62"/>
                <a:gd name="T43" fmla="*/ 1 h 65"/>
                <a:gd name="T44" fmla="*/ 0 w 62"/>
                <a:gd name="T45" fmla="*/ 1 h 65"/>
                <a:gd name="T46" fmla="*/ 0 w 62"/>
                <a:gd name="T47" fmla="*/ 1 h 65"/>
                <a:gd name="T48" fmla="*/ 0 w 62"/>
                <a:gd name="T49" fmla="*/ 1 h 65"/>
                <a:gd name="T50" fmla="*/ 0 w 62"/>
                <a:gd name="T51" fmla="*/ 1 h 65"/>
                <a:gd name="T52" fmla="*/ 0 w 62"/>
                <a:gd name="T53" fmla="*/ 1 h 65"/>
                <a:gd name="T54" fmla="*/ 0 w 62"/>
                <a:gd name="T55" fmla="*/ 1 h 65"/>
                <a:gd name="T56" fmla="*/ 0 w 62"/>
                <a:gd name="T57" fmla="*/ 1 h 65"/>
                <a:gd name="T58" fmla="*/ 0 w 62"/>
                <a:gd name="T59" fmla="*/ 1 h 65"/>
                <a:gd name="T60" fmla="*/ 0 w 62"/>
                <a:gd name="T61" fmla="*/ 0 h 65"/>
                <a:gd name="T62" fmla="*/ 0 w 62"/>
                <a:gd name="T63" fmla="*/ 0 h 65"/>
                <a:gd name="T64" fmla="*/ 0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5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7" y="65"/>
                  </a:lnTo>
                  <a:lnTo>
                    <a:pt x="13" y="64"/>
                  </a:lnTo>
                  <a:lnTo>
                    <a:pt x="8" y="62"/>
                  </a:lnTo>
                  <a:lnTo>
                    <a:pt x="5" y="57"/>
                  </a:lnTo>
                  <a:lnTo>
                    <a:pt x="3" y="54"/>
                  </a:lnTo>
                  <a:lnTo>
                    <a:pt x="0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35"/>
                  </a:lnTo>
                  <a:lnTo>
                    <a:pt x="19" y="40"/>
                  </a:lnTo>
                  <a:lnTo>
                    <a:pt x="21" y="45"/>
                  </a:lnTo>
                  <a:lnTo>
                    <a:pt x="24" y="48"/>
                  </a:lnTo>
                  <a:lnTo>
                    <a:pt x="30" y="49"/>
                  </a:lnTo>
                  <a:lnTo>
                    <a:pt x="35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1" y="33"/>
                  </a:lnTo>
                  <a:lnTo>
                    <a:pt x="41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7" name="Freeform 309"/>
            <p:cNvSpPr>
              <a:spLocks noChangeAspect="1"/>
            </p:cNvSpPr>
            <p:nvPr/>
          </p:nvSpPr>
          <p:spPr bwMode="auto">
            <a:xfrm>
              <a:off x="5372" y="705"/>
              <a:ext cx="31" cy="33"/>
            </a:xfrm>
            <a:custGeom>
              <a:avLst/>
              <a:gdLst>
                <a:gd name="T0" fmla="*/ 1 w 62"/>
                <a:gd name="T1" fmla="*/ 1 h 65"/>
                <a:gd name="T2" fmla="*/ 1 w 62"/>
                <a:gd name="T3" fmla="*/ 1 h 65"/>
                <a:gd name="T4" fmla="*/ 1 w 62"/>
                <a:gd name="T5" fmla="*/ 1 h 65"/>
                <a:gd name="T6" fmla="*/ 1 w 62"/>
                <a:gd name="T7" fmla="*/ 1 h 65"/>
                <a:gd name="T8" fmla="*/ 1 w 62"/>
                <a:gd name="T9" fmla="*/ 1 h 65"/>
                <a:gd name="T10" fmla="*/ 1 w 62"/>
                <a:gd name="T11" fmla="*/ 1 h 65"/>
                <a:gd name="T12" fmla="*/ 1 w 62"/>
                <a:gd name="T13" fmla="*/ 1 h 65"/>
                <a:gd name="T14" fmla="*/ 1 w 62"/>
                <a:gd name="T15" fmla="*/ 1 h 65"/>
                <a:gd name="T16" fmla="*/ 1 w 62"/>
                <a:gd name="T17" fmla="*/ 1 h 65"/>
                <a:gd name="T18" fmla="*/ 1 w 62"/>
                <a:gd name="T19" fmla="*/ 1 h 65"/>
                <a:gd name="T20" fmla="*/ 1 w 62"/>
                <a:gd name="T21" fmla="*/ 1 h 65"/>
                <a:gd name="T22" fmla="*/ 1 w 62"/>
                <a:gd name="T23" fmla="*/ 1 h 65"/>
                <a:gd name="T24" fmla="*/ 1 w 62"/>
                <a:gd name="T25" fmla="*/ 1 h 65"/>
                <a:gd name="T26" fmla="*/ 1 w 62"/>
                <a:gd name="T27" fmla="*/ 1 h 65"/>
                <a:gd name="T28" fmla="*/ 1 w 62"/>
                <a:gd name="T29" fmla="*/ 1 h 65"/>
                <a:gd name="T30" fmla="*/ 1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1 w 62"/>
                <a:gd name="T37" fmla="*/ 0 h 65"/>
                <a:gd name="T38" fmla="*/ 1 w 62"/>
                <a:gd name="T39" fmla="*/ 1 h 65"/>
                <a:gd name="T40" fmla="*/ 1 w 62"/>
                <a:gd name="T41" fmla="*/ 1 h 65"/>
                <a:gd name="T42" fmla="*/ 1 w 62"/>
                <a:gd name="T43" fmla="*/ 1 h 65"/>
                <a:gd name="T44" fmla="*/ 1 w 62"/>
                <a:gd name="T45" fmla="*/ 1 h 65"/>
                <a:gd name="T46" fmla="*/ 1 w 62"/>
                <a:gd name="T47" fmla="*/ 1 h 65"/>
                <a:gd name="T48" fmla="*/ 1 w 62"/>
                <a:gd name="T49" fmla="*/ 1 h 65"/>
                <a:gd name="T50" fmla="*/ 1 w 62"/>
                <a:gd name="T51" fmla="*/ 1 h 65"/>
                <a:gd name="T52" fmla="*/ 1 w 62"/>
                <a:gd name="T53" fmla="*/ 1 h 65"/>
                <a:gd name="T54" fmla="*/ 1 w 62"/>
                <a:gd name="T55" fmla="*/ 1 h 65"/>
                <a:gd name="T56" fmla="*/ 1 w 62"/>
                <a:gd name="T57" fmla="*/ 1 h 65"/>
                <a:gd name="T58" fmla="*/ 1 w 62"/>
                <a:gd name="T59" fmla="*/ 1 h 65"/>
                <a:gd name="T60" fmla="*/ 1 w 62"/>
                <a:gd name="T61" fmla="*/ 0 h 65"/>
                <a:gd name="T62" fmla="*/ 1 w 62"/>
                <a:gd name="T63" fmla="*/ 0 h 65"/>
                <a:gd name="T64" fmla="*/ 1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5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8" y="65"/>
                  </a:lnTo>
                  <a:lnTo>
                    <a:pt x="13" y="64"/>
                  </a:lnTo>
                  <a:lnTo>
                    <a:pt x="10" y="62"/>
                  </a:lnTo>
                  <a:lnTo>
                    <a:pt x="7" y="57"/>
                  </a:lnTo>
                  <a:lnTo>
                    <a:pt x="3" y="54"/>
                  </a:lnTo>
                  <a:lnTo>
                    <a:pt x="2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35"/>
                  </a:lnTo>
                  <a:lnTo>
                    <a:pt x="21" y="40"/>
                  </a:lnTo>
                  <a:lnTo>
                    <a:pt x="22" y="45"/>
                  </a:lnTo>
                  <a:lnTo>
                    <a:pt x="26" y="48"/>
                  </a:lnTo>
                  <a:lnTo>
                    <a:pt x="30" y="49"/>
                  </a:lnTo>
                  <a:lnTo>
                    <a:pt x="37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8" name="Freeform 310"/>
            <p:cNvSpPr>
              <a:spLocks noChangeAspect="1"/>
            </p:cNvSpPr>
            <p:nvPr/>
          </p:nvSpPr>
          <p:spPr bwMode="auto">
            <a:xfrm>
              <a:off x="5291" y="705"/>
              <a:ext cx="30" cy="33"/>
            </a:xfrm>
            <a:custGeom>
              <a:avLst/>
              <a:gdLst>
                <a:gd name="T0" fmla="*/ 0 w 62"/>
                <a:gd name="T1" fmla="*/ 1 h 65"/>
                <a:gd name="T2" fmla="*/ 0 w 62"/>
                <a:gd name="T3" fmla="*/ 1 h 65"/>
                <a:gd name="T4" fmla="*/ 0 w 62"/>
                <a:gd name="T5" fmla="*/ 1 h 65"/>
                <a:gd name="T6" fmla="*/ 0 w 62"/>
                <a:gd name="T7" fmla="*/ 1 h 65"/>
                <a:gd name="T8" fmla="*/ 0 w 62"/>
                <a:gd name="T9" fmla="*/ 1 h 65"/>
                <a:gd name="T10" fmla="*/ 0 w 62"/>
                <a:gd name="T11" fmla="*/ 1 h 65"/>
                <a:gd name="T12" fmla="*/ 0 w 62"/>
                <a:gd name="T13" fmla="*/ 1 h 65"/>
                <a:gd name="T14" fmla="*/ 0 w 62"/>
                <a:gd name="T15" fmla="*/ 1 h 65"/>
                <a:gd name="T16" fmla="*/ 0 w 62"/>
                <a:gd name="T17" fmla="*/ 1 h 65"/>
                <a:gd name="T18" fmla="*/ 0 w 62"/>
                <a:gd name="T19" fmla="*/ 1 h 65"/>
                <a:gd name="T20" fmla="*/ 0 w 62"/>
                <a:gd name="T21" fmla="*/ 1 h 65"/>
                <a:gd name="T22" fmla="*/ 0 w 62"/>
                <a:gd name="T23" fmla="*/ 1 h 65"/>
                <a:gd name="T24" fmla="*/ 0 w 62"/>
                <a:gd name="T25" fmla="*/ 1 h 65"/>
                <a:gd name="T26" fmla="*/ 0 w 62"/>
                <a:gd name="T27" fmla="*/ 1 h 65"/>
                <a:gd name="T28" fmla="*/ 0 w 62"/>
                <a:gd name="T29" fmla="*/ 1 h 65"/>
                <a:gd name="T30" fmla="*/ 0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0 w 62"/>
                <a:gd name="T37" fmla="*/ 0 h 65"/>
                <a:gd name="T38" fmla="*/ 0 w 62"/>
                <a:gd name="T39" fmla="*/ 1 h 65"/>
                <a:gd name="T40" fmla="*/ 0 w 62"/>
                <a:gd name="T41" fmla="*/ 1 h 65"/>
                <a:gd name="T42" fmla="*/ 0 w 62"/>
                <a:gd name="T43" fmla="*/ 1 h 65"/>
                <a:gd name="T44" fmla="*/ 0 w 62"/>
                <a:gd name="T45" fmla="*/ 1 h 65"/>
                <a:gd name="T46" fmla="*/ 0 w 62"/>
                <a:gd name="T47" fmla="*/ 1 h 65"/>
                <a:gd name="T48" fmla="*/ 0 w 62"/>
                <a:gd name="T49" fmla="*/ 1 h 65"/>
                <a:gd name="T50" fmla="*/ 0 w 62"/>
                <a:gd name="T51" fmla="*/ 1 h 65"/>
                <a:gd name="T52" fmla="*/ 0 w 62"/>
                <a:gd name="T53" fmla="*/ 1 h 65"/>
                <a:gd name="T54" fmla="*/ 0 w 62"/>
                <a:gd name="T55" fmla="*/ 1 h 65"/>
                <a:gd name="T56" fmla="*/ 0 w 62"/>
                <a:gd name="T57" fmla="*/ 1 h 65"/>
                <a:gd name="T58" fmla="*/ 0 w 62"/>
                <a:gd name="T59" fmla="*/ 1 h 65"/>
                <a:gd name="T60" fmla="*/ 0 w 62"/>
                <a:gd name="T61" fmla="*/ 0 h 65"/>
                <a:gd name="T62" fmla="*/ 0 w 62"/>
                <a:gd name="T63" fmla="*/ 0 h 65"/>
                <a:gd name="T64" fmla="*/ 0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6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9" y="65"/>
                  </a:lnTo>
                  <a:lnTo>
                    <a:pt x="14" y="64"/>
                  </a:lnTo>
                  <a:lnTo>
                    <a:pt x="9" y="62"/>
                  </a:lnTo>
                  <a:lnTo>
                    <a:pt x="6" y="57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5"/>
                  </a:lnTo>
                  <a:lnTo>
                    <a:pt x="20" y="40"/>
                  </a:lnTo>
                  <a:lnTo>
                    <a:pt x="22" y="45"/>
                  </a:lnTo>
                  <a:lnTo>
                    <a:pt x="25" y="48"/>
                  </a:lnTo>
                  <a:lnTo>
                    <a:pt x="30" y="49"/>
                  </a:lnTo>
                  <a:lnTo>
                    <a:pt x="36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9" name="Freeform 311"/>
            <p:cNvSpPr>
              <a:spLocks noChangeAspect="1"/>
            </p:cNvSpPr>
            <p:nvPr/>
          </p:nvSpPr>
          <p:spPr bwMode="auto">
            <a:xfrm>
              <a:off x="5146" y="688"/>
              <a:ext cx="30" cy="49"/>
            </a:xfrm>
            <a:custGeom>
              <a:avLst/>
              <a:gdLst>
                <a:gd name="T0" fmla="*/ 0 w 62"/>
                <a:gd name="T1" fmla="*/ 0 h 100"/>
                <a:gd name="T2" fmla="*/ 0 w 62"/>
                <a:gd name="T3" fmla="*/ 0 h 100"/>
                <a:gd name="T4" fmla="*/ 0 w 62"/>
                <a:gd name="T5" fmla="*/ 0 h 100"/>
                <a:gd name="T6" fmla="*/ 0 w 62"/>
                <a:gd name="T7" fmla="*/ 0 h 100"/>
                <a:gd name="T8" fmla="*/ 0 w 62"/>
                <a:gd name="T9" fmla="*/ 0 h 100"/>
                <a:gd name="T10" fmla="*/ 0 w 62"/>
                <a:gd name="T11" fmla="*/ 0 h 100"/>
                <a:gd name="T12" fmla="*/ 0 w 62"/>
                <a:gd name="T13" fmla="*/ 0 h 100"/>
                <a:gd name="T14" fmla="*/ 0 w 62"/>
                <a:gd name="T15" fmla="*/ 0 h 100"/>
                <a:gd name="T16" fmla="*/ 0 w 62"/>
                <a:gd name="T17" fmla="*/ 0 h 100"/>
                <a:gd name="T18" fmla="*/ 0 w 62"/>
                <a:gd name="T19" fmla="*/ 0 h 100"/>
                <a:gd name="T20" fmla="*/ 0 w 62"/>
                <a:gd name="T21" fmla="*/ 0 h 100"/>
                <a:gd name="T22" fmla="*/ 0 w 62"/>
                <a:gd name="T23" fmla="*/ 0 h 100"/>
                <a:gd name="T24" fmla="*/ 0 w 62"/>
                <a:gd name="T25" fmla="*/ 0 h 100"/>
                <a:gd name="T26" fmla="*/ 0 w 62"/>
                <a:gd name="T27" fmla="*/ 0 h 100"/>
                <a:gd name="T28" fmla="*/ 0 w 62"/>
                <a:gd name="T29" fmla="*/ 0 h 100"/>
                <a:gd name="T30" fmla="*/ 0 w 62"/>
                <a:gd name="T31" fmla="*/ 0 h 100"/>
                <a:gd name="T32" fmla="*/ 0 w 62"/>
                <a:gd name="T33" fmla="*/ 0 h 100"/>
                <a:gd name="T34" fmla="*/ 0 w 62"/>
                <a:gd name="T35" fmla="*/ 0 h 100"/>
                <a:gd name="T36" fmla="*/ 0 w 62"/>
                <a:gd name="T37" fmla="*/ 0 h 100"/>
                <a:gd name="T38" fmla="*/ 0 w 62"/>
                <a:gd name="T39" fmla="*/ 0 h 100"/>
                <a:gd name="T40" fmla="*/ 0 w 62"/>
                <a:gd name="T41" fmla="*/ 0 h 100"/>
                <a:gd name="T42" fmla="*/ 0 w 62"/>
                <a:gd name="T43" fmla="*/ 0 h 100"/>
                <a:gd name="T44" fmla="*/ 0 w 62"/>
                <a:gd name="T45" fmla="*/ 0 h 100"/>
                <a:gd name="T46" fmla="*/ 0 w 62"/>
                <a:gd name="T47" fmla="*/ 0 h 100"/>
                <a:gd name="T48" fmla="*/ 0 w 62"/>
                <a:gd name="T49" fmla="*/ 0 h 100"/>
                <a:gd name="T50" fmla="*/ 0 w 62"/>
                <a:gd name="T51" fmla="*/ 0 h 100"/>
                <a:gd name="T52" fmla="*/ 0 w 62"/>
                <a:gd name="T53" fmla="*/ 0 h 100"/>
                <a:gd name="T54" fmla="*/ 0 w 62"/>
                <a:gd name="T55" fmla="*/ 0 h 100"/>
                <a:gd name="T56" fmla="*/ 0 w 62"/>
                <a:gd name="T57" fmla="*/ 0 h 100"/>
                <a:gd name="T58" fmla="*/ 0 w 62"/>
                <a:gd name="T59" fmla="*/ 0 h 100"/>
                <a:gd name="T60" fmla="*/ 0 w 62"/>
                <a:gd name="T61" fmla="*/ 0 h 100"/>
                <a:gd name="T62" fmla="*/ 0 w 62"/>
                <a:gd name="T63" fmla="*/ 0 h 100"/>
                <a:gd name="T64" fmla="*/ 0 w 62"/>
                <a:gd name="T65" fmla="*/ 0 h 100"/>
                <a:gd name="T66" fmla="*/ 0 w 62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2"/>
                <a:gd name="T103" fmla="*/ 0 h 100"/>
                <a:gd name="T104" fmla="*/ 62 w 62"/>
                <a:gd name="T105" fmla="*/ 100 h 1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2" h="100">
                  <a:moveTo>
                    <a:pt x="21" y="0"/>
                  </a:moveTo>
                  <a:lnTo>
                    <a:pt x="21" y="44"/>
                  </a:lnTo>
                  <a:lnTo>
                    <a:pt x="24" y="41"/>
                  </a:lnTo>
                  <a:lnTo>
                    <a:pt x="29" y="36"/>
                  </a:lnTo>
                  <a:lnTo>
                    <a:pt x="33" y="35"/>
                  </a:lnTo>
                  <a:lnTo>
                    <a:pt x="40" y="35"/>
                  </a:lnTo>
                  <a:lnTo>
                    <a:pt x="46" y="35"/>
                  </a:lnTo>
                  <a:lnTo>
                    <a:pt x="51" y="36"/>
                  </a:lnTo>
                  <a:lnTo>
                    <a:pt x="54" y="39"/>
                  </a:lnTo>
                  <a:lnTo>
                    <a:pt x="57" y="42"/>
                  </a:lnTo>
                  <a:lnTo>
                    <a:pt x="60" y="47"/>
                  </a:lnTo>
                  <a:lnTo>
                    <a:pt x="62" y="52"/>
                  </a:lnTo>
                  <a:lnTo>
                    <a:pt x="62" y="65"/>
                  </a:lnTo>
                  <a:lnTo>
                    <a:pt x="62" y="100"/>
                  </a:lnTo>
                  <a:lnTo>
                    <a:pt x="41" y="100"/>
                  </a:lnTo>
                  <a:lnTo>
                    <a:pt x="41" y="68"/>
                  </a:lnTo>
                  <a:lnTo>
                    <a:pt x="41" y="63"/>
                  </a:lnTo>
                  <a:lnTo>
                    <a:pt x="41" y="57"/>
                  </a:lnTo>
                  <a:lnTo>
                    <a:pt x="38" y="54"/>
                  </a:lnTo>
                  <a:lnTo>
                    <a:pt x="35" y="52"/>
                  </a:lnTo>
                  <a:lnTo>
                    <a:pt x="32" y="52"/>
                  </a:lnTo>
                  <a:lnTo>
                    <a:pt x="27" y="52"/>
                  </a:lnTo>
                  <a:lnTo>
                    <a:pt x="22" y="55"/>
                  </a:lnTo>
                  <a:lnTo>
                    <a:pt x="21" y="62"/>
                  </a:lnTo>
                  <a:lnTo>
                    <a:pt x="21" y="68"/>
                  </a:lnTo>
                  <a:lnTo>
                    <a:pt x="21" y="100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0" name="Freeform 312"/>
            <p:cNvSpPr>
              <a:spLocks noChangeAspect="1"/>
            </p:cNvSpPr>
            <p:nvPr/>
          </p:nvSpPr>
          <p:spPr bwMode="auto">
            <a:xfrm>
              <a:off x="5111" y="696"/>
              <a:ext cx="25" cy="41"/>
            </a:xfrm>
            <a:custGeom>
              <a:avLst/>
              <a:gdLst>
                <a:gd name="T0" fmla="*/ 1 w 49"/>
                <a:gd name="T1" fmla="*/ 0 h 83"/>
                <a:gd name="T2" fmla="*/ 1 w 49"/>
                <a:gd name="T3" fmla="*/ 0 h 83"/>
                <a:gd name="T4" fmla="*/ 1 w 49"/>
                <a:gd name="T5" fmla="*/ 0 h 83"/>
                <a:gd name="T6" fmla="*/ 1 w 49"/>
                <a:gd name="T7" fmla="*/ 0 h 83"/>
                <a:gd name="T8" fmla="*/ 1 w 49"/>
                <a:gd name="T9" fmla="*/ 0 h 83"/>
                <a:gd name="T10" fmla="*/ 1 w 49"/>
                <a:gd name="T11" fmla="*/ 0 h 83"/>
                <a:gd name="T12" fmla="*/ 1 w 49"/>
                <a:gd name="T13" fmla="*/ 0 h 83"/>
                <a:gd name="T14" fmla="*/ 0 w 49"/>
                <a:gd name="T15" fmla="*/ 0 h 83"/>
                <a:gd name="T16" fmla="*/ 0 w 49"/>
                <a:gd name="T17" fmla="*/ 0 h 83"/>
                <a:gd name="T18" fmla="*/ 1 w 49"/>
                <a:gd name="T19" fmla="*/ 0 h 83"/>
                <a:gd name="T20" fmla="*/ 1 w 49"/>
                <a:gd name="T21" fmla="*/ 0 h 83"/>
                <a:gd name="T22" fmla="*/ 1 w 49"/>
                <a:gd name="T23" fmla="*/ 0 h 83"/>
                <a:gd name="T24" fmla="*/ 1 w 49"/>
                <a:gd name="T25" fmla="*/ 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"/>
                <a:gd name="T40" fmla="*/ 0 h 83"/>
                <a:gd name="T41" fmla="*/ 49 w 49"/>
                <a:gd name="T42" fmla="*/ 83 h 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" h="83">
                  <a:moveTo>
                    <a:pt x="32" y="35"/>
                  </a:moveTo>
                  <a:lnTo>
                    <a:pt x="49" y="35"/>
                  </a:lnTo>
                  <a:lnTo>
                    <a:pt x="49" y="19"/>
                  </a:lnTo>
                  <a:lnTo>
                    <a:pt x="32" y="19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19"/>
                  </a:lnTo>
                  <a:lnTo>
                    <a:pt x="0" y="19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83"/>
                  </a:lnTo>
                  <a:lnTo>
                    <a:pt x="32" y="83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1" name="Freeform 313"/>
            <p:cNvSpPr>
              <a:spLocks noChangeAspect="1"/>
            </p:cNvSpPr>
            <p:nvPr/>
          </p:nvSpPr>
          <p:spPr bwMode="auto">
            <a:xfrm>
              <a:off x="5337" y="696"/>
              <a:ext cx="23" cy="41"/>
            </a:xfrm>
            <a:custGeom>
              <a:avLst/>
              <a:gdLst>
                <a:gd name="T0" fmla="*/ 0 w 49"/>
                <a:gd name="T1" fmla="*/ 0 h 83"/>
                <a:gd name="T2" fmla="*/ 0 w 49"/>
                <a:gd name="T3" fmla="*/ 0 h 83"/>
                <a:gd name="T4" fmla="*/ 0 w 49"/>
                <a:gd name="T5" fmla="*/ 0 h 83"/>
                <a:gd name="T6" fmla="*/ 0 w 49"/>
                <a:gd name="T7" fmla="*/ 0 h 83"/>
                <a:gd name="T8" fmla="*/ 0 w 49"/>
                <a:gd name="T9" fmla="*/ 0 h 83"/>
                <a:gd name="T10" fmla="*/ 0 w 49"/>
                <a:gd name="T11" fmla="*/ 0 h 83"/>
                <a:gd name="T12" fmla="*/ 0 w 49"/>
                <a:gd name="T13" fmla="*/ 0 h 83"/>
                <a:gd name="T14" fmla="*/ 0 w 49"/>
                <a:gd name="T15" fmla="*/ 0 h 83"/>
                <a:gd name="T16" fmla="*/ 0 w 49"/>
                <a:gd name="T17" fmla="*/ 0 h 83"/>
                <a:gd name="T18" fmla="*/ 0 w 49"/>
                <a:gd name="T19" fmla="*/ 0 h 83"/>
                <a:gd name="T20" fmla="*/ 0 w 49"/>
                <a:gd name="T21" fmla="*/ 0 h 83"/>
                <a:gd name="T22" fmla="*/ 0 w 49"/>
                <a:gd name="T23" fmla="*/ 0 h 83"/>
                <a:gd name="T24" fmla="*/ 0 w 49"/>
                <a:gd name="T25" fmla="*/ 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"/>
                <a:gd name="T40" fmla="*/ 0 h 83"/>
                <a:gd name="T41" fmla="*/ 49 w 49"/>
                <a:gd name="T42" fmla="*/ 83 h 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" h="83">
                  <a:moveTo>
                    <a:pt x="32" y="35"/>
                  </a:moveTo>
                  <a:lnTo>
                    <a:pt x="49" y="35"/>
                  </a:lnTo>
                  <a:lnTo>
                    <a:pt x="49" y="19"/>
                  </a:lnTo>
                  <a:lnTo>
                    <a:pt x="32" y="19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19"/>
                  </a:lnTo>
                  <a:lnTo>
                    <a:pt x="0" y="19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83"/>
                  </a:lnTo>
                  <a:lnTo>
                    <a:pt x="32" y="83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2" name="Freeform 314"/>
            <p:cNvSpPr>
              <a:spLocks noChangeAspect="1"/>
            </p:cNvSpPr>
            <p:nvPr/>
          </p:nvSpPr>
          <p:spPr bwMode="auto">
            <a:xfrm>
              <a:off x="5256" y="688"/>
              <a:ext cx="25" cy="49"/>
            </a:xfrm>
            <a:custGeom>
              <a:avLst/>
              <a:gdLst>
                <a:gd name="T0" fmla="*/ 1 w 50"/>
                <a:gd name="T1" fmla="*/ 0 h 102"/>
                <a:gd name="T2" fmla="*/ 0 w 50"/>
                <a:gd name="T3" fmla="*/ 0 h 102"/>
                <a:gd name="T4" fmla="*/ 0 w 50"/>
                <a:gd name="T5" fmla="*/ 0 h 102"/>
                <a:gd name="T6" fmla="*/ 1 w 50"/>
                <a:gd name="T7" fmla="*/ 0 h 102"/>
                <a:gd name="T8" fmla="*/ 1 w 50"/>
                <a:gd name="T9" fmla="*/ 0 h 102"/>
                <a:gd name="T10" fmla="*/ 1 w 50"/>
                <a:gd name="T11" fmla="*/ 0 h 102"/>
                <a:gd name="T12" fmla="*/ 1 w 50"/>
                <a:gd name="T13" fmla="*/ 0 h 102"/>
                <a:gd name="T14" fmla="*/ 1 w 50"/>
                <a:gd name="T15" fmla="*/ 0 h 102"/>
                <a:gd name="T16" fmla="*/ 1 w 50"/>
                <a:gd name="T17" fmla="*/ 0 h 102"/>
                <a:gd name="T18" fmla="*/ 1 w 50"/>
                <a:gd name="T19" fmla="*/ 0 h 102"/>
                <a:gd name="T20" fmla="*/ 1 w 50"/>
                <a:gd name="T21" fmla="*/ 0 h 102"/>
                <a:gd name="T22" fmla="*/ 1 w 50"/>
                <a:gd name="T23" fmla="*/ 0 h 102"/>
                <a:gd name="T24" fmla="*/ 1 w 50"/>
                <a:gd name="T25" fmla="*/ 0 h 102"/>
                <a:gd name="T26" fmla="*/ 1 w 50"/>
                <a:gd name="T27" fmla="*/ 0 h 102"/>
                <a:gd name="T28" fmla="*/ 1 w 50"/>
                <a:gd name="T29" fmla="*/ 0 h 102"/>
                <a:gd name="T30" fmla="*/ 1 w 50"/>
                <a:gd name="T31" fmla="*/ 0 h 102"/>
                <a:gd name="T32" fmla="*/ 1 w 50"/>
                <a:gd name="T33" fmla="*/ 0 h 102"/>
                <a:gd name="T34" fmla="*/ 1 w 50"/>
                <a:gd name="T35" fmla="*/ 0 h 102"/>
                <a:gd name="T36" fmla="*/ 1 w 50"/>
                <a:gd name="T37" fmla="*/ 0 h 102"/>
                <a:gd name="T38" fmla="*/ 1 w 50"/>
                <a:gd name="T39" fmla="*/ 0 h 102"/>
                <a:gd name="T40" fmla="*/ 1 w 50"/>
                <a:gd name="T41" fmla="*/ 0 h 102"/>
                <a:gd name="T42" fmla="*/ 1 w 50"/>
                <a:gd name="T43" fmla="*/ 0 h 102"/>
                <a:gd name="T44" fmla="*/ 1 w 50"/>
                <a:gd name="T45" fmla="*/ 0 h 102"/>
                <a:gd name="T46" fmla="*/ 1 w 50"/>
                <a:gd name="T47" fmla="*/ 0 h 102"/>
                <a:gd name="T48" fmla="*/ 1 w 50"/>
                <a:gd name="T49" fmla="*/ 0 h 102"/>
                <a:gd name="T50" fmla="*/ 1 w 50"/>
                <a:gd name="T51" fmla="*/ 0 h 102"/>
                <a:gd name="T52" fmla="*/ 1 w 50"/>
                <a:gd name="T53" fmla="*/ 0 h 102"/>
                <a:gd name="T54" fmla="*/ 1 w 50"/>
                <a:gd name="T55" fmla="*/ 0 h 102"/>
                <a:gd name="T56" fmla="*/ 1 w 50"/>
                <a:gd name="T57" fmla="*/ 0 h 102"/>
                <a:gd name="T58" fmla="*/ 1 w 50"/>
                <a:gd name="T59" fmla="*/ 0 h 10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0"/>
                <a:gd name="T91" fmla="*/ 0 h 102"/>
                <a:gd name="T92" fmla="*/ 50 w 50"/>
                <a:gd name="T93" fmla="*/ 102 h 10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0" h="102">
                  <a:moveTo>
                    <a:pt x="13" y="54"/>
                  </a:moveTo>
                  <a:lnTo>
                    <a:pt x="0" y="54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3" y="25"/>
                  </a:lnTo>
                  <a:lnTo>
                    <a:pt x="13" y="21"/>
                  </a:lnTo>
                  <a:lnTo>
                    <a:pt x="15" y="14"/>
                  </a:lnTo>
                  <a:lnTo>
                    <a:pt x="18" y="10"/>
                  </a:lnTo>
                  <a:lnTo>
                    <a:pt x="21" y="6"/>
                  </a:lnTo>
                  <a:lnTo>
                    <a:pt x="24" y="3"/>
                  </a:lnTo>
                  <a:lnTo>
                    <a:pt x="29" y="2"/>
                  </a:lnTo>
                  <a:lnTo>
                    <a:pt x="40" y="0"/>
                  </a:lnTo>
                  <a:lnTo>
                    <a:pt x="50" y="2"/>
                  </a:lnTo>
                  <a:lnTo>
                    <a:pt x="50" y="17"/>
                  </a:lnTo>
                  <a:lnTo>
                    <a:pt x="43" y="16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4" y="22"/>
                  </a:lnTo>
                  <a:lnTo>
                    <a:pt x="34" y="27"/>
                  </a:lnTo>
                  <a:lnTo>
                    <a:pt x="34" y="38"/>
                  </a:lnTo>
                  <a:lnTo>
                    <a:pt x="48" y="38"/>
                  </a:lnTo>
                  <a:lnTo>
                    <a:pt x="48" y="54"/>
                  </a:lnTo>
                  <a:lnTo>
                    <a:pt x="34" y="54"/>
                  </a:lnTo>
                  <a:lnTo>
                    <a:pt x="34" y="102"/>
                  </a:lnTo>
                  <a:lnTo>
                    <a:pt x="13" y="102"/>
                  </a:lnTo>
                  <a:lnTo>
                    <a:pt x="13" y="5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3" name="Freeform 315"/>
            <p:cNvSpPr>
              <a:spLocks noChangeAspect="1" noEditPoints="1"/>
            </p:cNvSpPr>
            <p:nvPr/>
          </p:nvSpPr>
          <p:spPr bwMode="auto">
            <a:xfrm>
              <a:off x="4726" y="690"/>
              <a:ext cx="41" cy="47"/>
            </a:xfrm>
            <a:custGeom>
              <a:avLst/>
              <a:gdLst>
                <a:gd name="T0" fmla="*/ 1 w 82"/>
                <a:gd name="T1" fmla="*/ 1 h 94"/>
                <a:gd name="T2" fmla="*/ 1 w 82"/>
                <a:gd name="T3" fmla="*/ 1 h 94"/>
                <a:gd name="T4" fmla="*/ 1 w 82"/>
                <a:gd name="T5" fmla="*/ 1 h 94"/>
                <a:gd name="T6" fmla="*/ 1 w 82"/>
                <a:gd name="T7" fmla="*/ 1 h 94"/>
                <a:gd name="T8" fmla="*/ 1 w 82"/>
                <a:gd name="T9" fmla="*/ 1 h 94"/>
                <a:gd name="T10" fmla="*/ 1 w 82"/>
                <a:gd name="T11" fmla="*/ 1 h 94"/>
                <a:gd name="T12" fmla="*/ 1 w 82"/>
                <a:gd name="T13" fmla="*/ 1 h 94"/>
                <a:gd name="T14" fmla="*/ 1 w 82"/>
                <a:gd name="T15" fmla="*/ 1 h 94"/>
                <a:gd name="T16" fmla="*/ 1 w 82"/>
                <a:gd name="T17" fmla="*/ 1 h 94"/>
                <a:gd name="T18" fmla="*/ 1 w 82"/>
                <a:gd name="T19" fmla="*/ 1 h 94"/>
                <a:gd name="T20" fmla="*/ 0 w 82"/>
                <a:gd name="T21" fmla="*/ 1 h 94"/>
                <a:gd name="T22" fmla="*/ 0 w 82"/>
                <a:gd name="T23" fmla="*/ 0 h 94"/>
                <a:gd name="T24" fmla="*/ 1 w 82"/>
                <a:gd name="T25" fmla="*/ 0 h 94"/>
                <a:gd name="T26" fmla="*/ 1 w 82"/>
                <a:gd name="T27" fmla="*/ 0 h 94"/>
                <a:gd name="T28" fmla="*/ 1 w 82"/>
                <a:gd name="T29" fmla="*/ 1 h 94"/>
                <a:gd name="T30" fmla="*/ 1 w 82"/>
                <a:gd name="T31" fmla="*/ 1 h 94"/>
                <a:gd name="T32" fmla="*/ 1 w 82"/>
                <a:gd name="T33" fmla="*/ 1 h 94"/>
                <a:gd name="T34" fmla="*/ 1 w 82"/>
                <a:gd name="T35" fmla="*/ 1 h 94"/>
                <a:gd name="T36" fmla="*/ 1 w 82"/>
                <a:gd name="T37" fmla="*/ 1 h 94"/>
                <a:gd name="T38" fmla="*/ 1 w 82"/>
                <a:gd name="T39" fmla="*/ 1 h 94"/>
                <a:gd name="T40" fmla="*/ 1 w 82"/>
                <a:gd name="T41" fmla="*/ 1 h 94"/>
                <a:gd name="T42" fmla="*/ 1 w 82"/>
                <a:gd name="T43" fmla="*/ 1 h 94"/>
                <a:gd name="T44" fmla="*/ 1 w 82"/>
                <a:gd name="T45" fmla="*/ 1 h 94"/>
                <a:gd name="T46" fmla="*/ 1 w 82"/>
                <a:gd name="T47" fmla="*/ 1 h 94"/>
                <a:gd name="T48" fmla="*/ 1 w 82"/>
                <a:gd name="T49" fmla="*/ 1 h 94"/>
                <a:gd name="T50" fmla="*/ 1 w 82"/>
                <a:gd name="T51" fmla="*/ 1 h 94"/>
                <a:gd name="T52" fmla="*/ 1 w 82"/>
                <a:gd name="T53" fmla="*/ 1 h 94"/>
                <a:gd name="T54" fmla="*/ 1 w 82"/>
                <a:gd name="T55" fmla="*/ 1 h 94"/>
                <a:gd name="T56" fmla="*/ 1 w 82"/>
                <a:gd name="T57" fmla="*/ 1 h 94"/>
                <a:gd name="T58" fmla="*/ 1 w 82"/>
                <a:gd name="T59" fmla="*/ 1 h 94"/>
                <a:gd name="T60" fmla="*/ 1 w 82"/>
                <a:gd name="T61" fmla="*/ 1 h 94"/>
                <a:gd name="T62" fmla="*/ 1 w 82"/>
                <a:gd name="T63" fmla="*/ 1 h 94"/>
                <a:gd name="T64" fmla="*/ 1 w 82"/>
                <a:gd name="T65" fmla="*/ 1 h 94"/>
                <a:gd name="T66" fmla="*/ 1 w 82"/>
                <a:gd name="T67" fmla="*/ 1 h 94"/>
                <a:gd name="T68" fmla="*/ 1 w 82"/>
                <a:gd name="T69" fmla="*/ 1 h 94"/>
                <a:gd name="T70" fmla="*/ 1 w 82"/>
                <a:gd name="T71" fmla="*/ 1 h 94"/>
                <a:gd name="T72" fmla="*/ 1 w 82"/>
                <a:gd name="T73" fmla="*/ 1 h 94"/>
                <a:gd name="T74" fmla="*/ 1 w 82"/>
                <a:gd name="T75" fmla="*/ 1 h 94"/>
                <a:gd name="T76" fmla="*/ 1 w 82"/>
                <a:gd name="T77" fmla="*/ 1 h 94"/>
                <a:gd name="T78" fmla="*/ 1 w 82"/>
                <a:gd name="T79" fmla="*/ 1 h 94"/>
                <a:gd name="T80" fmla="*/ 1 w 82"/>
                <a:gd name="T81" fmla="*/ 1 h 94"/>
                <a:gd name="T82" fmla="*/ 1 w 82"/>
                <a:gd name="T83" fmla="*/ 1 h 94"/>
                <a:gd name="T84" fmla="*/ 1 w 82"/>
                <a:gd name="T85" fmla="*/ 1 h 94"/>
                <a:gd name="T86" fmla="*/ 1 w 82"/>
                <a:gd name="T87" fmla="*/ 1 h 9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2"/>
                <a:gd name="T133" fmla="*/ 0 h 94"/>
                <a:gd name="T134" fmla="*/ 82 w 82"/>
                <a:gd name="T135" fmla="*/ 94 h 9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2" h="94">
                  <a:moveTo>
                    <a:pt x="82" y="48"/>
                  </a:moveTo>
                  <a:lnTo>
                    <a:pt x="82" y="48"/>
                  </a:lnTo>
                  <a:lnTo>
                    <a:pt x="82" y="57"/>
                  </a:lnTo>
                  <a:lnTo>
                    <a:pt x="79" y="67"/>
                  </a:lnTo>
                  <a:lnTo>
                    <a:pt x="74" y="75"/>
                  </a:lnTo>
                  <a:lnTo>
                    <a:pt x="69" y="81"/>
                  </a:lnTo>
                  <a:lnTo>
                    <a:pt x="61" y="86"/>
                  </a:lnTo>
                  <a:lnTo>
                    <a:pt x="52" y="90"/>
                  </a:lnTo>
                  <a:lnTo>
                    <a:pt x="41" y="94"/>
                  </a:lnTo>
                  <a:lnTo>
                    <a:pt x="30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1" y="2"/>
                  </a:lnTo>
                  <a:lnTo>
                    <a:pt x="52" y="3"/>
                  </a:lnTo>
                  <a:lnTo>
                    <a:pt x="61" y="8"/>
                  </a:lnTo>
                  <a:lnTo>
                    <a:pt x="69" y="13"/>
                  </a:lnTo>
                  <a:lnTo>
                    <a:pt x="74" y="21"/>
                  </a:lnTo>
                  <a:lnTo>
                    <a:pt x="79" y="29"/>
                  </a:lnTo>
                  <a:lnTo>
                    <a:pt x="82" y="36"/>
                  </a:lnTo>
                  <a:lnTo>
                    <a:pt x="82" y="48"/>
                  </a:lnTo>
                  <a:close/>
                  <a:moveTo>
                    <a:pt x="30" y="19"/>
                  </a:moveTo>
                  <a:lnTo>
                    <a:pt x="20" y="19"/>
                  </a:lnTo>
                  <a:lnTo>
                    <a:pt x="20" y="75"/>
                  </a:lnTo>
                  <a:lnTo>
                    <a:pt x="30" y="75"/>
                  </a:lnTo>
                  <a:lnTo>
                    <a:pt x="42" y="73"/>
                  </a:lnTo>
                  <a:lnTo>
                    <a:pt x="47" y="71"/>
                  </a:lnTo>
                  <a:lnTo>
                    <a:pt x="52" y="68"/>
                  </a:lnTo>
                  <a:lnTo>
                    <a:pt x="55" y="63"/>
                  </a:lnTo>
                  <a:lnTo>
                    <a:pt x="58" y="59"/>
                  </a:lnTo>
                  <a:lnTo>
                    <a:pt x="60" y="54"/>
                  </a:lnTo>
                  <a:lnTo>
                    <a:pt x="61" y="48"/>
                  </a:lnTo>
                  <a:lnTo>
                    <a:pt x="60" y="41"/>
                  </a:lnTo>
                  <a:lnTo>
                    <a:pt x="58" y="35"/>
                  </a:lnTo>
                  <a:lnTo>
                    <a:pt x="55" y="30"/>
                  </a:lnTo>
                  <a:lnTo>
                    <a:pt x="52" y="25"/>
                  </a:lnTo>
                  <a:lnTo>
                    <a:pt x="47" y="24"/>
                  </a:lnTo>
                  <a:lnTo>
                    <a:pt x="42" y="21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3" name="Group 316"/>
          <p:cNvGrpSpPr>
            <a:grpSpLocks noChangeAspect="1"/>
          </p:cNvGrpSpPr>
          <p:nvPr/>
        </p:nvGrpSpPr>
        <p:grpSpPr bwMode="auto">
          <a:xfrm>
            <a:off x="7616825" y="152400"/>
            <a:ext cx="1079500" cy="157163"/>
            <a:chOff x="2562" y="2341"/>
            <a:chExt cx="843" cy="123"/>
          </a:xfrm>
        </p:grpSpPr>
        <p:sp>
          <p:nvSpPr>
            <p:cNvPr id="16393" name="Freeform 317"/>
            <p:cNvSpPr>
              <a:spLocks noChangeAspect="1"/>
            </p:cNvSpPr>
            <p:nvPr/>
          </p:nvSpPr>
          <p:spPr bwMode="auto">
            <a:xfrm>
              <a:off x="3302" y="2350"/>
              <a:ext cx="46" cy="10"/>
            </a:xfrm>
            <a:custGeom>
              <a:avLst/>
              <a:gdLst>
                <a:gd name="T0" fmla="*/ 0 w 46"/>
                <a:gd name="T1" fmla="*/ 0 h 10"/>
                <a:gd name="T2" fmla="*/ 46 w 46"/>
                <a:gd name="T3" fmla="*/ 0 h 10"/>
                <a:gd name="T4" fmla="*/ 46 w 46"/>
                <a:gd name="T5" fmla="*/ 10 h 10"/>
                <a:gd name="T6" fmla="*/ 0 w 46"/>
                <a:gd name="T7" fmla="*/ 10 h 10"/>
                <a:gd name="T8" fmla="*/ 0 w 46"/>
                <a:gd name="T9" fmla="*/ 0 h 10"/>
                <a:gd name="T10" fmla="*/ 0 w 46"/>
                <a:gd name="T11" fmla="*/ 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10"/>
                <a:gd name="T20" fmla="*/ 46 w 46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10">
                  <a:moveTo>
                    <a:pt x="0" y="0"/>
                  </a:moveTo>
                  <a:lnTo>
                    <a:pt x="46" y="0"/>
                  </a:lnTo>
                  <a:lnTo>
                    <a:pt x="46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4" name="Freeform 318"/>
            <p:cNvSpPr>
              <a:spLocks noChangeAspect="1" noEditPoints="1"/>
            </p:cNvSpPr>
            <p:nvPr/>
          </p:nvSpPr>
          <p:spPr bwMode="auto">
            <a:xfrm>
              <a:off x="3297" y="2373"/>
              <a:ext cx="48" cy="91"/>
            </a:xfrm>
            <a:custGeom>
              <a:avLst/>
              <a:gdLst>
                <a:gd name="T0" fmla="*/ 32 w 49"/>
                <a:gd name="T1" fmla="*/ 0 h 91"/>
                <a:gd name="T2" fmla="*/ 9 w 49"/>
                <a:gd name="T3" fmla="*/ 0 h 91"/>
                <a:gd name="T4" fmla="*/ 9 w 49"/>
                <a:gd name="T5" fmla="*/ 36 h 91"/>
                <a:gd name="T6" fmla="*/ 9 w 49"/>
                <a:gd name="T7" fmla="*/ 36 h 91"/>
                <a:gd name="T8" fmla="*/ 7 w 49"/>
                <a:gd name="T9" fmla="*/ 65 h 91"/>
                <a:gd name="T10" fmla="*/ 5 w 49"/>
                <a:gd name="T11" fmla="*/ 78 h 91"/>
                <a:gd name="T12" fmla="*/ 0 w 49"/>
                <a:gd name="T13" fmla="*/ 88 h 91"/>
                <a:gd name="T14" fmla="*/ 11 w 49"/>
                <a:gd name="T15" fmla="*/ 91 h 91"/>
                <a:gd name="T16" fmla="*/ 11 w 49"/>
                <a:gd name="T17" fmla="*/ 91 h 91"/>
                <a:gd name="T18" fmla="*/ 17 w 49"/>
                <a:gd name="T19" fmla="*/ 69 h 91"/>
                <a:gd name="T20" fmla="*/ 19 w 49"/>
                <a:gd name="T21" fmla="*/ 46 h 91"/>
                <a:gd name="T22" fmla="*/ 24 w 49"/>
                <a:gd name="T23" fmla="*/ 46 h 91"/>
                <a:gd name="T24" fmla="*/ 24 w 49"/>
                <a:gd name="T25" fmla="*/ 46 h 91"/>
                <a:gd name="T26" fmla="*/ 24 w 49"/>
                <a:gd name="T27" fmla="*/ 46 h 91"/>
                <a:gd name="T28" fmla="*/ 28 w 49"/>
                <a:gd name="T29" fmla="*/ 42 h 91"/>
                <a:gd name="T30" fmla="*/ 30 w 49"/>
                <a:gd name="T31" fmla="*/ 36 h 91"/>
                <a:gd name="T32" fmla="*/ 32 w 49"/>
                <a:gd name="T33" fmla="*/ 27 h 91"/>
                <a:gd name="T34" fmla="*/ 32 w 49"/>
                <a:gd name="T35" fmla="*/ 0 h 91"/>
                <a:gd name="T36" fmla="*/ 32 w 49"/>
                <a:gd name="T37" fmla="*/ 0 h 91"/>
                <a:gd name="T38" fmla="*/ 24 w 49"/>
                <a:gd name="T39" fmla="*/ 27 h 91"/>
                <a:gd name="T40" fmla="*/ 24 w 49"/>
                <a:gd name="T41" fmla="*/ 27 h 91"/>
                <a:gd name="T42" fmla="*/ 24 w 49"/>
                <a:gd name="T43" fmla="*/ 34 h 91"/>
                <a:gd name="T44" fmla="*/ 24 w 49"/>
                <a:gd name="T45" fmla="*/ 36 h 91"/>
                <a:gd name="T46" fmla="*/ 24 w 49"/>
                <a:gd name="T47" fmla="*/ 38 h 91"/>
                <a:gd name="T48" fmla="*/ 24 w 49"/>
                <a:gd name="T49" fmla="*/ 38 h 91"/>
                <a:gd name="T50" fmla="*/ 19 w 49"/>
                <a:gd name="T51" fmla="*/ 38 h 91"/>
                <a:gd name="T52" fmla="*/ 19 w 49"/>
                <a:gd name="T53" fmla="*/ 8 h 91"/>
                <a:gd name="T54" fmla="*/ 24 w 49"/>
                <a:gd name="T55" fmla="*/ 8 h 91"/>
                <a:gd name="T56" fmla="*/ 24 w 49"/>
                <a:gd name="T57" fmla="*/ 27 h 91"/>
                <a:gd name="T58" fmla="*/ 24 w 49"/>
                <a:gd name="T59" fmla="*/ 27 h 9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9"/>
                <a:gd name="T91" fmla="*/ 0 h 91"/>
                <a:gd name="T92" fmla="*/ 49 w 49"/>
                <a:gd name="T93" fmla="*/ 91 h 9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9" h="91">
                  <a:moveTo>
                    <a:pt x="49" y="0"/>
                  </a:moveTo>
                  <a:lnTo>
                    <a:pt x="9" y="0"/>
                  </a:lnTo>
                  <a:lnTo>
                    <a:pt x="9" y="36"/>
                  </a:lnTo>
                  <a:lnTo>
                    <a:pt x="7" y="65"/>
                  </a:lnTo>
                  <a:lnTo>
                    <a:pt x="5" y="78"/>
                  </a:lnTo>
                  <a:lnTo>
                    <a:pt x="0" y="88"/>
                  </a:lnTo>
                  <a:lnTo>
                    <a:pt x="11" y="91"/>
                  </a:lnTo>
                  <a:lnTo>
                    <a:pt x="17" y="69"/>
                  </a:lnTo>
                  <a:lnTo>
                    <a:pt x="19" y="46"/>
                  </a:lnTo>
                  <a:lnTo>
                    <a:pt x="32" y="46"/>
                  </a:lnTo>
                  <a:lnTo>
                    <a:pt x="41" y="46"/>
                  </a:lnTo>
                  <a:lnTo>
                    <a:pt x="45" y="42"/>
                  </a:lnTo>
                  <a:lnTo>
                    <a:pt x="47" y="36"/>
                  </a:lnTo>
                  <a:lnTo>
                    <a:pt x="49" y="27"/>
                  </a:lnTo>
                  <a:lnTo>
                    <a:pt x="49" y="0"/>
                  </a:lnTo>
                  <a:close/>
                  <a:moveTo>
                    <a:pt x="36" y="27"/>
                  </a:moveTo>
                  <a:lnTo>
                    <a:pt x="36" y="27"/>
                  </a:lnTo>
                  <a:lnTo>
                    <a:pt x="36" y="34"/>
                  </a:lnTo>
                  <a:lnTo>
                    <a:pt x="34" y="36"/>
                  </a:lnTo>
                  <a:lnTo>
                    <a:pt x="32" y="38"/>
                  </a:lnTo>
                  <a:lnTo>
                    <a:pt x="28" y="38"/>
                  </a:lnTo>
                  <a:lnTo>
                    <a:pt x="19" y="38"/>
                  </a:lnTo>
                  <a:lnTo>
                    <a:pt x="19" y="8"/>
                  </a:lnTo>
                  <a:lnTo>
                    <a:pt x="36" y="8"/>
                  </a:lnTo>
                  <a:lnTo>
                    <a:pt x="36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5" name="Freeform 319"/>
            <p:cNvSpPr>
              <a:spLocks noChangeAspect="1"/>
            </p:cNvSpPr>
            <p:nvPr/>
          </p:nvSpPr>
          <p:spPr bwMode="auto">
            <a:xfrm>
              <a:off x="3342" y="2348"/>
              <a:ext cx="63" cy="116"/>
            </a:xfrm>
            <a:custGeom>
              <a:avLst/>
              <a:gdLst>
                <a:gd name="T0" fmla="*/ 27 w 63"/>
                <a:gd name="T1" fmla="*/ 35 h 116"/>
                <a:gd name="T2" fmla="*/ 27 w 63"/>
                <a:gd name="T3" fmla="*/ 12 h 116"/>
                <a:gd name="T4" fmla="*/ 27 w 63"/>
                <a:gd name="T5" fmla="*/ 12 h 116"/>
                <a:gd name="T6" fmla="*/ 61 w 63"/>
                <a:gd name="T7" fmla="*/ 10 h 116"/>
                <a:gd name="T8" fmla="*/ 61 w 63"/>
                <a:gd name="T9" fmla="*/ 0 h 116"/>
                <a:gd name="T10" fmla="*/ 61 w 63"/>
                <a:gd name="T11" fmla="*/ 0 h 116"/>
                <a:gd name="T12" fmla="*/ 38 w 63"/>
                <a:gd name="T13" fmla="*/ 2 h 116"/>
                <a:gd name="T14" fmla="*/ 15 w 63"/>
                <a:gd name="T15" fmla="*/ 4 h 116"/>
                <a:gd name="T16" fmla="*/ 15 w 63"/>
                <a:gd name="T17" fmla="*/ 50 h 116"/>
                <a:gd name="T18" fmla="*/ 15 w 63"/>
                <a:gd name="T19" fmla="*/ 50 h 116"/>
                <a:gd name="T20" fmla="*/ 13 w 63"/>
                <a:gd name="T21" fmla="*/ 65 h 116"/>
                <a:gd name="T22" fmla="*/ 11 w 63"/>
                <a:gd name="T23" fmla="*/ 80 h 116"/>
                <a:gd name="T24" fmla="*/ 8 w 63"/>
                <a:gd name="T25" fmla="*/ 94 h 116"/>
                <a:gd name="T26" fmla="*/ 0 w 63"/>
                <a:gd name="T27" fmla="*/ 109 h 116"/>
                <a:gd name="T28" fmla="*/ 8 w 63"/>
                <a:gd name="T29" fmla="*/ 116 h 116"/>
                <a:gd name="T30" fmla="*/ 8 w 63"/>
                <a:gd name="T31" fmla="*/ 116 h 116"/>
                <a:gd name="T32" fmla="*/ 17 w 63"/>
                <a:gd name="T33" fmla="*/ 101 h 116"/>
                <a:gd name="T34" fmla="*/ 23 w 63"/>
                <a:gd name="T35" fmla="*/ 86 h 116"/>
                <a:gd name="T36" fmla="*/ 25 w 63"/>
                <a:gd name="T37" fmla="*/ 67 h 116"/>
                <a:gd name="T38" fmla="*/ 27 w 63"/>
                <a:gd name="T39" fmla="*/ 46 h 116"/>
                <a:gd name="T40" fmla="*/ 40 w 63"/>
                <a:gd name="T41" fmla="*/ 46 h 116"/>
                <a:gd name="T42" fmla="*/ 40 w 63"/>
                <a:gd name="T43" fmla="*/ 116 h 116"/>
                <a:gd name="T44" fmla="*/ 53 w 63"/>
                <a:gd name="T45" fmla="*/ 116 h 116"/>
                <a:gd name="T46" fmla="*/ 53 w 63"/>
                <a:gd name="T47" fmla="*/ 46 h 116"/>
                <a:gd name="T48" fmla="*/ 63 w 63"/>
                <a:gd name="T49" fmla="*/ 46 h 116"/>
                <a:gd name="T50" fmla="*/ 63 w 63"/>
                <a:gd name="T51" fmla="*/ 35 h 116"/>
                <a:gd name="T52" fmla="*/ 27 w 63"/>
                <a:gd name="T53" fmla="*/ 35 h 116"/>
                <a:gd name="T54" fmla="*/ 27 w 63"/>
                <a:gd name="T55" fmla="*/ 35 h 1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3"/>
                <a:gd name="T85" fmla="*/ 0 h 116"/>
                <a:gd name="T86" fmla="*/ 63 w 63"/>
                <a:gd name="T87" fmla="*/ 116 h 11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3" h="116">
                  <a:moveTo>
                    <a:pt x="27" y="35"/>
                  </a:moveTo>
                  <a:lnTo>
                    <a:pt x="27" y="12"/>
                  </a:lnTo>
                  <a:lnTo>
                    <a:pt x="61" y="10"/>
                  </a:lnTo>
                  <a:lnTo>
                    <a:pt x="61" y="0"/>
                  </a:lnTo>
                  <a:lnTo>
                    <a:pt x="38" y="2"/>
                  </a:lnTo>
                  <a:lnTo>
                    <a:pt x="15" y="4"/>
                  </a:lnTo>
                  <a:lnTo>
                    <a:pt x="15" y="50"/>
                  </a:lnTo>
                  <a:lnTo>
                    <a:pt x="13" y="65"/>
                  </a:lnTo>
                  <a:lnTo>
                    <a:pt x="11" y="80"/>
                  </a:lnTo>
                  <a:lnTo>
                    <a:pt x="8" y="94"/>
                  </a:lnTo>
                  <a:lnTo>
                    <a:pt x="0" y="109"/>
                  </a:lnTo>
                  <a:lnTo>
                    <a:pt x="8" y="116"/>
                  </a:lnTo>
                  <a:lnTo>
                    <a:pt x="17" y="101"/>
                  </a:lnTo>
                  <a:lnTo>
                    <a:pt x="23" y="86"/>
                  </a:lnTo>
                  <a:lnTo>
                    <a:pt x="25" y="67"/>
                  </a:lnTo>
                  <a:lnTo>
                    <a:pt x="27" y="46"/>
                  </a:lnTo>
                  <a:lnTo>
                    <a:pt x="40" y="46"/>
                  </a:lnTo>
                  <a:lnTo>
                    <a:pt x="40" y="116"/>
                  </a:lnTo>
                  <a:lnTo>
                    <a:pt x="53" y="116"/>
                  </a:lnTo>
                  <a:lnTo>
                    <a:pt x="53" y="46"/>
                  </a:lnTo>
                  <a:lnTo>
                    <a:pt x="63" y="46"/>
                  </a:lnTo>
                  <a:lnTo>
                    <a:pt x="63" y="35"/>
                  </a:lnTo>
                  <a:lnTo>
                    <a:pt x="27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6" name="Freeform 320"/>
            <p:cNvSpPr>
              <a:spLocks noChangeAspect="1"/>
            </p:cNvSpPr>
            <p:nvPr/>
          </p:nvSpPr>
          <p:spPr bwMode="auto">
            <a:xfrm>
              <a:off x="2681" y="2343"/>
              <a:ext cx="51" cy="121"/>
            </a:xfrm>
            <a:custGeom>
              <a:avLst/>
              <a:gdLst>
                <a:gd name="T0" fmla="*/ 36 w 51"/>
                <a:gd name="T1" fmla="*/ 32 h 121"/>
                <a:gd name="T2" fmla="*/ 51 w 51"/>
                <a:gd name="T3" fmla="*/ 32 h 121"/>
                <a:gd name="T4" fmla="*/ 51 w 51"/>
                <a:gd name="T5" fmla="*/ 21 h 121"/>
                <a:gd name="T6" fmla="*/ 36 w 51"/>
                <a:gd name="T7" fmla="*/ 21 h 121"/>
                <a:gd name="T8" fmla="*/ 36 w 51"/>
                <a:gd name="T9" fmla="*/ 0 h 121"/>
                <a:gd name="T10" fmla="*/ 23 w 51"/>
                <a:gd name="T11" fmla="*/ 0 h 121"/>
                <a:gd name="T12" fmla="*/ 23 w 51"/>
                <a:gd name="T13" fmla="*/ 21 h 121"/>
                <a:gd name="T14" fmla="*/ 2 w 51"/>
                <a:gd name="T15" fmla="*/ 21 h 121"/>
                <a:gd name="T16" fmla="*/ 2 w 51"/>
                <a:gd name="T17" fmla="*/ 32 h 121"/>
                <a:gd name="T18" fmla="*/ 21 w 51"/>
                <a:gd name="T19" fmla="*/ 32 h 121"/>
                <a:gd name="T20" fmla="*/ 21 w 51"/>
                <a:gd name="T21" fmla="*/ 32 h 121"/>
                <a:gd name="T22" fmla="*/ 19 w 51"/>
                <a:gd name="T23" fmla="*/ 45 h 121"/>
                <a:gd name="T24" fmla="*/ 15 w 51"/>
                <a:gd name="T25" fmla="*/ 57 h 121"/>
                <a:gd name="T26" fmla="*/ 8 w 51"/>
                <a:gd name="T27" fmla="*/ 70 h 121"/>
                <a:gd name="T28" fmla="*/ 0 w 51"/>
                <a:gd name="T29" fmla="*/ 83 h 121"/>
                <a:gd name="T30" fmla="*/ 2 w 51"/>
                <a:gd name="T31" fmla="*/ 93 h 121"/>
                <a:gd name="T32" fmla="*/ 2 w 51"/>
                <a:gd name="T33" fmla="*/ 93 h 121"/>
                <a:gd name="T34" fmla="*/ 15 w 51"/>
                <a:gd name="T35" fmla="*/ 78 h 121"/>
                <a:gd name="T36" fmla="*/ 23 w 51"/>
                <a:gd name="T37" fmla="*/ 61 h 121"/>
                <a:gd name="T38" fmla="*/ 23 w 51"/>
                <a:gd name="T39" fmla="*/ 61 h 121"/>
                <a:gd name="T40" fmla="*/ 23 w 51"/>
                <a:gd name="T41" fmla="*/ 61 h 121"/>
                <a:gd name="T42" fmla="*/ 23 w 51"/>
                <a:gd name="T43" fmla="*/ 83 h 121"/>
                <a:gd name="T44" fmla="*/ 23 w 51"/>
                <a:gd name="T45" fmla="*/ 121 h 121"/>
                <a:gd name="T46" fmla="*/ 36 w 51"/>
                <a:gd name="T47" fmla="*/ 121 h 121"/>
                <a:gd name="T48" fmla="*/ 36 w 51"/>
                <a:gd name="T49" fmla="*/ 78 h 121"/>
                <a:gd name="T50" fmla="*/ 36 w 51"/>
                <a:gd name="T51" fmla="*/ 78 h 121"/>
                <a:gd name="T52" fmla="*/ 34 w 51"/>
                <a:gd name="T53" fmla="*/ 57 h 121"/>
                <a:gd name="T54" fmla="*/ 34 w 51"/>
                <a:gd name="T55" fmla="*/ 57 h 121"/>
                <a:gd name="T56" fmla="*/ 34 w 51"/>
                <a:gd name="T57" fmla="*/ 57 h 121"/>
                <a:gd name="T58" fmla="*/ 40 w 51"/>
                <a:gd name="T59" fmla="*/ 72 h 121"/>
                <a:gd name="T60" fmla="*/ 46 w 51"/>
                <a:gd name="T61" fmla="*/ 85 h 121"/>
                <a:gd name="T62" fmla="*/ 51 w 51"/>
                <a:gd name="T63" fmla="*/ 70 h 121"/>
                <a:gd name="T64" fmla="*/ 51 w 51"/>
                <a:gd name="T65" fmla="*/ 70 h 121"/>
                <a:gd name="T66" fmla="*/ 40 w 51"/>
                <a:gd name="T67" fmla="*/ 51 h 121"/>
                <a:gd name="T68" fmla="*/ 38 w 51"/>
                <a:gd name="T69" fmla="*/ 43 h 121"/>
                <a:gd name="T70" fmla="*/ 36 w 51"/>
                <a:gd name="T71" fmla="*/ 32 h 121"/>
                <a:gd name="T72" fmla="*/ 36 w 51"/>
                <a:gd name="T73" fmla="*/ 32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1"/>
                <a:gd name="T112" fmla="*/ 0 h 121"/>
                <a:gd name="T113" fmla="*/ 51 w 51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1" h="121">
                  <a:moveTo>
                    <a:pt x="36" y="32"/>
                  </a:moveTo>
                  <a:lnTo>
                    <a:pt x="51" y="32"/>
                  </a:lnTo>
                  <a:lnTo>
                    <a:pt x="51" y="21"/>
                  </a:lnTo>
                  <a:lnTo>
                    <a:pt x="36" y="21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23" y="21"/>
                  </a:lnTo>
                  <a:lnTo>
                    <a:pt x="2" y="21"/>
                  </a:lnTo>
                  <a:lnTo>
                    <a:pt x="2" y="32"/>
                  </a:lnTo>
                  <a:lnTo>
                    <a:pt x="21" y="32"/>
                  </a:lnTo>
                  <a:lnTo>
                    <a:pt x="19" y="45"/>
                  </a:lnTo>
                  <a:lnTo>
                    <a:pt x="15" y="57"/>
                  </a:lnTo>
                  <a:lnTo>
                    <a:pt x="8" y="70"/>
                  </a:lnTo>
                  <a:lnTo>
                    <a:pt x="0" y="83"/>
                  </a:lnTo>
                  <a:lnTo>
                    <a:pt x="2" y="93"/>
                  </a:lnTo>
                  <a:lnTo>
                    <a:pt x="15" y="78"/>
                  </a:lnTo>
                  <a:lnTo>
                    <a:pt x="23" y="61"/>
                  </a:lnTo>
                  <a:lnTo>
                    <a:pt x="23" y="83"/>
                  </a:lnTo>
                  <a:lnTo>
                    <a:pt x="23" y="121"/>
                  </a:lnTo>
                  <a:lnTo>
                    <a:pt x="36" y="121"/>
                  </a:lnTo>
                  <a:lnTo>
                    <a:pt x="36" y="78"/>
                  </a:lnTo>
                  <a:lnTo>
                    <a:pt x="34" y="57"/>
                  </a:lnTo>
                  <a:lnTo>
                    <a:pt x="40" y="72"/>
                  </a:lnTo>
                  <a:lnTo>
                    <a:pt x="46" y="85"/>
                  </a:lnTo>
                  <a:lnTo>
                    <a:pt x="51" y="70"/>
                  </a:lnTo>
                  <a:lnTo>
                    <a:pt x="40" y="51"/>
                  </a:lnTo>
                  <a:lnTo>
                    <a:pt x="38" y="43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7" name="Freeform 321"/>
            <p:cNvSpPr>
              <a:spLocks noChangeAspect="1"/>
            </p:cNvSpPr>
            <p:nvPr/>
          </p:nvSpPr>
          <p:spPr bwMode="auto">
            <a:xfrm>
              <a:off x="2741" y="2392"/>
              <a:ext cx="21" cy="31"/>
            </a:xfrm>
            <a:custGeom>
              <a:avLst/>
              <a:gdLst>
                <a:gd name="T0" fmla="*/ 56 w 19"/>
                <a:gd name="T1" fmla="*/ 0 h 31"/>
                <a:gd name="T2" fmla="*/ 56 w 19"/>
                <a:gd name="T3" fmla="*/ 0 h 31"/>
                <a:gd name="T4" fmla="*/ 84 w 19"/>
                <a:gd name="T5" fmla="*/ 15 h 31"/>
                <a:gd name="T6" fmla="*/ 103 w 19"/>
                <a:gd name="T7" fmla="*/ 31 h 31"/>
                <a:gd name="T8" fmla="*/ 38 w 19"/>
                <a:gd name="T9" fmla="*/ 31 h 31"/>
                <a:gd name="T10" fmla="*/ 38 w 19"/>
                <a:gd name="T11" fmla="*/ 31 h 31"/>
                <a:gd name="T12" fmla="*/ 4 w 19"/>
                <a:gd name="T13" fmla="*/ 15 h 31"/>
                <a:gd name="T14" fmla="*/ 0 w 19"/>
                <a:gd name="T15" fmla="*/ 0 h 31"/>
                <a:gd name="T16" fmla="*/ 56 w 19"/>
                <a:gd name="T17" fmla="*/ 0 h 31"/>
                <a:gd name="T18" fmla="*/ 56 w 19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31"/>
                <a:gd name="T32" fmla="*/ 19 w 19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15" y="15"/>
                  </a:lnTo>
                  <a:lnTo>
                    <a:pt x="19" y="31"/>
                  </a:lnTo>
                  <a:lnTo>
                    <a:pt x="7" y="31"/>
                  </a:lnTo>
                  <a:lnTo>
                    <a:pt x="4" y="15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8" name="Freeform 322"/>
            <p:cNvSpPr>
              <a:spLocks noChangeAspect="1"/>
            </p:cNvSpPr>
            <p:nvPr/>
          </p:nvSpPr>
          <p:spPr bwMode="auto">
            <a:xfrm>
              <a:off x="2929" y="2341"/>
              <a:ext cx="108" cy="51"/>
            </a:xfrm>
            <a:custGeom>
              <a:avLst/>
              <a:gdLst>
                <a:gd name="T0" fmla="*/ 61 w 108"/>
                <a:gd name="T1" fmla="*/ 0 h 51"/>
                <a:gd name="T2" fmla="*/ 46 w 108"/>
                <a:gd name="T3" fmla="*/ 0 h 51"/>
                <a:gd name="T4" fmla="*/ 46 w 108"/>
                <a:gd name="T5" fmla="*/ 0 h 51"/>
                <a:gd name="T6" fmla="*/ 36 w 108"/>
                <a:gd name="T7" fmla="*/ 13 h 51"/>
                <a:gd name="T8" fmla="*/ 25 w 108"/>
                <a:gd name="T9" fmla="*/ 23 h 51"/>
                <a:gd name="T10" fmla="*/ 15 w 108"/>
                <a:gd name="T11" fmla="*/ 32 h 51"/>
                <a:gd name="T12" fmla="*/ 0 w 108"/>
                <a:gd name="T13" fmla="*/ 42 h 51"/>
                <a:gd name="T14" fmla="*/ 0 w 108"/>
                <a:gd name="T15" fmla="*/ 51 h 51"/>
                <a:gd name="T16" fmla="*/ 0 w 108"/>
                <a:gd name="T17" fmla="*/ 51 h 51"/>
                <a:gd name="T18" fmla="*/ 17 w 108"/>
                <a:gd name="T19" fmla="*/ 42 h 51"/>
                <a:gd name="T20" fmla="*/ 32 w 108"/>
                <a:gd name="T21" fmla="*/ 34 h 51"/>
                <a:gd name="T22" fmla="*/ 44 w 108"/>
                <a:gd name="T23" fmla="*/ 21 h 51"/>
                <a:gd name="T24" fmla="*/ 57 w 108"/>
                <a:gd name="T25" fmla="*/ 9 h 51"/>
                <a:gd name="T26" fmla="*/ 57 w 108"/>
                <a:gd name="T27" fmla="*/ 9 h 51"/>
                <a:gd name="T28" fmla="*/ 68 w 108"/>
                <a:gd name="T29" fmla="*/ 21 h 51"/>
                <a:gd name="T30" fmla="*/ 80 w 108"/>
                <a:gd name="T31" fmla="*/ 32 h 51"/>
                <a:gd name="T32" fmla="*/ 93 w 108"/>
                <a:gd name="T33" fmla="*/ 42 h 51"/>
                <a:gd name="T34" fmla="*/ 106 w 108"/>
                <a:gd name="T35" fmla="*/ 51 h 51"/>
                <a:gd name="T36" fmla="*/ 108 w 108"/>
                <a:gd name="T37" fmla="*/ 36 h 51"/>
                <a:gd name="T38" fmla="*/ 108 w 108"/>
                <a:gd name="T39" fmla="*/ 36 h 51"/>
                <a:gd name="T40" fmla="*/ 95 w 108"/>
                <a:gd name="T41" fmla="*/ 30 h 51"/>
                <a:gd name="T42" fmla="*/ 85 w 108"/>
                <a:gd name="T43" fmla="*/ 21 h 51"/>
                <a:gd name="T44" fmla="*/ 72 w 108"/>
                <a:gd name="T45" fmla="*/ 13 h 51"/>
                <a:gd name="T46" fmla="*/ 61 w 108"/>
                <a:gd name="T47" fmla="*/ 0 h 51"/>
                <a:gd name="T48" fmla="*/ 61 w 108"/>
                <a:gd name="T49" fmla="*/ 0 h 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8"/>
                <a:gd name="T76" fmla="*/ 0 h 51"/>
                <a:gd name="T77" fmla="*/ 108 w 108"/>
                <a:gd name="T78" fmla="*/ 51 h 5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8" h="51">
                  <a:moveTo>
                    <a:pt x="61" y="0"/>
                  </a:moveTo>
                  <a:lnTo>
                    <a:pt x="46" y="0"/>
                  </a:lnTo>
                  <a:lnTo>
                    <a:pt x="36" y="13"/>
                  </a:lnTo>
                  <a:lnTo>
                    <a:pt x="25" y="23"/>
                  </a:lnTo>
                  <a:lnTo>
                    <a:pt x="15" y="32"/>
                  </a:lnTo>
                  <a:lnTo>
                    <a:pt x="0" y="42"/>
                  </a:lnTo>
                  <a:lnTo>
                    <a:pt x="0" y="51"/>
                  </a:lnTo>
                  <a:lnTo>
                    <a:pt x="17" y="42"/>
                  </a:lnTo>
                  <a:lnTo>
                    <a:pt x="32" y="34"/>
                  </a:lnTo>
                  <a:lnTo>
                    <a:pt x="44" y="21"/>
                  </a:lnTo>
                  <a:lnTo>
                    <a:pt x="57" y="9"/>
                  </a:lnTo>
                  <a:lnTo>
                    <a:pt x="68" y="21"/>
                  </a:lnTo>
                  <a:lnTo>
                    <a:pt x="80" y="32"/>
                  </a:lnTo>
                  <a:lnTo>
                    <a:pt x="93" y="42"/>
                  </a:lnTo>
                  <a:lnTo>
                    <a:pt x="106" y="51"/>
                  </a:lnTo>
                  <a:lnTo>
                    <a:pt x="108" y="36"/>
                  </a:lnTo>
                  <a:lnTo>
                    <a:pt x="95" y="30"/>
                  </a:lnTo>
                  <a:lnTo>
                    <a:pt x="85" y="21"/>
                  </a:lnTo>
                  <a:lnTo>
                    <a:pt x="72" y="1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9" name="Freeform 323"/>
            <p:cNvSpPr>
              <a:spLocks noChangeAspect="1"/>
            </p:cNvSpPr>
            <p:nvPr/>
          </p:nvSpPr>
          <p:spPr bwMode="auto">
            <a:xfrm>
              <a:off x="2953" y="2381"/>
              <a:ext cx="63" cy="11"/>
            </a:xfrm>
            <a:custGeom>
              <a:avLst/>
              <a:gdLst>
                <a:gd name="T0" fmla="*/ 0 w 64"/>
                <a:gd name="T1" fmla="*/ 0 h 11"/>
                <a:gd name="T2" fmla="*/ 47 w 64"/>
                <a:gd name="T3" fmla="*/ 0 h 11"/>
                <a:gd name="T4" fmla="*/ 47 w 64"/>
                <a:gd name="T5" fmla="*/ 11 h 11"/>
                <a:gd name="T6" fmla="*/ 0 w 64"/>
                <a:gd name="T7" fmla="*/ 11 h 11"/>
                <a:gd name="T8" fmla="*/ 0 w 64"/>
                <a:gd name="T9" fmla="*/ 0 h 11"/>
                <a:gd name="T10" fmla="*/ 0 w 64"/>
                <a:gd name="T11" fmla="*/ 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11"/>
                <a:gd name="T20" fmla="*/ 64 w 64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11">
                  <a:moveTo>
                    <a:pt x="0" y="0"/>
                  </a:moveTo>
                  <a:lnTo>
                    <a:pt x="64" y="0"/>
                  </a:lnTo>
                  <a:lnTo>
                    <a:pt x="64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0" name="Freeform 324"/>
            <p:cNvSpPr>
              <a:spLocks noChangeAspect="1" noEditPoints="1"/>
            </p:cNvSpPr>
            <p:nvPr/>
          </p:nvSpPr>
          <p:spPr bwMode="auto">
            <a:xfrm>
              <a:off x="2944" y="2407"/>
              <a:ext cx="82" cy="55"/>
            </a:xfrm>
            <a:custGeom>
              <a:avLst/>
              <a:gdLst>
                <a:gd name="T0" fmla="*/ 0 w 82"/>
                <a:gd name="T1" fmla="*/ 0 h 54"/>
                <a:gd name="T2" fmla="*/ 0 w 82"/>
                <a:gd name="T3" fmla="*/ 71 h 54"/>
                <a:gd name="T4" fmla="*/ 48 w 82"/>
                <a:gd name="T5" fmla="*/ 71 h 54"/>
                <a:gd name="T6" fmla="*/ 48 w 82"/>
                <a:gd name="T7" fmla="*/ 71 h 54"/>
                <a:gd name="T8" fmla="*/ 63 w 82"/>
                <a:gd name="T9" fmla="*/ 71 h 54"/>
                <a:gd name="T10" fmla="*/ 74 w 82"/>
                <a:gd name="T11" fmla="*/ 67 h 54"/>
                <a:gd name="T12" fmla="*/ 78 w 82"/>
                <a:gd name="T13" fmla="*/ 65 h 54"/>
                <a:gd name="T14" fmla="*/ 80 w 82"/>
                <a:gd name="T15" fmla="*/ 61 h 54"/>
                <a:gd name="T16" fmla="*/ 82 w 82"/>
                <a:gd name="T17" fmla="*/ 48 h 54"/>
                <a:gd name="T18" fmla="*/ 82 w 82"/>
                <a:gd name="T19" fmla="*/ 0 h 54"/>
                <a:gd name="T20" fmla="*/ 0 w 82"/>
                <a:gd name="T21" fmla="*/ 0 h 54"/>
                <a:gd name="T22" fmla="*/ 0 w 82"/>
                <a:gd name="T23" fmla="*/ 0 h 54"/>
                <a:gd name="T24" fmla="*/ 67 w 82"/>
                <a:gd name="T25" fmla="*/ 8 h 54"/>
                <a:gd name="T26" fmla="*/ 67 w 82"/>
                <a:gd name="T27" fmla="*/ 48 h 54"/>
                <a:gd name="T28" fmla="*/ 67 w 82"/>
                <a:gd name="T29" fmla="*/ 48 h 54"/>
                <a:gd name="T30" fmla="*/ 65 w 82"/>
                <a:gd name="T31" fmla="*/ 57 h 54"/>
                <a:gd name="T32" fmla="*/ 63 w 82"/>
                <a:gd name="T33" fmla="*/ 59 h 54"/>
                <a:gd name="T34" fmla="*/ 61 w 82"/>
                <a:gd name="T35" fmla="*/ 61 h 54"/>
                <a:gd name="T36" fmla="*/ 53 w 82"/>
                <a:gd name="T37" fmla="*/ 61 h 54"/>
                <a:gd name="T38" fmla="*/ 40 w 82"/>
                <a:gd name="T39" fmla="*/ 61 h 54"/>
                <a:gd name="T40" fmla="*/ 12 w 82"/>
                <a:gd name="T41" fmla="*/ 61 h 54"/>
                <a:gd name="T42" fmla="*/ 12 w 82"/>
                <a:gd name="T43" fmla="*/ 8 h 54"/>
                <a:gd name="T44" fmla="*/ 67 w 82"/>
                <a:gd name="T45" fmla="*/ 8 h 54"/>
                <a:gd name="T46" fmla="*/ 67 w 82"/>
                <a:gd name="T47" fmla="*/ 8 h 5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"/>
                <a:gd name="T73" fmla="*/ 0 h 54"/>
                <a:gd name="T74" fmla="*/ 82 w 82"/>
                <a:gd name="T75" fmla="*/ 54 h 5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" h="54">
                  <a:moveTo>
                    <a:pt x="0" y="0"/>
                  </a:moveTo>
                  <a:lnTo>
                    <a:pt x="0" y="54"/>
                  </a:lnTo>
                  <a:lnTo>
                    <a:pt x="48" y="54"/>
                  </a:lnTo>
                  <a:lnTo>
                    <a:pt x="63" y="54"/>
                  </a:lnTo>
                  <a:lnTo>
                    <a:pt x="74" y="50"/>
                  </a:lnTo>
                  <a:lnTo>
                    <a:pt x="78" y="48"/>
                  </a:lnTo>
                  <a:lnTo>
                    <a:pt x="80" y="44"/>
                  </a:lnTo>
                  <a:lnTo>
                    <a:pt x="82" y="31"/>
                  </a:lnTo>
                  <a:lnTo>
                    <a:pt x="82" y="0"/>
                  </a:lnTo>
                  <a:lnTo>
                    <a:pt x="0" y="0"/>
                  </a:lnTo>
                  <a:close/>
                  <a:moveTo>
                    <a:pt x="67" y="8"/>
                  </a:moveTo>
                  <a:lnTo>
                    <a:pt x="67" y="31"/>
                  </a:lnTo>
                  <a:lnTo>
                    <a:pt x="65" y="40"/>
                  </a:lnTo>
                  <a:lnTo>
                    <a:pt x="63" y="42"/>
                  </a:lnTo>
                  <a:lnTo>
                    <a:pt x="61" y="44"/>
                  </a:lnTo>
                  <a:lnTo>
                    <a:pt x="53" y="44"/>
                  </a:lnTo>
                  <a:lnTo>
                    <a:pt x="40" y="44"/>
                  </a:lnTo>
                  <a:lnTo>
                    <a:pt x="12" y="44"/>
                  </a:lnTo>
                  <a:lnTo>
                    <a:pt x="12" y="8"/>
                  </a:lnTo>
                  <a:lnTo>
                    <a:pt x="6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1" name="Freeform 325"/>
            <p:cNvSpPr>
              <a:spLocks noChangeAspect="1"/>
            </p:cNvSpPr>
            <p:nvPr/>
          </p:nvSpPr>
          <p:spPr bwMode="auto">
            <a:xfrm>
              <a:off x="2736" y="2343"/>
              <a:ext cx="57" cy="121"/>
            </a:xfrm>
            <a:custGeom>
              <a:avLst/>
              <a:gdLst>
                <a:gd name="T0" fmla="*/ 82 w 55"/>
                <a:gd name="T1" fmla="*/ 104 h 121"/>
                <a:gd name="T2" fmla="*/ 82 w 55"/>
                <a:gd name="T3" fmla="*/ 104 h 121"/>
                <a:gd name="T4" fmla="*/ 82 w 55"/>
                <a:gd name="T5" fmla="*/ 112 h 121"/>
                <a:gd name="T6" fmla="*/ 73 w 55"/>
                <a:gd name="T7" fmla="*/ 116 h 121"/>
                <a:gd name="T8" fmla="*/ 64 w 55"/>
                <a:gd name="T9" fmla="*/ 118 h 121"/>
                <a:gd name="T10" fmla="*/ 52 w 55"/>
                <a:gd name="T11" fmla="*/ 121 h 121"/>
                <a:gd name="T12" fmla="*/ 34 w 55"/>
                <a:gd name="T13" fmla="*/ 121 h 121"/>
                <a:gd name="T14" fmla="*/ 34 w 55"/>
                <a:gd name="T15" fmla="*/ 110 h 121"/>
                <a:gd name="T16" fmla="*/ 42 w 55"/>
                <a:gd name="T17" fmla="*/ 110 h 121"/>
                <a:gd name="T18" fmla="*/ 42 w 55"/>
                <a:gd name="T19" fmla="*/ 110 h 121"/>
                <a:gd name="T20" fmla="*/ 52 w 55"/>
                <a:gd name="T21" fmla="*/ 108 h 121"/>
                <a:gd name="T22" fmla="*/ 56 w 55"/>
                <a:gd name="T23" fmla="*/ 104 h 121"/>
                <a:gd name="T24" fmla="*/ 56 w 55"/>
                <a:gd name="T25" fmla="*/ 32 h 121"/>
                <a:gd name="T26" fmla="*/ 0 w 55"/>
                <a:gd name="T27" fmla="*/ 32 h 121"/>
                <a:gd name="T28" fmla="*/ 0 w 55"/>
                <a:gd name="T29" fmla="*/ 21 h 121"/>
                <a:gd name="T30" fmla="*/ 56 w 55"/>
                <a:gd name="T31" fmla="*/ 21 h 121"/>
                <a:gd name="T32" fmla="*/ 56 w 55"/>
                <a:gd name="T33" fmla="*/ 0 h 121"/>
                <a:gd name="T34" fmla="*/ 82 w 55"/>
                <a:gd name="T35" fmla="*/ 0 h 121"/>
                <a:gd name="T36" fmla="*/ 82 w 55"/>
                <a:gd name="T37" fmla="*/ 21 h 121"/>
                <a:gd name="T38" fmla="*/ 99 w 55"/>
                <a:gd name="T39" fmla="*/ 21 h 121"/>
                <a:gd name="T40" fmla="*/ 99 w 55"/>
                <a:gd name="T41" fmla="*/ 32 h 121"/>
                <a:gd name="T42" fmla="*/ 82 w 55"/>
                <a:gd name="T43" fmla="*/ 32 h 121"/>
                <a:gd name="T44" fmla="*/ 82 w 55"/>
                <a:gd name="T45" fmla="*/ 104 h 121"/>
                <a:gd name="T46" fmla="*/ 82 w 55"/>
                <a:gd name="T47" fmla="*/ 104 h 12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"/>
                <a:gd name="T73" fmla="*/ 0 h 121"/>
                <a:gd name="T74" fmla="*/ 55 w 55"/>
                <a:gd name="T75" fmla="*/ 121 h 12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" h="121">
                  <a:moveTo>
                    <a:pt x="44" y="104"/>
                  </a:moveTo>
                  <a:lnTo>
                    <a:pt x="44" y="104"/>
                  </a:lnTo>
                  <a:lnTo>
                    <a:pt x="44" y="112"/>
                  </a:lnTo>
                  <a:lnTo>
                    <a:pt x="40" y="116"/>
                  </a:lnTo>
                  <a:lnTo>
                    <a:pt x="36" y="118"/>
                  </a:lnTo>
                  <a:lnTo>
                    <a:pt x="30" y="121"/>
                  </a:lnTo>
                  <a:lnTo>
                    <a:pt x="17" y="121"/>
                  </a:lnTo>
                  <a:lnTo>
                    <a:pt x="17" y="110"/>
                  </a:lnTo>
                  <a:lnTo>
                    <a:pt x="25" y="110"/>
                  </a:lnTo>
                  <a:lnTo>
                    <a:pt x="30" y="108"/>
                  </a:lnTo>
                  <a:lnTo>
                    <a:pt x="32" y="104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32" y="21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21"/>
                  </a:lnTo>
                  <a:lnTo>
                    <a:pt x="55" y="21"/>
                  </a:lnTo>
                  <a:lnTo>
                    <a:pt x="55" y="32"/>
                  </a:lnTo>
                  <a:lnTo>
                    <a:pt x="44" y="32"/>
                  </a:lnTo>
                  <a:lnTo>
                    <a:pt x="44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2" name="Freeform 326"/>
            <p:cNvSpPr>
              <a:spLocks noChangeAspect="1" noEditPoints="1"/>
            </p:cNvSpPr>
            <p:nvPr/>
          </p:nvSpPr>
          <p:spPr bwMode="auto">
            <a:xfrm>
              <a:off x="3098" y="2350"/>
              <a:ext cx="62" cy="114"/>
            </a:xfrm>
            <a:custGeom>
              <a:avLst/>
              <a:gdLst>
                <a:gd name="T0" fmla="*/ 24 w 62"/>
                <a:gd name="T1" fmla="*/ 54 h 114"/>
                <a:gd name="T2" fmla="*/ 24 w 62"/>
                <a:gd name="T3" fmla="*/ 50 h 114"/>
                <a:gd name="T4" fmla="*/ 38 w 62"/>
                <a:gd name="T5" fmla="*/ 50 h 114"/>
                <a:gd name="T6" fmla="*/ 38 w 62"/>
                <a:gd name="T7" fmla="*/ 114 h 114"/>
                <a:gd name="T8" fmla="*/ 51 w 62"/>
                <a:gd name="T9" fmla="*/ 114 h 114"/>
                <a:gd name="T10" fmla="*/ 51 w 62"/>
                <a:gd name="T11" fmla="*/ 50 h 114"/>
                <a:gd name="T12" fmla="*/ 62 w 62"/>
                <a:gd name="T13" fmla="*/ 50 h 114"/>
                <a:gd name="T14" fmla="*/ 62 w 62"/>
                <a:gd name="T15" fmla="*/ 40 h 114"/>
                <a:gd name="T16" fmla="*/ 51 w 62"/>
                <a:gd name="T17" fmla="*/ 40 h 114"/>
                <a:gd name="T18" fmla="*/ 51 w 62"/>
                <a:gd name="T19" fmla="*/ 10 h 114"/>
                <a:gd name="T20" fmla="*/ 62 w 62"/>
                <a:gd name="T21" fmla="*/ 10 h 114"/>
                <a:gd name="T22" fmla="*/ 62 w 62"/>
                <a:gd name="T23" fmla="*/ 0 h 114"/>
                <a:gd name="T24" fmla="*/ 5 w 62"/>
                <a:gd name="T25" fmla="*/ 0 h 114"/>
                <a:gd name="T26" fmla="*/ 5 w 62"/>
                <a:gd name="T27" fmla="*/ 10 h 114"/>
                <a:gd name="T28" fmla="*/ 13 w 62"/>
                <a:gd name="T29" fmla="*/ 10 h 114"/>
                <a:gd name="T30" fmla="*/ 13 w 62"/>
                <a:gd name="T31" fmla="*/ 40 h 114"/>
                <a:gd name="T32" fmla="*/ 2 w 62"/>
                <a:gd name="T33" fmla="*/ 40 h 114"/>
                <a:gd name="T34" fmla="*/ 2 w 62"/>
                <a:gd name="T35" fmla="*/ 50 h 114"/>
                <a:gd name="T36" fmla="*/ 13 w 62"/>
                <a:gd name="T37" fmla="*/ 50 h 114"/>
                <a:gd name="T38" fmla="*/ 13 w 62"/>
                <a:gd name="T39" fmla="*/ 52 h 114"/>
                <a:gd name="T40" fmla="*/ 13 w 62"/>
                <a:gd name="T41" fmla="*/ 52 h 114"/>
                <a:gd name="T42" fmla="*/ 11 w 62"/>
                <a:gd name="T43" fmla="*/ 69 h 114"/>
                <a:gd name="T44" fmla="*/ 9 w 62"/>
                <a:gd name="T45" fmla="*/ 84 h 114"/>
                <a:gd name="T46" fmla="*/ 5 w 62"/>
                <a:gd name="T47" fmla="*/ 97 h 114"/>
                <a:gd name="T48" fmla="*/ 0 w 62"/>
                <a:gd name="T49" fmla="*/ 107 h 114"/>
                <a:gd name="T50" fmla="*/ 5 w 62"/>
                <a:gd name="T51" fmla="*/ 114 h 114"/>
                <a:gd name="T52" fmla="*/ 5 w 62"/>
                <a:gd name="T53" fmla="*/ 114 h 114"/>
                <a:gd name="T54" fmla="*/ 13 w 62"/>
                <a:gd name="T55" fmla="*/ 103 h 114"/>
                <a:gd name="T56" fmla="*/ 19 w 62"/>
                <a:gd name="T57" fmla="*/ 90 h 114"/>
                <a:gd name="T58" fmla="*/ 24 w 62"/>
                <a:gd name="T59" fmla="*/ 73 h 114"/>
                <a:gd name="T60" fmla="*/ 24 w 62"/>
                <a:gd name="T61" fmla="*/ 54 h 114"/>
                <a:gd name="T62" fmla="*/ 24 w 62"/>
                <a:gd name="T63" fmla="*/ 54 h 114"/>
                <a:gd name="T64" fmla="*/ 38 w 62"/>
                <a:gd name="T65" fmla="*/ 40 h 114"/>
                <a:gd name="T66" fmla="*/ 24 w 62"/>
                <a:gd name="T67" fmla="*/ 40 h 114"/>
                <a:gd name="T68" fmla="*/ 24 w 62"/>
                <a:gd name="T69" fmla="*/ 8 h 114"/>
                <a:gd name="T70" fmla="*/ 38 w 62"/>
                <a:gd name="T71" fmla="*/ 8 h 114"/>
                <a:gd name="T72" fmla="*/ 38 w 62"/>
                <a:gd name="T73" fmla="*/ 40 h 114"/>
                <a:gd name="T74" fmla="*/ 38 w 62"/>
                <a:gd name="T75" fmla="*/ 40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2"/>
                <a:gd name="T115" fmla="*/ 0 h 114"/>
                <a:gd name="T116" fmla="*/ 62 w 62"/>
                <a:gd name="T117" fmla="*/ 114 h 1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2" h="114">
                  <a:moveTo>
                    <a:pt x="24" y="54"/>
                  </a:moveTo>
                  <a:lnTo>
                    <a:pt x="24" y="50"/>
                  </a:lnTo>
                  <a:lnTo>
                    <a:pt x="38" y="50"/>
                  </a:lnTo>
                  <a:lnTo>
                    <a:pt x="38" y="114"/>
                  </a:lnTo>
                  <a:lnTo>
                    <a:pt x="51" y="114"/>
                  </a:lnTo>
                  <a:lnTo>
                    <a:pt x="51" y="50"/>
                  </a:lnTo>
                  <a:lnTo>
                    <a:pt x="62" y="50"/>
                  </a:lnTo>
                  <a:lnTo>
                    <a:pt x="62" y="40"/>
                  </a:lnTo>
                  <a:lnTo>
                    <a:pt x="51" y="40"/>
                  </a:lnTo>
                  <a:lnTo>
                    <a:pt x="51" y="10"/>
                  </a:lnTo>
                  <a:lnTo>
                    <a:pt x="62" y="10"/>
                  </a:lnTo>
                  <a:lnTo>
                    <a:pt x="62" y="0"/>
                  </a:lnTo>
                  <a:lnTo>
                    <a:pt x="5" y="0"/>
                  </a:lnTo>
                  <a:lnTo>
                    <a:pt x="5" y="10"/>
                  </a:lnTo>
                  <a:lnTo>
                    <a:pt x="13" y="10"/>
                  </a:lnTo>
                  <a:lnTo>
                    <a:pt x="13" y="40"/>
                  </a:lnTo>
                  <a:lnTo>
                    <a:pt x="2" y="40"/>
                  </a:lnTo>
                  <a:lnTo>
                    <a:pt x="2" y="50"/>
                  </a:lnTo>
                  <a:lnTo>
                    <a:pt x="13" y="50"/>
                  </a:lnTo>
                  <a:lnTo>
                    <a:pt x="13" y="52"/>
                  </a:lnTo>
                  <a:lnTo>
                    <a:pt x="11" y="69"/>
                  </a:lnTo>
                  <a:lnTo>
                    <a:pt x="9" y="84"/>
                  </a:lnTo>
                  <a:lnTo>
                    <a:pt x="5" y="97"/>
                  </a:lnTo>
                  <a:lnTo>
                    <a:pt x="0" y="107"/>
                  </a:lnTo>
                  <a:lnTo>
                    <a:pt x="5" y="114"/>
                  </a:lnTo>
                  <a:lnTo>
                    <a:pt x="13" y="103"/>
                  </a:lnTo>
                  <a:lnTo>
                    <a:pt x="19" y="90"/>
                  </a:lnTo>
                  <a:lnTo>
                    <a:pt x="24" y="73"/>
                  </a:lnTo>
                  <a:lnTo>
                    <a:pt x="24" y="54"/>
                  </a:lnTo>
                  <a:close/>
                  <a:moveTo>
                    <a:pt x="38" y="40"/>
                  </a:moveTo>
                  <a:lnTo>
                    <a:pt x="24" y="40"/>
                  </a:lnTo>
                  <a:lnTo>
                    <a:pt x="24" y="8"/>
                  </a:lnTo>
                  <a:lnTo>
                    <a:pt x="38" y="8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3" name="Freeform 327"/>
            <p:cNvSpPr>
              <a:spLocks noChangeAspect="1" noEditPoints="1"/>
            </p:cNvSpPr>
            <p:nvPr/>
          </p:nvSpPr>
          <p:spPr bwMode="auto">
            <a:xfrm>
              <a:off x="3050" y="2350"/>
              <a:ext cx="46" cy="109"/>
            </a:xfrm>
            <a:custGeom>
              <a:avLst/>
              <a:gdLst>
                <a:gd name="T0" fmla="*/ 4 w 46"/>
                <a:gd name="T1" fmla="*/ 10 h 109"/>
                <a:gd name="T2" fmla="*/ 14 w 46"/>
                <a:gd name="T3" fmla="*/ 10 h 109"/>
                <a:gd name="T4" fmla="*/ 14 w 46"/>
                <a:gd name="T5" fmla="*/ 10 h 109"/>
                <a:gd name="T6" fmla="*/ 14 w 46"/>
                <a:gd name="T7" fmla="*/ 23 h 109"/>
                <a:gd name="T8" fmla="*/ 10 w 46"/>
                <a:gd name="T9" fmla="*/ 36 h 109"/>
                <a:gd name="T10" fmla="*/ 6 w 46"/>
                <a:gd name="T11" fmla="*/ 48 h 109"/>
                <a:gd name="T12" fmla="*/ 0 w 46"/>
                <a:gd name="T13" fmla="*/ 59 h 109"/>
                <a:gd name="T14" fmla="*/ 4 w 46"/>
                <a:gd name="T15" fmla="*/ 69 h 109"/>
                <a:gd name="T16" fmla="*/ 4 w 46"/>
                <a:gd name="T17" fmla="*/ 69 h 109"/>
                <a:gd name="T18" fmla="*/ 10 w 46"/>
                <a:gd name="T19" fmla="*/ 59 h 109"/>
                <a:gd name="T20" fmla="*/ 10 w 46"/>
                <a:gd name="T21" fmla="*/ 57 h 109"/>
                <a:gd name="T22" fmla="*/ 10 w 46"/>
                <a:gd name="T23" fmla="*/ 109 h 109"/>
                <a:gd name="T24" fmla="*/ 29 w 46"/>
                <a:gd name="T25" fmla="*/ 109 h 109"/>
                <a:gd name="T26" fmla="*/ 29 w 46"/>
                <a:gd name="T27" fmla="*/ 109 h 109"/>
                <a:gd name="T28" fmla="*/ 36 w 46"/>
                <a:gd name="T29" fmla="*/ 109 h 109"/>
                <a:gd name="T30" fmla="*/ 42 w 46"/>
                <a:gd name="T31" fmla="*/ 105 h 109"/>
                <a:gd name="T32" fmla="*/ 44 w 46"/>
                <a:gd name="T33" fmla="*/ 99 h 109"/>
                <a:gd name="T34" fmla="*/ 44 w 46"/>
                <a:gd name="T35" fmla="*/ 90 h 109"/>
                <a:gd name="T36" fmla="*/ 44 w 46"/>
                <a:gd name="T37" fmla="*/ 40 h 109"/>
                <a:gd name="T38" fmla="*/ 21 w 46"/>
                <a:gd name="T39" fmla="*/ 40 h 109"/>
                <a:gd name="T40" fmla="*/ 21 w 46"/>
                <a:gd name="T41" fmla="*/ 40 h 109"/>
                <a:gd name="T42" fmla="*/ 25 w 46"/>
                <a:gd name="T43" fmla="*/ 25 h 109"/>
                <a:gd name="T44" fmla="*/ 29 w 46"/>
                <a:gd name="T45" fmla="*/ 10 h 109"/>
                <a:gd name="T46" fmla="*/ 46 w 46"/>
                <a:gd name="T47" fmla="*/ 10 h 109"/>
                <a:gd name="T48" fmla="*/ 46 w 46"/>
                <a:gd name="T49" fmla="*/ 0 h 109"/>
                <a:gd name="T50" fmla="*/ 4 w 46"/>
                <a:gd name="T51" fmla="*/ 0 h 109"/>
                <a:gd name="T52" fmla="*/ 4 w 46"/>
                <a:gd name="T53" fmla="*/ 10 h 109"/>
                <a:gd name="T54" fmla="*/ 4 w 46"/>
                <a:gd name="T55" fmla="*/ 10 h 109"/>
                <a:gd name="T56" fmla="*/ 21 w 46"/>
                <a:gd name="T57" fmla="*/ 48 h 109"/>
                <a:gd name="T58" fmla="*/ 33 w 46"/>
                <a:gd name="T59" fmla="*/ 48 h 109"/>
                <a:gd name="T60" fmla="*/ 33 w 46"/>
                <a:gd name="T61" fmla="*/ 88 h 109"/>
                <a:gd name="T62" fmla="*/ 33 w 46"/>
                <a:gd name="T63" fmla="*/ 88 h 109"/>
                <a:gd name="T64" fmla="*/ 33 w 46"/>
                <a:gd name="T65" fmla="*/ 99 h 109"/>
                <a:gd name="T66" fmla="*/ 29 w 46"/>
                <a:gd name="T67" fmla="*/ 101 h 109"/>
                <a:gd name="T68" fmla="*/ 27 w 46"/>
                <a:gd name="T69" fmla="*/ 101 h 109"/>
                <a:gd name="T70" fmla="*/ 21 w 46"/>
                <a:gd name="T71" fmla="*/ 101 h 109"/>
                <a:gd name="T72" fmla="*/ 21 w 46"/>
                <a:gd name="T73" fmla="*/ 48 h 109"/>
                <a:gd name="T74" fmla="*/ 21 w 46"/>
                <a:gd name="T75" fmla="*/ 48 h 10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6"/>
                <a:gd name="T115" fmla="*/ 0 h 109"/>
                <a:gd name="T116" fmla="*/ 46 w 46"/>
                <a:gd name="T117" fmla="*/ 109 h 10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6" h="109">
                  <a:moveTo>
                    <a:pt x="4" y="10"/>
                  </a:moveTo>
                  <a:lnTo>
                    <a:pt x="14" y="10"/>
                  </a:lnTo>
                  <a:lnTo>
                    <a:pt x="14" y="23"/>
                  </a:lnTo>
                  <a:lnTo>
                    <a:pt x="10" y="36"/>
                  </a:lnTo>
                  <a:lnTo>
                    <a:pt x="6" y="48"/>
                  </a:lnTo>
                  <a:lnTo>
                    <a:pt x="0" y="59"/>
                  </a:lnTo>
                  <a:lnTo>
                    <a:pt x="4" y="69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109"/>
                  </a:lnTo>
                  <a:lnTo>
                    <a:pt x="29" y="109"/>
                  </a:lnTo>
                  <a:lnTo>
                    <a:pt x="36" y="109"/>
                  </a:lnTo>
                  <a:lnTo>
                    <a:pt x="42" y="105"/>
                  </a:lnTo>
                  <a:lnTo>
                    <a:pt x="44" y="99"/>
                  </a:lnTo>
                  <a:lnTo>
                    <a:pt x="44" y="90"/>
                  </a:lnTo>
                  <a:lnTo>
                    <a:pt x="44" y="40"/>
                  </a:lnTo>
                  <a:lnTo>
                    <a:pt x="21" y="40"/>
                  </a:lnTo>
                  <a:lnTo>
                    <a:pt x="25" y="25"/>
                  </a:lnTo>
                  <a:lnTo>
                    <a:pt x="29" y="10"/>
                  </a:lnTo>
                  <a:lnTo>
                    <a:pt x="46" y="10"/>
                  </a:lnTo>
                  <a:lnTo>
                    <a:pt x="46" y="0"/>
                  </a:lnTo>
                  <a:lnTo>
                    <a:pt x="4" y="0"/>
                  </a:lnTo>
                  <a:lnTo>
                    <a:pt x="4" y="10"/>
                  </a:lnTo>
                  <a:close/>
                  <a:moveTo>
                    <a:pt x="21" y="48"/>
                  </a:moveTo>
                  <a:lnTo>
                    <a:pt x="33" y="48"/>
                  </a:lnTo>
                  <a:lnTo>
                    <a:pt x="33" y="88"/>
                  </a:lnTo>
                  <a:lnTo>
                    <a:pt x="33" y="99"/>
                  </a:lnTo>
                  <a:lnTo>
                    <a:pt x="29" y="101"/>
                  </a:lnTo>
                  <a:lnTo>
                    <a:pt x="27" y="101"/>
                  </a:lnTo>
                  <a:lnTo>
                    <a:pt x="21" y="101"/>
                  </a:lnTo>
                  <a:lnTo>
                    <a:pt x="2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4" name="Freeform 328"/>
            <p:cNvSpPr>
              <a:spLocks noChangeAspect="1"/>
            </p:cNvSpPr>
            <p:nvPr/>
          </p:nvSpPr>
          <p:spPr bwMode="auto">
            <a:xfrm>
              <a:off x="2624" y="2348"/>
              <a:ext cx="46" cy="116"/>
            </a:xfrm>
            <a:custGeom>
              <a:avLst/>
              <a:gdLst>
                <a:gd name="T0" fmla="*/ 29 w 46"/>
                <a:gd name="T1" fmla="*/ 40 h 116"/>
                <a:gd name="T2" fmla="*/ 29 w 46"/>
                <a:gd name="T3" fmla="*/ 40 h 116"/>
                <a:gd name="T4" fmla="*/ 25 w 46"/>
                <a:gd name="T5" fmla="*/ 33 h 116"/>
                <a:gd name="T6" fmla="*/ 25 w 46"/>
                <a:gd name="T7" fmla="*/ 33 h 116"/>
                <a:gd name="T8" fmla="*/ 34 w 46"/>
                <a:gd name="T9" fmla="*/ 27 h 116"/>
                <a:gd name="T10" fmla="*/ 40 w 46"/>
                <a:gd name="T11" fmla="*/ 19 h 116"/>
                <a:gd name="T12" fmla="*/ 42 w 46"/>
                <a:gd name="T13" fmla="*/ 10 h 116"/>
                <a:gd name="T14" fmla="*/ 44 w 46"/>
                <a:gd name="T15" fmla="*/ 0 h 116"/>
                <a:gd name="T16" fmla="*/ 2 w 46"/>
                <a:gd name="T17" fmla="*/ 0 h 116"/>
                <a:gd name="T18" fmla="*/ 2 w 46"/>
                <a:gd name="T19" fmla="*/ 8 h 116"/>
                <a:gd name="T20" fmla="*/ 29 w 46"/>
                <a:gd name="T21" fmla="*/ 8 h 116"/>
                <a:gd name="T22" fmla="*/ 29 w 46"/>
                <a:gd name="T23" fmla="*/ 8 h 116"/>
                <a:gd name="T24" fmla="*/ 27 w 46"/>
                <a:gd name="T25" fmla="*/ 19 h 116"/>
                <a:gd name="T26" fmla="*/ 23 w 46"/>
                <a:gd name="T27" fmla="*/ 27 h 116"/>
                <a:gd name="T28" fmla="*/ 23 w 46"/>
                <a:gd name="T29" fmla="*/ 27 h 116"/>
                <a:gd name="T30" fmla="*/ 17 w 46"/>
                <a:gd name="T31" fmla="*/ 16 h 116"/>
                <a:gd name="T32" fmla="*/ 6 w 46"/>
                <a:gd name="T33" fmla="*/ 16 h 116"/>
                <a:gd name="T34" fmla="*/ 6 w 46"/>
                <a:gd name="T35" fmla="*/ 16 h 116"/>
                <a:gd name="T36" fmla="*/ 12 w 46"/>
                <a:gd name="T37" fmla="*/ 29 h 116"/>
                <a:gd name="T38" fmla="*/ 17 w 46"/>
                <a:gd name="T39" fmla="*/ 40 h 116"/>
                <a:gd name="T40" fmla="*/ 0 w 46"/>
                <a:gd name="T41" fmla="*/ 40 h 116"/>
                <a:gd name="T42" fmla="*/ 0 w 46"/>
                <a:gd name="T43" fmla="*/ 50 h 116"/>
                <a:gd name="T44" fmla="*/ 15 w 46"/>
                <a:gd name="T45" fmla="*/ 50 h 116"/>
                <a:gd name="T46" fmla="*/ 15 w 46"/>
                <a:gd name="T47" fmla="*/ 99 h 116"/>
                <a:gd name="T48" fmla="*/ 15 w 46"/>
                <a:gd name="T49" fmla="*/ 99 h 116"/>
                <a:gd name="T50" fmla="*/ 12 w 46"/>
                <a:gd name="T51" fmla="*/ 103 h 116"/>
                <a:gd name="T52" fmla="*/ 8 w 46"/>
                <a:gd name="T53" fmla="*/ 105 h 116"/>
                <a:gd name="T54" fmla="*/ 0 w 46"/>
                <a:gd name="T55" fmla="*/ 105 h 116"/>
                <a:gd name="T56" fmla="*/ 2 w 46"/>
                <a:gd name="T57" fmla="*/ 116 h 116"/>
                <a:gd name="T58" fmla="*/ 12 w 46"/>
                <a:gd name="T59" fmla="*/ 116 h 116"/>
                <a:gd name="T60" fmla="*/ 12 w 46"/>
                <a:gd name="T61" fmla="*/ 116 h 116"/>
                <a:gd name="T62" fmla="*/ 19 w 46"/>
                <a:gd name="T63" fmla="*/ 116 h 116"/>
                <a:gd name="T64" fmla="*/ 23 w 46"/>
                <a:gd name="T65" fmla="*/ 111 h 116"/>
                <a:gd name="T66" fmla="*/ 25 w 46"/>
                <a:gd name="T67" fmla="*/ 107 h 116"/>
                <a:gd name="T68" fmla="*/ 27 w 46"/>
                <a:gd name="T69" fmla="*/ 99 h 116"/>
                <a:gd name="T70" fmla="*/ 27 w 46"/>
                <a:gd name="T71" fmla="*/ 50 h 116"/>
                <a:gd name="T72" fmla="*/ 34 w 46"/>
                <a:gd name="T73" fmla="*/ 50 h 116"/>
                <a:gd name="T74" fmla="*/ 34 w 46"/>
                <a:gd name="T75" fmla="*/ 50 h 116"/>
                <a:gd name="T76" fmla="*/ 34 w 46"/>
                <a:gd name="T77" fmla="*/ 61 h 116"/>
                <a:gd name="T78" fmla="*/ 29 w 46"/>
                <a:gd name="T79" fmla="*/ 73 h 116"/>
                <a:gd name="T80" fmla="*/ 36 w 46"/>
                <a:gd name="T81" fmla="*/ 80 h 116"/>
                <a:gd name="T82" fmla="*/ 36 w 46"/>
                <a:gd name="T83" fmla="*/ 80 h 116"/>
                <a:gd name="T84" fmla="*/ 40 w 46"/>
                <a:gd name="T85" fmla="*/ 71 h 116"/>
                <a:gd name="T86" fmla="*/ 44 w 46"/>
                <a:gd name="T87" fmla="*/ 63 h 116"/>
                <a:gd name="T88" fmla="*/ 46 w 46"/>
                <a:gd name="T89" fmla="*/ 52 h 116"/>
                <a:gd name="T90" fmla="*/ 46 w 46"/>
                <a:gd name="T91" fmla="*/ 40 h 116"/>
                <a:gd name="T92" fmla="*/ 29 w 46"/>
                <a:gd name="T93" fmla="*/ 40 h 116"/>
                <a:gd name="T94" fmla="*/ 29 w 46"/>
                <a:gd name="T95" fmla="*/ 40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"/>
                <a:gd name="T145" fmla="*/ 0 h 116"/>
                <a:gd name="T146" fmla="*/ 46 w 46"/>
                <a:gd name="T147" fmla="*/ 116 h 11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" h="116">
                  <a:moveTo>
                    <a:pt x="29" y="40"/>
                  </a:moveTo>
                  <a:lnTo>
                    <a:pt x="29" y="40"/>
                  </a:lnTo>
                  <a:lnTo>
                    <a:pt x="25" y="33"/>
                  </a:lnTo>
                  <a:lnTo>
                    <a:pt x="34" y="27"/>
                  </a:lnTo>
                  <a:lnTo>
                    <a:pt x="40" y="19"/>
                  </a:lnTo>
                  <a:lnTo>
                    <a:pt x="42" y="10"/>
                  </a:lnTo>
                  <a:lnTo>
                    <a:pt x="44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29" y="8"/>
                  </a:lnTo>
                  <a:lnTo>
                    <a:pt x="27" y="19"/>
                  </a:lnTo>
                  <a:lnTo>
                    <a:pt x="23" y="27"/>
                  </a:lnTo>
                  <a:lnTo>
                    <a:pt x="17" y="16"/>
                  </a:lnTo>
                  <a:lnTo>
                    <a:pt x="6" y="16"/>
                  </a:lnTo>
                  <a:lnTo>
                    <a:pt x="12" y="2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15" y="50"/>
                  </a:lnTo>
                  <a:lnTo>
                    <a:pt x="15" y="99"/>
                  </a:lnTo>
                  <a:lnTo>
                    <a:pt x="12" y="103"/>
                  </a:lnTo>
                  <a:lnTo>
                    <a:pt x="8" y="105"/>
                  </a:lnTo>
                  <a:lnTo>
                    <a:pt x="0" y="105"/>
                  </a:lnTo>
                  <a:lnTo>
                    <a:pt x="2" y="116"/>
                  </a:lnTo>
                  <a:lnTo>
                    <a:pt x="12" y="116"/>
                  </a:lnTo>
                  <a:lnTo>
                    <a:pt x="19" y="116"/>
                  </a:lnTo>
                  <a:lnTo>
                    <a:pt x="23" y="111"/>
                  </a:lnTo>
                  <a:lnTo>
                    <a:pt x="25" y="107"/>
                  </a:lnTo>
                  <a:lnTo>
                    <a:pt x="27" y="99"/>
                  </a:lnTo>
                  <a:lnTo>
                    <a:pt x="27" y="50"/>
                  </a:lnTo>
                  <a:lnTo>
                    <a:pt x="34" y="50"/>
                  </a:lnTo>
                  <a:lnTo>
                    <a:pt x="34" y="61"/>
                  </a:lnTo>
                  <a:lnTo>
                    <a:pt x="29" y="73"/>
                  </a:lnTo>
                  <a:lnTo>
                    <a:pt x="36" y="80"/>
                  </a:lnTo>
                  <a:lnTo>
                    <a:pt x="40" y="71"/>
                  </a:lnTo>
                  <a:lnTo>
                    <a:pt x="44" y="63"/>
                  </a:lnTo>
                  <a:lnTo>
                    <a:pt x="46" y="52"/>
                  </a:lnTo>
                  <a:lnTo>
                    <a:pt x="46" y="40"/>
                  </a:lnTo>
                  <a:lnTo>
                    <a:pt x="29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5" name="Freeform 329"/>
            <p:cNvSpPr>
              <a:spLocks noChangeAspect="1"/>
            </p:cNvSpPr>
            <p:nvPr/>
          </p:nvSpPr>
          <p:spPr bwMode="auto">
            <a:xfrm>
              <a:off x="2806" y="2419"/>
              <a:ext cx="15" cy="36"/>
            </a:xfrm>
            <a:custGeom>
              <a:avLst/>
              <a:gdLst>
                <a:gd name="T0" fmla="*/ 0 w 15"/>
                <a:gd name="T1" fmla="*/ 36 h 36"/>
                <a:gd name="T2" fmla="*/ 10 w 15"/>
                <a:gd name="T3" fmla="*/ 36 h 36"/>
                <a:gd name="T4" fmla="*/ 10 w 15"/>
                <a:gd name="T5" fmla="*/ 36 h 36"/>
                <a:gd name="T6" fmla="*/ 15 w 15"/>
                <a:gd name="T7" fmla="*/ 0 h 36"/>
                <a:gd name="T8" fmla="*/ 4 w 15"/>
                <a:gd name="T9" fmla="*/ 0 h 36"/>
                <a:gd name="T10" fmla="*/ 4 w 15"/>
                <a:gd name="T11" fmla="*/ 0 h 36"/>
                <a:gd name="T12" fmla="*/ 0 w 15"/>
                <a:gd name="T13" fmla="*/ 36 h 36"/>
                <a:gd name="T14" fmla="*/ 0 w 15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36"/>
                <a:gd name="T26" fmla="*/ 15 w 15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36">
                  <a:moveTo>
                    <a:pt x="0" y="36"/>
                  </a:moveTo>
                  <a:lnTo>
                    <a:pt x="10" y="36"/>
                  </a:lnTo>
                  <a:lnTo>
                    <a:pt x="15" y="0"/>
                  </a:lnTo>
                  <a:lnTo>
                    <a:pt x="4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6" name="Freeform 330"/>
            <p:cNvSpPr>
              <a:spLocks noChangeAspect="1"/>
            </p:cNvSpPr>
            <p:nvPr/>
          </p:nvSpPr>
          <p:spPr bwMode="auto">
            <a:xfrm>
              <a:off x="2806" y="2345"/>
              <a:ext cx="46" cy="119"/>
            </a:xfrm>
            <a:custGeom>
              <a:avLst/>
              <a:gdLst>
                <a:gd name="T0" fmla="*/ 42 w 46"/>
                <a:gd name="T1" fmla="*/ 64 h 119"/>
                <a:gd name="T2" fmla="*/ 42 w 46"/>
                <a:gd name="T3" fmla="*/ 64 h 119"/>
                <a:gd name="T4" fmla="*/ 44 w 46"/>
                <a:gd name="T5" fmla="*/ 64 h 119"/>
                <a:gd name="T6" fmla="*/ 46 w 46"/>
                <a:gd name="T7" fmla="*/ 62 h 119"/>
                <a:gd name="T8" fmla="*/ 46 w 46"/>
                <a:gd name="T9" fmla="*/ 57 h 119"/>
                <a:gd name="T10" fmla="*/ 46 w 46"/>
                <a:gd name="T11" fmla="*/ 57 h 119"/>
                <a:gd name="T12" fmla="*/ 42 w 46"/>
                <a:gd name="T13" fmla="*/ 43 h 119"/>
                <a:gd name="T14" fmla="*/ 34 w 46"/>
                <a:gd name="T15" fmla="*/ 43 h 119"/>
                <a:gd name="T16" fmla="*/ 34 w 46"/>
                <a:gd name="T17" fmla="*/ 43 h 119"/>
                <a:gd name="T18" fmla="*/ 36 w 46"/>
                <a:gd name="T19" fmla="*/ 55 h 119"/>
                <a:gd name="T20" fmla="*/ 19 w 46"/>
                <a:gd name="T21" fmla="*/ 55 h 119"/>
                <a:gd name="T22" fmla="*/ 19 w 46"/>
                <a:gd name="T23" fmla="*/ 55 h 119"/>
                <a:gd name="T24" fmla="*/ 30 w 46"/>
                <a:gd name="T25" fmla="*/ 38 h 119"/>
                <a:gd name="T26" fmla="*/ 40 w 46"/>
                <a:gd name="T27" fmla="*/ 19 h 119"/>
                <a:gd name="T28" fmla="*/ 27 w 46"/>
                <a:gd name="T29" fmla="*/ 19 h 119"/>
                <a:gd name="T30" fmla="*/ 27 w 46"/>
                <a:gd name="T31" fmla="*/ 19 h 119"/>
                <a:gd name="T32" fmla="*/ 21 w 46"/>
                <a:gd name="T33" fmla="*/ 32 h 119"/>
                <a:gd name="T34" fmla="*/ 21 w 46"/>
                <a:gd name="T35" fmla="*/ 32 h 119"/>
                <a:gd name="T36" fmla="*/ 15 w 46"/>
                <a:gd name="T37" fmla="*/ 24 h 119"/>
                <a:gd name="T38" fmla="*/ 15 w 46"/>
                <a:gd name="T39" fmla="*/ 24 h 119"/>
                <a:gd name="T40" fmla="*/ 32 w 46"/>
                <a:gd name="T41" fmla="*/ 0 h 119"/>
                <a:gd name="T42" fmla="*/ 17 w 46"/>
                <a:gd name="T43" fmla="*/ 0 h 119"/>
                <a:gd name="T44" fmla="*/ 17 w 46"/>
                <a:gd name="T45" fmla="*/ 0 h 119"/>
                <a:gd name="T46" fmla="*/ 2 w 46"/>
                <a:gd name="T47" fmla="*/ 24 h 119"/>
                <a:gd name="T48" fmla="*/ 2 w 46"/>
                <a:gd name="T49" fmla="*/ 24 h 119"/>
                <a:gd name="T50" fmla="*/ 15 w 46"/>
                <a:gd name="T51" fmla="*/ 41 h 119"/>
                <a:gd name="T52" fmla="*/ 15 w 46"/>
                <a:gd name="T53" fmla="*/ 41 h 119"/>
                <a:gd name="T54" fmla="*/ 6 w 46"/>
                <a:gd name="T55" fmla="*/ 55 h 119"/>
                <a:gd name="T56" fmla="*/ 0 w 46"/>
                <a:gd name="T57" fmla="*/ 55 h 119"/>
                <a:gd name="T58" fmla="*/ 0 w 46"/>
                <a:gd name="T59" fmla="*/ 66 h 119"/>
                <a:gd name="T60" fmla="*/ 19 w 46"/>
                <a:gd name="T61" fmla="*/ 64 h 119"/>
                <a:gd name="T62" fmla="*/ 19 w 46"/>
                <a:gd name="T63" fmla="*/ 119 h 119"/>
                <a:gd name="T64" fmla="*/ 32 w 46"/>
                <a:gd name="T65" fmla="*/ 119 h 119"/>
                <a:gd name="T66" fmla="*/ 32 w 46"/>
                <a:gd name="T67" fmla="*/ 64 h 119"/>
                <a:gd name="T68" fmla="*/ 42 w 46"/>
                <a:gd name="T69" fmla="*/ 64 h 119"/>
                <a:gd name="T70" fmla="*/ 42 w 46"/>
                <a:gd name="T71" fmla="*/ 64 h 11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6"/>
                <a:gd name="T109" fmla="*/ 0 h 119"/>
                <a:gd name="T110" fmla="*/ 46 w 46"/>
                <a:gd name="T111" fmla="*/ 119 h 11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6" h="119">
                  <a:moveTo>
                    <a:pt x="42" y="64"/>
                  </a:moveTo>
                  <a:lnTo>
                    <a:pt x="42" y="64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46" y="57"/>
                  </a:lnTo>
                  <a:lnTo>
                    <a:pt x="42" y="43"/>
                  </a:lnTo>
                  <a:lnTo>
                    <a:pt x="34" y="43"/>
                  </a:lnTo>
                  <a:lnTo>
                    <a:pt x="36" y="55"/>
                  </a:lnTo>
                  <a:lnTo>
                    <a:pt x="19" y="55"/>
                  </a:lnTo>
                  <a:lnTo>
                    <a:pt x="30" y="38"/>
                  </a:lnTo>
                  <a:lnTo>
                    <a:pt x="40" y="19"/>
                  </a:lnTo>
                  <a:lnTo>
                    <a:pt x="27" y="19"/>
                  </a:lnTo>
                  <a:lnTo>
                    <a:pt x="21" y="32"/>
                  </a:lnTo>
                  <a:lnTo>
                    <a:pt x="15" y="24"/>
                  </a:lnTo>
                  <a:lnTo>
                    <a:pt x="32" y="0"/>
                  </a:lnTo>
                  <a:lnTo>
                    <a:pt x="17" y="0"/>
                  </a:lnTo>
                  <a:lnTo>
                    <a:pt x="2" y="24"/>
                  </a:lnTo>
                  <a:lnTo>
                    <a:pt x="15" y="41"/>
                  </a:lnTo>
                  <a:lnTo>
                    <a:pt x="6" y="55"/>
                  </a:lnTo>
                  <a:lnTo>
                    <a:pt x="0" y="55"/>
                  </a:lnTo>
                  <a:lnTo>
                    <a:pt x="0" y="66"/>
                  </a:lnTo>
                  <a:lnTo>
                    <a:pt x="19" y="64"/>
                  </a:lnTo>
                  <a:lnTo>
                    <a:pt x="19" y="119"/>
                  </a:lnTo>
                  <a:lnTo>
                    <a:pt x="32" y="119"/>
                  </a:lnTo>
                  <a:lnTo>
                    <a:pt x="32" y="64"/>
                  </a:lnTo>
                  <a:lnTo>
                    <a:pt x="42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7" name="Freeform 331"/>
            <p:cNvSpPr>
              <a:spLocks noChangeAspect="1"/>
            </p:cNvSpPr>
            <p:nvPr/>
          </p:nvSpPr>
          <p:spPr bwMode="auto">
            <a:xfrm>
              <a:off x="2850" y="2345"/>
              <a:ext cx="31" cy="32"/>
            </a:xfrm>
            <a:custGeom>
              <a:avLst/>
              <a:gdLst>
                <a:gd name="T0" fmla="*/ 159 w 28"/>
                <a:gd name="T1" fmla="*/ 0 h 32"/>
                <a:gd name="T2" fmla="*/ 75 w 28"/>
                <a:gd name="T3" fmla="*/ 0 h 32"/>
                <a:gd name="T4" fmla="*/ 75 w 28"/>
                <a:gd name="T5" fmla="*/ 0 h 32"/>
                <a:gd name="T6" fmla="*/ 50 w 28"/>
                <a:gd name="T7" fmla="*/ 17 h 32"/>
                <a:gd name="T8" fmla="*/ 0 w 28"/>
                <a:gd name="T9" fmla="*/ 32 h 32"/>
                <a:gd name="T10" fmla="*/ 61 w 28"/>
                <a:gd name="T11" fmla="*/ 32 h 32"/>
                <a:gd name="T12" fmla="*/ 61 w 28"/>
                <a:gd name="T13" fmla="*/ 32 h 32"/>
                <a:gd name="T14" fmla="*/ 106 w 28"/>
                <a:gd name="T15" fmla="*/ 17 h 32"/>
                <a:gd name="T16" fmla="*/ 159 w 28"/>
                <a:gd name="T17" fmla="*/ 0 h 32"/>
                <a:gd name="T18" fmla="*/ 159 w 28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"/>
                <a:gd name="T31" fmla="*/ 0 h 32"/>
                <a:gd name="T32" fmla="*/ 28 w 28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" h="32">
                  <a:moveTo>
                    <a:pt x="28" y="0"/>
                  </a:moveTo>
                  <a:lnTo>
                    <a:pt x="13" y="0"/>
                  </a:lnTo>
                  <a:lnTo>
                    <a:pt x="9" y="17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9" y="1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8" name="Freeform 332"/>
            <p:cNvSpPr>
              <a:spLocks noChangeAspect="1"/>
            </p:cNvSpPr>
            <p:nvPr/>
          </p:nvSpPr>
          <p:spPr bwMode="auto">
            <a:xfrm>
              <a:off x="2889" y="2345"/>
              <a:ext cx="27" cy="32"/>
            </a:xfrm>
            <a:custGeom>
              <a:avLst/>
              <a:gdLst>
                <a:gd name="T0" fmla="*/ 27 w 27"/>
                <a:gd name="T1" fmla="*/ 32 h 32"/>
                <a:gd name="T2" fmla="*/ 27 w 27"/>
                <a:gd name="T3" fmla="*/ 32 h 32"/>
                <a:gd name="T4" fmla="*/ 19 w 27"/>
                <a:gd name="T5" fmla="*/ 17 h 32"/>
                <a:gd name="T6" fmla="*/ 10 w 27"/>
                <a:gd name="T7" fmla="*/ 0 h 32"/>
                <a:gd name="T8" fmla="*/ 0 w 27"/>
                <a:gd name="T9" fmla="*/ 0 h 32"/>
                <a:gd name="T10" fmla="*/ 0 w 27"/>
                <a:gd name="T11" fmla="*/ 0 h 32"/>
                <a:gd name="T12" fmla="*/ 6 w 27"/>
                <a:gd name="T13" fmla="*/ 17 h 32"/>
                <a:gd name="T14" fmla="*/ 12 w 27"/>
                <a:gd name="T15" fmla="*/ 32 h 32"/>
                <a:gd name="T16" fmla="*/ 27 w 27"/>
                <a:gd name="T17" fmla="*/ 32 h 32"/>
                <a:gd name="T18" fmla="*/ 27 w 27"/>
                <a:gd name="T19" fmla="*/ 32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32"/>
                <a:gd name="T32" fmla="*/ 27 w 27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32">
                  <a:moveTo>
                    <a:pt x="27" y="32"/>
                  </a:moveTo>
                  <a:lnTo>
                    <a:pt x="27" y="32"/>
                  </a:lnTo>
                  <a:lnTo>
                    <a:pt x="19" y="1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6" y="17"/>
                  </a:lnTo>
                  <a:lnTo>
                    <a:pt x="12" y="32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9" name="Freeform 333"/>
            <p:cNvSpPr>
              <a:spLocks noChangeAspect="1"/>
            </p:cNvSpPr>
            <p:nvPr/>
          </p:nvSpPr>
          <p:spPr bwMode="auto">
            <a:xfrm>
              <a:off x="2843" y="2419"/>
              <a:ext cx="11" cy="34"/>
            </a:xfrm>
            <a:custGeom>
              <a:avLst/>
              <a:gdLst>
                <a:gd name="T0" fmla="*/ 0 w 11"/>
                <a:gd name="T1" fmla="*/ 0 h 34"/>
                <a:gd name="T2" fmla="*/ 0 w 11"/>
                <a:gd name="T3" fmla="*/ 0 h 34"/>
                <a:gd name="T4" fmla="*/ 0 w 11"/>
                <a:gd name="T5" fmla="*/ 34 h 34"/>
                <a:gd name="T6" fmla="*/ 11 w 11"/>
                <a:gd name="T7" fmla="*/ 34 h 34"/>
                <a:gd name="T8" fmla="*/ 11 w 11"/>
                <a:gd name="T9" fmla="*/ 34 h 34"/>
                <a:gd name="T10" fmla="*/ 8 w 11"/>
                <a:gd name="T11" fmla="*/ 0 h 34"/>
                <a:gd name="T12" fmla="*/ 0 w 11"/>
                <a:gd name="T13" fmla="*/ 0 h 34"/>
                <a:gd name="T14" fmla="*/ 0 w 11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34"/>
                <a:gd name="T26" fmla="*/ 11 w 11"/>
                <a:gd name="T27" fmla="*/ 34 h 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34">
                  <a:moveTo>
                    <a:pt x="0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0" name="Freeform 334"/>
            <p:cNvSpPr>
              <a:spLocks noChangeAspect="1"/>
            </p:cNvSpPr>
            <p:nvPr/>
          </p:nvSpPr>
          <p:spPr bwMode="auto">
            <a:xfrm>
              <a:off x="2900" y="2419"/>
              <a:ext cx="16" cy="34"/>
            </a:xfrm>
            <a:custGeom>
              <a:avLst/>
              <a:gdLst>
                <a:gd name="T0" fmla="*/ 33 w 15"/>
                <a:gd name="T1" fmla="*/ 0 h 34"/>
                <a:gd name="T2" fmla="*/ 0 w 15"/>
                <a:gd name="T3" fmla="*/ 0 h 34"/>
                <a:gd name="T4" fmla="*/ 0 w 15"/>
                <a:gd name="T5" fmla="*/ 0 h 34"/>
                <a:gd name="T6" fmla="*/ 2 w 15"/>
                <a:gd name="T7" fmla="*/ 17 h 34"/>
                <a:gd name="T8" fmla="*/ 4 w 15"/>
                <a:gd name="T9" fmla="*/ 34 h 34"/>
                <a:gd name="T10" fmla="*/ 42 w 15"/>
                <a:gd name="T11" fmla="*/ 34 h 34"/>
                <a:gd name="T12" fmla="*/ 42 w 15"/>
                <a:gd name="T13" fmla="*/ 34 h 34"/>
                <a:gd name="T14" fmla="*/ 37 w 15"/>
                <a:gd name="T15" fmla="*/ 17 h 34"/>
                <a:gd name="T16" fmla="*/ 33 w 15"/>
                <a:gd name="T17" fmla="*/ 0 h 34"/>
                <a:gd name="T18" fmla="*/ 33 w 15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34"/>
                <a:gd name="T32" fmla="*/ 15 w 15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34">
                  <a:moveTo>
                    <a:pt x="11" y="0"/>
                  </a:moveTo>
                  <a:lnTo>
                    <a:pt x="0" y="0"/>
                  </a:lnTo>
                  <a:lnTo>
                    <a:pt x="2" y="17"/>
                  </a:lnTo>
                  <a:lnTo>
                    <a:pt x="4" y="34"/>
                  </a:lnTo>
                  <a:lnTo>
                    <a:pt x="15" y="34"/>
                  </a:lnTo>
                  <a:lnTo>
                    <a:pt x="13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1" name="Freeform 335"/>
            <p:cNvSpPr>
              <a:spLocks noChangeAspect="1"/>
            </p:cNvSpPr>
            <p:nvPr/>
          </p:nvSpPr>
          <p:spPr bwMode="auto">
            <a:xfrm>
              <a:off x="2860" y="2365"/>
              <a:ext cx="52" cy="46"/>
            </a:xfrm>
            <a:custGeom>
              <a:avLst/>
              <a:gdLst>
                <a:gd name="T0" fmla="*/ 68 w 51"/>
                <a:gd name="T1" fmla="*/ 57 h 45"/>
                <a:gd name="T2" fmla="*/ 68 w 51"/>
                <a:gd name="T3" fmla="*/ 57 h 45"/>
                <a:gd name="T4" fmla="*/ 68 w 51"/>
                <a:gd name="T5" fmla="*/ 53 h 45"/>
                <a:gd name="T6" fmla="*/ 68 w 51"/>
                <a:gd name="T7" fmla="*/ 53 h 45"/>
                <a:gd name="T8" fmla="*/ 57 w 51"/>
                <a:gd name="T9" fmla="*/ 19 h 45"/>
                <a:gd name="T10" fmla="*/ 47 w 51"/>
                <a:gd name="T11" fmla="*/ 19 h 45"/>
                <a:gd name="T12" fmla="*/ 47 w 51"/>
                <a:gd name="T13" fmla="*/ 19 h 45"/>
                <a:gd name="T14" fmla="*/ 55 w 51"/>
                <a:gd name="T15" fmla="*/ 53 h 45"/>
                <a:gd name="T16" fmla="*/ 15 w 51"/>
                <a:gd name="T17" fmla="*/ 53 h 45"/>
                <a:gd name="T18" fmla="*/ 15 w 51"/>
                <a:gd name="T19" fmla="*/ 53 h 45"/>
                <a:gd name="T20" fmla="*/ 44 w 51"/>
                <a:gd name="T21" fmla="*/ 0 h 45"/>
                <a:gd name="T22" fmla="*/ 15 w 51"/>
                <a:gd name="T23" fmla="*/ 0 h 45"/>
                <a:gd name="T24" fmla="*/ 15 w 51"/>
                <a:gd name="T25" fmla="*/ 0 h 45"/>
                <a:gd name="T26" fmla="*/ 8 w 51"/>
                <a:gd name="T27" fmla="*/ 41 h 45"/>
                <a:gd name="T28" fmla="*/ 0 w 51"/>
                <a:gd name="T29" fmla="*/ 62 h 45"/>
                <a:gd name="T30" fmla="*/ 61 w 51"/>
                <a:gd name="T31" fmla="*/ 62 h 45"/>
                <a:gd name="T32" fmla="*/ 61 w 51"/>
                <a:gd name="T33" fmla="*/ 62 h 45"/>
                <a:gd name="T34" fmla="*/ 66 w 51"/>
                <a:gd name="T35" fmla="*/ 62 h 45"/>
                <a:gd name="T36" fmla="*/ 68 w 51"/>
                <a:gd name="T37" fmla="*/ 57 h 45"/>
                <a:gd name="T38" fmla="*/ 68 w 51"/>
                <a:gd name="T39" fmla="*/ 57 h 4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1"/>
                <a:gd name="T61" fmla="*/ 0 h 45"/>
                <a:gd name="T62" fmla="*/ 51 w 51"/>
                <a:gd name="T63" fmla="*/ 45 h 4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1" h="45">
                  <a:moveTo>
                    <a:pt x="51" y="40"/>
                  </a:moveTo>
                  <a:lnTo>
                    <a:pt x="51" y="40"/>
                  </a:lnTo>
                  <a:lnTo>
                    <a:pt x="51" y="36"/>
                  </a:lnTo>
                  <a:lnTo>
                    <a:pt x="40" y="19"/>
                  </a:lnTo>
                  <a:lnTo>
                    <a:pt x="30" y="19"/>
                  </a:lnTo>
                  <a:lnTo>
                    <a:pt x="38" y="36"/>
                  </a:lnTo>
                  <a:lnTo>
                    <a:pt x="15" y="36"/>
                  </a:lnTo>
                  <a:lnTo>
                    <a:pt x="27" y="0"/>
                  </a:lnTo>
                  <a:lnTo>
                    <a:pt x="15" y="0"/>
                  </a:lnTo>
                  <a:lnTo>
                    <a:pt x="8" y="24"/>
                  </a:lnTo>
                  <a:lnTo>
                    <a:pt x="0" y="45"/>
                  </a:lnTo>
                  <a:lnTo>
                    <a:pt x="44" y="45"/>
                  </a:lnTo>
                  <a:lnTo>
                    <a:pt x="49" y="45"/>
                  </a:lnTo>
                  <a:lnTo>
                    <a:pt x="51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2" name="Freeform 336"/>
            <p:cNvSpPr>
              <a:spLocks noChangeAspect="1"/>
            </p:cNvSpPr>
            <p:nvPr/>
          </p:nvSpPr>
          <p:spPr bwMode="auto">
            <a:xfrm>
              <a:off x="2882" y="2416"/>
              <a:ext cx="11" cy="22"/>
            </a:xfrm>
            <a:custGeom>
              <a:avLst/>
              <a:gdLst>
                <a:gd name="T0" fmla="*/ 11 w 11"/>
                <a:gd name="T1" fmla="*/ 11 h 23"/>
                <a:gd name="T2" fmla="*/ 11 w 11"/>
                <a:gd name="T3" fmla="*/ 11 h 23"/>
                <a:gd name="T4" fmla="*/ 9 w 11"/>
                <a:gd name="T5" fmla="*/ 0 h 23"/>
                <a:gd name="T6" fmla="*/ 0 w 11"/>
                <a:gd name="T7" fmla="*/ 0 h 23"/>
                <a:gd name="T8" fmla="*/ 0 w 11"/>
                <a:gd name="T9" fmla="*/ 0 h 23"/>
                <a:gd name="T10" fmla="*/ 0 w 11"/>
                <a:gd name="T11" fmla="*/ 11 h 23"/>
                <a:gd name="T12" fmla="*/ 11 w 11"/>
                <a:gd name="T13" fmla="*/ 11 h 23"/>
                <a:gd name="T14" fmla="*/ 11 w 11"/>
                <a:gd name="T15" fmla="*/ 11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23"/>
                <a:gd name="T26" fmla="*/ 11 w 11"/>
                <a:gd name="T27" fmla="*/ 23 h 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23">
                  <a:moveTo>
                    <a:pt x="11" y="23"/>
                  </a:moveTo>
                  <a:lnTo>
                    <a:pt x="11" y="23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3" name="Freeform 337"/>
            <p:cNvSpPr>
              <a:spLocks noChangeAspect="1"/>
            </p:cNvSpPr>
            <p:nvPr/>
          </p:nvSpPr>
          <p:spPr bwMode="auto">
            <a:xfrm>
              <a:off x="2861" y="2416"/>
              <a:ext cx="38" cy="48"/>
            </a:xfrm>
            <a:custGeom>
              <a:avLst/>
              <a:gdLst>
                <a:gd name="T0" fmla="*/ 19 w 38"/>
                <a:gd name="T1" fmla="*/ 32 h 49"/>
                <a:gd name="T2" fmla="*/ 19 w 38"/>
                <a:gd name="T3" fmla="*/ 32 h 49"/>
                <a:gd name="T4" fmla="*/ 13 w 38"/>
                <a:gd name="T5" fmla="*/ 32 h 49"/>
                <a:gd name="T6" fmla="*/ 13 w 38"/>
                <a:gd name="T7" fmla="*/ 32 h 49"/>
                <a:gd name="T8" fmla="*/ 6 w 38"/>
                <a:gd name="T9" fmla="*/ 29 h 49"/>
                <a:gd name="T10" fmla="*/ 2 w 38"/>
                <a:gd name="T11" fmla="*/ 27 h 49"/>
                <a:gd name="T12" fmla="*/ 0 w 38"/>
                <a:gd name="T13" fmla="*/ 24 h 49"/>
                <a:gd name="T14" fmla="*/ 0 w 38"/>
                <a:gd name="T15" fmla="*/ 24 h 49"/>
                <a:gd name="T16" fmla="*/ 0 w 38"/>
                <a:gd name="T17" fmla="*/ 0 h 49"/>
                <a:gd name="T18" fmla="*/ 13 w 38"/>
                <a:gd name="T19" fmla="*/ 0 h 49"/>
                <a:gd name="T20" fmla="*/ 13 w 38"/>
                <a:gd name="T21" fmla="*/ 24 h 49"/>
                <a:gd name="T22" fmla="*/ 13 w 38"/>
                <a:gd name="T23" fmla="*/ 24 h 49"/>
                <a:gd name="T24" fmla="*/ 13 w 38"/>
                <a:gd name="T25" fmla="*/ 24 h 49"/>
                <a:gd name="T26" fmla="*/ 17 w 38"/>
                <a:gd name="T27" fmla="*/ 24 h 49"/>
                <a:gd name="T28" fmla="*/ 17 w 38"/>
                <a:gd name="T29" fmla="*/ 24 h 49"/>
                <a:gd name="T30" fmla="*/ 25 w 38"/>
                <a:gd name="T31" fmla="*/ 24 h 49"/>
                <a:gd name="T32" fmla="*/ 25 w 38"/>
                <a:gd name="T33" fmla="*/ 24 h 49"/>
                <a:gd name="T34" fmla="*/ 28 w 38"/>
                <a:gd name="T35" fmla="*/ 24 h 49"/>
                <a:gd name="T36" fmla="*/ 30 w 38"/>
                <a:gd name="T37" fmla="*/ 24 h 49"/>
                <a:gd name="T38" fmla="*/ 30 w 38"/>
                <a:gd name="T39" fmla="*/ 24 h 49"/>
                <a:gd name="T40" fmla="*/ 38 w 38"/>
                <a:gd name="T41" fmla="*/ 24 h 49"/>
                <a:gd name="T42" fmla="*/ 38 w 38"/>
                <a:gd name="T43" fmla="*/ 24 h 49"/>
                <a:gd name="T44" fmla="*/ 38 w 38"/>
                <a:gd name="T45" fmla="*/ 24 h 49"/>
                <a:gd name="T46" fmla="*/ 38 w 38"/>
                <a:gd name="T47" fmla="*/ 24 h 49"/>
                <a:gd name="T48" fmla="*/ 36 w 38"/>
                <a:gd name="T49" fmla="*/ 27 h 49"/>
                <a:gd name="T50" fmla="*/ 34 w 38"/>
                <a:gd name="T51" fmla="*/ 29 h 49"/>
                <a:gd name="T52" fmla="*/ 28 w 38"/>
                <a:gd name="T53" fmla="*/ 32 h 49"/>
                <a:gd name="T54" fmla="*/ 28 w 38"/>
                <a:gd name="T55" fmla="*/ 32 h 49"/>
                <a:gd name="T56" fmla="*/ 19 w 38"/>
                <a:gd name="T57" fmla="*/ 32 h 49"/>
                <a:gd name="T58" fmla="*/ 19 w 38"/>
                <a:gd name="T59" fmla="*/ 32 h 4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8"/>
                <a:gd name="T91" fmla="*/ 0 h 49"/>
                <a:gd name="T92" fmla="*/ 38 w 38"/>
                <a:gd name="T93" fmla="*/ 49 h 4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8" h="49">
                  <a:moveTo>
                    <a:pt x="19" y="49"/>
                  </a:moveTo>
                  <a:lnTo>
                    <a:pt x="19" y="49"/>
                  </a:lnTo>
                  <a:lnTo>
                    <a:pt x="13" y="49"/>
                  </a:lnTo>
                  <a:lnTo>
                    <a:pt x="6" y="46"/>
                  </a:lnTo>
                  <a:lnTo>
                    <a:pt x="2" y="44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34"/>
                  </a:lnTo>
                  <a:lnTo>
                    <a:pt x="13" y="38"/>
                  </a:lnTo>
                  <a:lnTo>
                    <a:pt x="17" y="38"/>
                  </a:lnTo>
                  <a:lnTo>
                    <a:pt x="25" y="38"/>
                  </a:lnTo>
                  <a:lnTo>
                    <a:pt x="28" y="38"/>
                  </a:lnTo>
                  <a:lnTo>
                    <a:pt x="30" y="34"/>
                  </a:lnTo>
                  <a:lnTo>
                    <a:pt x="30" y="27"/>
                  </a:lnTo>
                  <a:lnTo>
                    <a:pt x="38" y="27"/>
                  </a:lnTo>
                  <a:lnTo>
                    <a:pt x="38" y="34"/>
                  </a:lnTo>
                  <a:lnTo>
                    <a:pt x="38" y="40"/>
                  </a:lnTo>
                  <a:lnTo>
                    <a:pt x="36" y="44"/>
                  </a:lnTo>
                  <a:lnTo>
                    <a:pt x="34" y="46"/>
                  </a:lnTo>
                  <a:lnTo>
                    <a:pt x="28" y="49"/>
                  </a:lnTo>
                  <a:lnTo>
                    <a:pt x="19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4" name="Freeform 338"/>
            <p:cNvSpPr>
              <a:spLocks noChangeAspect="1" noEditPoints="1"/>
            </p:cNvSpPr>
            <p:nvPr/>
          </p:nvSpPr>
          <p:spPr bwMode="auto">
            <a:xfrm>
              <a:off x="2562" y="2348"/>
              <a:ext cx="57" cy="111"/>
            </a:xfrm>
            <a:custGeom>
              <a:avLst/>
              <a:gdLst>
                <a:gd name="T0" fmla="*/ 34 w 57"/>
                <a:gd name="T1" fmla="*/ 94 h 111"/>
                <a:gd name="T2" fmla="*/ 34 w 57"/>
                <a:gd name="T3" fmla="*/ 82 h 111"/>
                <a:gd name="T4" fmla="*/ 55 w 57"/>
                <a:gd name="T5" fmla="*/ 82 h 111"/>
                <a:gd name="T6" fmla="*/ 55 w 57"/>
                <a:gd name="T7" fmla="*/ 71 h 111"/>
                <a:gd name="T8" fmla="*/ 34 w 57"/>
                <a:gd name="T9" fmla="*/ 71 h 111"/>
                <a:gd name="T10" fmla="*/ 34 w 57"/>
                <a:gd name="T11" fmla="*/ 59 h 111"/>
                <a:gd name="T12" fmla="*/ 43 w 57"/>
                <a:gd name="T13" fmla="*/ 59 h 111"/>
                <a:gd name="T14" fmla="*/ 43 w 57"/>
                <a:gd name="T15" fmla="*/ 59 h 111"/>
                <a:gd name="T16" fmla="*/ 49 w 57"/>
                <a:gd name="T17" fmla="*/ 59 h 111"/>
                <a:gd name="T18" fmla="*/ 53 w 57"/>
                <a:gd name="T19" fmla="*/ 56 h 111"/>
                <a:gd name="T20" fmla="*/ 55 w 57"/>
                <a:gd name="T21" fmla="*/ 50 h 111"/>
                <a:gd name="T22" fmla="*/ 57 w 57"/>
                <a:gd name="T23" fmla="*/ 46 h 111"/>
                <a:gd name="T24" fmla="*/ 57 w 57"/>
                <a:gd name="T25" fmla="*/ 0 h 111"/>
                <a:gd name="T26" fmla="*/ 2 w 57"/>
                <a:gd name="T27" fmla="*/ 0 h 111"/>
                <a:gd name="T28" fmla="*/ 2 w 57"/>
                <a:gd name="T29" fmla="*/ 59 h 111"/>
                <a:gd name="T30" fmla="*/ 24 w 57"/>
                <a:gd name="T31" fmla="*/ 59 h 111"/>
                <a:gd name="T32" fmla="*/ 24 w 57"/>
                <a:gd name="T33" fmla="*/ 71 h 111"/>
                <a:gd name="T34" fmla="*/ 2 w 57"/>
                <a:gd name="T35" fmla="*/ 71 h 111"/>
                <a:gd name="T36" fmla="*/ 2 w 57"/>
                <a:gd name="T37" fmla="*/ 82 h 111"/>
                <a:gd name="T38" fmla="*/ 24 w 57"/>
                <a:gd name="T39" fmla="*/ 82 h 111"/>
                <a:gd name="T40" fmla="*/ 24 w 57"/>
                <a:gd name="T41" fmla="*/ 97 h 111"/>
                <a:gd name="T42" fmla="*/ 24 w 57"/>
                <a:gd name="T43" fmla="*/ 97 h 111"/>
                <a:gd name="T44" fmla="*/ 0 w 57"/>
                <a:gd name="T45" fmla="*/ 99 h 111"/>
                <a:gd name="T46" fmla="*/ 0 w 57"/>
                <a:gd name="T47" fmla="*/ 111 h 111"/>
                <a:gd name="T48" fmla="*/ 0 w 57"/>
                <a:gd name="T49" fmla="*/ 111 h 111"/>
                <a:gd name="T50" fmla="*/ 30 w 57"/>
                <a:gd name="T51" fmla="*/ 107 h 111"/>
                <a:gd name="T52" fmla="*/ 57 w 57"/>
                <a:gd name="T53" fmla="*/ 101 h 111"/>
                <a:gd name="T54" fmla="*/ 57 w 57"/>
                <a:gd name="T55" fmla="*/ 90 h 111"/>
                <a:gd name="T56" fmla="*/ 57 w 57"/>
                <a:gd name="T57" fmla="*/ 90 h 111"/>
                <a:gd name="T58" fmla="*/ 34 w 57"/>
                <a:gd name="T59" fmla="*/ 94 h 111"/>
                <a:gd name="T60" fmla="*/ 34 w 57"/>
                <a:gd name="T61" fmla="*/ 94 h 111"/>
                <a:gd name="T62" fmla="*/ 34 w 57"/>
                <a:gd name="T63" fmla="*/ 8 h 111"/>
                <a:gd name="T64" fmla="*/ 45 w 57"/>
                <a:gd name="T65" fmla="*/ 8 h 111"/>
                <a:gd name="T66" fmla="*/ 45 w 57"/>
                <a:gd name="T67" fmla="*/ 25 h 111"/>
                <a:gd name="T68" fmla="*/ 34 w 57"/>
                <a:gd name="T69" fmla="*/ 25 h 111"/>
                <a:gd name="T70" fmla="*/ 34 w 57"/>
                <a:gd name="T71" fmla="*/ 8 h 111"/>
                <a:gd name="T72" fmla="*/ 34 w 57"/>
                <a:gd name="T73" fmla="*/ 8 h 111"/>
                <a:gd name="T74" fmla="*/ 34 w 57"/>
                <a:gd name="T75" fmla="*/ 33 h 111"/>
                <a:gd name="T76" fmla="*/ 45 w 57"/>
                <a:gd name="T77" fmla="*/ 33 h 111"/>
                <a:gd name="T78" fmla="*/ 45 w 57"/>
                <a:gd name="T79" fmla="*/ 33 h 111"/>
                <a:gd name="T80" fmla="*/ 45 w 57"/>
                <a:gd name="T81" fmla="*/ 46 h 111"/>
                <a:gd name="T82" fmla="*/ 45 w 57"/>
                <a:gd name="T83" fmla="*/ 46 h 111"/>
                <a:gd name="T84" fmla="*/ 43 w 57"/>
                <a:gd name="T85" fmla="*/ 48 h 111"/>
                <a:gd name="T86" fmla="*/ 40 w 57"/>
                <a:gd name="T87" fmla="*/ 50 h 111"/>
                <a:gd name="T88" fmla="*/ 40 w 57"/>
                <a:gd name="T89" fmla="*/ 50 h 111"/>
                <a:gd name="T90" fmla="*/ 34 w 57"/>
                <a:gd name="T91" fmla="*/ 50 h 111"/>
                <a:gd name="T92" fmla="*/ 34 w 57"/>
                <a:gd name="T93" fmla="*/ 33 h 111"/>
                <a:gd name="T94" fmla="*/ 34 w 57"/>
                <a:gd name="T95" fmla="*/ 33 h 111"/>
                <a:gd name="T96" fmla="*/ 13 w 57"/>
                <a:gd name="T97" fmla="*/ 8 h 111"/>
                <a:gd name="T98" fmla="*/ 24 w 57"/>
                <a:gd name="T99" fmla="*/ 8 h 111"/>
                <a:gd name="T100" fmla="*/ 24 w 57"/>
                <a:gd name="T101" fmla="*/ 25 h 111"/>
                <a:gd name="T102" fmla="*/ 13 w 57"/>
                <a:gd name="T103" fmla="*/ 25 h 111"/>
                <a:gd name="T104" fmla="*/ 13 w 57"/>
                <a:gd name="T105" fmla="*/ 8 h 111"/>
                <a:gd name="T106" fmla="*/ 13 w 57"/>
                <a:gd name="T107" fmla="*/ 8 h 111"/>
                <a:gd name="T108" fmla="*/ 13 w 57"/>
                <a:gd name="T109" fmla="*/ 50 h 111"/>
                <a:gd name="T110" fmla="*/ 13 w 57"/>
                <a:gd name="T111" fmla="*/ 33 h 111"/>
                <a:gd name="T112" fmla="*/ 24 w 57"/>
                <a:gd name="T113" fmla="*/ 33 h 111"/>
                <a:gd name="T114" fmla="*/ 24 w 57"/>
                <a:gd name="T115" fmla="*/ 50 h 111"/>
                <a:gd name="T116" fmla="*/ 13 w 57"/>
                <a:gd name="T117" fmla="*/ 50 h 111"/>
                <a:gd name="T118" fmla="*/ 13 w 57"/>
                <a:gd name="T119" fmla="*/ 50 h 1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7"/>
                <a:gd name="T181" fmla="*/ 0 h 111"/>
                <a:gd name="T182" fmla="*/ 57 w 57"/>
                <a:gd name="T183" fmla="*/ 111 h 11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7" h="111">
                  <a:moveTo>
                    <a:pt x="34" y="94"/>
                  </a:moveTo>
                  <a:lnTo>
                    <a:pt x="34" y="82"/>
                  </a:lnTo>
                  <a:lnTo>
                    <a:pt x="55" y="82"/>
                  </a:lnTo>
                  <a:lnTo>
                    <a:pt x="55" y="71"/>
                  </a:lnTo>
                  <a:lnTo>
                    <a:pt x="34" y="71"/>
                  </a:lnTo>
                  <a:lnTo>
                    <a:pt x="34" y="59"/>
                  </a:lnTo>
                  <a:lnTo>
                    <a:pt x="43" y="59"/>
                  </a:lnTo>
                  <a:lnTo>
                    <a:pt x="49" y="59"/>
                  </a:lnTo>
                  <a:lnTo>
                    <a:pt x="53" y="56"/>
                  </a:lnTo>
                  <a:lnTo>
                    <a:pt x="55" y="50"/>
                  </a:lnTo>
                  <a:lnTo>
                    <a:pt x="57" y="46"/>
                  </a:lnTo>
                  <a:lnTo>
                    <a:pt x="57" y="0"/>
                  </a:lnTo>
                  <a:lnTo>
                    <a:pt x="2" y="0"/>
                  </a:lnTo>
                  <a:lnTo>
                    <a:pt x="2" y="59"/>
                  </a:lnTo>
                  <a:lnTo>
                    <a:pt x="24" y="59"/>
                  </a:lnTo>
                  <a:lnTo>
                    <a:pt x="24" y="71"/>
                  </a:lnTo>
                  <a:lnTo>
                    <a:pt x="2" y="71"/>
                  </a:lnTo>
                  <a:lnTo>
                    <a:pt x="2" y="82"/>
                  </a:lnTo>
                  <a:lnTo>
                    <a:pt x="24" y="82"/>
                  </a:lnTo>
                  <a:lnTo>
                    <a:pt x="24" y="97"/>
                  </a:lnTo>
                  <a:lnTo>
                    <a:pt x="0" y="99"/>
                  </a:lnTo>
                  <a:lnTo>
                    <a:pt x="0" y="111"/>
                  </a:lnTo>
                  <a:lnTo>
                    <a:pt x="30" y="107"/>
                  </a:lnTo>
                  <a:lnTo>
                    <a:pt x="57" y="101"/>
                  </a:lnTo>
                  <a:lnTo>
                    <a:pt x="57" y="90"/>
                  </a:lnTo>
                  <a:lnTo>
                    <a:pt x="34" y="94"/>
                  </a:lnTo>
                  <a:close/>
                  <a:moveTo>
                    <a:pt x="34" y="8"/>
                  </a:moveTo>
                  <a:lnTo>
                    <a:pt x="45" y="8"/>
                  </a:lnTo>
                  <a:lnTo>
                    <a:pt x="45" y="25"/>
                  </a:lnTo>
                  <a:lnTo>
                    <a:pt x="34" y="25"/>
                  </a:lnTo>
                  <a:lnTo>
                    <a:pt x="34" y="8"/>
                  </a:lnTo>
                  <a:close/>
                  <a:moveTo>
                    <a:pt x="34" y="33"/>
                  </a:moveTo>
                  <a:lnTo>
                    <a:pt x="45" y="33"/>
                  </a:lnTo>
                  <a:lnTo>
                    <a:pt x="45" y="46"/>
                  </a:lnTo>
                  <a:lnTo>
                    <a:pt x="43" y="48"/>
                  </a:lnTo>
                  <a:lnTo>
                    <a:pt x="40" y="50"/>
                  </a:lnTo>
                  <a:lnTo>
                    <a:pt x="34" y="50"/>
                  </a:lnTo>
                  <a:lnTo>
                    <a:pt x="34" y="33"/>
                  </a:lnTo>
                  <a:close/>
                  <a:moveTo>
                    <a:pt x="13" y="8"/>
                  </a:moveTo>
                  <a:lnTo>
                    <a:pt x="24" y="8"/>
                  </a:lnTo>
                  <a:lnTo>
                    <a:pt x="24" y="25"/>
                  </a:lnTo>
                  <a:lnTo>
                    <a:pt x="13" y="25"/>
                  </a:lnTo>
                  <a:lnTo>
                    <a:pt x="13" y="8"/>
                  </a:lnTo>
                  <a:close/>
                  <a:moveTo>
                    <a:pt x="13" y="50"/>
                  </a:moveTo>
                  <a:lnTo>
                    <a:pt x="13" y="33"/>
                  </a:lnTo>
                  <a:lnTo>
                    <a:pt x="24" y="33"/>
                  </a:lnTo>
                  <a:lnTo>
                    <a:pt x="24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5" name="Freeform 339"/>
            <p:cNvSpPr>
              <a:spLocks noChangeAspect="1"/>
            </p:cNvSpPr>
            <p:nvPr/>
          </p:nvSpPr>
          <p:spPr bwMode="auto">
            <a:xfrm>
              <a:off x="3181" y="2343"/>
              <a:ext cx="98" cy="56"/>
            </a:xfrm>
            <a:custGeom>
              <a:avLst/>
              <a:gdLst>
                <a:gd name="T0" fmla="*/ 10 w 97"/>
                <a:gd name="T1" fmla="*/ 9 h 59"/>
                <a:gd name="T2" fmla="*/ 27 w 97"/>
                <a:gd name="T3" fmla="*/ 9 h 59"/>
                <a:gd name="T4" fmla="*/ 27 w 97"/>
                <a:gd name="T5" fmla="*/ 9 h 59"/>
                <a:gd name="T6" fmla="*/ 25 w 97"/>
                <a:gd name="T7" fmla="*/ 12 h 59"/>
                <a:gd name="T8" fmla="*/ 21 w 97"/>
                <a:gd name="T9" fmla="*/ 16 h 59"/>
                <a:gd name="T10" fmla="*/ 13 w 97"/>
                <a:gd name="T11" fmla="*/ 20 h 59"/>
                <a:gd name="T12" fmla="*/ 2 w 97"/>
                <a:gd name="T13" fmla="*/ 22 h 59"/>
                <a:gd name="T14" fmla="*/ 2 w 97"/>
                <a:gd name="T15" fmla="*/ 25 h 59"/>
                <a:gd name="T16" fmla="*/ 2 w 97"/>
                <a:gd name="T17" fmla="*/ 25 h 59"/>
                <a:gd name="T18" fmla="*/ 19 w 97"/>
                <a:gd name="T19" fmla="*/ 23 h 59"/>
                <a:gd name="T20" fmla="*/ 30 w 97"/>
                <a:gd name="T21" fmla="*/ 20 h 59"/>
                <a:gd name="T22" fmla="*/ 38 w 97"/>
                <a:gd name="T23" fmla="*/ 14 h 59"/>
                <a:gd name="T24" fmla="*/ 42 w 97"/>
                <a:gd name="T25" fmla="*/ 9 h 59"/>
                <a:gd name="T26" fmla="*/ 72 w 97"/>
                <a:gd name="T27" fmla="*/ 9 h 59"/>
                <a:gd name="T28" fmla="*/ 72 w 97"/>
                <a:gd name="T29" fmla="*/ 19 h 59"/>
                <a:gd name="T30" fmla="*/ 72 w 97"/>
                <a:gd name="T31" fmla="*/ 19 h 59"/>
                <a:gd name="T32" fmla="*/ 72 w 97"/>
                <a:gd name="T33" fmla="*/ 22 h 59"/>
                <a:gd name="T34" fmla="*/ 74 w 97"/>
                <a:gd name="T35" fmla="*/ 23 h 59"/>
                <a:gd name="T36" fmla="*/ 78 w 97"/>
                <a:gd name="T37" fmla="*/ 24 h 59"/>
                <a:gd name="T38" fmla="*/ 85 w 97"/>
                <a:gd name="T39" fmla="*/ 24 h 59"/>
                <a:gd name="T40" fmla="*/ 85 w 97"/>
                <a:gd name="T41" fmla="*/ 24 h 59"/>
                <a:gd name="T42" fmla="*/ 93 w 97"/>
                <a:gd name="T43" fmla="*/ 24 h 59"/>
                <a:gd name="T44" fmla="*/ 93 w 97"/>
                <a:gd name="T45" fmla="*/ 24 h 59"/>
                <a:gd name="T46" fmla="*/ 100 w 97"/>
                <a:gd name="T47" fmla="*/ 24 h 59"/>
                <a:gd name="T48" fmla="*/ 100 w 97"/>
                <a:gd name="T49" fmla="*/ 24 h 59"/>
                <a:gd name="T50" fmla="*/ 106 w 97"/>
                <a:gd name="T51" fmla="*/ 24 h 59"/>
                <a:gd name="T52" fmla="*/ 110 w 97"/>
                <a:gd name="T53" fmla="*/ 23 h 59"/>
                <a:gd name="T54" fmla="*/ 114 w 97"/>
                <a:gd name="T55" fmla="*/ 21 h 59"/>
                <a:gd name="T56" fmla="*/ 114 w 97"/>
                <a:gd name="T57" fmla="*/ 19 h 59"/>
                <a:gd name="T58" fmla="*/ 104 w 97"/>
                <a:gd name="T59" fmla="*/ 17 h 59"/>
                <a:gd name="T60" fmla="*/ 104 w 97"/>
                <a:gd name="T61" fmla="*/ 17 h 59"/>
                <a:gd name="T62" fmla="*/ 104 w 97"/>
                <a:gd name="T63" fmla="*/ 20 h 59"/>
                <a:gd name="T64" fmla="*/ 100 w 97"/>
                <a:gd name="T65" fmla="*/ 21 h 59"/>
                <a:gd name="T66" fmla="*/ 100 w 97"/>
                <a:gd name="T67" fmla="*/ 21 h 59"/>
                <a:gd name="T68" fmla="*/ 93 w 97"/>
                <a:gd name="T69" fmla="*/ 21 h 59"/>
                <a:gd name="T70" fmla="*/ 93 w 97"/>
                <a:gd name="T71" fmla="*/ 21 h 59"/>
                <a:gd name="T72" fmla="*/ 89 w 97"/>
                <a:gd name="T73" fmla="*/ 21 h 59"/>
                <a:gd name="T74" fmla="*/ 89 w 97"/>
                <a:gd name="T75" fmla="*/ 21 h 59"/>
                <a:gd name="T76" fmla="*/ 85 w 97"/>
                <a:gd name="T77" fmla="*/ 20 h 59"/>
                <a:gd name="T78" fmla="*/ 85 w 97"/>
                <a:gd name="T79" fmla="*/ 17 h 59"/>
                <a:gd name="T80" fmla="*/ 85 w 97"/>
                <a:gd name="T81" fmla="*/ 9 h 59"/>
                <a:gd name="T82" fmla="*/ 102 w 97"/>
                <a:gd name="T83" fmla="*/ 9 h 59"/>
                <a:gd name="T84" fmla="*/ 102 w 97"/>
                <a:gd name="T85" fmla="*/ 14 h 59"/>
                <a:gd name="T86" fmla="*/ 114 w 97"/>
                <a:gd name="T87" fmla="*/ 14 h 59"/>
                <a:gd name="T88" fmla="*/ 114 w 97"/>
                <a:gd name="T89" fmla="*/ 9 h 59"/>
                <a:gd name="T90" fmla="*/ 72 w 97"/>
                <a:gd name="T91" fmla="*/ 9 h 59"/>
                <a:gd name="T92" fmla="*/ 72 w 97"/>
                <a:gd name="T93" fmla="*/ 0 h 59"/>
                <a:gd name="T94" fmla="*/ 42 w 97"/>
                <a:gd name="T95" fmla="*/ 0 h 59"/>
                <a:gd name="T96" fmla="*/ 42 w 97"/>
                <a:gd name="T97" fmla="*/ 9 h 59"/>
                <a:gd name="T98" fmla="*/ 0 w 97"/>
                <a:gd name="T99" fmla="*/ 9 h 59"/>
                <a:gd name="T100" fmla="*/ 0 w 97"/>
                <a:gd name="T101" fmla="*/ 15 h 59"/>
                <a:gd name="T102" fmla="*/ 10 w 97"/>
                <a:gd name="T103" fmla="*/ 15 h 59"/>
                <a:gd name="T104" fmla="*/ 10 w 97"/>
                <a:gd name="T105" fmla="*/ 9 h 59"/>
                <a:gd name="T106" fmla="*/ 10 w 97"/>
                <a:gd name="T107" fmla="*/ 9 h 5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7"/>
                <a:gd name="T163" fmla="*/ 0 h 59"/>
                <a:gd name="T164" fmla="*/ 97 w 97"/>
                <a:gd name="T165" fmla="*/ 59 h 5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7" h="59">
                  <a:moveTo>
                    <a:pt x="10" y="19"/>
                  </a:moveTo>
                  <a:lnTo>
                    <a:pt x="27" y="19"/>
                  </a:lnTo>
                  <a:lnTo>
                    <a:pt x="25" y="30"/>
                  </a:lnTo>
                  <a:lnTo>
                    <a:pt x="21" y="38"/>
                  </a:lnTo>
                  <a:lnTo>
                    <a:pt x="13" y="45"/>
                  </a:lnTo>
                  <a:lnTo>
                    <a:pt x="2" y="51"/>
                  </a:lnTo>
                  <a:lnTo>
                    <a:pt x="2" y="59"/>
                  </a:lnTo>
                  <a:lnTo>
                    <a:pt x="19" y="53"/>
                  </a:lnTo>
                  <a:lnTo>
                    <a:pt x="30" y="45"/>
                  </a:lnTo>
                  <a:lnTo>
                    <a:pt x="38" y="34"/>
                  </a:lnTo>
                  <a:lnTo>
                    <a:pt x="42" y="19"/>
                  </a:lnTo>
                  <a:lnTo>
                    <a:pt x="55" y="19"/>
                  </a:lnTo>
                  <a:lnTo>
                    <a:pt x="55" y="43"/>
                  </a:lnTo>
                  <a:lnTo>
                    <a:pt x="55" y="49"/>
                  </a:lnTo>
                  <a:lnTo>
                    <a:pt x="57" y="53"/>
                  </a:lnTo>
                  <a:lnTo>
                    <a:pt x="61" y="55"/>
                  </a:lnTo>
                  <a:lnTo>
                    <a:pt x="68" y="55"/>
                  </a:lnTo>
                  <a:lnTo>
                    <a:pt x="76" y="55"/>
                  </a:lnTo>
                  <a:lnTo>
                    <a:pt x="83" y="55"/>
                  </a:lnTo>
                  <a:lnTo>
                    <a:pt x="89" y="55"/>
                  </a:lnTo>
                  <a:lnTo>
                    <a:pt x="93" y="53"/>
                  </a:lnTo>
                  <a:lnTo>
                    <a:pt x="97" y="47"/>
                  </a:lnTo>
                  <a:lnTo>
                    <a:pt x="97" y="43"/>
                  </a:lnTo>
                  <a:lnTo>
                    <a:pt x="87" y="40"/>
                  </a:lnTo>
                  <a:lnTo>
                    <a:pt x="87" y="45"/>
                  </a:lnTo>
                  <a:lnTo>
                    <a:pt x="83" y="47"/>
                  </a:lnTo>
                  <a:lnTo>
                    <a:pt x="76" y="47"/>
                  </a:lnTo>
                  <a:lnTo>
                    <a:pt x="72" y="47"/>
                  </a:lnTo>
                  <a:lnTo>
                    <a:pt x="68" y="45"/>
                  </a:lnTo>
                  <a:lnTo>
                    <a:pt x="68" y="40"/>
                  </a:lnTo>
                  <a:lnTo>
                    <a:pt x="68" y="19"/>
                  </a:lnTo>
                  <a:lnTo>
                    <a:pt x="85" y="19"/>
                  </a:lnTo>
                  <a:lnTo>
                    <a:pt x="85" y="34"/>
                  </a:lnTo>
                  <a:lnTo>
                    <a:pt x="97" y="34"/>
                  </a:lnTo>
                  <a:lnTo>
                    <a:pt x="97" y="11"/>
                  </a:lnTo>
                  <a:lnTo>
                    <a:pt x="55" y="1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42" y="11"/>
                  </a:lnTo>
                  <a:lnTo>
                    <a:pt x="0" y="1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6" name="Freeform 340"/>
            <p:cNvSpPr>
              <a:spLocks noChangeAspect="1"/>
            </p:cNvSpPr>
            <p:nvPr/>
          </p:nvSpPr>
          <p:spPr bwMode="auto">
            <a:xfrm>
              <a:off x="3179" y="2392"/>
              <a:ext cx="104" cy="72"/>
            </a:xfrm>
            <a:custGeom>
              <a:avLst/>
              <a:gdLst>
                <a:gd name="T0" fmla="*/ 93 w 104"/>
                <a:gd name="T1" fmla="*/ 46 h 72"/>
                <a:gd name="T2" fmla="*/ 93 w 104"/>
                <a:gd name="T3" fmla="*/ 55 h 72"/>
                <a:gd name="T4" fmla="*/ 93 w 104"/>
                <a:gd name="T5" fmla="*/ 55 h 72"/>
                <a:gd name="T6" fmla="*/ 91 w 104"/>
                <a:gd name="T7" fmla="*/ 59 h 72"/>
                <a:gd name="T8" fmla="*/ 89 w 104"/>
                <a:gd name="T9" fmla="*/ 59 h 72"/>
                <a:gd name="T10" fmla="*/ 89 w 104"/>
                <a:gd name="T11" fmla="*/ 59 h 72"/>
                <a:gd name="T12" fmla="*/ 87 w 104"/>
                <a:gd name="T13" fmla="*/ 59 h 72"/>
                <a:gd name="T14" fmla="*/ 87 w 104"/>
                <a:gd name="T15" fmla="*/ 59 h 72"/>
                <a:gd name="T16" fmla="*/ 82 w 104"/>
                <a:gd name="T17" fmla="*/ 59 h 72"/>
                <a:gd name="T18" fmla="*/ 82 w 104"/>
                <a:gd name="T19" fmla="*/ 59 h 72"/>
                <a:gd name="T20" fmla="*/ 80 w 104"/>
                <a:gd name="T21" fmla="*/ 59 h 72"/>
                <a:gd name="T22" fmla="*/ 80 w 104"/>
                <a:gd name="T23" fmla="*/ 55 h 72"/>
                <a:gd name="T24" fmla="*/ 80 w 104"/>
                <a:gd name="T25" fmla="*/ 19 h 72"/>
                <a:gd name="T26" fmla="*/ 49 w 104"/>
                <a:gd name="T27" fmla="*/ 19 h 72"/>
                <a:gd name="T28" fmla="*/ 49 w 104"/>
                <a:gd name="T29" fmla="*/ 19 h 72"/>
                <a:gd name="T30" fmla="*/ 51 w 104"/>
                <a:gd name="T31" fmla="*/ 2 h 72"/>
                <a:gd name="T32" fmla="*/ 38 w 104"/>
                <a:gd name="T33" fmla="*/ 0 h 72"/>
                <a:gd name="T34" fmla="*/ 38 w 104"/>
                <a:gd name="T35" fmla="*/ 0 h 72"/>
                <a:gd name="T36" fmla="*/ 36 w 104"/>
                <a:gd name="T37" fmla="*/ 19 h 72"/>
                <a:gd name="T38" fmla="*/ 4 w 104"/>
                <a:gd name="T39" fmla="*/ 19 h 72"/>
                <a:gd name="T40" fmla="*/ 4 w 104"/>
                <a:gd name="T41" fmla="*/ 27 h 72"/>
                <a:gd name="T42" fmla="*/ 34 w 104"/>
                <a:gd name="T43" fmla="*/ 27 h 72"/>
                <a:gd name="T44" fmla="*/ 34 w 104"/>
                <a:gd name="T45" fmla="*/ 27 h 72"/>
                <a:gd name="T46" fmla="*/ 29 w 104"/>
                <a:gd name="T47" fmla="*/ 38 h 72"/>
                <a:gd name="T48" fmla="*/ 23 w 104"/>
                <a:gd name="T49" fmla="*/ 48 h 72"/>
                <a:gd name="T50" fmla="*/ 15 w 104"/>
                <a:gd name="T51" fmla="*/ 55 h 72"/>
                <a:gd name="T52" fmla="*/ 0 w 104"/>
                <a:gd name="T53" fmla="*/ 63 h 72"/>
                <a:gd name="T54" fmla="*/ 0 w 104"/>
                <a:gd name="T55" fmla="*/ 72 h 72"/>
                <a:gd name="T56" fmla="*/ 0 w 104"/>
                <a:gd name="T57" fmla="*/ 72 h 72"/>
                <a:gd name="T58" fmla="*/ 17 w 104"/>
                <a:gd name="T59" fmla="*/ 67 h 72"/>
                <a:gd name="T60" fmla="*/ 29 w 104"/>
                <a:gd name="T61" fmla="*/ 59 h 72"/>
                <a:gd name="T62" fmla="*/ 36 w 104"/>
                <a:gd name="T63" fmla="*/ 53 h 72"/>
                <a:gd name="T64" fmla="*/ 40 w 104"/>
                <a:gd name="T65" fmla="*/ 46 h 72"/>
                <a:gd name="T66" fmla="*/ 44 w 104"/>
                <a:gd name="T67" fmla="*/ 38 h 72"/>
                <a:gd name="T68" fmla="*/ 46 w 104"/>
                <a:gd name="T69" fmla="*/ 27 h 72"/>
                <a:gd name="T70" fmla="*/ 68 w 104"/>
                <a:gd name="T71" fmla="*/ 27 h 72"/>
                <a:gd name="T72" fmla="*/ 68 w 104"/>
                <a:gd name="T73" fmla="*/ 57 h 72"/>
                <a:gd name="T74" fmla="*/ 68 w 104"/>
                <a:gd name="T75" fmla="*/ 57 h 72"/>
                <a:gd name="T76" fmla="*/ 68 w 104"/>
                <a:gd name="T77" fmla="*/ 61 h 72"/>
                <a:gd name="T78" fmla="*/ 70 w 104"/>
                <a:gd name="T79" fmla="*/ 65 h 72"/>
                <a:gd name="T80" fmla="*/ 74 w 104"/>
                <a:gd name="T81" fmla="*/ 69 h 72"/>
                <a:gd name="T82" fmla="*/ 78 w 104"/>
                <a:gd name="T83" fmla="*/ 69 h 72"/>
                <a:gd name="T84" fmla="*/ 78 w 104"/>
                <a:gd name="T85" fmla="*/ 69 h 72"/>
                <a:gd name="T86" fmla="*/ 85 w 104"/>
                <a:gd name="T87" fmla="*/ 69 h 72"/>
                <a:gd name="T88" fmla="*/ 85 w 104"/>
                <a:gd name="T89" fmla="*/ 69 h 72"/>
                <a:gd name="T90" fmla="*/ 93 w 104"/>
                <a:gd name="T91" fmla="*/ 69 h 72"/>
                <a:gd name="T92" fmla="*/ 93 w 104"/>
                <a:gd name="T93" fmla="*/ 69 h 72"/>
                <a:gd name="T94" fmla="*/ 97 w 104"/>
                <a:gd name="T95" fmla="*/ 67 h 72"/>
                <a:gd name="T96" fmla="*/ 101 w 104"/>
                <a:gd name="T97" fmla="*/ 65 h 72"/>
                <a:gd name="T98" fmla="*/ 104 w 104"/>
                <a:gd name="T99" fmla="*/ 61 h 72"/>
                <a:gd name="T100" fmla="*/ 104 w 104"/>
                <a:gd name="T101" fmla="*/ 55 h 72"/>
                <a:gd name="T102" fmla="*/ 104 w 104"/>
                <a:gd name="T103" fmla="*/ 46 h 72"/>
                <a:gd name="T104" fmla="*/ 93 w 104"/>
                <a:gd name="T105" fmla="*/ 46 h 72"/>
                <a:gd name="T106" fmla="*/ 93 w 104"/>
                <a:gd name="T107" fmla="*/ 46 h 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4"/>
                <a:gd name="T163" fmla="*/ 0 h 72"/>
                <a:gd name="T164" fmla="*/ 104 w 104"/>
                <a:gd name="T165" fmla="*/ 72 h 7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4" h="72">
                  <a:moveTo>
                    <a:pt x="93" y="46"/>
                  </a:moveTo>
                  <a:lnTo>
                    <a:pt x="93" y="55"/>
                  </a:lnTo>
                  <a:lnTo>
                    <a:pt x="91" y="59"/>
                  </a:lnTo>
                  <a:lnTo>
                    <a:pt x="89" y="59"/>
                  </a:lnTo>
                  <a:lnTo>
                    <a:pt x="87" y="59"/>
                  </a:lnTo>
                  <a:lnTo>
                    <a:pt x="82" y="59"/>
                  </a:lnTo>
                  <a:lnTo>
                    <a:pt x="80" y="59"/>
                  </a:lnTo>
                  <a:lnTo>
                    <a:pt x="80" y="55"/>
                  </a:lnTo>
                  <a:lnTo>
                    <a:pt x="80" y="19"/>
                  </a:lnTo>
                  <a:lnTo>
                    <a:pt x="49" y="19"/>
                  </a:lnTo>
                  <a:lnTo>
                    <a:pt x="51" y="2"/>
                  </a:lnTo>
                  <a:lnTo>
                    <a:pt x="38" y="0"/>
                  </a:lnTo>
                  <a:lnTo>
                    <a:pt x="36" y="19"/>
                  </a:lnTo>
                  <a:lnTo>
                    <a:pt x="4" y="19"/>
                  </a:lnTo>
                  <a:lnTo>
                    <a:pt x="4" y="27"/>
                  </a:lnTo>
                  <a:lnTo>
                    <a:pt x="34" y="27"/>
                  </a:lnTo>
                  <a:lnTo>
                    <a:pt x="29" y="38"/>
                  </a:lnTo>
                  <a:lnTo>
                    <a:pt x="23" y="48"/>
                  </a:lnTo>
                  <a:lnTo>
                    <a:pt x="15" y="55"/>
                  </a:lnTo>
                  <a:lnTo>
                    <a:pt x="0" y="63"/>
                  </a:lnTo>
                  <a:lnTo>
                    <a:pt x="0" y="72"/>
                  </a:lnTo>
                  <a:lnTo>
                    <a:pt x="17" y="67"/>
                  </a:lnTo>
                  <a:lnTo>
                    <a:pt x="29" y="59"/>
                  </a:lnTo>
                  <a:lnTo>
                    <a:pt x="36" y="53"/>
                  </a:lnTo>
                  <a:lnTo>
                    <a:pt x="40" y="46"/>
                  </a:lnTo>
                  <a:lnTo>
                    <a:pt x="44" y="38"/>
                  </a:lnTo>
                  <a:lnTo>
                    <a:pt x="46" y="27"/>
                  </a:lnTo>
                  <a:lnTo>
                    <a:pt x="68" y="27"/>
                  </a:lnTo>
                  <a:lnTo>
                    <a:pt x="68" y="57"/>
                  </a:lnTo>
                  <a:lnTo>
                    <a:pt x="68" y="61"/>
                  </a:lnTo>
                  <a:lnTo>
                    <a:pt x="70" y="65"/>
                  </a:lnTo>
                  <a:lnTo>
                    <a:pt x="74" y="69"/>
                  </a:lnTo>
                  <a:lnTo>
                    <a:pt x="78" y="69"/>
                  </a:lnTo>
                  <a:lnTo>
                    <a:pt x="85" y="69"/>
                  </a:lnTo>
                  <a:lnTo>
                    <a:pt x="93" y="69"/>
                  </a:lnTo>
                  <a:lnTo>
                    <a:pt x="97" y="67"/>
                  </a:lnTo>
                  <a:lnTo>
                    <a:pt x="101" y="65"/>
                  </a:lnTo>
                  <a:lnTo>
                    <a:pt x="104" y="61"/>
                  </a:lnTo>
                  <a:lnTo>
                    <a:pt x="104" y="55"/>
                  </a:lnTo>
                  <a:lnTo>
                    <a:pt x="104" y="46"/>
                  </a:lnTo>
                  <a:lnTo>
                    <a:pt x="93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16391" name="Rectangle 341"/>
          <p:cNvSpPr>
            <a:spLocks noChangeArrowheads="1"/>
          </p:cNvSpPr>
          <p:nvPr/>
        </p:nvSpPr>
        <p:spPr bwMode="auto">
          <a:xfrm>
            <a:off x="7570788" y="0"/>
            <a:ext cx="2332037" cy="76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2"/>
              </a:buClr>
              <a:buFont typeface="Wingdings" pitchFamily="2" charset="2"/>
              <a:buNone/>
            </a:pPr>
            <a:endParaRPr lang="ja-JP" altLang="en-US" sz="1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92" name="Rectangle 60"/>
          <p:cNvSpPr>
            <a:spLocks noChangeArrowheads="1"/>
          </p:cNvSpPr>
          <p:nvPr/>
        </p:nvSpPr>
        <p:spPr bwMode="auto">
          <a:xfrm>
            <a:off x="6032500" y="4581525"/>
            <a:ext cx="14414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2017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08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22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ja-JP" alt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272350" y="476590"/>
            <a:ext cx="8420100" cy="50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319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Sun" panose="02010600030101010101" pitchFamily="2" charset="-122"/>
              <a:ea typeface="SimSun" panose="02010600030101010101" pitchFamily="2" charset="-122"/>
              <a:cs typeface="+mj-cs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1221845" y="5620370"/>
            <a:ext cx="2581805" cy="781086"/>
            <a:chOff x="1221845" y="5620370"/>
            <a:chExt cx="2581805" cy="781086"/>
          </a:xfrm>
        </p:grpSpPr>
        <p:sp>
          <p:nvSpPr>
            <p:cNvPr id="63" name="Freeform 48"/>
            <p:cNvSpPr>
              <a:spLocks/>
            </p:cNvSpPr>
            <p:nvPr/>
          </p:nvSpPr>
          <p:spPr bwMode="auto">
            <a:xfrm>
              <a:off x="2591912" y="5620370"/>
              <a:ext cx="1211738" cy="306102"/>
            </a:xfrm>
            <a:custGeom>
              <a:avLst/>
              <a:gdLst>
                <a:gd name="T0" fmla="*/ 0 w 1065"/>
                <a:gd name="T1" fmla="*/ 269 h 269"/>
                <a:gd name="T2" fmla="*/ 1065 w 1065"/>
                <a:gd name="T3" fmla="*/ 49 h 269"/>
                <a:gd name="T4" fmla="*/ 1019 w 1065"/>
                <a:gd name="T5" fmla="*/ 193 h 269"/>
                <a:gd name="T6" fmla="*/ 0 w 1065"/>
                <a:gd name="T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5" h="269">
                  <a:moveTo>
                    <a:pt x="0" y="269"/>
                  </a:moveTo>
                  <a:cubicBezTo>
                    <a:pt x="316" y="14"/>
                    <a:pt x="739" y="0"/>
                    <a:pt x="1065" y="49"/>
                  </a:cubicBezTo>
                  <a:cubicBezTo>
                    <a:pt x="1019" y="193"/>
                    <a:pt x="1019" y="193"/>
                    <a:pt x="1019" y="193"/>
                  </a:cubicBezTo>
                  <a:cubicBezTo>
                    <a:pt x="794" y="114"/>
                    <a:pt x="359" y="66"/>
                    <a:pt x="0" y="269"/>
                  </a:cubicBezTo>
                  <a:close/>
                </a:path>
              </a:pathLst>
            </a:custGeom>
            <a:gradFill>
              <a:gsLst>
                <a:gs pos="0">
                  <a:srgbClr val="0081CC"/>
                </a:gs>
                <a:gs pos="77000">
                  <a:srgbClr val="E60012"/>
                </a:gs>
                <a:gs pos="58000">
                  <a:srgbClr val="E5005A"/>
                </a:gs>
                <a:gs pos="26000">
                  <a:srgbClr val="005BAC"/>
                </a:gs>
                <a:gs pos="100000">
                  <a:srgbClr val="EB61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4" name="Freeform 49"/>
            <p:cNvSpPr>
              <a:spLocks/>
            </p:cNvSpPr>
            <p:nvPr/>
          </p:nvSpPr>
          <p:spPr bwMode="auto">
            <a:xfrm>
              <a:off x="1221845" y="6158685"/>
              <a:ext cx="1125186" cy="242771"/>
            </a:xfrm>
            <a:custGeom>
              <a:avLst/>
              <a:gdLst>
                <a:gd name="T0" fmla="*/ 988 w 988"/>
                <a:gd name="T1" fmla="*/ 0 h 214"/>
                <a:gd name="T2" fmla="*/ 0 w 988"/>
                <a:gd name="T3" fmla="*/ 142 h 214"/>
                <a:gd name="T4" fmla="*/ 49 w 988"/>
                <a:gd name="T5" fmla="*/ 27 h 214"/>
                <a:gd name="T6" fmla="*/ 988 w 988"/>
                <a:gd name="T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8" h="214">
                  <a:moveTo>
                    <a:pt x="988" y="0"/>
                  </a:moveTo>
                  <a:cubicBezTo>
                    <a:pt x="802" y="127"/>
                    <a:pt x="403" y="214"/>
                    <a:pt x="0" y="14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43" y="119"/>
                    <a:pt x="812" y="71"/>
                    <a:pt x="9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0E9"/>
                </a:gs>
                <a:gs pos="50000">
                  <a:srgbClr val="005BAC"/>
                </a:gs>
                <a:gs pos="100000">
                  <a:srgbClr val="005BAC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1304925" y="5951538"/>
              <a:ext cx="134938" cy="177800"/>
            </a:xfrm>
            <a:custGeom>
              <a:avLst/>
              <a:gdLst>
                <a:gd name="T0" fmla="*/ 110 w 118"/>
                <a:gd name="T1" fmla="*/ 31 h 156"/>
                <a:gd name="T2" fmla="*/ 79 w 118"/>
                <a:gd name="T3" fmla="*/ 23 h 156"/>
                <a:gd name="T4" fmla="*/ 54 w 118"/>
                <a:gd name="T5" fmla="*/ 41 h 156"/>
                <a:gd name="T6" fmla="*/ 105 w 118"/>
                <a:gd name="T7" fmla="*/ 105 h 156"/>
                <a:gd name="T8" fmla="*/ 43 w 118"/>
                <a:gd name="T9" fmla="*/ 156 h 156"/>
                <a:gd name="T10" fmla="*/ 0 w 118"/>
                <a:gd name="T11" fmla="*/ 147 h 156"/>
                <a:gd name="T12" fmla="*/ 8 w 118"/>
                <a:gd name="T13" fmla="*/ 122 h 156"/>
                <a:gd name="T14" fmla="*/ 45 w 118"/>
                <a:gd name="T15" fmla="*/ 132 h 156"/>
                <a:gd name="T16" fmla="*/ 74 w 118"/>
                <a:gd name="T17" fmla="*/ 108 h 156"/>
                <a:gd name="T18" fmla="*/ 22 w 118"/>
                <a:gd name="T19" fmla="*/ 45 h 156"/>
                <a:gd name="T20" fmla="*/ 78 w 118"/>
                <a:gd name="T21" fmla="*/ 0 h 156"/>
                <a:gd name="T22" fmla="*/ 118 w 118"/>
                <a:gd name="T23" fmla="*/ 6 h 156"/>
                <a:gd name="T24" fmla="*/ 110 w 118"/>
                <a:gd name="T25" fmla="*/ 3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56">
                  <a:moveTo>
                    <a:pt x="110" y="31"/>
                  </a:moveTo>
                  <a:cubicBezTo>
                    <a:pt x="102" y="27"/>
                    <a:pt x="90" y="23"/>
                    <a:pt x="79" y="23"/>
                  </a:cubicBezTo>
                  <a:cubicBezTo>
                    <a:pt x="68" y="23"/>
                    <a:pt x="54" y="28"/>
                    <a:pt x="54" y="41"/>
                  </a:cubicBezTo>
                  <a:cubicBezTo>
                    <a:pt x="54" y="65"/>
                    <a:pt x="105" y="63"/>
                    <a:pt x="105" y="105"/>
                  </a:cubicBezTo>
                  <a:cubicBezTo>
                    <a:pt x="105" y="142"/>
                    <a:pt x="76" y="156"/>
                    <a:pt x="43" y="156"/>
                  </a:cubicBezTo>
                  <a:cubicBezTo>
                    <a:pt x="29" y="156"/>
                    <a:pt x="14" y="152"/>
                    <a:pt x="0" y="147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20" y="127"/>
                    <a:pt x="32" y="132"/>
                    <a:pt x="45" y="132"/>
                  </a:cubicBezTo>
                  <a:cubicBezTo>
                    <a:pt x="59" y="132"/>
                    <a:pt x="74" y="125"/>
                    <a:pt x="74" y="108"/>
                  </a:cubicBezTo>
                  <a:cubicBezTo>
                    <a:pt x="74" y="81"/>
                    <a:pt x="22" y="86"/>
                    <a:pt x="22" y="45"/>
                  </a:cubicBezTo>
                  <a:cubicBezTo>
                    <a:pt x="22" y="13"/>
                    <a:pt x="49" y="0"/>
                    <a:pt x="78" y="0"/>
                  </a:cubicBezTo>
                  <a:cubicBezTo>
                    <a:pt x="92" y="0"/>
                    <a:pt x="105" y="1"/>
                    <a:pt x="118" y="6"/>
                  </a:cubicBezTo>
                  <a:lnTo>
                    <a:pt x="110" y="31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1433513" y="5942013"/>
              <a:ext cx="136525" cy="184150"/>
            </a:xfrm>
            <a:custGeom>
              <a:avLst/>
              <a:gdLst>
                <a:gd name="T0" fmla="*/ 35 w 119"/>
                <a:gd name="T1" fmla="*/ 0 h 162"/>
                <a:gd name="T2" fmla="*/ 64 w 119"/>
                <a:gd name="T3" fmla="*/ 0 h 162"/>
                <a:gd name="T4" fmla="*/ 50 w 119"/>
                <a:gd name="T5" fmla="*/ 62 h 162"/>
                <a:gd name="T6" fmla="*/ 51 w 119"/>
                <a:gd name="T7" fmla="*/ 62 h 162"/>
                <a:gd name="T8" fmla="*/ 82 w 119"/>
                <a:gd name="T9" fmla="*/ 48 h 162"/>
                <a:gd name="T10" fmla="*/ 119 w 119"/>
                <a:gd name="T11" fmla="*/ 84 h 162"/>
                <a:gd name="T12" fmla="*/ 115 w 119"/>
                <a:gd name="T13" fmla="*/ 108 h 162"/>
                <a:gd name="T14" fmla="*/ 103 w 119"/>
                <a:gd name="T15" fmla="*/ 162 h 162"/>
                <a:gd name="T16" fmla="*/ 74 w 119"/>
                <a:gd name="T17" fmla="*/ 162 h 162"/>
                <a:gd name="T18" fmla="*/ 85 w 119"/>
                <a:gd name="T19" fmla="*/ 110 h 162"/>
                <a:gd name="T20" fmla="*/ 88 w 119"/>
                <a:gd name="T21" fmla="*/ 86 h 162"/>
                <a:gd name="T22" fmla="*/ 72 w 119"/>
                <a:gd name="T23" fmla="*/ 71 h 162"/>
                <a:gd name="T24" fmla="*/ 41 w 119"/>
                <a:gd name="T25" fmla="*/ 106 h 162"/>
                <a:gd name="T26" fmla="*/ 29 w 119"/>
                <a:gd name="T27" fmla="*/ 162 h 162"/>
                <a:gd name="T28" fmla="*/ 0 w 119"/>
                <a:gd name="T29" fmla="*/ 162 h 162"/>
                <a:gd name="T30" fmla="*/ 35 w 119"/>
                <a:gd name="T3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162">
                  <a:moveTo>
                    <a:pt x="35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9" y="54"/>
                    <a:pt x="70" y="48"/>
                    <a:pt x="82" y="48"/>
                  </a:cubicBezTo>
                  <a:cubicBezTo>
                    <a:pt x="104" y="48"/>
                    <a:pt x="119" y="62"/>
                    <a:pt x="119" y="84"/>
                  </a:cubicBezTo>
                  <a:cubicBezTo>
                    <a:pt x="119" y="92"/>
                    <a:pt x="116" y="101"/>
                    <a:pt x="115" y="108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74" y="162"/>
                    <a:pt x="74" y="162"/>
                    <a:pt x="74" y="162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7" y="102"/>
                    <a:pt x="88" y="95"/>
                    <a:pt x="88" y="86"/>
                  </a:cubicBezTo>
                  <a:cubicBezTo>
                    <a:pt x="88" y="77"/>
                    <a:pt x="82" y="71"/>
                    <a:pt x="72" y="71"/>
                  </a:cubicBezTo>
                  <a:cubicBezTo>
                    <a:pt x="52" y="71"/>
                    <a:pt x="45" y="90"/>
                    <a:pt x="41" y="106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7" name="Freeform 7"/>
            <p:cNvSpPr>
              <a:spLocks noEditPoints="1"/>
            </p:cNvSpPr>
            <p:nvPr/>
          </p:nvSpPr>
          <p:spPr bwMode="auto">
            <a:xfrm>
              <a:off x="1574800" y="5995988"/>
              <a:ext cx="120650" cy="133350"/>
            </a:xfrm>
            <a:custGeom>
              <a:avLst/>
              <a:gdLst>
                <a:gd name="T0" fmla="*/ 71 w 106"/>
                <a:gd name="T1" fmla="*/ 97 h 117"/>
                <a:gd name="T2" fmla="*/ 70 w 106"/>
                <a:gd name="T3" fmla="*/ 97 h 117"/>
                <a:gd name="T4" fmla="*/ 34 w 106"/>
                <a:gd name="T5" fmla="*/ 117 h 117"/>
                <a:gd name="T6" fmla="*/ 0 w 106"/>
                <a:gd name="T7" fmla="*/ 85 h 117"/>
                <a:gd name="T8" fmla="*/ 68 w 106"/>
                <a:gd name="T9" fmla="*/ 45 h 117"/>
                <a:gd name="T10" fmla="*/ 79 w 106"/>
                <a:gd name="T11" fmla="*/ 45 h 117"/>
                <a:gd name="T12" fmla="*/ 79 w 106"/>
                <a:gd name="T13" fmla="*/ 36 h 117"/>
                <a:gd name="T14" fmla="*/ 57 w 106"/>
                <a:gd name="T15" fmla="*/ 21 h 117"/>
                <a:gd name="T16" fmla="*/ 21 w 106"/>
                <a:gd name="T17" fmla="*/ 30 h 117"/>
                <a:gd name="T18" fmla="*/ 25 w 106"/>
                <a:gd name="T19" fmla="*/ 7 h 117"/>
                <a:gd name="T20" fmla="*/ 63 w 106"/>
                <a:gd name="T21" fmla="*/ 0 h 117"/>
                <a:gd name="T22" fmla="*/ 106 w 106"/>
                <a:gd name="T23" fmla="*/ 35 h 117"/>
                <a:gd name="T24" fmla="*/ 92 w 106"/>
                <a:gd name="T25" fmla="*/ 114 h 117"/>
                <a:gd name="T26" fmla="*/ 68 w 106"/>
                <a:gd name="T27" fmla="*/ 114 h 117"/>
                <a:gd name="T28" fmla="*/ 71 w 106"/>
                <a:gd name="T29" fmla="*/ 97 h 117"/>
                <a:gd name="T30" fmla="*/ 42 w 106"/>
                <a:gd name="T31" fmla="*/ 96 h 117"/>
                <a:gd name="T32" fmla="*/ 75 w 106"/>
                <a:gd name="T33" fmla="*/ 63 h 117"/>
                <a:gd name="T34" fmla="*/ 65 w 106"/>
                <a:gd name="T35" fmla="*/ 63 h 117"/>
                <a:gd name="T36" fmla="*/ 28 w 106"/>
                <a:gd name="T37" fmla="*/ 84 h 117"/>
                <a:gd name="T38" fmla="*/ 42 w 106"/>
                <a:gd name="T39" fmla="*/ 9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117">
                  <a:moveTo>
                    <a:pt x="71" y="97"/>
                  </a:moveTo>
                  <a:cubicBezTo>
                    <a:pt x="70" y="97"/>
                    <a:pt x="70" y="97"/>
                    <a:pt x="70" y="97"/>
                  </a:cubicBezTo>
                  <a:cubicBezTo>
                    <a:pt x="60" y="110"/>
                    <a:pt x="50" y="117"/>
                    <a:pt x="34" y="117"/>
                  </a:cubicBezTo>
                  <a:cubicBezTo>
                    <a:pt x="14" y="117"/>
                    <a:pt x="0" y="106"/>
                    <a:pt x="0" y="85"/>
                  </a:cubicBezTo>
                  <a:cubicBezTo>
                    <a:pt x="0" y="48"/>
                    <a:pt x="41" y="45"/>
                    <a:pt x="68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2"/>
                    <a:pt x="79" y="39"/>
                    <a:pt x="79" y="36"/>
                  </a:cubicBezTo>
                  <a:cubicBezTo>
                    <a:pt x="79" y="25"/>
                    <a:pt x="67" y="21"/>
                    <a:pt x="57" y="21"/>
                  </a:cubicBezTo>
                  <a:cubicBezTo>
                    <a:pt x="44" y="21"/>
                    <a:pt x="32" y="25"/>
                    <a:pt x="21" y="3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7" y="3"/>
                    <a:pt x="50" y="0"/>
                    <a:pt x="63" y="0"/>
                  </a:cubicBezTo>
                  <a:cubicBezTo>
                    <a:pt x="85" y="0"/>
                    <a:pt x="106" y="8"/>
                    <a:pt x="106" y="35"/>
                  </a:cubicBezTo>
                  <a:cubicBezTo>
                    <a:pt x="106" y="50"/>
                    <a:pt x="95" y="93"/>
                    <a:pt x="92" y="114"/>
                  </a:cubicBezTo>
                  <a:cubicBezTo>
                    <a:pt x="68" y="114"/>
                    <a:pt x="68" y="114"/>
                    <a:pt x="68" y="114"/>
                  </a:cubicBezTo>
                  <a:lnTo>
                    <a:pt x="71" y="97"/>
                  </a:lnTo>
                  <a:close/>
                  <a:moveTo>
                    <a:pt x="42" y="96"/>
                  </a:moveTo>
                  <a:cubicBezTo>
                    <a:pt x="64" y="96"/>
                    <a:pt x="71" y="81"/>
                    <a:pt x="7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51" y="63"/>
                    <a:pt x="28" y="65"/>
                    <a:pt x="28" y="84"/>
                  </a:cubicBezTo>
                  <a:cubicBezTo>
                    <a:pt x="28" y="92"/>
                    <a:pt x="35" y="96"/>
                    <a:pt x="42" y="96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1701800" y="5995988"/>
              <a:ext cx="103188" cy="130175"/>
            </a:xfrm>
            <a:custGeom>
              <a:avLst/>
              <a:gdLst>
                <a:gd name="T0" fmla="*/ 20 w 90"/>
                <a:gd name="T1" fmla="*/ 18 h 114"/>
                <a:gd name="T2" fmla="*/ 22 w 90"/>
                <a:gd name="T3" fmla="*/ 3 h 114"/>
                <a:gd name="T4" fmla="*/ 50 w 90"/>
                <a:gd name="T5" fmla="*/ 3 h 114"/>
                <a:gd name="T6" fmla="*/ 46 w 90"/>
                <a:gd name="T7" fmla="*/ 24 h 114"/>
                <a:gd name="T8" fmla="*/ 46 w 90"/>
                <a:gd name="T9" fmla="*/ 24 h 114"/>
                <a:gd name="T10" fmla="*/ 79 w 90"/>
                <a:gd name="T11" fmla="*/ 0 h 114"/>
                <a:gd name="T12" fmla="*/ 90 w 90"/>
                <a:gd name="T13" fmla="*/ 1 h 114"/>
                <a:gd name="T14" fmla="*/ 84 w 90"/>
                <a:gd name="T15" fmla="*/ 30 h 114"/>
                <a:gd name="T16" fmla="*/ 73 w 90"/>
                <a:gd name="T17" fmla="*/ 28 h 114"/>
                <a:gd name="T18" fmla="*/ 39 w 90"/>
                <a:gd name="T19" fmla="*/ 64 h 114"/>
                <a:gd name="T20" fmla="*/ 29 w 90"/>
                <a:gd name="T21" fmla="*/ 114 h 114"/>
                <a:gd name="T22" fmla="*/ 0 w 90"/>
                <a:gd name="T23" fmla="*/ 114 h 114"/>
                <a:gd name="T24" fmla="*/ 20 w 90"/>
                <a:gd name="T25" fmla="*/ 1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14">
                  <a:moveTo>
                    <a:pt x="20" y="18"/>
                  </a:moveTo>
                  <a:cubicBezTo>
                    <a:pt x="20" y="13"/>
                    <a:pt x="21" y="8"/>
                    <a:pt x="22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52" y="12"/>
                    <a:pt x="66" y="0"/>
                    <a:pt x="79" y="0"/>
                  </a:cubicBezTo>
                  <a:cubicBezTo>
                    <a:pt x="83" y="0"/>
                    <a:pt x="87" y="0"/>
                    <a:pt x="90" y="1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1" y="29"/>
                    <a:pt x="77" y="28"/>
                    <a:pt x="73" y="28"/>
                  </a:cubicBezTo>
                  <a:cubicBezTo>
                    <a:pt x="53" y="28"/>
                    <a:pt x="43" y="46"/>
                    <a:pt x="39" y="64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9" name="Freeform 9"/>
            <p:cNvSpPr>
              <a:spLocks noEditPoints="1"/>
            </p:cNvSpPr>
            <p:nvPr/>
          </p:nvSpPr>
          <p:spPr bwMode="auto">
            <a:xfrm>
              <a:off x="1797050" y="5995988"/>
              <a:ext cx="125413" cy="133350"/>
            </a:xfrm>
            <a:custGeom>
              <a:avLst/>
              <a:gdLst>
                <a:gd name="T0" fmla="*/ 28 w 110"/>
                <a:gd name="T1" fmla="*/ 68 h 117"/>
                <a:gd name="T2" fmla="*/ 59 w 110"/>
                <a:gd name="T3" fmla="*/ 96 h 117"/>
                <a:gd name="T4" fmla="*/ 93 w 110"/>
                <a:gd name="T5" fmla="*/ 88 h 117"/>
                <a:gd name="T6" fmla="*/ 90 w 110"/>
                <a:gd name="T7" fmla="*/ 111 h 117"/>
                <a:gd name="T8" fmla="*/ 54 w 110"/>
                <a:gd name="T9" fmla="*/ 117 h 117"/>
                <a:gd name="T10" fmla="*/ 0 w 110"/>
                <a:gd name="T11" fmla="*/ 68 h 117"/>
                <a:gd name="T12" fmla="*/ 64 w 110"/>
                <a:gd name="T13" fmla="*/ 0 h 117"/>
                <a:gd name="T14" fmla="*/ 110 w 110"/>
                <a:gd name="T15" fmla="*/ 43 h 117"/>
                <a:gd name="T16" fmla="*/ 107 w 110"/>
                <a:gd name="T17" fmla="*/ 68 h 117"/>
                <a:gd name="T18" fmla="*/ 28 w 110"/>
                <a:gd name="T19" fmla="*/ 68 h 117"/>
                <a:gd name="T20" fmla="*/ 81 w 110"/>
                <a:gd name="T21" fmla="*/ 48 h 117"/>
                <a:gd name="T22" fmla="*/ 82 w 110"/>
                <a:gd name="T23" fmla="*/ 40 h 117"/>
                <a:gd name="T24" fmla="*/ 63 w 110"/>
                <a:gd name="T25" fmla="*/ 21 h 117"/>
                <a:gd name="T26" fmla="*/ 32 w 110"/>
                <a:gd name="T27" fmla="*/ 48 h 117"/>
                <a:gd name="T28" fmla="*/ 81 w 110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117">
                  <a:moveTo>
                    <a:pt x="28" y="68"/>
                  </a:moveTo>
                  <a:cubicBezTo>
                    <a:pt x="28" y="88"/>
                    <a:pt x="39" y="96"/>
                    <a:pt x="59" y="96"/>
                  </a:cubicBezTo>
                  <a:cubicBezTo>
                    <a:pt x="71" y="96"/>
                    <a:pt x="82" y="93"/>
                    <a:pt x="93" y="88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78" y="114"/>
                    <a:pt x="66" y="117"/>
                    <a:pt x="54" y="117"/>
                  </a:cubicBezTo>
                  <a:cubicBezTo>
                    <a:pt x="22" y="117"/>
                    <a:pt x="0" y="101"/>
                    <a:pt x="0" y="68"/>
                  </a:cubicBezTo>
                  <a:cubicBezTo>
                    <a:pt x="0" y="34"/>
                    <a:pt x="27" y="0"/>
                    <a:pt x="64" y="0"/>
                  </a:cubicBezTo>
                  <a:cubicBezTo>
                    <a:pt x="91" y="0"/>
                    <a:pt x="110" y="14"/>
                    <a:pt x="110" y="43"/>
                  </a:cubicBezTo>
                  <a:cubicBezTo>
                    <a:pt x="110" y="51"/>
                    <a:pt x="108" y="59"/>
                    <a:pt x="107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2" y="45"/>
                    <a:pt x="82" y="43"/>
                    <a:pt x="82" y="40"/>
                  </a:cubicBezTo>
                  <a:cubicBezTo>
                    <a:pt x="82" y="28"/>
                    <a:pt x="76" y="21"/>
                    <a:pt x="63" y="21"/>
                  </a:cubicBezTo>
                  <a:cubicBezTo>
                    <a:pt x="45" y="21"/>
                    <a:pt x="38" y="32"/>
                    <a:pt x="32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1981200" y="5962650"/>
              <a:ext cx="90488" cy="166688"/>
            </a:xfrm>
            <a:custGeom>
              <a:avLst/>
              <a:gdLst>
                <a:gd name="T0" fmla="*/ 4 w 80"/>
                <a:gd name="T1" fmla="*/ 33 h 147"/>
                <a:gd name="T2" fmla="*/ 25 w 80"/>
                <a:gd name="T3" fmla="*/ 33 h 147"/>
                <a:gd name="T4" fmla="*/ 30 w 80"/>
                <a:gd name="T5" fmla="*/ 10 h 147"/>
                <a:gd name="T6" fmla="*/ 61 w 80"/>
                <a:gd name="T7" fmla="*/ 0 h 147"/>
                <a:gd name="T8" fmla="*/ 54 w 80"/>
                <a:gd name="T9" fmla="*/ 33 h 147"/>
                <a:gd name="T10" fmla="*/ 80 w 80"/>
                <a:gd name="T11" fmla="*/ 33 h 147"/>
                <a:gd name="T12" fmla="*/ 76 w 80"/>
                <a:gd name="T13" fmla="*/ 54 h 147"/>
                <a:gd name="T14" fmla="*/ 50 w 80"/>
                <a:gd name="T15" fmla="*/ 54 h 147"/>
                <a:gd name="T16" fmla="*/ 39 w 80"/>
                <a:gd name="T17" fmla="*/ 103 h 147"/>
                <a:gd name="T18" fmla="*/ 38 w 80"/>
                <a:gd name="T19" fmla="*/ 114 h 147"/>
                <a:gd name="T20" fmla="*/ 49 w 80"/>
                <a:gd name="T21" fmla="*/ 124 h 147"/>
                <a:gd name="T22" fmla="*/ 63 w 80"/>
                <a:gd name="T23" fmla="*/ 122 h 147"/>
                <a:gd name="T24" fmla="*/ 58 w 80"/>
                <a:gd name="T25" fmla="*/ 144 h 147"/>
                <a:gd name="T26" fmla="*/ 42 w 80"/>
                <a:gd name="T27" fmla="*/ 147 h 147"/>
                <a:gd name="T28" fmla="*/ 9 w 80"/>
                <a:gd name="T29" fmla="*/ 118 h 147"/>
                <a:gd name="T30" fmla="*/ 12 w 80"/>
                <a:gd name="T31" fmla="*/ 92 h 147"/>
                <a:gd name="T32" fmla="*/ 21 w 80"/>
                <a:gd name="T33" fmla="*/ 54 h 147"/>
                <a:gd name="T34" fmla="*/ 0 w 80"/>
                <a:gd name="T35" fmla="*/ 54 h 147"/>
                <a:gd name="T36" fmla="*/ 4 w 80"/>
                <a:gd name="T37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147">
                  <a:moveTo>
                    <a:pt x="4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8" y="105"/>
                    <a:pt x="38" y="109"/>
                    <a:pt x="38" y="114"/>
                  </a:cubicBezTo>
                  <a:cubicBezTo>
                    <a:pt x="38" y="120"/>
                    <a:pt x="42" y="124"/>
                    <a:pt x="49" y="124"/>
                  </a:cubicBezTo>
                  <a:cubicBezTo>
                    <a:pt x="54" y="124"/>
                    <a:pt x="59" y="123"/>
                    <a:pt x="63" y="122"/>
                  </a:cubicBezTo>
                  <a:cubicBezTo>
                    <a:pt x="58" y="144"/>
                    <a:pt x="58" y="144"/>
                    <a:pt x="58" y="144"/>
                  </a:cubicBezTo>
                  <a:cubicBezTo>
                    <a:pt x="53" y="145"/>
                    <a:pt x="47" y="147"/>
                    <a:pt x="42" y="147"/>
                  </a:cubicBezTo>
                  <a:cubicBezTo>
                    <a:pt x="23" y="147"/>
                    <a:pt x="9" y="139"/>
                    <a:pt x="9" y="118"/>
                  </a:cubicBezTo>
                  <a:cubicBezTo>
                    <a:pt x="9" y="109"/>
                    <a:pt x="10" y="101"/>
                    <a:pt x="12" y="92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4" y="33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2063750" y="5942013"/>
              <a:ext cx="133350" cy="184150"/>
            </a:xfrm>
            <a:custGeom>
              <a:avLst/>
              <a:gdLst>
                <a:gd name="T0" fmla="*/ 34 w 118"/>
                <a:gd name="T1" fmla="*/ 0 h 162"/>
                <a:gd name="T2" fmla="*/ 63 w 118"/>
                <a:gd name="T3" fmla="*/ 0 h 162"/>
                <a:gd name="T4" fmla="*/ 50 w 118"/>
                <a:gd name="T5" fmla="*/ 62 h 162"/>
                <a:gd name="T6" fmla="*/ 50 w 118"/>
                <a:gd name="T7" fmla="*/ 62 h 162"/>
                <a:gd name="T8" fmla="*/ 82 w 118"/>
                <a:gd name="T9" fmla="*/ 48 h 162"/>
                <a:gd name="T10" fmla="*/ 118 w 118"/>
                <a:gd name="T11" fmla="*/ 84 h 162"/>
                <a:gd name="T12" fmla="*/ 114 w 118"/>
                <a:gd name="T13" fmla="*/ 108 h 162"/>
                <a:gd name="T14" fmla="*/ 103 w 118"/>
                <a:gd name="T15" fmla="*/ 162 h 162"/>
                <a:gd name="T16" fmla="*/ 74 w 118"/>
                <a:gd name="T17" fmla="*/ 162 h 162"/>
                <a:gd name="T18" fmla="*/ 84 w 118"/>
                <a:gd name="T19" fmla="*/ 110 h 162"/>
                <a:gd name="T20" fmla="*/ 88 w 118"/>
                <a:gd name="T21" fmla="*/ 86 h 162"/>
                <a:gd name="T22" fmla="*/ 72 w 118"/>
                <a:gd name="T23" fmla="*/ 71 h 162"/>
                <a:gd name="T24" fmla="*/ 41 w 118"/>
                <a:gd name="T25" fmla="*/ 106 h 162"/>
                <a:gd name="T26" fmla="*/ 29 w 118"/>
                <a:gd name="T27" fmla="*/ 162 h 162"/>
                <a:gd name="T28" fmla="*/ 0 w 118"/>
                <a:gd name="T29" fmla="*/ 162 h 162"/>
                <a:gd name="T30" fmla="*/ 34 w 118"/>
                <a:gd name="T3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62">
                  <a:moveTo>
                    <a:pt x="34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8" y="54"/>
                    <a:pt x="69" y="48"/>
                    <a:pt x="82" y="48"/>
                  </a:cubicBezTo>
                  <a:cubicBezTo>
                    <a:pt x="103" y="48"/>
                    <a:pt x="118" y="62"/>
                    <a:pt x="118" y="84"/>
                  </a:cubicBezTo>
                  <a:cubicBezTo>
                    <a:pt x="118" y="92"/>
                    <a:pt x="116" y="101"/>
                    <a:pt x="114" y="108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74" y="162"/>
                    <a:pt x="74" y="162"/>
                    <a:pt x="74" y="162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6" y="102"/>
                    <a:pt x="88" y="95"/>
                    <a:pt x="88" y="86"/>
                  </a:cubicBezTo>
                  <a:cubicBezTo>
                    <a:pt x="88" y="77"/>
                    <a:pt x="81" y="71"/>
                    <a:pt x="72" y="71"/>
                  </a:cubicBezTo>
                  <a:cubicBezTo>
                    <a:pt x="52" y="71"/>
                    <a:pt x="44" y="90"/>
                    <a:pt x="41" y="106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2" name="Freeform 12"/>
            <p:cNvSpPr>
              <a:spLocks noEditPoints="1"/>
            </p:cNvSpPr>
            <p:nvPr/>
          </p:nvSpPr>
          <p:spPr bwMode="auto">
            <a:xfrm>
              <a:off x="2206625" y="5995988"/>
              <a:ext cx="123825" cy="133350"/>
            </a:xfrm>
            <a:custGeom>
              <a:avLst/>
              <a:gdLst>
                <a:gd name="T0" fmla="*/ 28 w 109"/>
                <a:gd name="T1" fmla="*/ 68 h 117"/>
                <a:gd name="T2" fmla="*/ 59 w 109"/>
                <a:gd name="T3" fmla="*/ 96 h 117"/>
                <a:gd name="T4" fmla="*/ 93 w 109"/>
                <a:gd name="T5" fmla="*/ 88 h 117"/>
                <a:gd name="T6" fmla="*/ 89 w 109"/>
                <a:gd name="T7" fmla="*/ 111 h 117"/>
                <a:gd name="T8" fmla="*/ 54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8 w 109"/>
                <a:gd name="T19" fmla="*/ 68 h 117"/>
                <a:gd name="T20" fmla="*/ 81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2 w 109"/>
                <a:gd name="T27" fmla="*/ 48 h 117"/>
                <a:gd name="T28" fmla="*/ 81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8" y="68"/>
                  </a:moveTo>
                  <a:cubicBezTo>
                    <a:pt x="28" y="88"/>
                    <a:pt x="39" y="96"/>
                    <a:pt x="59" y="96"/>
                  </a:cubicBezTo>
                  <a:cubicBezTo>
                    <a:pt x="71" y="96"/>
                    <a:pt x="82" y="93"/>
                    <a:pt x="93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6" y="117"/>
                    <a:pt x="54" y="117"/>
                  </a:cubicBezTo>
                  <a:cubicBezTo>
                    <a:pt x="22" y="117"/>
                    <a:pt x="0" y="101"/>
                    <a:pt x="0" y="68"/>
                  </a:cubicBezTo>
                  <a:cubicBezTo>
                    <a:pt x="0" y="34"/>
                    <a:pt x="27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2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2382838" y="5954713"/>
              <a:ext cx="177800" cy="171450"/>
            </a:xfrm>
            <a:custGeom>
              <a:avLst/>
              <a:gdLst>
                <a:gd name="T0" fmla="*/ 23 w 112"/>
                <a:gd name="T1" fmla="*/ 0 h 108"/>
                <a:gd name="T2" fmla="*/ 50 w 112"/>
                <a:gd name="T3" fmla="*/ 0 h 108"/>
                <a:gd name="T4" fmla="*/ 74 w 112"/>
                <a:gd name="T5" fmla="*/ 82 h 108"/>
                <a:gd name="T6" fmla="*/ 74 w 112"/>
                <a:gd name="T7" fmla="*/ 82 h 108"/>
                <a:gd name="T8" fmla="*/ 92 w 112"/>
                <a:gd name="T9" fmla="*/ 0 h 108"/>
                <a:gd name="T10" fmla="*/ 112 w 112"/>
                <a:gd name="T11" fmla="*/ 0 h 108"/>
                <a:gd name="T12" fmla="*/ 89 w 112"/>
                <a:gd name="T13" fmla="*/ 108 h 108"/>
                <a:gd name="T14" fmla="*/ 61 w 112"/>
                <a:gd name="T15" fmla="*/ 108 h 108"/>
                <a:gd name="T16" fmla="*/ 38 w 112"/>
                <a:gd name="T17" fmla="*/ 26 h 108"/>
                <a:gd name="T18" fmla="*/ 38 w 112"/>
                <a:gd name="T19" fmla="*/ 26 h 108"/>
                <a:gd name="T20" fmla="*/ 21 w 112"/>
                <a:gd name="T21" fmla="*/ 108 h 108"/>
                <a:gd name="T22" fmla="*/ 0 w 112"/>
                <a:gd name="T23" fmla="*/ 108 h 108"/>
                <a:gd name="T24" fmla="*/ 23 w 112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08">
                  <a:moveTo>
                    <a:pt x="23" y="0"/>
                  </a:moveTo>
                  <a:lnTo>
                    <a:pt x="50" y="0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92" y="0"/>
                  </a:lnTo>
                  <a:lnTo>
                    <a:pt x="112" y="0"/>
                  </a:lnTo>
                  <a:lnTo>
                    <a:pt x="89" y="108"/>
                  </a:lnTo>
                  <a:lnTo>
                    <a:pt x="61" y="108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1" y="108"/>
                  </a:lnTo>
                  <a:lnTo>
                    <a:pt x="0" y="10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4" name="Freeform 14"/>
            <p:cNvSpPr>
              <a:spLocks noEditPoints="1"/>
            </p:cNvSpPr>
            <p:nvPr/>
          </p:nvSpPr>
          <p:spPr bwMode="auto">
            <a:xfrm>
              <a:off x="2552700" y="5995988"/>
              <a:ext cx="125413" cy="133350"/>
            </a:xfrm>
            <a:custGeom>
              <a:avLst/>
              <a:gdLst>
                <a:gd name="T0" fmla="*/ 27 w 109"/>
                <a:gd name="T1" fmla="*/ 68 h 117"/>
                <a:gd name="T2" fmla="*/ 58 w 109"/>
                <a:gd name="T3" fmla="*/ 96 h 117"/>
                <a:gd name="T4" fmla="*/ 92 w 109"/>
                <a:gd name="T5" fmla="*/ 88 h 117"/>
                <a:gd name="T6" fmla="*/ 89 w 109"/>
                <a:gd name="T7" fmla="*/ 111 h 117"/>
                <a:gd name="T8" fmla="*/ 53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7 w 109"/>
                <a:gd name="T19" fmla="*/ 68 h 117"/>
                <a:gd name="T20" fmla="*/ 80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1 w 109"/>
                <a:gd name="T27" fmla="*/ 48 h 117"/>
                <a:gd name="T28" fmla="*/ 80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7" y="68"/>
                  </a:moveTo>
                  <a:cubicBezTo>
                    <a:pt x="27" y="88"/>
                    <a:pt x="38" y="96"/>
                    <a:pt x="58" y="96"/>
                  </a:cubicBezTo>
                  <a:cubicBezTo>
                    <a:pt x="70" y="96"/>
                    <a:pt x="82" y="93"/>
                    <a:pt x="92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5" y="117"/>
                    <a:pt x="53" y="117"/>
                  </a:cubicBezTo>
                  <a:cubicBezTo>
                    <a:pt x="21" y="117"/>
                    <a:pt x="0" y="101"/>
                    <a:pt x="0" y="68"/>
                  </a:cubicBezTo>
                  <a:cubicBezTo>
                    <a:pt x="0" y="34"/>
                    <a:pt x="26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7" y="68"/>
                  </a:lnTo>
                  <a:close/>
                  <a:moveTo>
                    <a:pt x="80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1" y="48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2662238" y="5999163"/>
              <a:ext cx="157163" cy="127000"/>
            </a:xfrm>
            <a:custGeom>
              <a:avLst/>
              <a:gdLst>
                <a:gd name="T0" fmla="*/ 52 w 99"/>
                <a:gd name="T1" fmla="*/ 28 h 80"/>
                <a:gd name="T2" fmla="*/ 74 w 99"/>
                <a:gd name="T3" fmla="*/ 0 h 80"/>
                <a:gd name="T4" fmla="*/ 99 w 99"/>
                <a:gd name="T5" fmla="*/ 0 h 80"/>
                <a:gd name="T6" fmla="*/ 65 w 99"/>
                <a:gd name="T7" fmla="*/ 39 h 80"/>
                <a:gd name="T8" fmla="*/ 84 w 99"/>
                <a:gd name="T9" fmla="*/ 80 h 80"/>
                <a:gd name="T10" fmla="*/ 61 w 99"/>
                <a:gd name="T11" fmla="*/ 80 h 80"/>
                <a:gd name="T12" fmla="*/ 49 w 99"/>
                <a:gd name="T13" fmla="*/ 50 h 80"/>
                <a:gd name="T14" fmla="*/ 25 w 99"/>
                <a:gd name="T15" fmla="*/ 80 h 80"/>
                <a:gd name="T16" fmla="*/ 0 w 99"/>
                <a:gd name="T17" fmla="*/ 80 h 80"/>
                <a:gd name="T18" fmla="*/ 37 w 99"/>
                <a:gd name="T19" fmla="*/ 39 h 80"/>
                <a:gd name="T20" fmla="*/ 20 w 99"/>
                <a:gd name="T21" fmla="*/ 0 h 80"/>
                <a:gd name="T22" fmla="*/ 41 w 99"/>
                <a:gd name="T23" fmla="*/ 0 h 80"/>
                <a:gd name="T24" fmla="*/ 52 w 99"/>
                <a:gd name="T25" fmla="*/ 2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80">
                  <a:moveTo>
                    <a:pt x="52" y="28"/>
                  </a:moveTo>
                  <a:lnTo>
                    <a:pt x="74" y="0"/>
                  </a:lnTo>
                  <a:lnTo>
                    <a:pt x="99" y="0"/>
                  </a:lnTo>
                  <a:lnTo>
                    <a:pt x="65" y="39"/>
                  </a:lnTo>
                  <a:lnTo>
                    <a:pt x="84" y="80"/>
                  </a:lnTo>
                  <a:lnTo>
                    <a:pt x="61" y="80"/>
                  </a:lnTo>
                  <a:lnTo>
                    <a:pt x="49" y="50"/>
                  </a:lnTo>
                  <a:lnTo>
                    <a:pt x="25" y="80"/>
                  </a:lnTo>
                  <a:lnTo>
                    <a:pt x="0" y="80"/>
                  </a:lnTo>
                  <a:lnTo>
                    <a:pt x="37" y="39"/>
                  </a:lnTo>
                  <a:lnTo>
                    <a:pt x="20" y="0"/>
                  </a:lnTo>
                  <a:lnTo>
                    <a:pt x="41" y="0"/>
                  </a:lnTo>
                  <a:lnTo>
                    <a:pt x="52" y="2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6" name="Freeform 16"/>
            <p:cNvSpPr>
              <a:spLocks/>
            </p:cNvSpPr>
            <p:nvPr/>
          </p:nvSpPr>
          <p:spPr bwMode="auto">
            <a:xfrm>
              <a:off x="2822575" y="5962650"/>
              <a:ext cx="92075" cy="166688"/>
            </a:xfrm>
            <a:custGeom>
              <a:avLst/>
              <a:gdLst>
                <a:gd name="T0" fmla="*/ 4 w 80"/>
                <a:gd name="T1" fmla="*/ 33 h 147"/>
                <a:gd name="T2" fmla="*/ 25 w 80"/>
                <a:gd name="T3" fmla="*/ 33 h 147"/>
                <a:gd name="T4" fmla="*/ 30 w 80"/>
                <a:gd name="T5" fmla="*/ 10 h 147"/>
                <a:gd name="T6" fmla="*/ 62 w 80"/>
                <a:gd name="T7" fmla="*/ 0 h 147"/>
                <a:gd name="T8" fmla="*/ 54 w 80"/>
                <a:gd name="T9" fmla="*/ 33 h 147"/>
                <a:gd name="T10" fmla="*/ 80 w 80"/>
                <a:gd name="T11" fmla="*/ 33 h 147"/>
                <a:gd name="T12" fmla="*/ 76 w 80"/>
                <a:gd name="T13" fmla="*/ 54 h 147"/>
                <a:gd name="T14" fmla="*/ 50 w 80"/>
                <a:gd name="T15" fmla="*/ 54 h 147"/>
                <a:gd name="T16" fmla="*/ 39 w 80"/>
                <a:gd name="T17" fmla="*/ 103 h 147"/>
                <a:gd name="T18" fmla="*/ 38 w 80"/>
                <a:gd name="T19" fmla="*/ 114 h 147"/>
                <a:gd name="T20" fmla="*/ 49 w 80"/>
                <a:gd name="T21" fmla="*/ 124 h 147"/>
                <a:gd name="T22" fmla="*/ 63 w 80"/>
                <a:gd name="T23" fmla="*/ 122 h 147"/>
                <a:gd name="T24" fmla="*/ 58 w 80"/>
                <a:gd name="T25" fmla="*/ 144 h 147"/>
                <a:gd name="T26" fmla="*/ 43 w 80"/>
                <a:gd name="T27" fmla="*/ 147 h 147"/>
                <a:gd name="T28" fmla="*/ 9 w 80"/>
                <a:gd name="T29" fmla="*/ 118 h 147"/>
                <a:gd name="T30" fmla="*/ 13 w 80"/>
                <a:gd name="T31" fmla="*/ 92 h 147"/>
                <a:gd name="T32" fmla="*/ 21 w 80"/>
                <a:gd name="T33" fmla="*/ 54 h 147"/>
                <a:gd name="T34" fmla="*/ 0 w 80"/>
                <a:gd name="T35" fmla="*/ 54 h 147"/>
                <a:gd name="T36" fmla="*/ 4 w 80"/>
                <a:gd name="T37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147">
                  <a:moveTo>
                    <a:pt x="4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105"/>
                    <a:pt x="38" y="109"/>
                    <a:pt x="38" y="114"/>
                  </a:cubicBezTo>
                  <a:cubicBezTo>
                    <a:pt x="38" y="120"/>
                    <a:pt x="43" y="124"/>
                    <a:pt x="49" y="124"/>
                  </a:cubicBezTo>
                  <a:cubicBezTo>
                    <a:pt x="54" y="124"/>
                    <a:pt x="59" y="123"/>
                    <a:pt x="63" y="122"/>
                  </a:cubicBezTo>
                  <a:cubicBezTo>
                    <a:pt x="58" y="144"/>
                    <a:pt x="58" y="144"/>
                    <a:pt x="58" y="144"/>
                  </a:cubicBezTo>
                  <a:cubicBezTo>
                    <a:pt x="53" y="145"/>
                    <a:pt x="47" y="147"/>
                    <a:pt x="43" y="147"/>
                  </a:cubicBezTo>
                  <a:cubicBezTo>
                    <a:pt x="23" y="147"/>
                    <a:pt x="9" y="139"/>
                    <a:pt x="9" y="118"/>
                  </a:cubicBezTo>
                  <a:cubicBezTo>
                    <a:pt x="9" y="109"/>
                    <a:pt x="11" y="101"/>
                    <a:pt x="13" y="92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4" y="33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2971800" y="5954713"/>
              <a:ext cx="160338" cy="171450"/>
            </a:xfrm>
            <a:custGeom>
              <a:avLst/>
              <a:gdLst>
                <a:gd name="T0" fmla="*/ 0 w 101"/>
                <a:gd name="T1" fmla="*/ 0 h 108"/>
                <a:gd name="T2" fmla="*/ 22 w 101"/>
                <a:gd name="T3" fmla="*/ 0 h 108"/>
                <a:gd name="T4" fmla="*/ 32 w 101"/>
                <a:gd name="T5" fmla="*/ 84 h 108"/>
                <a:gd name="T6" fmla="*/ 32 w 101"/>
                <a:gd name="T7" fmla="*/ 84 h 108"/>
                <a:gd name="T8" fmla="*/ 77 w 101"/>
                <a:gd name="T9" fmla="*/ 0 h 108"/>
                <a:gd name="T10" fmla="*/ 101 w 101"/>
                <a:gd name="T11" fmla="*/ 0 h 108"/>
                <a:gd name="T12" fmla="*/ 40 w 101"/>
                <a:gd name="T13" fmla="*/ 108 h 108"/>
                <a:gd name="T14" fmla="*/ 14 w 101"/>
                <a:gd name="T15" fmla="*/ 108 h 108"/>
                <a:gd name="T16" fmla="*/ 0 w 101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8">
                  <a:moveTo>
                    <a:pt x="0" y="0"/>
                  </a:moveTo>
                  <a:lnTo>
                    <a:pt x="22" y="0"/>
                  </a:lnTo>
                  <a:lnTo>
                    <a:pt x="32" y="84"/>
                  </a:lnTo>
                  <a:lnTo>
                    <a:pt x="32" y="84"/>
                  </a:lnTo>
                  <a:lnTo>
                    <a:pt x="77" y="0"/>
                  </a:lnTo>
                  <a:lnTo>
                    <a:pt x="101" y="0"/>
                  </a:lnTo>
                  <a:lnTo>
                    <a:pt x="40" y="108"/>
                  </a:lnTo>
                  <a:lnTo>
                    <a:pt x="14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8" name="Freeform 18"/>
            <p:cNvSpPr>
              <a:spLocks noEditPoints="1"/>
            </p:cNvSpPr>
            <p:nvPr/>
          </p:nvSpPr>
          <p:spPr bwMode="auto">
            <a:xfrm>
              <a:off x="3094038" y="5995988"/>
              <a:ext cx="120650" cy="133350"/>
            </a:xfrm>
            <a:custGeom>
              <a:avLst/>
              <a:gdLst>
                <a:gd name="T0" fmla="*/ 71 w 106"/>
                <a:gd name="T1" fmla="*/ 97 h 117"/>
                <a:gd name="T2" fmla="*/ 70 w 106"/>
                <a:gd name="T3" fmla="*/ 97 h 117"/>
                <a:gd name="T4" fmla="*/ 35 w 106"/>
                <a:gd name="T5" fmla="*/ 117 h 117"/>
                <a:gd name="T6" fmla="*/ 0 w 106"/>
                <a:gd name="T7" fmla="*/ 85 h 117"/>
                <a:gd name="T8" fmla="*/ 68 w 106"/>
                <a:gd name="T9" fmla="*/ 45 h 117"/>
                <a:gd name="T10" fmla="*/ 79 w 106"/>
                <a:gd name="T11" fmla="*/ 45 h 117"/>
                <a:gd name="T12" fmla="*/ 80 w 106"/>
                <a:gd name="T13" fmla="*/ 36 h 117"/>
                <a:gd name="T14" fmla="*/ 57 w 106"/>
                <a:gd name="T15" fmla="*/ 21 h 117"/>
                <a:gd name="T16" fmla="*/ 21 w 106"/>
                <a:gd name="T17" fmla="*/ 30 h 117"/>
                <a:gd name="T18" fmla="*/ 25 w 106"/>
                <a:gd name="T19" fmla="*/ 7 h 117"/>
                <a:gd name="T20" fmla="*/ 63 w 106"/>
                <a:gd name="T21" fmla="*/ 0 h 117"/>
                <a:gd name="T22" fmla="*/ 106 w 106"/>
                <a:gd name="T23" fmla="*/ 35 h 117"/>
                <a:gd name="T24" fmla="*/ 92 w 106"/>
                <a:gd name="T25" fmla="*/ 114 h 117"/>
                <a:gd name="T26" fmla="*/ 68 w 106"/>
                <a:gd name="T27" fmla="*/ 114 h 117"/>
                <a:gd name="T28" fmla="*/ 71 w 106"/>
                <a:gd name="T29" fmla="*/ 97 h 117"/>
                <a:gd name="T30" fmla="*/ 43 w 106"/>
                <a:gd name="T31" fmla="*/ 96 h 117"/>
                <a:gd name="T32" fmla="*/ 75 w 106"/>
                <a:gd name="T33" fmla="*/ 63 h 117"/>
                <a:gd name="T34" fmla="*/ 65 w 106"/>
                <a:gd name="T35" fmla="*/ 63 h 117"/>
                <a:gd name="T36" fmla="*/ 28 w 106"/>
                <a:gd name="T37" fmla="*/ 84 h 117"/>
                <a:gd name="T38" fmla="*/ 43 w 106"/>
                <a:gd name="T39" fmla="*/ 9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117">
                  <a:moveTo>
                    <a:pt x="71" y="97"/>
                  </a:moveTo>
                  <a:cubicBezTo>
                    <a:pt x="70" y="97"/>
                    <a:pt x="70" y="97"/>
                    <a:pt x="70" y="97"/>
                  </a:cubicBezTo>
                  <a:cubicBezTo>
                    <a:pt x="60" y="110"/>
                    <a:pt x="51" y="117"/>
                    <a:pt x="35" y="117"/>
                  </a:cubicBezTo>
                  <a:cubicBezTo>
                    <a:pt x="14" y="117"/>
                    <a:pt x="0" y="106"/>
                    <a:pt x="0" y="85"/>
                  </a:cubicBezTo>
                  <a:cubicBezTo>
                    <a:pt x="0" y="48"/>
                    <a:pt x="41" y="45"/>
                    <a:pt x="68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80" y="42"/>
                    <a:pt x="80" y="39"/>
                    <a:pt x="80" y="36"/>
                  </a:cubicBezTo>
                  <a:cubicBezTo>
                    <a:pt x="80" y="25"/>
                    <a:pt x="67" y="21"/>
                    <a:pt x="57" y="21"/>
                  </a:cubicBezTo>
                  <a:cubicBezTo>
                    <a:pt x="44" y="21"/>
                    <a:pt x="32" y="25"/>
                    <a:pt x="21" y="3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7" y="3"/>
                    <a:pt x="50" y="0"/>
                    <a:pt x="63" y="0"/>
                  </a:cubicBezTo>
                  <a:cubicBezTo>
                    <a:pt x="85" y="0"/>
                    <a:pt x="106" y="8"/>
                    <a:pt x="106" y="35"/>
                  </a:cubicBezTo>
                  <a:cubicBezTo>
                    <a:pt x="106" y="50"/>
                    <a:pt x="95" y="93"/>
                    <a:pt x="92" y="114"/>
                  </a:cubicBezTo>
                  <a:cubicBezTo>
                    <a:pt x="68" y="114"/>
                    <a:pt x="68" y="114"/>
                    <a:pt x="68" y="114"/>
                  </a:cubicBezTo>
                  <a:lnTo>
                    <a:pt x="71" y="97"/>
                  </a:lnTo>
                  <a:close/>
                  <a:moveTo>
                    <a:pt x="43" y="96"/>
                  </a:moveTo>
                  <a:cubicBezTo>
                    <a:pt x="64" y="96"/>
                    <a:pt x="71" y="81"/>
                    <a:pt x="7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51" y="63"/>
                    <a:pt x="28" y="65"/>
                    <a:pt x="28" y="84"/>
                  </a:cubicBezTo>
                  <a:cubicBezTo>
                    <a:pt x="28" y="92"/>
                    <a:pt x="35" y="96"/>
                    <a:pt x="43" y="96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9" name="Freeform 19"/>
            <p:cNvSpPr>
              <a:spLocks/>
            </p:cNvSpPr>
            <p:nvPr/>
          </p:nvSpPr>
          <p:spPr bwMode="auto">
            <a:xfrm>
              <a:off x="3219450" y="5942013"/>
              <a:ext cx="73025" cy="184150"/>
            </a:xfrm>
            <a:custGeom>
              <a:avLst/>
              <a:gdLst>
                <a:gd name="T0" fmla="*/ 25 w 46"/>
                <a:gd name="T1" fmla="*/ 0 h 116"/>
                <a:gd name="T2" fmla="*/ 46 w 46"/>
                <a:gd name="T3" fmla="*/ 0 h 116"/>
                <a:gd name="T4" fmla="*/ 20 w 46"/>
                <a:gd name="T5" fmla="*/ 116 h 116"/>
                <a:gd name="T6" fmla="*/ 0 w 46"/>
                <a:gd name="T7" fmla="*/ 116 h 116"/>
                <a:gd name="T8" fmla="*/ 25 w 4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6">
                  <a:moveTo>
                    <a:pt x="25" y="0"/>
                  </a:moveTo>
                  <a:lnTo>
                    <a:pt x="46" y="0"/>
                  </a:lnTo>
                  <a:lnTo>
                    <a:pt x="20" y="116"/>
                  </a:lnTo>
                  <a:lnTo>
                    <a:pt x="0" y="11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>
              <a:off x="3284538" y="5999163"/>
              <a:ext cx="134938" cy="130175"/>
            </a:xfrm>
            <a:custGeom>
              <a:avLst/>
              <a:gdLst>
                <a:gd name="T0" fmla="*/ 98 w 118"/>
                <a:gd name="T1" fmla="*/ 95 h 114"/>
                <a:gd name="T2" fmla="*/ 95 w 118"/>
                <a:gd name="T3" fmla="*/ 111 h 114"/>
                <a:gd name="T4" fmla="*/ 66 w 118"/>
                <a:gd name="T5" fmla="*/ 111 h 114"/>
                <a:gd name="T6" fmla="*/ 68 w 118"/>
                <a:gd name="T7" fmla="*/ 100 h 114"/>
                <a:gd name="T8" fmla="*/ 68 w 118"/>
                <a:gd name="T9" fmla="*/ 100 h 114"/>
                <a:gd name="T10" fmla="*/ 36 w 118"/>
                <a:gd name="T11" fmla="*/ 114 h 114"/>
                <a:gd name="T12" fmla="*/ 0 w 118"/>
                <a:gd name="T13" fmla="*/ 78 h 114"/>
                <a:gd name="T14" fmla="*/ 4 w 118"/>
                <a:gd name="T15" fmla="*/ 54 h 114"/>
                <a:gd name="T16" fmla="*/ 15 w 118"/>
                <a:gd name="T17" fmla="*/ 0 h 114"/>
                <a:gd name="T18" fmla="*/ 44 w 118"/>
                <a:gd name="T19" fmla="*/ 0 h 114"/>
                <a:gd name="T20" fmla="*/ 34 w 118"/>
                <a:gd name="T21" fmla="*/ 52 h 114"/>
                <a:gd name="T22" fmla="*/ 30 w 118"/>
                <a:gd name="T23" fmla="*/ 76 h 114"/>
                <a:gd name="T24" fmla="*/ 46 w 118"/>
                <a:gd name="T25" fmla="*/ 91 h 114"/>
                <a:gd name="T26" fmla="*/ 77 w 118"/>
                <a:gd name="T27" fmla="*/ 56 h 114"/>
                <a:gd name="T28" fmla="*/ 89 w 118"/>
                <a:gd name="T29" fmla="*/ 0 h 114"/>
                <a:gd name="T30" fmla="*/ 118 w 118"/>
                <a:gd name="T31" fmla="*/ 0 h 114"/>
                <a:gd name="T32" fmla="*/ 98 w 118"/>
                <a:gd name="T33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114">
                  <a:moveTo>
                    <a:pt x="98" y="95"/>
                  </a:moveTo>
                  <a:cubicBezTo>
                    <a:pt x="96" y="102"/>
                    <a:pt x="95" y="108"/>
                    <a:pt x="9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0" y="108"/>
                    <a:pt x="49" y="114"/>
                    <a:pt x="36" y="114"/>
                  </a:cubicBezTo>
                  <a:cubicBezTo>
                    <a:pt x="14" y="114"/>
                    <a:pt x="0" y="100"/>
                    <a:pt x="0" y="78"/>
                  </a:cubicBezTo>
                  <a:cubicBezTo>
                    <a:pt x="0" y="70"/>
                    <a:pt x="2" y="61"/>
                    <a:pt x="4" y="5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2" y="60"/>
                    <a:pt x="30" y="68"/>
                    <a:pt x="30" y="76"/>
                  </a:cubicBezTo>
                  <a:cubicBezTo>
                    <a:pt x="30" y="85"/>
                    <a:pt x="37" y="91"/>
                    <a:pt x="46" y="91"/>
                  </a:cubicBezTo>
                  <a:cubicBezTo>
                    <a:pt x="66" y="91"/>
                    <a:pt x="74" y="73"/>
                    <a:pt x="77" y="56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18" y="0"/>
                    <a:pt x="118" y="0"/>
                    <a:pt x="118" y="0"/>
                  </a:cubicBezTo>
                  <a:lnTo>
                    <a:pt x="98" y="95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1" name="Freeform 21"/>
            <p:cNvSpPr>
              <a:spLocks noEditPoints="1"/>
            </p:cNvSpPr>
            <p:nvPr/>
          </p:nvSpPr>
          <p:spPr bwMode="auto">
            <a:xfrm>
              <a:off x="3421063" y="5995988"/>
              <a:ext cx="123825" cy="133350"/>
            </a:xfrm>
            <a:custGeom>
              <a:avLst/>
              <a:gdLst>
                <a:gd name="T0" fmla="*/ 28 w 109"/>
                <a:gd name="T1" fmla="*/ 68 h 117"/>
                <a:gd name="T2" fmla="*/ 58 w 109"/>
                <a:gd name="T3" fmla="*/ 96 h 117"/>
                <a:gd name="T4" fmla="*/ 93 w 109"/>
                <a:gd name="T5" fmla="*/ 88 h 117"/>
                <a:gd name="T6" fmla="*/ 89 w 109"/>
                <a:gd name="T7" fmla="*/ 111 h 117"/>
                <a:gd name="T8" fmla="*/ 53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8 w 109"/>
                <a:gd name="T19" fmla="*/ 68 h 117"/>
                <a:gd name="T20" fmla="*/ 81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1 w 109"/>
                <a:gd name="T27" fmla="*/ 48 h 117"/>
                <a:gd name="T28" fmla="*/ 81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8" y="68"/>
                  </a:moveTo>
                  <a:cubicBezTo>
                    <a:pt x="28" y="88"/>
                    <a:pt x="39" y="96"/>
                    <a:pt x="58" y="96"/>
                  </a:cubicBezTo>
                  <a:cubicBezTo>
                    <a:pt x="70" y="96"/>
                    <a:pt x="82" y="93"/>
                    <a:pt x="93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5" y="117"/>
                    <a:pt x="53" y="117"/>
                  </a:cubicBezTo>
                  <a:cubicBezTo>
                    <a:pt x="21" y="117"/>
                    <a:pt x="0" y="101"/>
                    <a:pt x="0" y="68"/>
                  </a:cubicBezTo>
                  <a:cubicBezTo>
                    <a:pt x="0" y="34"/>
                    <a:pt x="27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1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auto">
            <a:xfrm>
              <a:off x="3541713" y="5995988"/>
              <a:ext cx="109538" cy="133350"/>
            </a:xfrm>
            <a:custGeom>
              <a:avLst/>
              <a:gdLst>
                <a:gd name="T0" fmla="*/ 89 w 96"/>
                <a:gd name="T1" fmla="*/ 27 h 117"/>
                <a:gd name="T2" fmla="*/ 65 w 96"/>
                <a:gd name="T3" fmla="*/ 21 h 117"/>
                <a:gd name="T4" fmla="*/ 46 w 96"/>
                <a:gd name="T5" fmla="*/ 33 h 117"/>
                <a:gd name="T6" fmla="*/ 84 w 96"/>
                <a:gd name="T7" fmla="*/ 79 h 117"/>
                <a:gd name="T8" fmla="*/ 33 w 96"/>
                <a:gd name="T9" fmla="*/ 117 h 117"/>
                <a:gd name="T10" fmla="*/ 0 w 96"/>
                <a:gd name="T11" fmla="*/ 110 h 117"/>
                <a:gd name="T12" fmla="*/ 6 w 96"/>
                <a:gd name="T13" fmla="*/ 87 h 117"/>
                <a:gd name="T14" fmla="*/ 33 w 96"/>
                <a:gd name="T15" fmla="*/ 96 h 117"/>
                <a:gd name="T16" fmla="*/ 53 w 96"/>
                <a:gd name="T17" fmla="*/ 83 h 117"/>
                <a:gd name="T18" fmla="*/ 16 w 96"/>
                <a:gd name="T19" fmla="*/ 36 h 117"/>
                <a:gd name="T20" fmla="*/ 64 w 96"/>
                <a:gd name="T21" fmla="*/ 0 h 117"/>
                <a:gd name="T22" fmla="*/ 96 w 96"/>
                <a:gd name="T23" fmla="*/ 5 h 117"/>
                <a:gd name="T24" fmla="*/ 89 w 96"/>
                <a:gd name="T25" fmla="*/ 2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117">
                  <a:moveTo>
                    <a:pt x="89" y="27"/>
                  </a:moveTo>
                  <a:cubicBezTo>
                    <a:pt x="82" y="24"/>
                    <a:pt x="74" y="21"/>
                    <a:pt x="65" y="21"/>
                  </a:cubicBezTo>
                  <a:cubicBezTo>
                    <a:pt x="57" y="21"/>
                    <a:pt x="46" y="24"/>
                    <a:pt x="46" y="33"/>
                  </a:cubicBezTo>
                  <a:cubicBezTo>
                    <a:pt x="46" y="47"/>
                    <a:pt x="84" y="52"/>
                    <a:pt x="84" y="79"/>
                  </a:cubicBezTo>
                  <a:cubicBezTo>
                    <a:pt x="84" y="108"/>
                    <a:pt x="58" y="117"/>
                    <a:pt x="33" y="117"/>
                  </a:cubicBezTo>
                  <a:cubicBezTo>
                    <a:pt x="22" y="117"/>
                    <a:pt x="10" y="115"/>
                    <a:pt x="0" y="110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4" y="92"/>
                    <a:pt x="22" y="96"/>
                    <a:pt x="33" y="96"/>
                  </a:cubicBezTo>
                  <a:cubicBezTo>
                    <a:pt x="43" y="96"/>
                    <a:pt x="53" y="92"/>
                    <a:pt x="53" y="83"/>
                  </a:cubicBezTo>
                  <a:cubicBezTo>
                    <a:pt x="53" y="65"/>
                    <a:pt x="16" y="64"/>
                    <a:pt x="16" y="36"/>
                  </a:cubicBezTo>
                  <a:cubicBezTo>
                    <a:pt x="16" y="10"/>
                    <a:pt x="41" y="0"/>
                    <a:pt x="64" y="0"/>
                  </a:cubicBezTo>
                  <a:cubicBezTo>
                    <a:pt x="75" y="0"/>
                    <a:pt x="85" y="2"/>
                    <a:pt x="96" y="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3" name="Freeform 23"/>
            <p:cNvSpPr>
              <a:spLocks noEditPoints="1"/>
            </p:cNvSpPr>
            <p:nvPr/>
          </p:nvSpPr>
          <p:spPr bwMode="auto">
            <a:xfrm>
              <a:off x="3651250" y="5954713"/>
              <a:ext cx="73025" cy="171450"/>
            </a:xfrm>
            <a:custGeom>
              <a:avLst/>
              <a:gdLst>
                <a:gd name="T0" fmla="*/ 26 w 46"/>
                <a:gd name="T1" fmla="*/ 87 h 108"/>
                <a:gd name="T2" fmla="*/ 22 w 46"/>
                <a:gd name="T3" fmla="*/ 108 h 108"/>
                <a:gd name="T4" fmla="*/ 0 w 46"/>
                <a:gd name="T5" fmla="*/ 108 h 108"/>
                <a:gd name="T6" fmla="*/ 5 w 46"/>
                <a:gd name="T7" fmla="*/ 87 h 108"/>
                <a:gd name="T8" fmla="*/ 26 w 46"/>
                <a:gd name="T9" fmla="*/ 87 h 108"/>
                <a:gd name="T10" fmla="*/ 21 w 46"/>
                <a:gd name="T11" fmla="*/ 0 h 108"/>
                <a:gd name="T12" fmla="*/ 46 w 46"/>
                <a:gd name="T13" fmla="*/ 0 h 108"/>
                <a:gd name="T14" fmla="*/ 26 w 46"/>
                <a:gd name="T15" fmla="*/ 77 h 108"/>
                <a:gd name="T16" fmla="*/ 9 w 46"/>
                <a:gd name="T17" fmla="*/ 77 h 108"/>
                <a:gd name="T18" fmla="*/ 21 w 46"/>
                <a:gd name="T1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08">
                  <a:moveTo>
                    <a:pt x="26" y="87"/>
                  </a:moveTo>
                  <a:lnTo>
                    <a:pt x="22" y="108"/>
                  </a:lnTo>
                  <a:lnTo>
                    <a:pt x="0" y="108"/>
                  </a:lnTo>
                  <a:lnTo>
                    <a:pt x="5" y="87"/>
                  </a:lnTo>
                  <a:lnTo>
                    <a:pt x="26" y="87"/>
                  </a:lnTo>
                  <a:close/>
                  <a:moveTo>
                    <a:pt x="21" y="0"/>
                  </a:moveTo>
                  <a:lnTo>
                    <a:pt x="46" y="0"/>
                  </a:lnTo>
                  <a:lnTo>
                    <a:pt x="26" y="77"/>
                  </a:lnTo>
                  <a:lnTo>
                    <a:pt x="9" y="7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3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网络结构图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16" y="3227488"/>
            <a:ext cx="975283" cy="975283"/>
          </a:xfrm>
          <a:prstGeom prst="rect">
            <a:avLst/>
          </a:prstGeom>
        </p:spPr>
      </p:pic>
      <p:pic>
        <p:nvPicPr>
          <p:cNvPr id="11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850" y="3227488"/>
            <a:ext cx="975283" cy="975283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3630079" y="1882856"/>
            <a:ext cx="5355370" cy="442646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2" descr="https://media.licdn.com/mpr/mpr/shrinknp_800_800/AAEAAQAAAAAAAAYpAAAAJDYzM2NiYzI4LWJlNDItNDFiYi1hZWEzLTY0OTQyYTMxYzhlY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36" y="1827217"/>
            <a:ext cx="1117178" cy="6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SS121\AppData\Local\Microsoft\Windows\Temporary Internet Files\Content.IE5\ERNGBIJA\MC90043394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007" y="3130031"/>
            <a:ext cx="959586" cy="107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5379308" y="2158314"/>
            <a:ext cx="2035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资生堂专有网络环境</a:t>
            </a:r>
            <a:endParaRPr kumimoji="1" lang="ja-JP" altLang="en-US" sz="16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65416" y="4251223"/>
            <a:ext cx="873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堡垒机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89028" y="4240982"/>
            <a:ext cx="176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Web</a:t>
            </a:r>
            <a:r>
              <a:rPr lang="zh-CN" altLang="en-US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5" name="直線矢印コネクタ 24"/>
          <p:cNvCxnSpPr>
            <a:stCxn id="8" idx="3"/>
            <a:endCxn id="11" idx="1"/>
          </p:cNvCxnSpPr>
          <p:nvPr/>
        </p:nvCxnSpPr>
        <p:spPr>
          <a:xfrm>
            <a:off x="5078699" y="3715130"/>
            <a:ext cx="76415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8" idx="1"/>
          </p:cNvCxnSpPr>
          <p:nvPr/>
        </p:nvCxnSpPr>
        <p:spPr>
          <a:xfrm flipV="1">
            <a:off x="1219164" y="3715130"/>
            <a:ext cx="2884252" cy="2874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7"/>
          <p:cNvSpPr>
            <a:spLocks/>
          </p:cNvSpPr>
          <p:nvPr/>
        </p:nvSpPr>
        <p:spPr bwMode="auto">
          <a:xfrm>
            <a:off x="1784032" y="3449432"/>
            <a:ext cx="1438142" cy="556103"/>
          </a:xfrm>
          <a:custGeom>
            <a:avLst/>
            <a:gdLst/>
            <a:ahLst/>
            <a:cxnLst>
              <a:cxn ang="0">
                <a:pos x="1178" y="3580"/>
              </a:cxn>
              <a:cxn ang="0">
                <a:pos x="0" y="5054"/>
              </a:cxn>
              <a:cxn ang="0">
                <a:pos x="649" y="6332"/>
              </a:cxn>
              <a:cxn ang="0">
                <a:pos x="643" y="6315"/>
              </a:cxn>
              <a:cxn ang="0">
                <a:pos x="287" y="7323"/>
              </a:cxn>
              <a:cxn ang="0">
                <a:pos x="1605" y="8799"/>
              </a:cxn>
              <a:cxn ang="0">
                <a:pos x="1758" y="8788"/>
              </a:cxn>
              <a:cxn ang="0">
                <a:pos x="1751" y="8798"/>
              </a:cxn>
              <a:cxn ang="0">
                <a:pos x="3775" y="10119"/>
              </a:cxn>
              <a:cxn ang="0">
                <a:pos x="4976" y="9744"/>
              </a:cxn>
              <a:cxn ang="0">
                <a:pos x="4972" y="9746"/>
              </a:cxn>
              <a:cxn ang="0">
                <a:pos x="6668" y="10765"/>
              </a:cxn>
              <a:cxn ang="0">
                <a:pos x="8620" y="9135"/>
              </a:cxn>
              <a:cxn ang="0">
                <a:pos x="8622" y="9147"/>
              </a:cxn>
              <a:cxn ang="0">
                <a:pos x="9548" y="9445"/>
              </a:cxn>
              <a:cxn ang="0">
                <a:pos x="11295" y="7500"/>
              </a:cxn>
              <a:cxn ang="0">
                <a:pos x="11292" y="7495"/>
              </a:cxn>
              <a:cxn ang="0">
                <a:pos x="13049" y="5221"/>
              </a:cxn>
              <a:cxn ang="0">
                <a:pos x="12625" y="3820"/>
              </a:cxn>
              <a:cxn ang="0">
                <a:pos x="12621" y="3819"/>
              </a:cxn>
              <a:cxn ang="0">
                <a:pos x="12751" y="3105"/>
              </a:cxn>
              <a:cxn ang="0">
                <a:pos x="11564" y="1356"/>
              </a:cxn>
              <a:cxn ang="0">
                <a:pos x="11569" y="1353"/>
              </a:cxn>
              <a:cxn ang="0">
                <a:pos x="10125" y="1"/>
              </a:cxn>
              <a:cxn ang="0">
                <a:pos x="9006" y="582"/>
              </a:cxn>
              <a:cxn ang="0">
                <a:pos x="9008" y="584"/>
              </a:cxn>
              <a:cxn ang="0">
                <a:pos x="7960" y="1"/>
              </a:cxn>
              <a:cxn ang="0">
                <a:pos x="6780" y="821"/>
              </a:cxn>
              <a:cxn ang="0">
                <a:pos x="6785" y="845"/>
              </a:cxn>
              <a:cxn ang="0">
                <a:pos x="5654" y="325"/>
              </a:cxn>
              <a:cxn ang="0">
                <a:pos x="4231" y="1286"/>
              </a:cxn>
              <a:cxn ang="0">
                <a:pos x="4227" y="1298"/>
              </a:cxn>
              <a:cxn ang="0">
                <a:pos x="3195" y="984"/>
              </a:cxn>
              <a:cxn ang="0">
                <a:pos x="1156" y="3274"/>
              </a:cxn>
              <a:cxn ang="0">
                <a:pos x="1174" y="3583"/>
              </a:cxn>
              <a:cxn ang="0">
                <a:pos x="1178" y="3580"/>
              </a:cxn>
            </a:cxnLst>
            <a:rect l="0" t="0" r="r" b="b"/>
            <a:pathLst>
              <a:path w="13049" h="10765">
                <a:moveTo>
                  <a:pt x="1178" y="3580"/>
                </a:moveTo>
                <a:cubicBezTo>
                  <a:pt x="509" y="3657"/>
                  <a:pt x="0" y="4294"/>
                  <a:pt x="0" y="5054"/>
                </a:cubicBezTo>
                <a:cubicBezTo>
                  <a:pt x="0" y="5580"/>
                  <a:pt x="248" y="6067"/>
                  <a:pt x="649" y="6332"/>
                </a:cubicBezTo>
                <a:lnTo>
                  <a:pt x="643" y="6315"/>
                </a:lnTo>
                <a:cubicBezTo>
                  <a:pt x="414" y="6589"/>
                  <a:pt x="287" y="6949"/>
                  <a:pt x="287" y="7323"/>
                </a:cubicBezTo>
                <a:cubicBezTo>
                  <a:pt x="287" y="8138"/>
                  <a:pt x="877" y="8799"/>
                  <a:pt x="1605" y="8799"/>
                </a:cubicBezTo>
                <a:cubicBezTo>
                  <a:pt x="1655" y="8798"/>
                  <a:pt x="1707" y="8795"/>
                  <a:pt x="1758" y="8788"/>
                </a:cubicBezTo>
                <a:lnTo>
                  <a:pt x="1751" y="8798"/>
                </a:lnTo>
                <a:cubicBezTo>
                  <a:pt x="2166" y="9615"/>
                  <a:pt x="2939" y="10119"/>
                  <a:pt x="3775" y="10119"/>
                </a:cubicBezTo>
                <a:cubicBezTo>
                  <a:pt x="4198" y="10119"/>
                  <a:pt x="4613" y="9989"/>
                  <a:pt x="4976" y="9744"/>
                </a:cubicBezTo>
                <a:lnTo>
                  <a:pt x="4972" y="9746"/>
                </a:lnTo>
                <a:cubicBezTo>
                  <a:pt x="5350" y="10383"/>
                  <a:pt x="5987" y="10765"/>
                  <a:pt x="6668" y="10765"/>
                </a:cubicBezTo>
                <a:cubicBezTo>
                  <a:pt x="7566" y="10765"/>
                  <a:pt x="8360" y="10103"/>
                  <a:pt x="8620" y="9135"/>
                </a:cubicBezTo>
                <a:lnTo>
                  <a:pt x="8622" y="9147"/>
                </a:lnTo>
                <a:cubicBezTo>
                  <a:pt x="8900" y="9342"/>
                  <a:pt x="9220" y="9445"/>
                  <a:pt x="9548" y="9445"/>
                </a:cubicBezTo>
                <a:cubicBezTo>
                  <a:pt x="10507" y="9445"/>
                  <a:pt x="11288" y="8577"/>
                  <a:pt x="11295" y="7500"/>
                </a:cubicBezTo>
                <a:lnTo>
                  <a:pt x="11292" y="7495"/>
                </a:lnTo>
                <a:cubicBezTo>
                  <a:pt x="12299" y="7333"/>
                  <a:pt x="13049" y="6364"/>
                  <a:pt x="13049" y="5221"/>
                </a:cubicBezTo>
                <a:cubicBezTo>
                  <a:pt x="13049" y="4714"/>
                  <a:pt x="12899" y="4222"/>
                  <a:pt x="12625" y="3820"/>
                </a:cubicBezTo>
                <a:lnTo>
                  <a:pt x="12621" y="3819"/>
                </a:lnTo>
                <a:cubicBezTo>
                  <a:pt x="12707" y="3594"/>
                  <a:pt x="12751" y="3351"/>
                  <a:pt x="12751" y="3105"/>
                </a:cubicBezTo>
                <a:cubicBezTo>
                  <a:pt x="12751" y="2288"/>
                  <a:pt x="12264" y="1571"/>
                  <a:pt x="11564" y="1356"/>
                </a:cubicBezTo>
                <a:lnTo>
                  <a:pt x="11569" y="1353"/>
                </a:lnTo>
                <a:cubicBezTo>
                  <a:pt x="11443" y="570"/>
                  <a:pt x="10835" y="1"/>
                  <a:pt x="10125" y="1"/>
                </a:cubicBezTo>
                <a:cubicBezTo>
                  <a:pt x="9694" y="0"/>
                  <a:pt x="9285" y="213"/>
                  <a:pt x="9006" y="582"/>
                </a:cubicBezTo>
                <a:lnTo>
                  <a:pt x="9008" y="584"/>
                </a:lnTo>
                <a:cubicBezTo>
                  <a:pt x="8759" y="216"/>
                  <a:pt x="8371" y="1"/>
                  <a:pt x="7960" y="1"/>
                </a:cubicBezTo>
                <a:cubicBezTo>
                  <a:pt x="7460" y="0"/>
                  <a:pt x="7003" y="318"/>
                  <a:pt x="6780" y="821"/>
                </a:cubicBezTo>
                <a:lnTo>
                  <a:pt x="6785" y="845"/>
                </a:lnTo>
                <a:cubicBezTo>
                  <a:pt x="6483" y="511"/>
                  <a:pt x="6077" y="325"/>
                  <a:pt x="5654" y="325"/>
                </a:cubicBezTo>
                <a:cubicBezTo>
                  <a:pt x="5059" y="324"/>
                  <a:pt x="4511" y="694"/>
                  <a:pt x="4231" y="1286"/>
                </a:cubicBezTo>
                <a:lnTo>
                  <a:pt x="4227" y="1298"/>
                </a:lnTo>
                <a:cubicBezTo>
                  <a:pt x="3914" y="1092"/>
                  <a:pt x="3558" y="984"/>
                  <a:pt x="3195" y="984"/>
                </a:cubicBezTo>
                <a:cubicBezTo>
                  <a:pt x="2069" y="984"/>
                  <a:pt x="1156" y="2009"/>
                  <a:pt x="1156" y="3274"/>
                </a:cubicBezTo>
                <a:cubicBezTo>
                  <a:pt x="1155" y="3377"/>
                  <a:pt x="1162" y="3481"/>
                  <a:pt x="1174" y="3583"/>
                </a:cubicBezTo>
                <a:lnTo>
                  <a:pt x="1178" y="358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Internet</a:t>
            </a: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1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663" y="3173827"/>
            <a:ext cx="229425" cy="256416"/>
          </a:xfrm>
          <a:prstGeom prst="rect">
            <a:avLst/>
          </a:prstGeom>
        </p:spPr>
      </p:pic>
      <p:pic>
        <p:nvPicPr>
          <p:cNvPr id="62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821" y="3173827"/>
            <a:ext cx="229425" cy="25641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276007" y="4202352"/>
            <a:ext cx="1073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运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维人员</a:t>
            </a:r>
            <a:endParaRPr kumimoji="1" lang="ja-JP" altLang="en-US" sz="11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テキスト ボックス 21"/>
          <p:cNvSpPr txBox="1"/>
          <p:nvPr/>
        </p:nvSpPr>
        <p:spPr>
          <a:xfrm>
            <a:off x="4744716" y="3342409"/>
            <a:ext cx="1688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SSH</a:t>
            </a:r>
          </a:p>
          <a:p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4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步骤一：堡垒机登录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88704" y="1068060"/>
            <a:ext cx="3888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堡垒机登录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地址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https://139.196.78.140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登录账号 另行通知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登录密码  另行通知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注意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登录方式仅允许短信口令方式登录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zh-CN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2.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首次登录后，请务必修改登录密码</a:t>
            </a:r>
            <a:endParaRPr kumimoji="1"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3.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登录时接收短信的手机号应与申请表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  中</a:t>
            </a:r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提供的手机号一致</a:t>
            </a:r>
            <a:endParaRPr lang="en-US" altLang="zh-CN" sz="14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216" y="3140967"/>
            <a:ext cx="4285997" cy="27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152800" y="3212976"/>
            <a:ext cx="576064" cy="288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0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步骤二：单点登录器</a:t>
            </a:r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下载（首次登录外可跳到步骤三）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2315" y="1124744"/>
            <a:ext cx="650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首次登录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服务器需要安装单点登录器，单点登录器的下载地址见下图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32" y="1855092"/>
            <a:ext cx="4084117" cy="4077938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5457056" y="2924943"/>
            <a:ext cx="3744416" cy="376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2439265" y="3678037"/>
            <a:ext cx="399857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5" y="2246833"/>
            <a:ext cx="22669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76" y="2270048"/>
            <a:ext cx="1808981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右矢印 18"/>
          <p:cNvSpPr/>
          <p:nvPr/>
        </p:nvSpPr>
        <p:spPr>
          <a:xfrm>
            <a:off x="4778782" y="3682696"/>
            <a:ext cx="399857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28664" y="2348880"/>
            <a:ext cx="360040" cy="288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6753" y="3068960"/>
            <a:ext cx="662151" cy="23222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3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步骤三：</a:t>
            </a:r>
            <a:r>
              <a:rPr kumimoji="1"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Linux</a:t>
            </a:r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服务器系统登录工具下载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2315" y="1124744"/>
            <a:ext cx="845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Linux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服务器系统登录，相关工具的下载地址见下图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注意：如果下载安装不成功，您也可以通过浏览器搜索此工具，下载并安装</a:t>
            </a:r>
            <a:endParaRPr kumimoji="1" lang="ja-JP" altLang="en-US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2615630" y="3640286"/>
            <a:ext cx="399857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2109961"/>
            <a:ext cx="4231732" cy="203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2276872"/>
            <a:ext cx="23431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313040" y="3717032"/>
            <a:ext cx="3024336" cy="50405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83" y="2362969"/>
            <a:ext cx="1808981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右矢印 18"/>
          <p:cNvSpPr/>
          <p:nvPr/>
        </p:nvSpPr>
        <p:spPr>
          <a:xfrm>
            <a:off x="4913183" y="3716828"/>
            <a:ext cx="399857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4688" y="2362969"/>
            <a:ext cx="288032" cy="27394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4848" y="3129520"/>
            <a:ext cx="576064" cy="22747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步骤四：</a:t>
            </a:r>
            <a:r>
              <a:rPr kumimoji="1"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服务器登录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016896" y="4045931"/>
            <a:ext cx="1008112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1403" y="1250757"/>
            <a:ext cx="9494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服务器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通过堡垒机登录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服务器（主机账户下拉列表处选择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[SSH],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点击登录）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</a:t>
            </a:r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85" y="3140969"/>
            <a:ext cx="4184790" cy="115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84" y="4261955"/>
            <a:ext cx="4184791" cy="27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601072" y="3501008"/>
            <a:ext cx="288032" cy="1440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93360" y="4298547"/>
            <a:ext cx="576064" cy="21602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01472" y="4298547"/>
            <a:ext cx="360040" cy="21602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2636912"/>
            <a:ext cx="19050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4528" y="6093296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注：</a:t>
            </a:r>
            <a:r>
              <a:rPr lang="zh-CN" altLang="zh-CN" sz="1600" dirty="0">
                <a:solidFill>
                  <a:srgbClr val="FF0000"/>
                </a:solidFill>
              </a:rPr>
              <a:t>请确保完全按照上面的手顺操作，如还有问题，请参照下面的【常见问题对策】</a:t>
            </a:r>
          </a:p>
          <a:p>
            <a:endParaRPr kumimoji="1" lang="zh-CN" altLang="en-US" sz="1600" dirty="0" smtClean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常见问题对策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6496" y="1196752"/>
            <a:ext cx="7200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无法登录堡垒机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请确认您接入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Internet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的公网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IP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和申请是否一致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申请使用期限是否已经过期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账户名、密码是否正确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ja-JP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无法登录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Windows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踏板机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本地是否安装了单点登录器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如果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是通过代理服务器连接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Internet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的情况下，请确认代理服务器是否允许相应的端口对外通信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其他问题请联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系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  <a:hlinkClick r:id="rId2"/>
              </a:rPr>
              <a:t>nrib-cloud-ext@nri.co.jp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        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58126"/>
              </p:ext>
            </p:extLst>
          </p:nvPr>
        </p:nvGraphicFramePr>
        <p:xfrm>
          <a:off x="1496616" y="3573016"/>
          <a:ext cx="3168352" cy="74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</a:tblGrid>
              <a:tr h="374442">
                <a:tc>
                  <a:txBody>
                    <a:bodyPr/>
                    <a:lstStyle/>
                    <a:p>
                      <a:r>
                        <a:rPr kumimoji="1" lang="zh-CN" altLang="en-US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通信协议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端口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kumimoji="1" lang="en-US" altLang="zh-CN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SSH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60022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6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472" y="2348850"/>
            <a:ext cx="9433048" cy="1470025"/>
          </a:xfrm>
        </p:spPr>
        <p:txBody>
          <a:bodyPr anchor="ctr"/>
          <a:lstStyle/>
          <a:p>
            <a:pPr algn="ctr"/>
            <a:r>
              <a:rPr lang="en-US" altLang="ja-JP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6.</a:t>
            </a:r>
            <a:r>
              <a:rPr lang="zh-CN" altLang="en-US" sz="3300" dirty="0">
                <a:latin typeface="SimSun" panose="02010600030101010101" pitchFamily="2" charset="-122"/>
                <a:ea typeface="SimSun" panose="02010600030101010101" pitchFamily="2" charset="-122"/>
              </a:rPr>
              <a:t>上</a:t>
            </a:r>
            <a:r>
              <a:rPr lang="zh-CN" altLang="en-US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传下载</a:t>
            </a:r>
            <a:r>
              <a:rPr lang="ja-JP" altLang="en-US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说明</a:t>
            </a:r>
            <a:r>
              <a:rPr lang="en-US" altLang="ja-JP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ja-JP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ja-JP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Linux</a:t>
            </a:r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系统服务器 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SFTP</a:t>
            </a:r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连接</a:t>
            </a:r>
            <a:r>
              <a:rPr lang="en-US" altLang="ja-JP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32500" y="4988768"/>
            <a:ext cx="3873500" cy="1752600"/>
          </a:xfrm>
        </p:spPr>
        <p:txBody>
          <a:bodyPr/>
          <a:lstStyle/>
          <a:p>
            <a:pPr algn="l"/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野村综研（北京）系统集成有限公司</a:t>
            </a:r>
            <a:endParaRPr lang="en-US" altLang="ja-JP" sz="1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基盘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IT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项目部</a:t>
            </a:r>
            <a:endParaRPr lang="en-US" altLang="ja-JP" sz="1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ja-JP" altLang="en-US" sz="2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ja-JP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〒</a:t>
            </a:r>
            <a:r>
              <a:rPr lang="en-US" altLang="ja-JP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100190</a:t>
            </a:r>
          </a:p>
          <a:p>
            <a:pPr algn="l"/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北京市海淀区中关村科学院南路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号融科资讯中心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座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601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室</a:t>
            </a:r>
            <a:endParaRPr lang="ja-JP" altLang="en-US" sz="11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87" name="Line 197"/>
          <p:cNvSpPr>
            <a:spLocks noChangeShapeType="1"/>
          </p:cNvSpPr>
          <p:nvPr/>
        </p:nvSpPr>
        <p:spPr bwMode="auto">
          <a:xfrm>
            <a:off x="6019800" y="4953000"/>
            <a:ext cx="3886200" cy="0"/>
          </a:xfrm>
          <a:prstGeom prst="line">
            <a:avLst/>
          </a:prstGeom>
          <a:noFill/>
          <a:ln w="635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88" name="Rectangle 258"/>
          <p:cNvSpPr>
            <a:spLocks noChangeArrowheads="1"/>
          </p:cNvSpPr>
          <p:nvPr/>
        </p:nvSpPr>
        <p:spPr bwMode="auto">
          <a:xfrm>
            <a:off x="5961112" y="6669360"/>
            <a:ext cx="3886200" cy="152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2"/>
              </a:buClr>
              <a:buFont typeface="Wingdings" pitchFamily="2" charset="2"/>
              <a:buNone/>
            </a:pPr>
            <a:endParaRPr lang="ja-JP" altLang="en-US" sz="1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2" name="Group 288"/>
          <p:cNvGrpSpPr>
            <a:grpSpLocks noChangeAspect="1"/>
          </p:cNvGrpSpPr>
          <p:nvPr/>
        </p:nvGrpSpPr>
        <p:grpSpPr bwMode="auto">
          <a:xfrm>
            <a:off x="5711825" y="152400"/>
            <a:ext cx="1258888" cy="603250"/>
            <a:chOff x="4424" y="232"/>
            <a:chExt cx="1085" cy="520"/>
          </a:xfrm>
        </p:grpSpPr>
        <p:pic>
          <p:nvPicPr>
            <p:cNvPr id="16417" name="Picture 28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3" y="344"/>
              <a:ext cx="79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18" name="Freeform 290"/>
            <p:cNvSpPr>
              <a:spLocks noChangeAspect="1"/>
            </p:cNvSpPr>
            <p:nvPr/>
          </p:nvSpPr>
          <p:spPr bwMode="auto">
            <a:xfrm>
              <a:off x="4851" y="233"/>
              <a:ext cx="66" cy="246"/>
            </a:xfrm>
            <a:custGeom>
              <a:avLst/>
              <a:gdLst>
                <a:gd name="T0" fmla="*/ 1 w 132"/>
                <a:gd name="T1" fmla="*/ 0 h 492"/>
                <a:gd name="T2" fmla="*/ 0 w 132"/>
                <a:gd name="T3" fmla="*/ 0 h 492"/>
                <a:gd name="T4" fmla="*/ 0 w 132"/>
                <a:gd name="T5" fmla="*/ 0 h 492"/>
                <a:gd name="T6" fmla="*/ 1 w 132"/>
                <a:gd name="T7" fmla="*/ 1 h 492"/>
                <a:gd name="T8" fmla="*/ 1 w 132"/>
                <a:gd name="T9" fmla="*/ 1 h 492"/>
                <a:gd name="T10" fmla="*/ 1 w 132"/>
                <a:gd name="T11" fmla="*/ 1 h 492"/>
                <a:gd name="T12" fmla="*/ 1 w 132"/>
                <a:gd name="T13" fmla="*/ 1 h 492"/>
                <a:gd name="T14" fmla="*/ 1 w 132"/>
                <a:gd name="T15" fmla="*/ 1 h 492"/>
                <a:gd name="T16" fmla="*/ 1 w 132"/>
                <a:gd name="T17" fmla="*/ 1 h 492"/>
                <a:gd name="T18" fmla="*/ 0 w 132"/>
                <a:gd name="T19" fmla="*/ 1 h 492"/>
                <a:gd name="T20" fmla="*/ 1 w 132"/>
                <a:gd name="T21" fmla="*/ 1 h 492"/>
                <a:gd name="T22" fmla="*/ 1 w 132"/>
                <a:gd name="T23" fmla="*/ 1 h 492"/>
                <a:gd name="T24" fmla="*/ 1 w 132"/>
                <a:gd name="T25" fmla="*/ 1 h 492"/>
                <a:gd name="T26" fmla="*/ 1 w 132"/>
                <a:gd name="T27" fmla="*/ 1 h 492"/>
                <a:gd name="T28" fmla="*/ 1 w 132"/>
                <a:gd name="T29" fmla="*/ 1 h 492"/>
                <a:gd name="T30" fmla="*/ 1 w 132"/>
                <a:gd name="T31" fmla="*/ 1 h 492"/>
                <a:gd name="T32" fmla="*/ 1 w 132"/>
                <a:gd name="T33" fmla="*/ 1 h 492"/>
                <a:gd name="T34" fmla="*/ 1 w 132"/>
                <a:gd name="T35" fmla="*/ 1 h 492"/>
                <a:gd name="T36" fmla="*/ 1 w 132"/>
                <a:gd name="T37" fmla="*/ 0 h 492"/>
                <a:gd name="T38" fmla="*/ 1 w 132"/>
                <a:gd name="T39" fmla="*/ 0 h 4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2"/>
                <a:gd name="T61" fmla="*/ 0 h 492"/>
                <a:gd name="T62" fmla="*/ 132 w 132"/>
                <a:gd name="T63" fmla="*/ 492 h 49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66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9" name="Freeform 291"/>
            <p:cNvSpPr>
              <a:spLocks noChangeAspect="1"/>
            </p:cNvSpPr>
            <p:nvPr/>
          </p:nvSpPr>
          <p:spPr bwMode="auto">
            <a:xfrm>
              <a:off x="4424" y="232"/>
              <a:ext cx="421" cy="248"/>
            </a:xfrm>
            <a:custGeom>
              <a:avLst/>
              <a:gdLst>
                <a:gd name="T0" fmla="*/ 0 w 843"/>
                <a:gd name="T1" fmla="*/ 0 h 497"/>
                <a:gd name="T2" fmla="*/ 0 w 843"/>
                <a:gd name="T3" fmla="*/ 0 h 497"/>
                <a:gd name="T4" fmla="*/ 0 w 843"/>
                <a:gd name="T5" fmla="*/ 0 h 497"/>
                <a:gd name="T6" fmla="*/ 0 w 843"/>
                <a:gd name="T7" fmla="*/ 0 h 497"/>
                <a:gd name="T8" fmla="*/ 0 w 843"/>
                <a:gd name="T9" fmla="*/ 0 h 497"/>
                <a:gd name="T10" fmla="*/ 0 w 843"/>
                <a:gd name="T11" fmla="*/ 0 h 497"/>
                <a:gd name="T12" fmla="*/ 0 w 843"/>
                <a:gd name="T13" fmla="*/ 0 h 497"/>
                <a:gd name="T14" fmla="*/ 0 w 843"/>
                <a:gd name="T15" fmla="*/ 0 h 497"/>
                <a:gd name="T16" fmla="*/ 0 w 843"/>
                <a:gd name="T17" fmla="*/ 0 h 497"/>
                <a:gd name="T18" fmla="*/ 0 w 843"/>
                <a:gd name="T19" fmla="*/ 0 h 497"/>
                <a:gd name="T20" fmla="*/ 0 w 843"/>
                <a:gd name="T21" fmla="*/ 0 h 497"/>
                <a:gd name="T22" fmla="*/ 0 w 843"/>
                <a:gd name="T23" fmla="*/ 0 h 497"/>
                <a:gd name="T24" fmla="*/ 0 w 843"/>
                <a:gd name="T25" fmla="*/ 0 h 497"/>
                <a:gd name="T26" fmla="*/ 0 w 843"/>
                <a:gd name="T27" fmla="*/ 0 h 497"/>
                <a:gd name="T28" fmla="*/ 0 w 843"/>
                <a:gd name="T29" fmla="*/ 0 h 497"/>
                <a:gd name="T30" fmla="*/ 0 w 843"/>
                <a:gd name="T31" fmla="*/ 0 h 497"/>
                <a:gd name="T32" fmla="*/ 0 w 843"/>
                <a:gd name="T33" fmla="*/ 0 h 497"/>
                <a:gd name="T34" fmla="*/ 0 w 843"/>
                <a:gd name="T35" fmla="*/ 0 h 497"/>
                <a:gd name="T36" fmla="*/ 0 w 843"/>
                <a:gd name="T37" fmla="*/ 0 h 497"/>
                <a:gd name="T38" fmla="*/ 0 w 843"/>
                <a:gd name="T39" fmla="*/ 0 h 497"/>
                <a:gd name="T40" fmla="*/ 0 w 843"/>
                <a:gd name="T41" fmla="*/ 0 h 497"/>
                <a:gd name="T42" fmla="*/ 0 w 843"/>
                <a:gd name="T43" fmla="*/ 0 h 497"/>
                <a:gd name="T44" fmla="*/ 0 w 843"/>
                <a:gd name="T45" fmla="*/ 0 h 497"/>
                <a:gd name="T46" fmla="*/ 0 w 843"/>
                <a:gd name="T47" fmla="*/ 0 h 497"/>
                <a:gd name="T48" fmla="*/ 0 w 843"/>
                <a:gd name="T49" fmla="*/ 0 h 497"/>
                <a:gd name="T50" fmla="*/ 0 w 843"/>
                <a:gd name="T51" fmla="*/ 0 h 497"/>
                <a:gd name="T52" fmla="*/ 0 w 843"/>
                <a:gd name="T53" fmla="*/ 0 h 497"/>
                <a:gd name="T54" fmla="*/ 0 w 843"/>
                <a:gd name="T55" fmla="*/ 0 h 497"/>
                <a:gd name="T56" fmla="*/ 0 w 843"/>
                <a:gd name="T57" fmla="*/ 0 h 497"/>
                <a:gd name="T58" fmla="*/ 0 w 843"/>
                <a:gd name="T59" fmla="*/ 0 h 497"/>
                <a:gd name="T60" fmla="*/ 0 w 843"/>
                <a:gd name="T61" fmla="*/ 0 h 497"/>
                <a:gd name="T62" fmla="*/ 0 w 843"/>
                <a:gd name="T63" fmla="*/ 0 h 497"/>
                <a:gd name="T64" fmla="*/ 0 w 843"/>
                <a:gd name="T65" fmla="*/ 0 h 497"/>
                <a:gd name="T66" fmla="*/ 0 w 843"/>
                <a:gd name="T67" fmla="*/ 0 h 497"/>
                <a:gd name="T68" fmla="*/ 0 w 843"/>
                <a:gd name="T69" fmla="*/ 0 h 497"/>
                <a:gd name="T70" fmla="*/ 0 w 843"/>
                <a:gd name="T71" fmla="*/ 0 h 497"/>
                <a:gd name="T72" fmla="*/ 0 w 843"/>
                <a:gd name="T73" fmla="*/ 0 h 497"/>
                <a:gd name="T74" fmla="*/ 0 w 843"/>
                <a:gd name="T75" fmla="*/ 0 h 497"/>
                <a:gd name="T76" fmla="*/ 0 w 843"/>
                <a:gd name="T77" fmla="*/ 0 h 497"/>
                <a:gd name="T78" fmla="*/ 0 w 843"/>
                <a:gd name="T79" fmla="*/ 0 h 497"/>
                <a:gd name="T80" fmla="*/ 0 w 843"/>
                <a:gd name="T81" fmla="*/ 0 h 497"/>
                <a:gd name="T82" fmla="*/ 0 w 843"/>
                <a:gd name="T83" fmla="*/ 0 h 497"/>
                <a:gd name="T84" fmla="*/ 0 w 843"/>
                <a:gd name="T85" fmla="*/ 0 h 497"/>
                <a:gd name="T86" fmla="*/ 0 w 843"/>
                <a:gd name="T87" fmla="*/ 0 h 497"/>
                <a:gd name="T88" fmla="*/ 0 w 843"/>
                <a:gd name="T89" fmla="*/ 0 h 497"/>
                <a:gd name="T90" fmla="*/ 0 w 843"/>
                <a:gd name="T91" fmla="*/ 0 h 497"/>
                <a:gd name="T92" fmla="*/ 0 w 843"/>
                <a:gd name="T93" fmla="*/ 0 h 497"/>
                <a:gd name="T94" fmla="*/ 0 w 843"/>
                <a:gd name="T95" fmla="*/ 0 h 497"/>
                <a:gd name="T96" fmla="*/ 0 w 843"/>
                <a:gd name="T97" fmla="*/ 0 h 497"/>
                <a:gd name="T98" fmla="*/ 0 w 843"/>
                <a:gd name="T99" fmla="*/ 0 h 497"/>
                <a:gd name="T100" fmla="*/ 0 w 843"/>
                <a:gd name="T101" fmla="*/ 0 h 497"/>
                <a:gd name="T102" fmla="*/ 0 w 843"/>
                <a:gd name="T103" fmla="*/ 0 h 497"/>
                <a:gd name="T104" fmla="*/ 0 w 843"/>
                <a:gd name="T105" fmla="*/ 0 h 497"/>
                <a:gd name="T106" fmla="*/ 0 w 843"/>
                <a:gd name="T107" fmla="*/ 0 h 497"/>
                <a:gd name="T108" fmla="*/ 0 w 843"/>
                <a:gd name="T109" fmla="*/ 0 h 497"/>
                <a:gd name="T110" fmla="*/ 0 w 843"/>
                <a:gd name="T111" fmla="*/ 0 h 49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43"/>
                <a:gd name="T169" fmla="*/ 0 h 497"/>
                <a:gd name="T170" fmla="*/ 843 w 843"/>
                <a:gd name="T171" fmla="*/ 497 h 49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close/>
                </a:path>
              </a:pathLst>
            </a:custGeom>
            <a:solidFill>
              <a:srgbClr val="0066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0" name="Freeform 292"/>
            <p:cNvSpPr>
              <a:spLocks noChangeAspect="1"/>
            </p:cNvSpPr>
            <p:nvPr/>
          </p:nvSpPr>
          <p:spPr bwMode="auto">
            <a:xfrm>
              <a:off x="4993" y="435"/>
              <a:ext cx="86" cy="115"/>
            </a:xfrm>
            <a:custGeom>
              <a:avLst/>
              <a:gdLst>
                <a:gd name="T0" fmla="*/ 0 w 173"/>
                <a:gd name="T1" fmla="*/ 1 h 228"/>
                <a:gd name="T2" fmla="*/ 0 w 173"/>
                <a:gd name="T3" fmla="*/ 1 h 228"/>
                <a:gd name="T4" fmla="*/ 0 w 173"/>
                <a:gd name="T5" fmla="*/ 1 h 228"/>
                <a:gd name="T6" fmla="*/ 0 w 173"/>
                <a:gd name="T7" fmla="*/ 1 h 228"/>
                <a:gd name="T8" fmla="*/ 0 w 173"/>
                <a:gd name="T9" fmla="*/ 1 h 228"/>
                <a:gd name="T10" fmla="*/ 0 w 173"/>
                <a:gd name="T11" fmla="*/ 1 h 228"/>
                <a:gd name="T12" fmla="*/ 0 w 173"/>
                <a:gd name="T13" fmla="*/ 1 h 228"/>
                <a:gd name="T14" fmla="*/ 0 w 173"/>
                <a:gd name="T15" fmla="*/ 1 h 228"/>
                <a:gd name="T16" fmla="*/ 0 w 173"/>
                <a:gd name="T17" fmla="*/ 0 h 228"/>
                <a:gd name="T18" fmla="*/ 0 w 173"/>
                <a:gd name="T19" fmla="*/ 0 h 228"/>
                <a:gd name="T20" fmla="*/ 0 w 173"/>
                <a:gd name="T21" fmla="*/ 1 h 228"/>
                <a:gd name="T22" fmla="*/ 0 w 173"/>
                <a:gd name="T23" fmla="*/ 1 h 228"/>
                <a:gd name="T24" fmla="*/ 0 w 173"/>
                <a:gd name="T25" fmla="*/ 1 h 228"/>
                <a:gd name="T26" fmla="*/ 0 w 173"/>
                <a:gd name="T27" fmla="*/ 1 h 228"/>
                <a:gd name="T28" fmla="*/ 0 w 173"/>
                <a:gd name="T29" fmla="*/ 1 h 228"/>
                <a:gd name="T30" fmla="*/ 0 w 173"/>
                <a:gd name="T31" fmla="*/ 1 h 228"/>
                <a:gd name="T32" fmla="*/ 0 w 173"/>
                <a:gd name="T33" fmla="*/ 1 h 228"/>
                <a:gd name="T34" fmla="*/ 0 w 173"/>
                <a:gd name="T35" fmla="*/ 1 h 228"/>
                <a:gd name="T36" fmla="*/ 0 w 173"/>
                <a:gd name="T37" fmla="*/ 1 h 228"/>
                <a:gd name="T38" fmla="*/ 0 w 173"/>
                <a:gd name="T39" fmla="*/ 1 h 228"/>
                <a:gd name="T40" fmla="*/ 0 w 173"/>
                <a:gd name="T41" fmla="*/ 1 h 228"/>
                <a:gd name="T42" fmla="*/ 0 w 173"/>
                <a:gd name="T43" fmla="*/ 1 h 228"/>
                <a:gd name="T44" fmla="*/ 0 w 173"/>
                <a:gd name="T45" fmla="*/ 1 h 228"/>
                <a:gd name="T46" fmla="*/ 0 w 173"/>
                <a:gd name="T47" fmla="*/ 1 h 228"/>
                <a:gd name="T48" fmla="*/ 0 w 173"/>
                <a:gd name="T49" fmla="*/ 1 h 228"/>
                <a:gd name="T50" fmla="*/ 0 w 173"/>
                <a:gd name="T51" fmla="*/ 1 h 228"/>
                <a:gd name="T52" fmla="*/ 0 w 173"/>
                <a:gd name="T53" fmla="*/ 1 h 228"/>
                <a:gd name="T54" fmla="*/ 0 w 173"/>
                <a:gd name="T55" fmla="*/ 1 h 228"/>
                <a:gd name="T56" fmla="*/ 0 w 173"/>
                <a:gd name="T57" fmla="*/ 1 h 228"/>
                <a:gd name="T58" fmla="*/ 0 w 173"/>
                <a:gd name="T59" fmla="*/ 1 h 228"/>
                <a:gd name="T60" fmla="*/ 0 w 173"/>
                <a:gd name="T61" fmla="*/ 1 h 228"/>
                <a:gd name="T62" fmla="*/ 0 w 173"/>
                <a:gd name="T63" fmla="*/ 1 h 228"/>
                <a:gd name="T64" fmla="*/ 0 w 173"/>
                <a:gd name="T65" fmla="*/ 1 h 228"/>
                <a:gd name="T66" fmla="*/ 0 w 173"/>
                <a:gd name="T67" fmla="*/ 1 h 228"/>
                <a:gd name="T68" fmla="*/ 0 w 173"/>
                <a:gd name="T69" fmla="*/ 1 h 228"/>
                <a:gd name="T70" fmla="*/ 0 w 173"/>
                <a:gd name="T71" fmla="*/ 1 h 228"/>
                <a:gd name="T72" fmla="*/ 0 w 173"/>
                <a:gd name="T73" fmla="*/ 1 h 228"/>
                <a:gd name="T74" fmla="*/ 0 w 173"/>
                <a:gd name="T75" fmla="*/ 1 h 228"/>
                <a:gd name="T76" fmla="*/ 0 w 173"/>
                <a:gd name="T77" fmla="*/ 1 h 228"/>
                <a:gd name="T78" fmla="*/ 0 w 173"/>
                <a:gd name="T79" fmla="*/ 1 h 228"/>
                <a:gd name="T80" fmla="*/ 0 w 173"/>
                <a:gd name="T81" fmla="*/ 1 h 228"/>
                <a:gd name="T82" fmla="*/ 0 w 173"/>
                <a:gd name="T83" fmla="*/ 1 h 228"/>
                <a:gd name="T84" fmla="*/ 0 w 173"/>
                <a:gd name="T85" fmla="*/ 1 h 228"/>
                <a:gd name="T86" fmla="*/ 0 w 173"/>
                <a:gd name="T87" fmla="*/ 1 h 2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3"/>
                <a:gd name="T133" fmla="*/ 0 h 228"/>
                <a:gd name="T134" fmla="*/ 173 w 173"/>
                <a:gd name="T135" fmla="*/ 228 h 22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3" h="228">
                  <a:moveTo>
                    <a:pt x="103" y="114"/>
                  </a:moveTo>
                  <a:lnTo>
                    <a:pt x="171" y="114"/>
                  </a:lnTo>
                  <a:lnTo>
                    <a:pt x="171" y="97"/>
                  </a:lnTo>
                  <a:lnTo>
                    <a:pt x="97" y="97"/>
                  </a:lnTo>
                  <a:lnTo>
                    <a:pt x="97" y="54"/>
                  </a:lnTo>
                  <a:lnTo>
                    <a:pt x="159" y="54"/>
                  </a:lnTo>
                  <a:lnTo>
                    <a:pt x="159" y="36"/>
                  </a:lnTo>
                  <a:lnTo>
                    <a:pt x="97" y="36"/>
                  </a:lnTo>
                  <a:lnTo>
                    <a:pt x="97" y="0"/>
                  </a:lnTo>
                  <a:lnTo>
                    <a:pt x="76" y="0"/>
                  </a:lnTo>
                  <a:lnTo>
                    <a:pt x="76" y="36"/>
                  </a:lnTo>
                  <a:lnTo>
                    <a:pt x="14" y="36"/>
                  </a:lnTo>
                  <a:lnTo>
                    <a:pt x="14" y="54"/>
                  </a:lnTo>
                  <a:lnTo>
                    <a:pt x="76" y="54"/>
                  </a:lnTo>
                  <a:lnTo>
                    <a:pt x="76" y="97"/>
                  </a:lnTo>
                  <a:lnTo>
                    <a:pt x="3" y="97"/>
                  </a:lnTo>
                  <a:lnTo>
                    <a:pt x="3" y="114"/>
                  </a:lnTo>
                  <a:lnTo>
                    <a:pt x="70" y="114"/>
                  </a:lnTo>
                  <a:lnTo>
                    <a:pt x="54" y="135"/>
                  </a:lnTo>
                  <a:lnTo>
                    <a:pt x="38" y="155"/>
                  </a:lnTo>
                  <a:lnTo>
                    <a:pt x="19" y="174"/>
                  </a:lnTo>
                  <a:lnTo>
                    <a:pt x="0" y="192"/>
                  </a:lnTo>
                  <a:lnTo>
                    <a:pt x="11" y="208"/>
                  </a:lnTo>
                  <a:lnTo>
                    <a:pt x="29" y="192"/>
                  </a:lnTo>
                  <a:lnTo>
                    <a:pt x="46" y="173"/>
                  </a:lnTo>
                  <a:lnTo>
                    <a:pt x="62" y="154"/>
                  </a:lnTo>
                  <a:lnTo>
                    <a:pt x="76" y="133"/>
                  </a:lnTo>
                  <a:lnTo>
                    <a:pt x="76" y="228"/>
                  </a:lnTo>
                  <a:lnTo>
                    <a:pt x="97" y="228"/>
                  </a:lnTo>
                  <a:lnTo>
                    <a:pt x="97" y="133"/>
                  </a:lnTo>
                  <a:lnTo>
                    <a:pt x="111" y="154"/>
                  </a:lnTo>
                  <a:lnTo>
                    <a:pt x="127" y="173"/>
                  </a:lnTo>
                  <a:lnTo>
                    <a:pt x="144" y="192"/>
                  </a:lnTo>
                  <a:lnTo>
                    <a:pt x="162" y="208"/>
                  </a:lnTo>
                  <a:lnTo>
                    <a:pt x="173" y="192"/>
                  </a:lnTo>
                  <a:lnTo>
                    <a:pt x="154" y="174"/>
                  </a:lnTo>
                  <a:lnTo>
                    <a:pt x="136" y="155"/>
                  </a:lnTo>
                  <a:lnTo>
                    <a:pt x="119" y="135"/>
                  </a:lnTo>
                  <a:lnTo>
                    <a:pt x="103" y="1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1" name="Freeform 293"/>
            <p:cNvSpPr>
              <a:spLocks noChangeAspect="1"/>
            </p:cNvSpPr>
            <p:nvPr/>
          </p:nvSpPr>
          <p:spPr bwMode="auto">
            <a:xfrm>
              <a:off x="5103" y="435"/>
              <a:ext cx="89" cy="115"/>
            </a:xfrm>
            <a:custGeom>
              <a:avLst/>
              <a:gdLst>
                <a:gd name="T0" fmla="*/ 1 w 175"/>
                <a:gd name="T1" fmla="*/ 1 h 228"/>
                <a:gd name="T2" fmla="*/ 1 w 175"/>
                <a:gd name="T3" fmla="*/ 1 h 228"/>
                <a:gd name="T4" fmla="*/ 1 w 175"/>
                <a:gd name="T5" fmla="*/ 1 h 228"/>
                <a:gd name="T6" fmla="*/ 1 w 175"/>
                <a:gd name="T7" fmla="*/ 1 h 228"/>
                <a:gd name="T8" fmla="*/ 1 w 175"/>
                <a:gd name="T9" fmla="*/ 1 h 228"/>
                <a:gd name="T10" fmla="*/ 1 w 175"/>
                <a:gd name="T11" fmla="*/ 1 h 228"/>
                <a:gd name="T12" fmla="*/ 1 w 175"/>
                <a:gd name="T13" fmla="*/ 1 h 228"/>
                <a:gd name="T14" fmla="*/ 1 w 175"/>
                <a:gd name="T15" fmla="*/ 1 h 228"/>
                <a:gd name="T16" fmla="*/ 1 w 175"/>
                <a:gd name="T17" fmla="*/ 1 h 228"/>
                <a:gd name="T18" fmla="*/ 1 w 175"/>
                <a:gd name="T19" fmla="*/ 1 h 228"/>
                <a:gd name="T20" fmla="*/ 1 w 175"/>
                <a:gd name="T21" fmla="*/ 1 h 228"/>
                <a:gd name="T22" fmla="*/ 1 w 175"/>
                <a:gd name="T23" fmla="*/ 1 h 228"/>
                <a:gd name="T24" fmla="*/ 1 w 175"/>
                <a:gd name="T25" fmla="*/ 0 h 228"/>
                <a:gd name="T26" fmla="*/ 1 w 175"/>
                <a:gd name="T27" fmla="*/ 0 h 228"/>
                <a:gd name="T28" fmla="*/ 1 w 175"/>
                <a:gd name="T29" fmla="*/ 1 h 228"/>
                <a:gd name="T30" fmla="*/ 1 w 175"/>
                <a:gd name="T31" fmla="*/ 1 h 228"/>
                <a:gd name="T32" fmla="*/ 1 w 175"/>
                <a:gd name="T33" fmla="*/ 1 h 228"/>
                <a:gd name="T34" fmla="*/ 1 w 175"/>
                <a:gd name="T35" fmla="*/ 1 h 228"/>
                <a:gd name="T36" fmla="*/ 1 w 175"/>
                <a:gd name="T37" fmla="*/ 1 h 228"/>
                <a:gd name="T38" fmla="*/ 1 w 175"/>
                <a:gd name="T39" fmla="*/ 1 h 228"/>
                <a:gd name="T40" fmla="*/ 1 w 175"/>
                <a:gd name="T41" fmla="*/ 1 h 228"/>
                <a:gd name="T42" fmla="*/ 1 w 175"/>
                <a:gd name="T43" fmla="*/ 1 h 228"/>
                <a:gd name="T44" fmla="*/ 1 w 175"/>
                <a:gd name="T45" fmla="*/ 1 h 228"/>
                <a:gd name="T46" fmla="*/ 1 w 175"/>
                <a:gd name="T47" fmla="*/ 1 h 228"/>
                <a:gd name="T48" fmla="*/ 1 w 175"/>
                <a:gd name="T49" fmla="*/ 1 h 228"/>
                <a:gd name="T50" fmla="*/ 1 w 175"/>
                <a:gd name="T51" fmla="*/ 1 h 228"/>
                <a:gd name="T52" fmla="*/ 1 w 175"/>
                <a:gd name="T53" fmla="*/ 1 h 228"/>
                <a:gd name="T54" fmla="*/ 1 w 175"/>
                <a:gd name="T55" fmla="*/ 1 h 228"/>
                <a:gd name="T56" fmla="*/ 1 w 175"/>
                <a:gd name="T57" fmla="*/ 1 h 228"/>
                <a:gd name="T58" fmla="*/ 1 w 175"/>
                <a:gd name="T59" fmla="*/ 1 h 228"/>
                <a:gd name="T60" fmla="*/ 0 w 175"/>
                <a:gd name="T61" fmla="*/ 1 h 228"/>
                <a:gd name="T62" fmla="*/ 1 w 175"/>
                <a:gd name="T63" fmla="*/ 1 h 228"/>
                <a:gd name="T64" fmla="*/ 1 w 175"/>
                <a:gd name="T65" fmla="*/ 1 h 228"/>
                <a:gd name="T66" fmla="*/ 1 w 175"/>
                <a:gd name="T67" fmla="*/ 1 h 228"/>
                <a:gd name="T68" fmla="*/ 1 w 175"/>
                <a:gd name="T69" fmla="*/ 1 h 228"/>
                <a:gd name="T70" fmla="*/ 1 w 175"/>
                <a:gd name="T71" fmla="*/ 1 h 228"/>
                <a:gd name="T72" fmla="*/ 1 w 175"/>
                <a:gd name="T73" fmla="*/ 1 h 228"/>
                <a:gd name="T74" fmla="*/ 1 w 175"/>
                <a:gd name="T75" fmla="*/ 1 h 228"/>
                <a:gd name="T76" fmla="*/ 1 w 175"/>
                <a:gd name="T77" fmla="*/ 1 h 228"/>
                <a:gd name="T78" fmla="*/ 1 w 175"/>
                <a:gd name="T79" fmla="*/ 1 h 228"/>
                <a:gd name="T80" fmla="*/ 1 w 175"/>
                <a:gd name="T81" fmla="*/ 1 h 228"/>
                <a:gd name="T82" fmla="*/ 1 w 175"/>
                <a:gd name="T83" fmla="*/ 1 h 228"/>
                <a:gd name="T84" fmla="*/ 1 w 175"/>
                <a:gd name="T85" fmla="*/ 1 h 228"/>
                <a:gd name="T86" fmla="*/ 1 w 175"/>
                <a:gd name="T87" fmla="*/ 1 h 228"/>
                <a:gd name="T88" fmla="*/ 1 w 175"/>
                <a:gd name="T89" fmla="*/ 1 h 228"/>
                <a:gd name="T90" fmla="*/ 1 w 175"/>
                <a:gd name="T91" fmla="*/ 1 h 228"/>
                <a:gd name="T92" fmla="*/ 1 w 175"/>
                <a:gd name="T93" fmla="*/ 1 h 228"/>
                <a:gd name="T94" fmla="*/ 1 w 175"/>
                <a:gd name="T95" fmla="*/ 1 h 228"/>
                <a:gd name="T96" fmla="*/ 1 w 175"/>
                <a:gd name="T97" fmla="*/ 1 h 228"/>
                <a:gd name="T98" fmla="*/ 1 w 175"/>
                <a:gd name="T99" fmla="*/ 1 h 228"/>
                <a:gd name="T100" fmla="*/ 1 w 175"/>
                <a:gd name="T101" fmla="*/ 1 h 228"/>
                <a:gd name="T102" fmla="*/ 1 w 175"/>
                <a:gd name="T103" fmla="*/ 1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75"/>
                <a:gd name="T157" fmla="*/ 0 h 228"/>
                <a:gd name="T158" fmla="*/ 175 w 175"/>
                <a:gd name="T159" fmla="*/ 228 h 2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75" h="228">
                  <a:moveTo>
                    <a:pt x="108" y="125"/>
                  </a:moveTo>
                  <a:lnTo>
                    <a:pt x="172" y="125"/>
                  </a:lnTo>
                  <a:lnTo>
                    <a:pt x="172" y="108"/>
                  </a:lnTo>
                  <a:lnTo>
                    <a:pt x="143" y="108"/>
                  </a:lnTo>
                  <a:lnTo>
                    <a:pt x="143" y="63"/>
                  </a:lnTo>
                  <a:lnTo>
                    <a:pt x="124" y="63"/>
                  </a:lnTo>
                  <a:lnTo>
                    <a:pt x="124" y="108"/>
                  </a:lnTo>
                  <a:lnTo>
                    <a:pt x="97" y="108"/>
                  </a:lnTo>
                  <a:lnTo>
                    <a:pt x="97" y="46"/>
                  </a:lnTo>
                  <a:lnTo>
                    <a:pt x="164" y="46"/>
                  </a:lnTo>
                  <a:lnTo>
                    <a:pt x="164" y="30"/>
                  </a:lnTo>
                  <a:lnTo>
                    <a:pt x="97" y="30"/>
                  </a:lnTo>
                  <a:lnTo>
                    <a:pt x="97" y="0"/>
                  </a:lnTo>
                  <a:lnTo>
                    <a:pt x="78" y="0"/>
                  </a:lnTo>
                  <a:lnTo>
                    <a:pt x="78" y="30"/>
                  </a:lnTo>
                  <a:lnTo>
                    <a:pt x="12" y="30"/>
                  </a:lnTo>
                  <a:lnTo>
                    <a:pt x="12" y="46"/>
                  </a:lnTo>
                  <a:lnTo>
                    <a:pt x="78" y="46"/>
                  </a:lnTo>
                  <a:lnTo>
                    <a:pt x="78" y="108"/>
                  </a:lnTo>
                  <a:lnTo>
                    <a:pt x="50" y="108"/>
                  </a:lnTo>
                  <a:lnTo>
                    <a:pt x="50" y="63"/>
                  </a:lnTo>
                  <a:lnTo>
                    <a:pt x="32" y="63"/>
                  </a:lnTo>
                  <a:lnTo>
                    <a:pt x="32" y="108"/>
                  </a:lnTo>
                  <a:lnTo>
                    <a:pt x="4" y="108"/>
                  </a:lnTo>
                  <a:lnTo>
                    <a:pt x="4" y="125"/>
                  </a:lnTo>
                  <a:lnTo>
                    <a:pt x="67" y="125"/>
                  </a:lnTo>
                  <a:lnTo>
                    <a:pt x="51" y="144"/>
                  </a:lnTo>
                  <a:lnTo>
                    <a:pt x="35" y="162"/>
                  </a:lnTo>
                  <a:lnTo>
                    <a:pt x="18" y="179"/>
                  </a:lnTo>
                  <a:lnTo>
                    <a:pt x="0" y="195"/>
                  </a:lnTo>
                  <a:lnTo>
                    <a:pt x="12" y="211"/>
                  </a:lnTo>
                  <a:lnTo>
                    <a:pt x="29" y="195"/>
                  </a:lnTo>
                  <a:lnTo>
                    <a:pt x="46" y="176"/>
                  </a:lnTo>
                  <a:lnTo>
                    <a:pt x="64" y="157"/>
                  </a:lnTo>
                  <a:lnTo>
                    <a:pt x="78" y="138"/>
                  </a:lnTo>
                  <a:lnTo>
                    <a:pt x="78" y="228"/>
                  </a:lnTo>
                  <a:lnTo>
                    <a:pt x="97" y="228"/>
                  </a:lnTo>
                  <a:lnTo>
                    <a:pt x="97" y="138"/>
                  </a:lnTo>
                  <a:lnTo>
                    <a:pt x="112" y="157"/>
                  </a:lnTo>
                  <a:lnTo>
                    <a:pt x="129" y="176"/>
                  </a:lnTo>
                  <a:lnTo>
                    <a:pt x="147" y="195"/>
                  </a:lnTo>
                  <a:lnTo>
                    <a:pt x="164" y="211"/>
                  </a:lnTo>
                  <a:lnTo>
                    <a:pt x="175" y="195"/>
                  </a:lnTo>
                  <a:lnTo>
                    <a:pt x="158" y="179"/>
                  </a:lnTo>
                  <a:lnTo>
                    <a:pt x="140" y="162"/>
                  </a:lnTo>
                  <a:lnTo>
                    <a:pt x="124" y="144"/>
                  </a:lnTo>
                  <a:lnTo>
                    <a:pt x="108" y="1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2" name="Rectangle 294"/>
            <p:cNvSpPr>
              <a:spLocks noChangeAspect="1" noChangeArrowheads="1"/>
            </p:cNvSpPr>
            <p:nvPr/>
          </p:nvSpPr>
          <p:spPr bwMode="auto">
            <a:xfrm>
              <a:off x="5270" y="447"/>
              <a:ext cx="11" cy="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tx2"/>
                </a:buClr>
                <a:buFont typeface="Wingdings" pitchFamily="2" charset="2"/>
                <a:buNone/>
              </a:pPr>
              <a:endParaRPr lang="ja-JP" altLang="en-US" sz="140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3" name="Freeform 295"/>
            <p:cNvSpPr>
              <a:spLocks noChangeAspect="1"/>
            </p:cNvSpPr>
            <p:nvPr/>
          </p:nvSpPr>
          <p:spPr bwMode="auto">
            <a:xfrm>
              <a:off x="5213" y="439"/>
              <a:ext cx="52" cy="33"/>
            </a:xfrm>
            <a:custGeom>
              <a:avLst/>
              <a:gdLst>
                <a:gd name="T0" fmla="*/ 0 w 106"/>
                <a:gd name="T1" fmla="*/ 0 h 67"/>
                <a:gd name="T2" fmla="*/ 0 w 106"/>
                <a:gd name="T3" fmla="*/ 0 h 67"/>
                <a:gd name="T4" fmla="*/ 0 w 106"/>
                <a:gd name="T5" fmla="*/ 0 h 67"/>
                <a:gd name="T6" fmla="*/ 0 w 106"/>
                <a:gd name="T7" fmla="*/ 0 h 67"/>
                <a:gd name="T8" fmla="*/ 0 w 106"/>
                <a:gd name="T9" fmla="*/ 0 h 67"/>
                <a:gd name="T10" fmla="*/ 0 w 106"/>
                <a:gd name="T11" fmla="*/ 0 h 67"/>
                <a:gd name="T12" fmla="*/ 0 w 106"/>
                <a:gd name="T13" fmla="*/ 0 h 67"/>
                <a:gd name="T14" fmla="*/ 0 w 106"/>
                <a:gd name="T15" fmla="*/ 0 h 67"/>
                <a:gd name="T16" fmla="*/ 0 w 106"/>
                <a:gd name="T17" fmla="*/ 0 h 67"/>
                <a:gd name="T18" fmla="*/ 0 w 106"/>
                <a:gd name="T19" fmla="*/ 0 h 67"/>
                <a:gd name="T20" fmla="*/ 0 w 106"/>
                <a:gd name="T21" fmla="*/ 0 h 67"/>
                <a:gd name="T22" fmla="*/ 0 w 106"/>
                <a:gd name="T23" fmla="*/ 0 h 67"/>
                <a:gd name="T24" fmla="*/ 0 w 106"/>
                <a:gd name="T25" fmla="*/ 0 h 67"/>
                <a:gd name="T26" fmla="*/ 0 w 106"/>
                <a:gd name="T27" fmla="*/ 0 h 67"/>
                <a:gd name="T28" fmla="*/ 0 w 106"/>
                <a:gd name="T29" fmla="*/ 0 h 67"/>
                <a:gd name="T30" fmla="*/ 0 w 106"/>
                <a:gd name="T31" fmla="*/ 0 h 67"/>
                <a:gd name="T32" fmla="*/ 0 w 106"/>
                <a:gd name="T33" fmla="*/ 0 h 67"/>
                <a:gd name="T34" fmla="*/ 0 w 106"/>
                <a:gd name="T35" fmla="*/ 0 h 67"/>
                <a:gd name="T36" fmla="*/ 0 w 106"/>
                <a:gd name="T37" fmla="*/ 0 h 67"/>
                <a:gd name="T38" fmla="*/ 0 w 106"/>
                <a:gd name="T39" fmla="*/ 0 h 67"/>
                <a:gd name="T40" fmla="*/ 0 w 106"/>
                <a:gd name="T41" fmla="*/ 0 h 67"/>
                <a:gd name="T42" fmla="*/ 0 w 106"/>
                <a:gd name="T43" fmla="*/ 0 h 67"/>
                <a:gd name="T44" fmla="*/ 0 w 106"/>
                <a:gd name="T45" fmla="*/ 0 h 67"/>
                <a:gd name="T46" fmla="*/ 0 w 106"/>
                <a:gd name="T47" fmla="*/ 0 h 6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06"/>
                <a:gd name="T73" fmla="*/ 0 h 67"/>
                <a:gd name="T74" fmla="*/ 106 w 106"/>
                <a:gd name="T75" fmla="*/ 67 h 6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06" h="67">
                  <a:moveTo>
                    <a:pt x="70" y="8"/>
                  </a:moveTo>
                  <a:lnTo>
                    <a:pt x="70" y="8"/>
                  </a:lnTo>
                  <a:lnTo>
                    <a:pt x="65" y="2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49" y="3"/>
                  </a:lnTo>
                  <a:lnTo>
                    <a:pt x="44" y="8"/>
                  </a:lnTo>
                  <a:lnTo>
                    <a:pt x="24" y="30"/>
                  </a:lnTo>
                  <a:lnTo>
                    <a:pt x="0" y="51"/>
                  </a:lnTo>
                  <a:lnTo>
                    <a:pt x="9" y="67"/>
                  </a:lnTo>
                  <a:lnTo>
                    <a:pt x="35" y="43"/>
                  </a:lnTo>
                  <a:lnTo>
                    <a:pt x="57" y="17"/>
                  </a:lnTo>
                  <a:lnTo>
                    <a:pt x="74" y="35"/>
                  </a:lnTo>
                  <a:lnTo>
                    <a:pt x="97" y="56"/>
                  </a:lnTo>
                  <a:lnTo>
                    <a:pt x="106" y="41"/>
                  </a:lnTo>
                  <a:lnTo>
                    <a:pt x="89" y="25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4" name="Freeform 296"/>
            <p:cNvSpPr>
              <a:spLocks noChangeAspect="1"/>
            </p:cNvSpPr>
            <p:nvPr/>
          </p:nvSpPr>
          <p:spPr bwMode="auto">
            <a:xfrm>
              <a:off x="5278" y="440"/>
              <a:ext cx="22" cy="105"/>
            </a:xfrm>
            <a:custGeom>
              <a:avLst/>
              <a:gdLst>
                <a:gd name="T0" fmla="*/ 1 w 42"/>
                <a:gd name="T1" fmla="*/ 0 h 213"/>
                <a:gd name="T2" fmla="*/ 1 w 42"/>
                <a:gd name="T3" fmla="*/ 0 h 213"/>
                <a:gd name="T4" fmla="*/ 1 w 42"/>
                <a:gd name="T5" fmla="*/ 0 h 213"/>
                <a:gd name="T6" fmla="*/ 1 w 42"/>
                <a:gd name="T7" fmla="*/ 0 h 213"/>
                <a:gd name="T8" fmla="*/ 1 w 42"/>
                <a:gd name="T9" fmla="*/ 0 h 213"/>
                <a:gd name="T10" fmla="*/ 1 w 42"/>
                <a:gd name="T11" fmla="*/ 0 h 213"/>
                <a:gd name="T12" fmla="*/ 0 w 42"/>
                <a:gd name="T13" fmla="*/ 0 h 213"/>
                <a:gd name="T14" fmla="*/ 0 w 42"/>
                <a:gd name="T15" fmla="*/ 0 h 213"/>
                <a:gd name="T16" fmla="*/ 1 w 42"/>
                <a:gd name="T17" fmla="*/ 0 h 213"/>
                <a:gd name="T18" fmla="*/ 1 w 42"/>
                <a:gd name="T19" fmla="*/ 0 h 213"/>
                <a:gd name="T20" fmla="*/ 1 w 42"/>
                <a:gd name="T21" fmla="*/ 0 h 213"/>
                <a:gd name="T22" fmla="*/ 1 w 42"/>
                <a:gd name="T23" fmla="*/ 0 h 213"/>
                <a:gd name="T24" fmla="*/ 1 w 42"/>
                <a:gd name="T25" fmla="*/ 0 h 213"/>
                <a:gd name="T26" fmla="*/ 1 w 42"/>
                <a:gd name="T27" fmla="*/ 0 h 213"/>
                <a:gd name="T28" fmla="*/ 1 w 42"/>
                <a:gd name="T29" fmla="*/ 0 h 213"/>
                <a:gd name="T30" fmla="*/ 1 w 42"/>
                <a:gd name="T31" fmla="*/ 0 h 2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2"/>
                <a:gd name="T49" fmla="*/ 0 h 213"/>
                <a:gd name="T50" fmla="*/ 42 w 42"/>
                <a:gd name="T51" fmla="*/ 213 h 21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2" h="213">
                  <a:moveTo>
                    <a:pt x="23" y="0"/>
                  </a:moveTo>
                  <a:lnTo>
                    <a:pt x="23" y="189"/>
                  </a:lnTo>
                  <a:lnTo>
                    <a:pt x="21" y="194"/>
                  </a:lnTo>
                  <a:lnTo>
                    <a:pt x="19" y="196"/>
                  </a:lnTo>
                  <a:lnTo>
                    <a:pt x="16" y="196"/>
                  </a:lnTo>
                  <a:lnTo>
                    <a:pt x="0" y="196"/>
                  </a:lnTo>
                  <a:lnTo>
                    <a:pt x="0" y="213"/>
                  </a:lnTo>
                  <a:lnTo>
                    <a:pt x="23" y="213"/>
                  </a:lnTo>
                  <a:lnTo>
                    <a:pt x="30" y="213"/>
                  </a:lnTo>
                  <a:lnTo>
                    <a:pt x="37" y="208"/>
                  </a:lnTo>
                  <a:lnTo>
                    <a:pt x="40" y="202"/>
                  </a:lnTo>
                  <a:lnTo>
                    <a:pt x="42" y="194"/>
                  </a:lnTo>
                  <a:lnTo>
                    <a:pt x="4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5" name="Freeform 297"/>
            <p:cNvSpPr>
              <a:spLocks noChangeAspect="1" noEditPoints="1"/>
            </p:cNvSpPr>
            <p:nvPr/>
          </p:nvSpPr>
          <p:spPr bwMode="auto">
            <a:xfrm>
              <a:off x="5213" y="458"/>
              <a:ext cx="52" cy="86"/>
            </a:xfrm>
            <a:custGeom>
              <a:avLst/>
              <a:gdLst>
                <a:gd name="T0" fmla="*/ 1 w 102"/>
                <a:gd name="T1" fmla="*/ 0 h 173"/>
                <a:gd name="T2" fmla="*/ 1 w 102"/>
                <a:gd name="T3" fmla="*/ 0 h 173"/>
                <a:gd name="T4" fmla="*/ 1 w 102"/>
                <a:gd name="T5" fmla="*/ 0 h 173"/>
                <a:gd name="T6" fmla="*/ 1 w 102"/>
                <a:gd name="T7" fmla="*/ 0 h 173"/>
                <a:gd name="T8" fmla="*/ 1 w 102"/>
                <a:gd name="T9" fmla="*/ 0 h 173"/>
                <a:gd name="T10" fmla="*/ 1 w 102"/>
                <a:gd name="T11" fmla="*/ 0 h 173"/>
                <a:gd name="T12" fmla="*/ 1 w 102"/>
                <a:gd name="T13" fmla="*/ 0 h 173"/>
                <a:gd name="T14" fmla="*/ 1 w 102"/>
                <a:gd name="T15" fmla="*/ 0 h 173"/>
                <a:gd name="T16" fmla="*/ 1 w 102"/>
                <a:gd name="T17" fmla="*/ 0 h 173"/>
                <a:gd name="T18" fmla="*/ 1 w 102"/>
                <a:gd name="T19" fmla="*/ 0 h 173"/>
                <a:gd name="T20" fmla="*/ 1 w 102"/>
                <a:gd name="T21" fmla="*/ 0 h 173"/>
                <a:gd name="T22" fmla="*/ 1 w 102"/>
                <a:gd name="T23" fmla="*/ 0 h 173"/>
                <a:gd name="T24" fmla="*/ 1 w 102"/>
                <a:gd name="T25" fmla="*/ 0 h 173"/>
                <a:gd name="T26" fmla="*/ 1 w 102"/>
                <a:gd name="T27" fmla="*/ 0 h 173"/>
                <a:gd name="T28" fmla="*/ 1 w 102"/>
                <a:gd name="T29" fmla="*/ 0 h 173"/>
                <a:gd name="T30" fmla="*/ 1 w 102"/>
                <a:gd name="T31" fmla="*/ 0 h 173"/>
                <a:gd name="T32" fmla="*/ 1 w 102"/>
                <a:gd name="T33" fmla="*/ 0 h 173"/>
                <a:gd name="T34" fmla="*/ 1 w 102"/>
                <a:gd name="T35" fmla="*/ 0 h 173"/>
                <a:gd name="T36" fmla="*/ 1 w 102"/>
                <a:gd name="T37" fmla="*/ 0 h 173"/>
                <a:gd name="T38" fmla="*/ 1 w 102"/>
                <a:gd name="T39" fmla="*/ 0 h 173"/>
                <a:gd name="T40" fmla="*/ 1 w 102"/>
                <a:gd name="T41" fmla="*/ 0 h 173"/>
                <a:gd name="T42" fmla="*/ 1 w 102"/>
                <a:gd name="T43" fmla="*/ 0 h 173"/>
                <a:gd name="T44" fmla="*/ 1 w 102"/>
                <a:gd name="T45" fmla="*/ 0 h 173"/>
                <a:gd name="T46" fmla="*/ 1 w 102"/>
                <a:gd name="T47" fmla="*/ 0 h 173"/>
                <a:gd name="T48" fmla="*/ 1 w 102"/>
                <a:gd name="T49" fmla="*/ 0 h 173"/>
                <a:gd name="T50" fmla="*/ 1 w 102"/>
                <a:gd name="T51" fmla="*/ 0 h 173"/>
                <a:gd name="T52" fmla="*/ 1 w 102"/>
                <a:gd name="T53" fmla="*/ 0 h 173"/>
                <a:gd name="T54" fmla="*/ 1 w 102"/>
                <a:gd name="T55" fmla="*/ 0 h 173"/>
                <a:gd name="T56" fmla="*/ 1 w 102"/>
                <a:gd name="T57" fmla="*/ 0 h 173"/>
                <a:gd name="T58" fmla="*/ 1 w 102"/>
                <a:gd name="T59" fmla="*/ 0 h 173"/>
                <a:gd name="T60" fmla="*/ 1 w 102"/>
                <a:gd name="T61" fmla="*/ 0 h 173"/>
                <a:gd name="T62" fmla="*/ 1 w 102"/>
                <a:gd name="T63" fmla="*/ 0 h 173"/>
                <a:gd name="T64" fmla="*/ 1 w 102"/>
                <a:gd name="T65" fmla="*/ 0 h 173"/>
                <a:gd name="T66" fmla="*/ 1 w 102"/>
                <a:gd name="T67" fmla="*/ 0 h 173"/>
                <a:gd name="T68" fmla="*/ 1 w 102"/>
                <a:gd name="T69" fmla="*/ 0 h 173"/>
                <a:gd name="T70" fmla="*/ 1 w 102"/>
                <a:gd name="T71" fmla="*/ 0 h 173"/>
                <a:gd name="T72" fmla="*/ 1 w 102"/>
                <a:gd name="T73" fmla="*/ 0 h 173"/>
                <a:gd name="T74" fmla="*/ 1 w 102"/>
                <a:gd name="T75" fmla="*/ 0 h 173"/>
                <a:gd name="T76" fmla="*/ 1 w 102"/>
                <a:gd name="T77" fmla="*/ 0 h 173"/>
                <a:gd name="T78" fmla="*/ 1 w 102"/>
                <a:gd name="T79" fmla="*/ 0 h 173"/>
                <a:gd name="T80" fmla="*/ 1 w 102"/>
                <a:gd name="T81" fmla="*/ 0 h 173"/>
                <a:gd name="T82" fmla="*/ 1 w 102"/>
                <a:gd name="T83" fmla="*/ 0 h 173"/>
                <a:gd name="T84" fmla="*/ 1 w 102"/>
                <a:gd name="T85" fmla="*/ 0 h 173"/>
                <a:gd name="T86" fmla="*/ 1 w 102"/>
                <a:gd name="T87" fmla="*/ 0 h 173"/>
                <a:gd name="T88" fmla="*/ 1 w 102"/>
                <a:gd name="T89" fmla="*/ 0 h 173"/>
                <a:gd name="T90" fmla="*/ 1 w 102"/>
                <a:gd name="T91" fmla="*/ 0 h 173"/>
                <a:gd name="T92" fmla="*/ 1 w 102"/>
                <a:gd name="T93" fmla="*/ 0 h 173"/>
                <a:gd name="T94" fmla="*/ 1 w 102"/>
                <a:gd name="T95" fmla="*/ 0 h 17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2"/>
                <a:gd name="T145" fmla="*/ 0 h 173"/>
                <a:gd name="T146" fmla="*/ 102 w 102"/>
                <a:gd name="T147" fmla="*/ 173 h 17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2" h="173">
                  <a:moveTo>
                    <a:pt x="88" y="114"/>
                  </a:moveTo>
                  <a:lnTo>
                    <a:pt x="40" y="114"/>
                  </a:lnTo>
                  <a:lnTo>
                    <a:pt x="35" y="116"/>
                  </a:lnTo>
                  <a:lnTo>
                    <a:pt x="30" y="117"/>
                  </a:lnTo>
                  <a:lnTo>
                    <a:pt x="32" y="100"/>
                  </a:lnTo>
                  <a:lnTo>
                    <a:pt x="84" y="100"/>
                  </a:lnTo>
                  <a:lnTo>
                    <a:pt x="89" y="100"/>
                  </a:lnTo>
                  <a:lnTo>
                    <a:pt x="94" y="97"/>
                  </a:lnTo>
                  <a:lnTo>
                    <a:pt x="96" y="92"/>
                  </a:lnTo>
                  <a:lnTo>
                    <a:pt x="97" y="87"/>
                  </a:lnTo>
                  <a:lnTo>
                    <a:pt x="97" y="38"/>
                  </a:lnTo>
                  <a:lnTo>
                    <a:pt x="96" y="31"/>
                  </a:lnTo>
                  <a:lnTo>
                    <a:pt x="94" y="27"/>
                  </a:lnTo>
                  <a:lnTo>
                    <a:pt x="89" y="25"/>
                  </a:lnTo>
                  <a:lnTo>
                    <a:pt x="84" y="24"/>
                  </a:lnTo>
                  <a:lnTo>
                    <a:pt x="65" y="24"/>
                  </a:lnTo>
                  <a:lnTo>
                    <a:pt x="65" y="0"/>
                  </a:lnTo>
                  <a:lnTo>
                    <a:pt x="48" y="0"/>
                  </a:lnTo>
                  <a:lnTo>
                    <a:pt x="48" y="24"/>
                  </a:lnTo>
                  <a:lnTo>
                    <a:pt x="27" y="24"/>
                  </a:lnTo>
                  <a:lnTo>
                    <a:pt x="23" y="25"/>
                  </a:lnTo>
                  <a:lnTo>
                    <a:pt x="18" y="27"/>
                  </a:lnTo>
                  <a:lnTo>
                    <a:pt x="16" y="31"/>
                  </a:lnTo>
                  <a:lnTo>
                    <a:pt x="15" y="38"/>
                  </a:lnTo>
                  <a:lnTo>
                    <a:pt x="15" y="79"/>
                  </a:lnTo>
                  <a:lnTo>
                    <a:pt x="15" y="105"/>
                  </a:lnTo>
                  <a:lnTo>
                    <a:pt x="11" y="125"/>
                  </a:lnTo>
                  <a:lnTo>
                    <a:pt x="7" y="143"/>
                  </a:lnTo>
                  <a:lnTo>
                    <a:pt x="0" y="160"/>
                  </a:lnTo>
                  <a:lnTo>
                    <a:pt x="15" y="170"/>
                  </a:lnTo>
                  <a:lnTo>
                    <a:pt x="21" y="154"/>
                  </a:lnTo>
                  <a:lnTo>
                    <a:pt x="27" y="138"/>
                  </a:lnTo>
                  <a:lnTo>
                    <a:pt x="27" y="160"/>
                  </a:lnTo>
                  <a:lnTo>
                    <a:pt x="27" y="166"/>
                  </a:lnTo>
                  <a:lnTo>
                    <a:pt x="30" y="170"/>
                  </a:lnTo>
                  <a:lnTo>
                    <a:pt x="34" y="173"/>
                  </a:lnTo>
                  <a:lnTo>
                    <a:pt x="40" y="173"/>
                  </a:lnTo>
                  <a:lnTo>
                    <a:pt x="88" y="173"/>
                  </a:lnTo>
                  <a:lnTo>
                    <a:pt x="94" y="173"/>
                  </a:lnTo>
                  <a:lnTo>
                    <a:pt x="97" y="170"/>
                  </a:lnTo>
                  <a:lnTo>
                    <a:pt x="100" y="166"/>
                  </a:lnTo>
                  <a:lnTo>
                    <a:pt x="102" y="160"/>
                  </a:lnTo>
                  <a:lnTo>
                    <a:pt x="102" y="128"/>
                  </a:lnTo>
                  <a:lnTo>
                    <a:pt x="100" y="122"/>
                  </a:lnTo>
                  <a:lnTo>
                    <a:pt x="97" y="117"/>
                  </a:lnTo>
                  <a:lnTo>
                    <a:pt x="94" y="116"/>
                  </a:lnTo>
                  <a:lnTo>
                    <a:pt x="88" y="114"/>
                  </a:lnTo>
                  <a:close/>
                  <a:moveTo>
                    <a:pt x="75" y="85"/>
                  </a:moveTo>
                  <a:lnTo>
                    <a:pt x="32" y="85"/>
                  </a:lnTo>
                  <a:lnTo>
                    <a:pt x="32" y="68"/>
                  </a:lnTo>
                  <a:lnTo>
                    <a:pt x="78" y="68"/>
                  </a:lnTo>
                  <a:lnTo>
                    <a:pt x="78" y="81"/>
                  </a:lnTo>
                  <a:lnTo>
                    <a:pt x="78" y="84"/>
                  </a:lnTo>
                  <a:lnTo>
                    <a:pt x="75" y="85"/>
                  </a:lnTo>
                  <a:close/>
                  <a:moveTo>
                    <a:pt x="37" y="38"/>
                  </a:moveTo>
                  <a:lnTo>
                    <a:pt x="75" y="38"/>
                  </a:lnTo>
                  <a:lnTo>
                    <a:pt x="78" y="39"/>
                  </a:lnTo>
                  <a:lnTo>
                    <a:pt x="78" y="43"/>
                  </a:lnTo>
                  <a:lnTo>
                    <a:pt x="78" y="54"/>
                  </a:lnTo>
                  <a:lnTo>
                    <a:pt x="32" y="54"/>
                  </a:lnTo>
                  <a:lnTo>
                    <a:pt x="32" y="43"/>
                  </a:lnTo>
                  <a:lnTo>
                    <a:pt x="34" y="39"/>
                  </a:lnTo>
                  <a:lnTo>
                    <a:pt x="37" y="38"/>
                  </a:lnTo>
                  <a:close/>
                  <a:moveTo>
                    <a:pt x="83" y="154"/>
                  </a:moveTo>
                  <a:lnTo>
                    <a:pt x="83" y="154"/>
                  </a:lnTo>
                  <a:lnTo>
                    <a:pt x="83" y="157"/>
                  </a:lnTo>
                  <a:lnTo>
                    <a:pt x="80" y="157"/>
                  </a:lnTo>
                  <a:lnTo>
                    <a:pt x="48" y="157"/>
                  </a:lnTo>
                  <a:lnTo>
                    <a:pt x="45" y="157"/>
                  </a:lnTo>
                  <a:lnTo>
                    <a:pt x="45" y="154"/>
                  </a:lnTo>
                  <a:lnTo>
                    <a:pt x="45" y="133"/>
                  </a:lnTo>
                  <a:lnTo>
                    <a:pt x="45" y="130"/>
                  </a:lnTo>
                  <a:lnTo>
                    <a:pt x="48" y="128"/>
                  </a:lnTo>
                  <a:lnTo>
                    <a:pt x="80" y="128"/>
                  </a:lnTo>
                  <a:lnTo>
                    <a:pt x="83" y="130"/>
                  </a:lnTo>
                  <a:lnTo>
                    <a:pt x="83" y="133"/>
                  </a:lnTo>
                  <a:lnTo>
                    <a:pt x="83" y="1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6" name="Freeform 298"/>
            <p:cNvSpPr>
              <a:spLocks noChangeAspect="1" noEditPoints="1"/>
            </p:cNvSpPr>
            <p:nvPr/>
          </p:nvSpPr>
          <p:spPr bwMode="auto">
            <a:xfrm>
              <a:off x="5323" y="440"/>
              <a:ext cx="88" cy="107"/>
            </a:xfrm>
            <a:custGeom>
              <a:avLst/>
              <a:gdLst>
                <a:gd name="T0" fmla="*/ 1 w 176"/>
                <a:gd name="T1" fmla="*/ 0 h 215"/>
                <a:gd name="T2" fmla="*/ 1 w 176"/>
                <a:gd name="T3" fmla="*/ 0 h 215"/>
                <a:gd name="T4" fmla="*/ 1 w 176"/>
                <a:gd name="T5" fmla="*/ 0 h 215"/>
                <a:gd name="T6" fmla="*/ 1 w 176"/>
                <a:gd name="T7" fmla="*/ 0 h 215"/>
                <a:gd name="T8" fmla="*/ 1 w 176"/>
                <a:gd name="T9" fmla="*/ 0 h 215"/>
                <a:gd name="T10" fmla="*/ 1 w 176"/>
                <a:gd name="T11" fmla="*/ 0 h 215"/>
                <a:gd name="T12" fmla="*/ 1 w 176"/>
                <a:gd name="T13" fmla="*/ 0 h 215"/>
                <a:gd name="T14" fmla="*/ 1 w 176"/>
                <a:gd name="T15" fmla="*/ 0 h 215"/>
                <a:gd name="T16" fmla="*/ 1 w 176"/>
                <a:gd name="T17" fmla="*/ 0 h 215"/>
                <a:gd name="T18" fmla="*/ 1 w 176"/>
                <a:gd name="T19" fmla="*/ 0 h 215"/>
                <a:gd name="T20" fmla="*/ 1 w 176"/>
                <a:gd name="T21" fmla="*/ 0 h 215"/>
                <a:gd name="T22" fmla="*/ 1 w 176"/>
                <a:gd name="T23" fmla="*/ 0 h 215"/>
                <a:gd name="T24" fmla="*/ 1 w 176"/>
                <a:gd name="T25" fmla="*/ 0 h 215"/>
                <a:gd name="T26" fmla="*/ 1 w 176"/>
                <a:gd name="T27" fmla="*/ 0 h 215"/>
                <a:gd name="T28" fmla="*/ 1 w 176"/>
                <a:gd name="T29" fmla="*/ 0 h 215"/>
                <a:gd name="T30" fmla="*/ 1 w 176"/>
                <a:gd name="T31" fmla="*/ 0 h 215"/>
                <a:gd name="T32" fmla="*/ 1 w 176"/>
                <a:gd name="T33" fmla="*/ 0 h 215"/>
                <a:gd name="T34" fmla="*/ 1 w 176"/>
                <a:gd name="T35" fmla="*/ 0 h 215"/>
                <a:gd name="T36" fmla="*/ 1 w 176"/>
                <a:gd name="T37" fmla="*/ 0 h 215"/>
                <a:gd name="T38" fmla="*/ 1 w 176"/>
                <a:gd name="T39" fmla="*/ 0 h 215"/>
                <a:gd name="T40" fmla="*/ 1 w 176"/>
                <a:gd name="T41" fmla="*/ 0 h 215"/>
                <a:gd name="T42" fmla="*/ 1 w 176"/>
                <a:gd name="T43" fmla="*/ 0 h 215"/>
                <a:gd name="T44" fmla="*/ 1 w 176"/>
                <a:gd name="T45" fmla="*/ 0 h 215"/>
                <a:gd name="T46" fmla="*/ 1 w 176"/>
                <a:gd name="T47" fmla="*/ 0 h 215"/>
                <a:gd name="T48" fmla="*/ 1 w 176"/>
                <a:gd name="T49" fmla="*/ 0 h 215"/>
                <a:gd name="T50" fmla="*/ 1 w 176"/>
                <a:gd name="T51" fmla="*/ 0 h 215"/>
                <a:gd name="T52" fmla="*/ 1 w 176"/>
                <a:gd name="T53" fmla="*/ 0 h 215"/>
                <a:gd name="T54" fmla="*/ 1 w 176"/>
                <a:gd name="T55" fmla="*/ 0 h 215"/>
                <a:gd name="T56" fmla="*/ 1 w 176"/>
                <a:gd name="T57" fmla="*/ 0 h 215"/>
                <a:gd name="T58" fmla="*/ 1 w 176"/>
                <a:gd name="T59" fmla="*/ 0 h 215"/>
                <a:gd name="T60" fmla="*/ 1 w 176"/>
                <a:gd name="T61" fmla="*/ 0 h 215"/>
                <a:gd name="T62" fmla="*/ 1 w 176"/>
                <a:gd name="T63" fmla="*/ 0 h 215"/>
                <a:gd name="T64" fmla="*/ 1 w 176"/>
                <a:gd name="T65" fmla="*/ 0 h 215"/>
                <a:gd name="T66" fmla="*/ 1 w 176"/>
                <a:gd name="T67" fmla="*/ 0 h 215"/>
                <a:gd name="T68" fmla="*/ 1 w 176"/>
                <a:gd name="T69" fmla="*/ 0 h 215"/>
                <a:gd name="T70" fmla="*/ 1 w 176"/>
                <a:gd name="T71" fmla="*/ 0 h 215"/>
                <a:gd name="T72" fmla="*/ 1 w 176"/>
                <a:gd name="T73" fmla="*/ 0 h 215"/>
                <a:gd name="T74" fmla="*/ 1 w 176"/>
                <a:gd name="T75" fmla="*/ 0 h 215"/>
                <a:gd name="T76" fmla="*/ 1 w 176"/>
                <a:gd name="T77" fmla="*/ 0 h 215"/>
                <a:gd name="T78" fmla="*/ 1 w 176"/>
                <a:gd name="T79" fmla="*/ 0 h 215"/>
                <a:gd name="T80" fmla="*/ 1 w 176"/>
                <a:gd name="T81" fmla="*/ 0 h 215"/>
                <a:gd name="T82" fmla="*/ 1 w 176"/>
                <a:gd name="T83" fmla="*/ 0 h 215"/>
                <a:gd name="T84" fmla="*/ 1 w 176"/>
                <a:gd name="T85" fmla="*/ 0 h 215"/>
                <a:gd name="T86" fmla="*/ 1 w 176"/>
                <a:gd name="T87" fmla="*/ 0 h 215"/>
                <a:gd name="T88" fmla="*/ 1 w 176"/>
                <a:gd name="T89" fmla="*/ 0 h 215"/>
                <a:gd name="T90" fmla="*/ 1 w 176"/>
                <a:gd name="T91" fmla="*/ 0 h 215"/>
                <a:gd name="T92" fmla="*/ 1 w 176"/>
                <a:gd name="T93" fmla="*/ 0 h 215"/>
                <a:gd name="T94" fmla="*/ 1 w 176"/>
                <a:gd name="T95" fmla="*/ 0 h 215"/>
                <a:gd name="T96" fmla="*/ 1 w 176"/>
                <a:gd name="T97" fmla="*/ 0 h 215"/>
                <a:gd name="T98" fmla="*/ 1 w 176"/>
                <a:gd name="T99" fmla="*/ 0 h 215"/>
                <a:gd name="T100" fmla="*/ 1 w 176"/>
                <a:gd name="T101" fmla="*/ 0 h 215"/>
                <a:gd name="T102" fmla="*/ 1 w 176"/>
                <a:gd name="T103" fmla="*/ 0 h 215"/>
                <a:gd name="T104" fmla="*/ 1 w 176"/>
                <a:gd name="T105" fmla="*/ 0 h 215"/>
                <a:gd name="T106" fmla="*/ 1 w 176"/>
                <a:gd name="T107" fmla="*/ 0 h 215"/>
                <a:gd name="T108" fmla="*/ 1 w 176"/>
                <a:gd name="T109" fmla="*/ 0 h 215"/>
                <a:gd name="T110" fmla="*/ 1 w 176"/>
                <a:gd name="T111" fmla="*/ 0 h 215"/>
                <a:gd name="T112" fmla="*/ 1 w 176"/>
                <a:gd name="T113" fmla="*/ 0 h 215"/>
                <a:gd name="T114" fmla="*/ 1 w 176"/>
                <a:gd name="T115" fmla="*/ 0 h 215"/>
                <a:gd name="T116" fmla="*/ 1 w 176"/>
                <a:gd name="T117" fmla="*/ 0 h 215"/>
                <a:gd name="T118" fmla="*/ 1 w 176"/>
                <a:gd name="T119" fmla="*/ 0 h 215"/>
                <a:gd name="T120" fmla="*/ 1 w 176"/>
                <a:gd name="T121" fmla="*/ 0 h 215"/>
                <a:gd name="T122" fmla="*/ 1 w 176"/>
                <a:gd name="T123" fmla="*/ 0 h 215"/>
                <a:gd name="T124" fmla="*/ 1 w 176"/>
                <a:gd name="T125" fmla="*/ 0 h 2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6"/>
                <a:gd name="T190" fmla="*/ 0 h 215"/>
                <a:gd name="T191" fmla="*/ 176 w 176"/>
                <a:gd name="T192" fmla="*/ 215 h 2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6" h="215">
                  <a:moveTo>
                    <a:pt x="155" y="184"/>
                  </a:moveTo>
                  <a:lnTo>
                    <a:pt x="155" y="184"/>
                  </a:lnTo>
                  <a:lnTo>
                    <a:pt x="154" y="189"/>
                  </a:lnTo>
                  <a:lnTo>
                    <a:pt x="152" y="192"/>
                  </a:lnTo>
                  <a:lnTo>
                    <a:pt x="151" y="196"/>
                  </a:lnTo>
                  <a:lnTo>
                    <a:pt x="146" y="196"/>
                  </a:lnTo>
                  <a:lnTo>
                    <a:pt x="136" y="196"/>
                  </a:lnTo>
                  <a:lnTo>
                    <a:pt x="127" y="196"/>
                  </a:lnTo>
                  <a:lnTo>
                    <a:pt x="122" y="196"/>
                  </a:lnTo>
                  <a:lnTo>
                    <a:pt x="120" y="192"/>
                  </a:lnTo>
                  <a:lnTo>
                    <a:pt x="119" y="189"/>
                  </a:lnTo>
                  <a:lnTo>
                    <a:pt x="117" y="184"/>
                  </a:lnTo>
                  <a:lnTo>
                    <a:pt x="117" y="142"/>
                  </a:lnTo>
                  <a:lnTo>
                    <a:pt x="166" y="142"/>
                  </a:lnTo>
                  <a:lnTo>
                    <a:pt x="166" y="126"/>
                  </a:lnTo>
                  <a:lnTo>
                    <a:pt x="117" y="126"/>
                  </a:lnTo>
                  <a:lnTo>
                    <a:pt x="117" y="86"/>
                  </a:lnTo>
                  <a:lnTo>
                    <a:pt x="139" y="86"/>
                  </a:lnTo>
                  <a:lnTo>
                    <a:pt x="139" y="75"/>
                  </a:lnTo>
                  <a:lnTo>
                    <a:pt x="166" y="95"/>
                  </a:lnTo>
                  <a:lnTo>
                    <a:pt x="176" y="78"/>
                  </a:lnTo>
                  <a:lnTo>
                    <a:pt x="159" y="68"/>
                  </a:lnTo>
                  <a:lnTo>
                    <a:pt x="144" y="56"/>
                  </a:lnTo>
                  <a:lnTo>
                    <a:pt x="165" y="34"/>
                  </a:lnTo>
                  <a:lnTo>
                    <a:pt x="152" y="22"/>
                  </a:lnTo>
                  <a:lnTo>
                    <a:pt x="132" y="45"/>
                  </a:lnTo>
                  <a:lnTo>
                    <a:pt x="119" y="34"/>
                  </a:lnTo>
                  <a:lnTo>
                    <a:pt x="139" y="11"/>
                  </a:lnTo>
                  <a:lnTo>
                    <a:pt x="127" y="0"/>
                  </a:lnTo>
                  <a:lnTo>
                    <a:pt x="108" y="22"/>
                  </a:lnTo>
                  <a:lnTo>
                    <a:pt x="98" y="11"/>
                  </a:lnTo>
                  <a:lnTo>
                    <a:pt x="95" y="7"/>
                  </a:lnTo>
                  <a:lnTo>
                    <a:pt x="90" y="3"/>
                  </a:lnTo>
                  <a:lnTo>
                    <a:pt x="85" y="3"/>
                  </a:lnTo>
                  <a:lnTo>
                    <a:pt x="79" y="2"/>
                  </a:lnTo>
                  <a:lnTo>
                    <a:pt x="32" y="2"/>
                  </a:lnTo>
                  <a:lnTo>
                    <a:pt x="32" y="18"/>
                  </a:lnTo>
                  <a:lnTo>
                    <a:pt x="70" y="18"/>
                  </a:lnTo>
                  <a:lnTo>
                    <a:pt x="57" y="32"/>
                  </a:lnTo>
                  <a:lnTo>
                    <a:pt x="43" y="46"/>
                  </a:lnTo>
                  <a:lnTo>
                    <a:pt x="24" y="22"/>
                  </a:lnTo>
                  <a:lnTo>
                    <a:pt x="11" y="34"/>
                  </a:lnTo>
                  <a:lnTo>
                    <a:pt x="30" y="57"/>
                  </a:lnTo>
                  <a:lnTo>
                    <a:pt x="14" y="68"/>
                  </a:lnTo>
                  <a:lnTo>
                    <a:pt x="0" y="78"/>
                  </a:lnTo>
                  <a:lnTo>
                    <a:pt x="8" y="95"/>
                  </a:lnTo>
                  <a:lnTo>
                    <a:pt x="35" y="75"/>
                  </a:lnTo>
                  <a:lnTo>
                    <a:pt x="35" y="86"/>
                  </a:lnTo>
                  <a:lnTo>
                    <a:pt x="54" y="86"/>
                  </a:lnTo>
                  <a:lnTo>
                    <a:pt x="54" y="95"/>
                  </a:lnTo>
                  <a:lnTo>
                    <a:pt x="52" y="126"/>
                  </a:lnTo>
                  <a:lnTo>
                    <a:pt x="8" y="126"/>
                  </a:lnTo>
                  <a:lnTo>
                    <a:pt x="8" y="142"/>
                  </a:lnTo>
                  <a:lnTo>
                    <a:pt x="49" y="142"/>
                  </a:lnTo>
                  <a:lnTo>
                    <a:pt x="43" y="159"/>
                  </a:lnTo>
                  <a:lnTo>
                    <a:pt x="39" y="167"/>
                  </a:lnTo>
                  <a:lnTo>
                    <a:pt x="35" y="175"/>
                  </a:lnTo>
                  <a:lnTo>
                    <a:pt x="22" y="188"/>
                  </a:lnTo>
                  <a:lnTo>
                    <a:pt x="6" y="199"/>
                  </a:lnTo>
                  <a:lnTo>
                    <a:pt x="16" y="215"/>
                  </a:lnTo>
                  <a:lnTo>
                    <a:pt x="25" y="208"/>
                  </a:lnTo>
                  <a:lnTo>
                    <a:pt x="35" y="200"/>
                  </a:lnTo>
                  <a:lnTo>
                    <a:pt x="43" y="192"/>
                  </a:lnTo>
                  <a:lnTo>
                    <a:pt x="51" y="184"/>
                  </a:lnTo>
                  <a:lnTo>
                    <a:pt x="57" y="175"/>
                  </a:lnTo>
                  <a:lnTo>
                    <a:pt x="62" y="164"/>
                  </a:lnTo>
                  <a:lnTo>
                    <a:pt x="65" y="154"/>
                  </a:lnTo>
                  <a:lnTo>
                    <a:pt x="68" y="142"/>
                  </a:lnTo>
                  <a:lnTo>
                    <a:pt x="100" y="142"/>
                  </a:lnTo>
                  <a:lnTo>
                    <a:pt x="100" y="191"/>
                  </a:lnTo>
                  <a:lnTo>
                    <a:pt x="100" y="200"/>
                  </a:lnTo>
                  <a:lnTo>
                    <a:pt x="105" y="207"/>
                  </a:lnTo>
                  <a:lnTo>
                    <a:pt x="108" y="210"/>
                  </a:lnTo>
                  <a:lnTo>
                    <a:pt x="111" y="211"/>
                  </a:lnTo>
                  <a:lnTo>
                    <a:pt x="122" y="213"/>
                  </a:lnTo>
                  <a:lnTo>
                    <a:pt x="136" y="213"/>
                  </a:lnTo>
                  <a:lnTo>
                    <a:pt x="149" y="213"/>
                  </a:lnTo>
                  <a:lnTo>
                    <a:pt x="160" y="211"/>
                  </a:lnTo>
                  <a:lnTo>
                    <a:pt x="163" y="210"/>
                  </a:lnTo>
                  <a:lnTo>
                    <a:pt x="166" y="207"/>
                  </a:lnTo>
                  <a:lnTo>
                    <a:pt x="171" y="200"/>
                  </a:lnTo>
                  <a:lnTo>
                    <a:pt x="171" y="191"/>
                  </a:lnTo>
                  <a:lnTo>
                    <a:pt x="171" y="165"/>
                  </a:lnTo>
                  <a:lnTo>
                    <a:pt x="155" y="165"/>
                  </a:lnTo>
                  <a:lnTo>
                    <a:pt x="155" y="184"/>
                  </a:lnTo>
                  <a:close/>
                  <a:moveTo>
                    <a:pt x="87" y="24"/>
                  </a:moveTo>
                  <a:lnTo>
                    <a:pt x="87" y="24"/>
                  </a:lnTo>
                  <a:lnTo>
                    <a:pt x="97" y="35"/>
                  </a:lnTo>
                  <a:lnTo>
                    <a:pt x="108" y="48"/>
                  </a:lnTo>
                  <a:lnTo>
                    <a:pt x="133" y="70"/>
                  </a:lnTo>
                  <a:lnTo>
                    <a:pt x="41" y="70"/>
                  </a:lnTo>
                  <a:lnTo>
                    <a:pt x="66" y="48"/>
                  </a:lnTo>
                  <a:lnTo>
                    <a:pt x="87" y="24"/>
                  </a:lnTo>
                  <a:close/>
                  <a:moveTo>
                    <a:pt x="71" y="126"/>
                  </a:moveTo>
                  <a:lnTo>
                    <a:pt x="71" y="126"/>
                  </a:lnTo>
                  <a:lnTo>
                    <a:pt x="73" y="97"/>
                  </a:lnTo>
                  <a:lnTo>
                    <a:pt x="73" y="86"/>
                  </a:lnTo>
                  <a:lnTo>
                    <a:pt x="100" y="86"/>
                  </a:lnTo>
                  <a:lnTo>
                    <a:pt x="100" y="126"/>
                  </a:lnTo>
                  <a:lnTo>
                    <a:pt x="71" y="1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7" name="Freeform 299"/>
            <p:cNvSpPr>
              <a:spLocks noChangeAspect="1" noEditPoints="1"/>
            </p:cNvSpPr>
            <p:nvPr/>
          </p:nvSpPr>
          <p:spPr bwMode="auto">
            <a:xfrm>
              <a:off x="4814" y="705"/>
              <a:ext cx="33" cy="33"/>
            </a:xfrm>
            <a:custGeom>
              <a:avLst/>
              <a:gdLst>
                <a:gd name="T0" fmla="*/ 1 w 65"/>
                <a:gd name="T1" fmla="*/ 1 h 66"/>
                <a:gd name="T2" fmla="*/ 1 w 65"/>
                <a:gd name="T3" fmla="*/ 1 h 66"/>
                <a:gd name="T4" fmla="*/ 1 w 65"/>
                <a:gd name="T5" fmla="*/ 1 h 66"/>
                <a:gd name="T6" fmla="*/ 1 w 65"/>
                <a:gd name="T7" fmla="*/ 1 h 66"/>
                <a:gd name="T8" fmla="*/ 1 w 65"/>
                <a:gd name="T9" fmla="*/ 1 h 66"/>
                <a:gd name="T10" fmla="*/ 1 w 65"/>
                <a:gd name="T11" fmla="*/ 1 h 66"/>
                <a:gd name="T12" fmla="*/ 1 w 65"/>
                <a:gd name="T13" fmla="*/ 1 h 66"/>
                <a:gd name="T14" fmla="*/ 1 w 65"/>
                <a:gd name="T15" fmla="*/ 1 h 66"/>
                <a:gd name="T16" fmla="*/ 1 w 65"/>
                <a:gd name="T17" fmla="*/ 1 h 66"/>
                <a:gd name="T18" fmla="*/ 1 w 65"/>
                <a:gd name="T19" fmla="*/ 1 h 66"/>
                <a:gd name="T20" fmla="*/ 1 w 65"/>
                <a:gd name="T21" fmla="*/ 1 h 66"/>
                <a:gd name="T22" fmla="*/ 1 w 65"/>
                <a:gd name="T23" fmla="*/ 1 h 66"/>
                <a:gd name="T24" fmla="*/ 1 w 65"/>
                <a:gd name="T25" fmla="*/ 1 h 66"/>
                <a:gd name="T26" fmla="*/ 1 w 65"/>
                <a:gd name="T27" fmla="*/ 1 h 66"/>
                <a:gd name="T28" fmla="*/ 1 w 65"/>
                <a:gd name="T29" fmla="*/ 1 h 66"/>
                <a:gd name="T30" fmla="*/ 1 w 65"/>
                <a:gd name="T31" fmla="*/ 1 h 66"/>
                <a:gd name="T32" fmla="*/ 1 w 65"/>
                <a:gd name="T33" fmla="*/ 1 h 66"/>
                <a:gd name="T34" fmla="*/ 1 w 65"/>
                <a:gd name="T35" fmla="*/ 1 h 66"/>
                <a:gd name="T36" fmla="*/ 1 w 65"/>
                <a:gd name="T37" fmla="*/ 1 h 66"/>
                <a:gd name="T38" fmla="*/ 1 w 65"/>
                <a:gd name="T39" fmla="*/ 1 h 66"/>
                <a:gd name="T40" fmla="*/ 1 w 65"/>
                <a:gd name="T41" fmla="*/ 1 h 66"/>
                <a:gd name="T42" fmla="*/ 1 w 65"/>
                <a:gd name="T43" fmla="*/ 1 h 66"/>
                <a:gd name="T44" fmla="*/ 1 w 65"/>
                <a:gd name="T45" fmla="*/ 1 h 66"/>
                <a:gd name="T46" fmla="*/ 1 w 65"/>
                <a:gd name="T47" fmla="*/ 1 h 66"/>
                <a:gd name="T48" fmla="*/ 0 w 65"/>
                <a:gd name="T49" fmla="*/ 1 h 66"/>
                <a:gd name="T50" fmla="*/ 0 w 65"/>
                <a:gd name="T51" fmla="*/ 1 h 66"/>
                <a:gd name="T52" fmla="*/ 0 w 65"/>
                <a:gd name="T53" fmla="*/ 1 h 66"/>
                <a:gd name="T54" fmla="*/ 0 w 65"/>
                <a:gd name="T55" fmla="*/ 1 h 66"/>
                <a:gd name="T56" fmla="*/ 1 w 65"/>
                <a:gd name="T57" fmla="*/ 1 h 66"/>
                <a:gd name="T58" fmla="*/ 1 w 65"/>
                <a:gd name="T59" fmla="*/ 1 h 66"/>
                <a:gd name="T60" fmla="*/ 1 w 65"/>
                <a:gd name="T61" fmla="*/ 1 h 66"/>
                <a:gd name="T62" fmla="*/ 1 w 65"/>
                <a:gd name="T63" fmla="*/ 1 h 66"/>
                <a:gd name="T64" fmla="*/ 1 w 65"/>
                <a:gd name="T65" fmla="*/ 1 h 66"/>
                <a:gd name="T66" fmla="*/ 1 w 65"/>
                <a:gd name="T67" fmla="*/ 0 h 66"/>
                <a:gd name="T68" fmla="*/ 1 w 65"/>
                <a:gd name="T69" fmla="*/ 0 h 66"/>
                <a:gd name="T70" fmla="*/ 1 w 65"/>
                <a:gd name="T71" fmla="*/ 0 h 66"/>
                <a:gd name="T72" fmla="*/ 1 w 65"/>
                <a:gd name="T73" fmla="*/ 0 h 66"/>
                <a:gd name="T74" fmla="*/ 1 w 65"/>
                <a:gd name="T75" fmla="*/ 1 h 66"/>
                <a:gd name="T76" fmla="*/ 1 w 65"/>
                <a:gd name="T77" fmla="*/ 1 h 66"/>
                <a:gd name="T78" fmla="*/ 1 w 65"/>
                <a:gd name="T79" fmla="*/ 1 h 66"/>
                <a:gd name="T80" fmla="*/ 1 w 65"/>
                <a:gd name="T81" fmla="*/ 1 h 66"/>
                <a:gd name="T82" fmla="*/ 1 w 65"/>
                <a:gd name="T83" fmla="*/ 1 h 66"/>
                <a:gd name="T84" fmla="*/ 1 w 65"/>
                <a:gd name="T85" fmla="*/ 1 h 66"/>
                <a:gd name="T86" fmla="*/ 1 w 65"/>
                <a:gd name="T87" fmla="*/ 1 h 66"/>
                <a:gd name="T88" fmla="*/ 1 w 65"/>
                <a:gd name="T89" fmla="*/ 1 h 66"/>
                <a:gd name="T90" fmla="*/ 1 w 65"/>
                <a:gd name="T91" fmla="*/ 1 h 66"/>
                <a:gd name="T92" fmla="*/ 1 w 65"/>
                <a:gd name="T93" fmla="*/ 1 h 66"/>
                <a:gd name="T94" fmla="*/ 1 w 65"/>
                <a:gd name="T95" fmla="*/ 1 h 66"/>
                <a:gd name="T96" fmla="*/ 1 w 65"/>
                <a:gd name="T97" fmla="*/ 1 h 66"/>
                <a:gd name="T98" fmla="*/ 1 w 65"/>
                <a:gd name="T99" fmla="*/ 1 h 66"/>
                <a:gd name="T100" fmla="*/ 1 w 65"/>
                <a:gd name="T101" fmla="*/ 1 h 66"/>
                <a:gd name="T102" fmla="*/ 1 w 65"/>
                <a:gd name="T103" fmla="*/ 1 h 66"/>
                <a:gd name="T104" fmla="*/ 1 w 65"/>
                <a:gd name="T105" fmla="*/ 1 h 66"/>
                <a:gd name="T106" fmla="*/ 1 w 65"/>
                <a:gd name="T107" fmla="*/ 1 h 66"/>
                <a:gd name="T108" fmla="*/ 1 w 65"/>
                <a:gd name="T109" fmla="*/ 1 h 66"/>
                <a:gd name="T110" fmla="*/ 1 w 65"/>
                <a:gd name="T111" fmla="*/ 1 h 66"/>
                <a:gd name="T112" fmla="*/ 1 w 65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5"/>
                <a:gd name="T172" fmla="*/ 0 h 66"/>
                <a:gd name="T173" fmla="*/ 65 w 65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5" h="66">
                  <a:moveTo>
                    <a:pt x="65" y="39"/>
                  </a:moveTo>
                  <a:lnTo>
                    <a:pt x="19" y="39"/>
                  </a:lnTo>
                  <a:lnTo>
                    <a:pt x="21" y="44"/>
                  </a:lnTo>
                  <a:lnTo>
                    <a:pt x="24" y="47"/>
                  </a:lnTo>
                  <a:lnTo>
                    <a:pt x="29" y="50"/>
                  </a:lnTo>
                  <a:lnTo>
                    <a:pt x="35" y="52"/>
                  </a:lnTo>
                  <a:lnTo>
                    <a:pt x="40" y="50"/>
                  </a:lnTo>
                  <a:lnTo>
                    <a:pt x="43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6" y="60"/>
                  </a:lnTo>
                  <a:lnTo>
                    <a:pt x="49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7" y="66"/>
                  </a:lnTo>
                  <a:lnTo>
                    <a:pt x="21" y="65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5" y="52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8" y="1"/>
                  </a:lnTo>
                  <a:lnTo>
                    <a:pt x="53" y="6"/>
                  </a:lnTo>
                  <a:lnTo>
                    <a:pt x="57" y="11"/>
                  </a:lnTo>
                  <a:lnTo>
                    <a:pt x="62" y="15"/>
                  </a:lnTo>
                  <a:lnTo>
                    <a:pt x="64" y="23"/>
                  </a:lnTo>
                  <a:lnTo>
                    <a:pt x="65" y="30"/>
                  </a:lnTo>
                  <a:lnTo>
                    <a:pt x="65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8" y="14"/>
                  </a:lnTo>
                  <a:lnTo>
                    <a:pt x="34" y="14"/>
                  </a:lnTo>
                  <a:lnTo>
                    <a:pt x="27" y="14"/>
                  </a:lnTo>
                  <a:lnTo>
                    <a:pt x="24" y="17"/>
                  </a:lnTo>
                  <a:lnTo>
                    <a:pt x="21" y="20"/>
                  </a:lnTo>
                  <a:lnTo>
                    <a:pt x="19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8" name="Freeform 300"/>
            <p:cNvSpPr>
              <a:spLocks noChangeAspect="1"/>
            </p:cNvSpPr>
            <p:nvPr/>
          </p:nvSpPr>
          <p:spPr bwMode="auto">
            <a:xfrm>
              <a:off x="4782" y="705"/>
              <a:ext cx="22" cy="30"/>
            </a:xfrm>
            <a:custGeom>
              <a:avLst/>
              <a:gdLst>
                <a:gd name="T0" fmla="*/ 0 w 46"/>
                <a:gd name="T1" fmla="*/ 0 h 65"/>
                <a:gd name="T2" fmla="*/ 0 w 46"/>
                <a:gd name="T3" fmla="*/ 0 h 65"/>
                <a:gd name="T4" fmla="*/ 0 w 46"/>
                <a:gd name="T5" fmla="*/ 0 h 65"/>
                <a:gd name="T6" fmla="*/ 0 w 46"/>
                <a:gd name="T7" fmla="*/ 0 h 65"/>
                <a:gd name="T8" fmla="*/ 0 w 46"/>
                <a:gd name="T9" fmla="*/ 0 h 65"/>
                <a:gd name="T10" fmla="*/ 0 w 46"/>
                <a:gd name="T11" fmla="*/ 0 h 65"/>
                <a:gd name="T12" fmla="*/ 0 w 46"/>
                <a:gd name="T13" fmla="*/ 0 h 65"/>
                <a:gd name="T14" fmla="*/ 0 w 46"/>
                <a:gd name="T15" fmla="*/ 0 h 65"/>
                <a:gd name="T16" fmla="*/ 0 w 46"/>
                <a:gd name="T17" fmla="*/ 0 h 65"/>
                <a:gd name="T18" fmla="*/ 0 w 46"/>
                <a:gd name="T19" fmla="*/ 0 h 65"/>
                <a:gd name="T20" fmla="*/ 0 w 46"/>
                <a:gd name="T21" fmla="*/ 0 h 65"/>
                <a:gd name="T22" fmla="*/ 0 w 46"/>
                <a:gd name="T23" fmla="*/ 0 h 65"/>
                <a:gd name="T24" fmla="*/ 0 w 46"/>
                <a:gd name="T25" fmla="*/ 0 h 65"/>
                <a:gd name="T26" fmla="*/ 0 w 46"/>
                <a:gd name="T27" fmla="*/ 0 h 65"/>
                <a:gd name="T28" fmla="*/ 0 w 46"/>
                <a:gd name="T29" fmla="*/ 0 h 65"/>
                <a:gd name="T30" fmla="*/ 0 w 46"/>
                <a:gd name="T31" fmla="*/ 0 h 65"/>
                <a:gd name="T32" fmla="*/ 0 w 46"/>
                <a:gd name="T33" fmla="*/ 0 h 65"/>
                <a:gd name="T34" fmla="*/ 0 w 46"/>
                <a:gd name="T35" fmla="*/ 0 h 65"/>
                <a:gd name="T36" fmla="*/ 0 w 46"/>
                <a:gd name="T37" fmla="*/ 0 h 65"/>
                <a:gd name="T38" fmla="*/ 0 w 46"/>
                <a:gd name="T39" fmla="*/ 0 h 65"/>
                <a:gd name="T40" fmla="*/ 0 w 46"/>
                <a:gd name="T41" fmla="*/ 0 h 65"/>
                <a:gd name="T42" fmla="*/ 0 w 46"/>
                <a:gd name="T43" fmla="*/ 0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65"/>
                <a:gd name="T68" fmla="*/ 46 w 46"/>
                <a:gd name="T69" fmla="*/ 65 h 6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65">
                  <a:moveTo>
                    <a:pt x="0" y="1"/>
                  </a:moveTo>
                  <a:lnTo>
                    <a:pt x="20" y="1"/>
                  </a:lnTo>
                  <a:lnTo>
                    <a:pt x="20" y="11"/>
                  </a:lnTo>
                  <a:lnTo>
                    <a:pt x="24" y="6"/>
                  </a:lnTo>
                  <a:lnTo>
                    <a:pt x="28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46" y="19"/>
                  </a:lnTo>
                  <a:lnTo>
                    <a:pt x="36" y="17"/>
                  </a:lnTo>
                  <a:lnTo>
                    <a:pt x="30" y="17"/>
                  </a:lnTo>
                  <a:lnTo>
                    <a:pt x="25" y="20"/>
                  </a:lnTo>
                  <a:lnTo>
                    <a:pt x="22" y="27"/>
                  </a:lnTo>
                  <a:lnTo>
                    <a:pt x="20" y="36"/>
                  </a:lnTo>
                  <a:lnTo>
                    <a:pt x="20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9" name="Freeform 301"/>
            <p:cNvSpPr>
              <a:spLocks noChangeAspect="1"/>
            </p:cNvSpPr>
            <p:nvPr/>
          </p:nvSpPr>
          <p:spPr bwMode="auto">
            <a:xfrm>
              <a:off x="5498" y="727"/>
              <a:ext cx="11" cy="12"/>
            </a:xfrm>
            <a:custGeom>
              <a:avLst/>
              <a:gdLst>
                <a:gd name="T0" fmla="*/ 0 w 24"/>
                <a:gd name="T1" fmla="*/ 0 h 24"/>
                <a:gd name="T2" fmla="*/ 0 w 24"/>
                <a:gd name="T3" fmla="*/ 0 h 24"/>
                <a:gd name="T4" fmla="*/ 0 w 24"/>
                <a:gd name="T5" fmla="*/ 1 h 24"/>
                <a:gd name="T6" fmla="*/ 0 w 24"/>
                <a:gd name="T7" fmla="*/ 1 h 24"/>
                <a:gd name="T8" fmla="*/ 0 w 24"/>
                <a:gd name="T9" fmla="*/ 1 h 24"/>
                <a:gd name="T10" fmla="*/ 0 w 24"/>
                <a:gd name="T11" fmla="*/ 1 h 24"/>
                <a:gd name="T12" fmla="*/ 0 w 24"/>
                <a:gd name="T13" fmla="*/ 1 h 24"/>
                <a:gd name="T14" fmla="*/ 0 w 24"/>
                <a:gd name="T15" fmla="*/ 1 h 24"/>
                <a:gd name="T16" fmla="*/ 0 w 24"/>
                <a:gd name="T17" fmla="*/ 1 h 24"/>
                <a:gd name="T18" fmla="*/ 0 w 24"/>
                <a:gd name="T19" fmla="*/ 1 h 24"/>
                <a:gd name="T20" fmla="*/ 0 w 24"/>
                <a:gd name="T21" fmla="*/ 1 h 24"/>
                <a:gd name="T22" fmla="*/ 0 w 24"/>
                <a:gd name="T23" fmla="*/ 1 h 24"/>
                <a:gd name="T24" fmla="*/ 0 w 24"/>
                <a:gd name="T25" fmla="*/ 1 h 24"/>
                <a:gd name="T26" fmla="*/ 0 w 24"/>
                <a:gd name="T27" fmla="*/ 1 h 24"/>
                <a:gd name="T28" fmla="*/ 0 w 24"/>
                <a:gd name="T29" fmla="*/ 1 h 24"/>
                <a:gd name="T30" fmla="*/ 0 w 24"/>
                <a:gd name="T31" fmla="*/ 1 h 24"/>
                <a:gd name="T32" fmla="*/ 0 w 24"/>
                <a:gd name="T33" fmla="*/ 1 h 24"/>
                <a:gd name="T34" fmla="*/ 0 w 24"/>
                <a:gd name="T35" fmla="*/ 1 h 24"/>
                <a:gd name="T36" fmla="*/ 0 w 24"/>
                <a:gd name="T37" fmla="*/ 1 h 24"/>
                <a:gd name="T38" fmla="*/ 0 w 24"/>
                <a:gd name="T39" fmla="*/ 1 h 24"/>
                <a:gd name="T40" fmla="*/ 0 w 24"/>
                <a:gd name="T41" fmla="*/ 0 h 24"/>
                <a:gd name="T42" fmla="*/ 0 w 24"/>
                <a:gd name="T43" fmla="*/ 0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4"/>
                <a:gd name="T67" fmla="*/ 0 h 24"/>
                <a:gd name="T68" fmla="*/ 24 w 24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16" y="2"/>
                  </a:lnTo>
                  <a:lnTo>
                    <a:pt x="21" y="3"/>
                  </a:lnTo>
                  <a:lnTo>
                    <a:pt x="22" y="8"/>
                  </a:lnTo>
                  <a:lnTo>
                    <a:pt x="24" y="11"/>
                  </a:lnTo>
                  <a:lnTo>
                    <a:pt x="22" y="16"/>
                  </a:lnTo>
                  <a:lnTo>
                    <a:pt x="21" y="19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8" y="22"/>
                  </a:lnTo>
                  <a:lnTo>
                    <a:pt x="3" y="21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8"/>
                  </a:lnTo>
                  <a:lnTo>
                    <a:pt x="3" y="3"/>
                  </a:lnTo>
                  <a:lnTo>
                    <a:pt x="8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0" name="Freeform 302"/>
            <p:cNvSpPr>
              <a:spLocks noChangeAspect="1"/>
            </p:cNvSpPr>
            <p:nvPr/>
          </p:nvSpPr>
          <p:spPr bwMode="auto">
            <a:xfrm>
              <a:off x="5417" y="705"/>
              <a:ext cx="23" cy="30"/>
            </a:xfrm>
            <a:custGeom>
              <a:avLst/>
              <a:gdLst>
                <a:gd name="T0" fmla="*/ 0 w 46"/>
                <a:gd name="T1" fmla="*/ 0 h 65"/>
                <a:gd name="T2" fmla="*/ 1 w 46"/>
                <a:gd name="T3" fmla="*/ 0 h 65"/>
                <a:gd name="T4" fmla="*/ 1 w 46"/>
                <a:gd name="T5" fmla="*/ 0 h 65"/>
                <a:gd name="T6" fmla="*/ 1 w 46"/>
                <a:gd name="T7" fmla="*/ 0 h 65"/>
                <a:gd name="T8" fmla="*/ 1 w 46"/>
                <a:gd name="T9" fmla="*/ 0 h 65"/>
                <a:gd name="T10" fmla="*/ 1 w 46"/>
                <a:gd name="T11" fmla="*/ 0 h 65"/>
                <a:gd name="T12" fmla="*/ 1 w 46"/>
                <a:gd name="T13" fmla="*/ 0 h 65"/>
                <a:gd name="T14" fmla="*/ 1 w 46"/>
                <a:gd name="T15" fmla="*/ 0 h 65"/>
                <a:gd name="T16" fmla="*/ 1 w 46"/>
                <a:gd name="T17" fmla="*/ 0 h 65"/>
                <a:gd name="T18" fmla="*/ 1 w 46"/>
                <a:gd name="T19" fmla="*/ 0 h 65"/>
                <a:gd name="T20" fmla="*/ 1 w 46"/>
                <a:gd name="T21" fmla="*/ 0 h 65"/>
                <a:gd name="T22" fmla="*/ 1 w 46"/>
                <a:gd name="T23" fmla="*/ 0 h 65"/>
                <a:gd name="T24" fmla="*/ 1 w 46"/>
                <a:gd name="T25" fmla="*/ 0 h 65"/>
                <a:gd name="T26" fmla="*/ 1 w 46"/>
                <a:gd name="T27" fmla="*/ 0 h 65"/>
                <a:gd name="T28" fmla="*/ 1 w 46"/>
                <a:gd name="T29" fmla="*/ 0 h 65"/>
                <a:gd name="T30" fmla="*/ 1 w 46"/>
                <a:gd name="T31" fmla="*/ 0 h 65"/>
                <a:gd name="T32" fmla="*/ 1 w 46"/>
                <a:gd name="T33" fmla="*/ 0 h 65"/>
                <a:gd name="T34" fmla="*/ 1 w 46"/>
                <a:gd name="T35" fmla="*/ 0 h 65"/>
                <a:gd name="T36" fmla="*/ 1 w 46"/>
                <a:gd name="T37" fmla="*/ 0 h 65"/>
                <a:gd name="T38" fmla="*/ 1 w 46"/>
                <a:gd name="T39" fmla="*/ 0 h 65"/>
                <a:gd name="T40" fmla="*/ 0 w 46"/>
                <a:gd name="T41" fmla="*/ 0 h 65"/>
                <a:gd name="T42" fmla="*/ 0 w 46"/>
                <a:gd name="T43" fmla="*/ 0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65"/>
                <a:gd name="T68" fmla="*/ 46 w 46"/>
                <a:gd name="T69" fmla="*/ 65 h 6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65">
                  <a:moveTo>
                    <a:pt x="0" y="1"/>
                  </a:moveTo>
                  <a:lnTo>
                    <a:pt x="21" y="1"/>
                  </a:lnTo>
                  <a:lnTo>
                    <a:pt x="21" y="11"/>
                  </a:lnTo>
                  <a:lnTo>
                    <a:pt x="24" y="6"/>
                  </a:lnTo>
                  <a:lnTo>
                    <a:pt x="29" y="3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6" y="19"/>
                  </a:lnTo>
                  <a:lnTo>
                    <a:pt x="38" y="17"/>
                  </a:lnTo>
                  <a:lnTo>
                    <a:pt x="32" y="17"/>
                  </a:lnTo>
                  <a:lnTo>
                    <a:pt x="26" y="20"/>
                  </a:lnTo>
                  <a:lnTo>
                    <a:pt x="22" y="27"/>
                  </a:lnTo>
                  <a:lnTo>
                    <a:pt x="21" y="36"/>
                  </a:lnTo>
                  <a:lnTo>
                    <a:pt x="21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1" name="Freeform 303"/>
            <p:cNvSpPr>
              <a:spLocks noChangeAspect="1" noEditPoints="1"/>
            </p:cNvSpPr>
            <p:nvPr/>
          </p:nvSpPr>
          <p:spPr bwMode="auto">
            <a:xfrm>
              <a:off x="5450" y="705"/>
              <a:ext cx="33" cy="33"/>
            </a:xfrm>
            <a:custGeom>
              <a:avLst/>
              <a:gdLst>
                <a:gd name="T0" fmla="*/ 1 w 66"/>
                <a:gd name="T1" fmla="*/ 1 h 66"/>
                <a:gd name="T2" fmla="*/ 1 w 66"/>
                <a:gd name="T3" fmla="*/ 1 h 66"/>
                <a:gd name="T4" fmla="*/ 1 w 66"/>
                <a:gd name="T5" fmla="*/ 1 h 66"/>
                <a:gd name="T6" fmla="*/ 1 w 66"/>
                <a:gd name="T7" fmla="*/ 1 h 66"/>
                <a:gd name="T8" fmla="*/ 1 w 66"/>
                <a:gd name="T9" fmla="*/ 1 h 66"/>
                <a:gd name="T10" fmla="*/ 1 w 66"/>
                <a:gd name="T11" fmla="*/ 1 h 66"/>
                <a:gd name="T12" fmla="*/ 1 w 66"/>
                <a:gd name="T13" fmla="*/ 1 h 66"/>
                <a:gd name="T14" fmla="*/ 1 w 66"/>
                <a:gd name="T15" fmla="*/ 1 h 66"/>
                <a:gd name="T16" fmla="*/ 1 w 66"/>
                <a:gd name="T17" fmla="*/ 1 h 66"/>
                <a:gd name="T18" fmla="*/ 1 w 66"/>
                <a:gd name="T19" fmla="*/ 1 h 66"/>
                <a:gd name="T20" fmla="*/ 1 w 66"/>
                <a:gd name="T21" fmla="*/ 1 h 66"/>
                <a:gd name="T22" fmla="*/ 1 w 66"/>
                <a:gd name="T23" fmla="*/ 1 h 66"/>
                <a:gd name="T24" fmla="*/ 1 w 66"/>
                <a:gd name="T25" fmla="*/ 1 h 66"/>
                <a:gd name="T26" fmla="*/ 1 w 66"/>
                <a:gd name="T27" fmla="*/ 1 h 66"/>
                <a:gd name="T28" fmla="*/ 1 w 66"/>
                <a:gd name="T29" fmla="*/ 1 h 66"/>
                <a:gd name="T30" fmla="*/ 1 w 66"/>
                <a:gd name="T31" fmla="*/ 1 h 66"/>
                <a:gd name="T32" fmla="*/ 1 w 66"/>
                <a:gd name="T33" fmla="*/ 1 h 66"/>
                <a:gd name="T34" fmla="*/ 1 w 66"/>
                <a:gd name="T35" fmla="*/ 1 h 66"/>
                <a:gd name="T36" fmla="*/ 1 w 66"/>
                <a:gd name="T37" fmla="*/ 1 h 66"/>
                <a:gd name="T38" fmla="*/ 1 w 66"/>
                <a:gd name="T39" fmla="*/ 1 h 66"/>
                <a:gd name="T40" fmla="*/ 1 w 66"/>
                <a:gd name="T41" fmla="*/ 1 h 66"/>
                <a:gd name="T42" fmla="*/ 1 w 66"/>
                <a:gd name="T43" fmla="*/ 1 h 66"/>
                <a:gd name="T44" fmla="*/ 1 w 66"/>
                <a:gd name="T45" fmla="*/ 1 h 66"/>
                <a:gd name="T46" fmla="*/ 1 w 66"/>
                <a:gd name="T47" fmla="*/ 1 h 66"/>
                <a:gd name="T48" fmla="*/ 0 w 66"/>
                <a:gd name="T49" fmla="*/ 1 h 66"/>
                <a:gd name="T50" fmla="*/ 0 w 66"/>
                <a:gd name="T51" fmla="*/ 1 h 66"/>
                <a:gd name="T52" fmla="*/ 0 w 66"/>
                <a:gd name="T53" fmla="*/ 1 h 66"/>
                <a:gd name="T54" fmla="*/ 0 w 66"/>
                <a:gd name="T55" fmla="*/ 1 h 66"/>
                <a:gd name="T56" fmla="*/ 1 w 66"/>
                <a:gd name="T57" fmla="*/ 1 h 66"/>
                <a:gd name="T58" fmla="*/ 1 w 66"/>
                <a:gd name="T59" fmla="*/ 1 h 66"/>
                <a:gd name="T60" fmla="*/ 1 w 66"/>
                <a:gd name="T61" fmla="*/ 1 h 66"/>
                <a:gd name="T62" fmla="*/ 1 w 66"/>
                <a:gd name="T63" fmla="*/ 1 h 66"/>
                <a:gd name="T64" fmla="*/ 1 w 66"/>
                <a:gd name="T65" fmla="*/ 1 h 66"/>
                <a:gd name="T66" fmla="*/ 1 w 66"/>
                <a:gd name="T67" fmla="*/ 0 h 66"/>
                <a:gd name="T68" fmla="*/ 1 w 66"/>
                <a:gd name="T69" fmla="*/ 0 h 66"/>
                <a:gd name="T70" fmla="*/ 1 w 66"/>
                <a:gd name="T71" fmla="*/ 0 h 66"/>
                <a:gd name="T72" fmla="*/ 1 w 66"/>
                <a:gd name="T73" fmla="*/ 0 h 66"/>
                <a:gd name="T74" fmla="*/ 1 w 66"/>
                <a:gd name="T75" fmla="*/ 1 h 66"/>
                <a:gd name="T76" fmla="*/ 1 w 66"/>
                <a:gd name="T77" fmla="*/ 1 h 66"/>
                <a:gd name="T78" fmla="*/ 1 w 66"/>
                <a:gd name="T79" fmla="*/ 1 h 66"/>
                <a:gd name="T80" fmla="*/ 1 w 66"/>
                <a:gd name="T81" fmla="*/ 1 h 66"/>
                <a:gd name="T82" fmla="*/ 1 w 66"/>
                <a:gd name="T83" fmla="*/ 1 h 66"/>
                <a:gd name="T84" fmla="*/ 1 w 66"/>
                <a:gd name="T85" fmla="*/ 1 h 66"/>
                <a:gd name="T86" fmla="*/ 1 w 66"/>
                <a:gd name="T87" fmla="*/ 1 h 66"/>
                <a:gd name="T88" fmla="*/ 1 w 66"/>
                <a:gd name="T89" fmla="*/ 1 h 66"/>
                <a:gd name="T90" fmla="*/ 1 w 66"/>
                <a:gd name="T91" fmla="*/ 1 h 66"/>
                <a:gd name="T92" fmla="*/ 1 w 66"/>
                <a:gd name="T93" fmla="*/ 1 h 66"/>
                <a:gd name="T94" fmla="*/ 1 w 66"/>
                <a:gd name="T95" fmla="*/ 1 h 66"/>
                <a:gd name="T96" fmla="*/ 1 w 66"/>
                <a:gd name="T97" fmla="*/ 1 h 66"/>
                <a:gd name="T98" fmla="*/ 1 w 66"/>
                <a:gd name="T99" fmla="*/ 1 h 66"/>
                <a:gd name="T100" fmla="*/ 1 w 66"/>
                <a:gd name="T101" fmla="*/ 1 h 66"/>
                <a:gd name="T102" fmla="*/ 1 w 66"/>
                <a:gd name="T103" fmla="*/ 1 h 66"/>
                <a:gd name="T104" fmla="*/ 1 w 66"/>
                <a:gd name="T105" fmla="*/ 1 h 66"/>
                <a:gd name="T106" fmla="*/ 1 w 66"/>
                <a:gd name="T107" fmla="*/ 1 h 66"/>
                <a:gd name="T108" fmla="*/ 1 w 66"/>
                <a:gd name="T109" fmla="*/ 1 h 66"/>
                <a:gd name="T110" fmla="*/ 1 w 66"/>
                <a:gd name="T111" fmla="*/ 1 h 66"/>
                <a:gd name="T112" fmla="*/ 1 w 66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6"/>
                <a:gd name="T173" fmla="*/ 66 w 66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6">
                  <a:moveTo>
                    <a:pt x="66" y="39"/>
                  </a:moveTo>
                  <a:lnTo>
                    <a:pt x="20" y="39"/>
                  </a:lnTo>
                  <a:lnTo>
                    <a:pt x="22" y="44"/>
                  </a:lnTo>
                  <a:lnTo>
                    <a:pt x="25" y="47"/>
                  </a:lnTo>
                  <a:lnTo>
                    <a:pt x="30" y="50"/>
                  </a:lnTo>
                  <a:lnTo>
                    <a:pt x="35" y="52"/>
                  </a:lnTo>
                  <a:lnTo>
                    <a:pt x="39" y="50"/>
                  </a:lnTo>
                  <a:lnTo>
                    <a:pt x="44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7" y="60"/>
                  </a:lnTo>
                  <a:lnTo>
                    <a:pt x="51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8" y="66"/>
                  </a:lnTo>
                  <a:lnTo>
                    <a:pt x="20" y="65"/>
                  </a:lnTo>
                  <a:lnTo>
                    <a:pt x="16" y="61"/>
                  </a:lnTo>
                  <a:lnTo>
                    <a:pt x="9" y="57"/>
                  </a:lnTo>
                  <a:lnTo>
                    <a:pt x="6" y="52"/>
                  </a:lnTo>
                  <a:lnTo>
                    <a:pt x="3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1" y="0"/>
                  </a:lnTo>
                  <a:lnTo>
                    <a:pt x="47" y="1"/>
                  </a:lnTo>
                  <a:lnTo>
                    <a:pt x="54" y="6"/>
                  </a:lnTo>
                  <a:lnTo>
                    <a:pt x="59" y="11"/>
                  </a:lnTo>
                  <a:lnTo>
                    <a:pt x="62" y="15"/>
                  </a:lnTo>
                  <a:lnTo>
                    <a:pt x="65" y="23"/>
                  </a:lnTo>
                  <a:lnTo>
                    <a:pt x="66" y="30"/>
                  </a:lnTo>
                  <a:lnTo>
                    <a:pt x="66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38" y="14"/>
                  </a:lnTo>
                  <a:lnTo>
                    <a:pt x="33" y="14"/>
                  </a:lnTo>
                  <a:lnTo>
                    <a:pt x="28" y="14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20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2" name="Freeform 304"/>
            <p:cNvSpPr>
              <a:spLocks noChangeAspect="1" noEditPoints="1"/>
            </p:cNvSpPr>
            <p:nvPr/>
          </p:nvSpPr>
          <p:spPr bwMode="auto">
            <a:xfrm>
              <a:off x="5192" y="705"/>
              <a:ext cx="33" cy="33"/>
            </a:xfrm>
            <a:custGeom>
              <a:avLst/>
              <a:gdLst>
                <a:gd name="T0" fmla="*/ 1 w 65"/>
                <a:gd name="T1" fmla="*/ 1 h 66"/>
                <a:gd name="T2" fmla="*/ 1 w 65"/>
                <a:gd name="T3" fmla="*/ 1 h 66"/>
                <a:gd name="T4" fmla="*/ 1 w 65"/>
                <a:gd name="T5" fmla="*/ 1 h 66"/>
                <a:gd name="T6" fmla="*/ 1 w 65"/>
                <a:gd name="T7" fmla="*/ 1 h 66"/>
                <a:gd name="T8" fmla="*/ 1 w 65"/>
                <a:gd name="T9" fmla="*/ 1 h 66"/>
                <a:gd name="T10" fmla="*/ 1 w 65"/>
                <a:gd name="T11" fmla="*/ 1 h 66"/>
                <a:gd name="T12" fmla="*/ 1 w 65"/>
                <a:gd name="T13" fmla="*/ 1 h 66"/>
                <a:gd name="T14" fmla="*/ 1 w 65"/>
                <a:gd name="T15" fmla="*/ 1 h 66"/>
                <a:gd name="T16" fmla="*/ 1 w 65"/>
                <a:gd name="T17" fmla="*/ 1 h 66"/>
                <a:gd name="T18" fmla="*/ 1 w 65"/>
                <a:gd name="T19" fmla="*/ 1 h 66"/>
                <a:gd name="T20" fmla="*/ 1 w 65"/>
                <a:gd name="T21" fmla="*/ 1 h 66"/>
                <a:gd name="T22" fmla="*/ 1 w 65"/>
                <a:gd name="T23" fmla="*/ 1 h 66"/>
                <a:gd name="T24" fmla="*/ 1 w 65"/>
                <a:gd name="T25" fmla="*/ 1 h 66"/>
                <a:gd name="T26" fmla="*/ 1 w 65"/>
                <a:gd name="T27" fmla="*/ 1 h 66"/>
                <a:gd name="T28" fmla="*/ 1 w 65"/>
                <a:gd name="T29" fmla="*/ 1 h 66"/>
                <a:gd name="T30" fmla="*/ 1 w 65"/>
                <a:gd name="T31" fmla="*/ 1 h 66"/>
                <a:gd name="T32" fmla="*/ 1 w 65"/>
                <a:gd name="T33" fmla="*/ 1 h 66"/>
                <a:gd name="T34" fmla="*/ 1 w 65"/>
                <a:gd name="T35" fmla="*/ 1 h 66"/>
                <a:gd name="T36" fmla="*/ 1 w 65"/>
                <a:gd name="T37" fmla="*/ 1 h 66"/>
                <a:gd name="T38" fmla="*/ 1 w 65"/>
                <a:gd name="T39" fmla="*/ 1 h 66"/>
                <a:gd name="T40" fmla="*/ 1 w 65"/>
                <a:gd name="T41" fmla="*/ 1 h 66"/>
                <a:gd name="T42" fmla="*/ 1 w 65"/>
                <a:gd name="T43" fmla="*/ 1 h 66"/>
                <a:gd name="T44" fmla="*/ 1 w 65"/>
                <a:gd name="T45" fmla="*/ 1 h 66"/>
                <a:gd name="T46" fmla="*/ 1 w 65"/>
                <a:gd name="T47" fmla="*/ 1 h 66"/>
                <a:gd name="T48" fmla="*/ 0 w 65"/>
                <a:gd name="T49" fmla="*/ 1 h 66"/>
                <a:gd name="T50" fmla="*/ 0 w 65"/>
                <a:gd name="T51" fmla="*/ 1 h 66"/>
                <a:gd name="T52" fmla="*/ 0 w 65"/>
                <a:gd name="T53" fmla="*/ 1 h 66"/>
                <a:gd name="T54" fmla="*/ 0 w 65"/>
                <a:gd name="T55" fmla="*/ 1 h 66"/>
                <a:gd name="T56" fmla="*/ 1 w 65"/>
                <a:gd name="T57" fmla="*/ 1 h 66"/>
                <a:gd name="T58" fmla="*/ 1 w 65"/>
                <a:gd name="T59" fmla="*/ 1 h 66"/>
                <a:gd name="T60" fmla="*/ 1 w 65"/>
                <a:gd name="T61" fmla="*/ 1 h 66"/>
                <a:gd name="T62" fmla="*/ 1 w 65"/>
                <a:gd name="T63" fmla="*/ 1 h 66"/>
                <a:gd name="T64" fmla="*/ 1 w 65"/>
                <a:gd name="T65" fmla="*/ 1 h 66"/>
                <a:gd name="T66" fmla="*/ 1 w 65"/>
                <a:gd name="T67" fmla="*/ 0 h 66"/>
                <a:gd name="T68" fmla="*/ 1 w 65"/>
                <a:gd name="T69" fmla="*/ 0 h 66"/>
                <a:gd name="T70" fmla="*/ 1 w 65"/>
                <a:gd name="T71" fmla="*/ 0 h 66"/>
                <a:gd name="T72" fmla="*/ 1 w 65"/>
                <a:gd name="T73" fmla="*/ 0 h 66"/>
                <a:gd name="T74" fmla="*/ 1 w 65"/>
                <a:gd name="T75" fmla="*/ 1 h 66"/>
                <a:gd name="T76" fmla="*/ 1 w 65"/>
                <a:gd name="T77" fmla="*/ 1 h 66"/>
                <a:gd name="T78" fmla="*/ 1 w 65"/>
                <a:gd name="T79" fmla="*/ 1 h 66"/>
                <a:gd name="T80" fmla="*/ 1 w 65"/>
                <a:gd name="T81" fmla="*/ 1 h 66"/>
                <a:gd name="T82" fmla="*/ 1 w 65"/>
                <a:gd name="T83" fmla="*/ 1 h 66"/>
                <a:gd name="T84" fmla="*/ 1 w 65"/>
                <a:gd name="T85" fmla="*/ 1 h 66"/>
                <a:gd name="T86" fmla="*/ 1 w 65"/>
                <a:gd name="T87" fmla="*/ 1 h 66"/>
                <a:gd name="T88" fmla="*/ 1 w 65"/>
                <a:gd name="T89" fmla="*/ 1 h 66"/>
                <a:gd name="T90" fmla="*/ 1 w 65"/>
                <a:gd name="T91" fmla="*/ 1 h 66"/>
                <a:gd name="T92" fmla="*/ 1 w 65"/>
                <a:gd name="T93" fmla="*/ 1 h 66"/>
                <a:gd name="T94" fmla="*/ 1 w 65"/>
                <a:gd name="T95" fmla="*/ 1 h 66"/>
                <a:gd name="T96" fmla="*/ 1 w 65"/>
                <a:gd name="T97" fmla="*/ 1 h 66"/>
                <a:gd name="T98" fmla="*/ 1 w 65"/>
                <a:gd name="T99" fmla="*/ 1 h 66"/>
                <a:gd name="T100" fmla="*/ 1 w 65"/>
                <a:gd name="T101" fmla="*/ 1 h 66"/>
                <a:gd name="T102" fmla="*/ 1 w 65"/>
                <a:gd name="T103" fmla="*/ 1 h 66"/>
                <a:gd name="T104" fmla="*/ 1 w 65"/>
                <a:gd name="T105" fmla="*/ 1 h 66"/>
                <a:gd name="T106" fmla="*/ 1 w 65"/>
                <a:gd name="T107" fmla="*/ 1 h 66"/>
                <a:gd name="T108" fmla="*/ 1 w 65"/>
                <a:gd name="T109" fmla="*/ 1 h 66"/>
                <a:gd name="T110" fmla="*/ 1 w 65"/>
                <a:gd name="T111" fmla="*/ 1 h 66"/>
                <a:gd name="T112" fmla="*/ 1 w 65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5"/>
                <a:gd name="T172" fmla="*/ 0 h 66"/>
                <a:gd name="T173" fmla="*/ 65 w 65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5" h="66">
                  <a:moveTo>
                    <a:pt x="65" y="39"/>
                  </a:moveTo>
                  <a:lnTo>
                    <a:pt x="19" y="39"/>
                  </a:lnTo>
                  <a:lnTo>
                    <a:pt x="20" y="44"/>
                  </a:lnTo>
                  <a:lnTo>
                    <a:pt x="25" y="47"/>
                  </a:lnTo>
                  <a:lnTo>
                    <a:pt x="30" y="50"/>
                  </a:lnTo>
                  <a:lnTo>
                    <a:pt x="35" y="52"/>
                  </a:lnTo>
                  <a:lnTo>
                    <a:pt x="40" y="50"/>
                  </a:lnTo>
                  <a:lnTo>
                    <a:pt x="43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7" y="60"/>
                  </a:lnTo>
                  <a:lnTo>
                    <a:pt x="49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7" y="66"/>
                  </a:lnTo>
                  <a:lnTo>
                    <a:pt x="20" y="65"/>
                  </a:lnTo>
                  <a:lnTo>
                    <a:pt x="14" y="61"/>
                  </a:lnTo>
                  <a:lnTo>
                    <a:pt x="9" y="57"/>
                  </a:lnTo>
                  <a:lnTo>
                    <a:pt x="5" y="52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7" y="1"/>
                  </a:lnTo>
                  <a:lnTo>
                    <a:pt x="52" y="6"/>
                  </a:lnTo>
                  <a:lnTo>
                    <a:pt x="57" y="11"/>
                  </a:lnTo>
                  <a:lnTo>
                    <a:pt x="62" y="15"/>
                  </a:lnTo>
                  <a:lnTo>
                    <a:pt x="63" y="23"/>
                  </a:lnTo>
                  <a:lnTo>
                    <a:pt x="65" y="30"/>
                  </a:lnTo>
                  <a:lnTo>
                    <a:pt x="65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4" y="20"/>
                  </a:lnTo>
                  <a:lnTo>
                    <a:pt x="41" y="17"/>
                  </a:lnTo>
                  <a:lnTo>
                    <a:pt x="38" y="14"/>
                  </a:lnTo>
                  <a:lnTo>
                    <a:pt x="33" y="14"/>
                  </a:lnTo>
                  <a:lnTo>
                    <a:pt x="27" y="14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19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3" name="Freeform 305"/>
            <p:cNvSpPr>
              <a:spLocks noChangeAspect="1" noEditPoints="1"/>
            </p:cNvSpPr>
            <p:nvPr/>
          </p:nvSpPr>
          <p:spPr bwMode="auto">
            <a:xfrm>
              <a:off x="4859" y="705"/>
              <a:ext cx="36" cy="33"/>
            </a:xfrm>
            <a:custGeom>
              <a:avLst/>
              <a:gdLst>
                <a:gd name="T0" fmla="*/ 1 w 70"/>
                <a:gd name="T1" fmla="*/ 1 h 66"/>
                <a:gd name="T2" fmla="*/ 1 w 70"/>
                <a:gd name="T3" fmla="*/ 1 h 66"/>
                <a:gd name="T4" fmla="*/ 1 w 70"/>
                <a:gd name="T5" fmla="*/ 1 h 66"/>
                <a:gd name="T6" fmla="*/ 1 w 70"/>
                <a:gd name="T7" fmla="*/ 1 h 66"/>
                <a:gd name="T8" fmla="*/ 1 w 70"/>
                <a:gd name="T9" fmla="*/ 1 h 66"/>
                <a:gd name="T10" fmla="*/ 1 w 70"/>
                <a:gd name="T11" fmla="*/ 1 h 66"/>
                <a:gd name="T12" fmla="*/ 1 w 70"/>
                <a:gd name="T13" fmla="*/ 1 h 66"/>
                <a:gd name="T14" fmla="*/ 1 w 70"/>
                <a:gd name="T15" fmla="*/ 1 h 66"/>
                <a:gd name="T16" fmla="*/ 1 w 70"/>
                <a:gd name="T17" fmla="*/ 1 h 66"/>
                <a:gd name="T18" fmla="*/ 1 w 70"/>
                <a:gd name="T19" fmla="*/ 1 h 66"/>
                <a:gd name="T20" fmla="*/ 1 w 70"/>
                <a:gd name="T21" fmla="*/ 1 h 66"/>
                <a:gd name="T22" fmla="*/ 1 w 70"/>
                <a:gd name="T23" fmla="*/ 1 h 66"/>
                <a:gd name="T24" fmla="*/ 1 w 70"/>
                <a:gd name="T25" fmla="*/ 1 h 66"/>
                <a:gd name="T26" fmla="*/ 1 w 70"/>
                <a:gd name="T27" fmla="*/ 1 h 66"/>
                <a:gd name="T28" fmla="*/ 1 w 70"/>
                <a:gd name="T29" fmla="*/ 1 h 66"/>
                <a:gd name="T30" fmla="*/ 1 w 70"/>
                <a:gd name="T31" fmla="*/ 1 h 66"/>
                <a:gd name="T32" fmla="*/ 0 w 70"/>
                <a:gd name="T33" fmla="*/ 1 h 66"/>
                <a:gd name="T34" fmla="*/ 0 w 70"/>
                <a:gd name="T35" fmla="*/ 1 h 66"/>
                <a:gd name="T36" fmla="*/ 0 w 70"/>
                <a:gd name="T37" fmla="*/ 1 h 66"/>
                <a:gd name="T38" fmla="*/ 0 w 70"/>
                <a:gd name="T39" fmla="*/ 1 h 66"/>
                <a:gd name="T40" fmla="*/ 1 w 70"/>
                <a:gd name="T41" fmla="*/ 1 h 66"/>
                <a:gd name="T42" fmla="*/ 1 w 70"/>
                <a:gd name="T43" fmla="*/ 1 h 66"/>
                <a:gd name="T44" fmla="*/ 1 w 70"/>
                <a:gd name="T45" fmla="*/ 1 h 66"/>
                <a:gd name="T46" fmla="*/ 1 w 70"/>
                <a:gd name="T47" fmla="*/ 1 h 66"/>
                <a:gd name="T48" fmla="*/ 1 w 70"/>
                <a:gd name="T49" fmla="*/ 1 h 66"/>
                <a:gd name="T50" fmla="*/ 1 w 70"/>
                <a:gd name="T51" fmla="*/ 0 h 66"/>
                <a:gd name="T52" fmla="*/ 1 w 70"/>
                <a:gd name="T53" fmla="*/ 0 h 66"/>
                <a:gd name="T54" fmla="*/ 1 w 70"/>
                <a:gd name="T55" fmla="*/ 0 h 66"/>
                <a:gd name="T56" fmla="*/ 1 w 70"/>
                <a:gd name="T57" fmla="*/ 0 h 66"/>
                <a:gd name="T58" fmla="*/ 1 w 70"/>
                <a:gd name="T59" fmla="*/ 1 h 66"/>
                <a:gd name="T60" fmla="*/ 1 w 70"/>
                <a:gd name="T61" fmla="*/ 1 h 66"/>
                <a:gd name="T62" fmla="*/ 1 w 70"/>
                <a:gd name="T63" fmla="*/ 1 h 66"/>
                <a:gd name="T64" fmla="*/ 1 w 70"/>
                <a:gd name="T65" fmla="*/ 1 h 66"/>
                <a:gd name="T66" fmla="*/ 1 w 70"/>
                <a:gd name="T67" fmla="*/ 1 h 66"/>
                <a:gd name="T68" fmla="*/ 1 w 70"/>
                <a:gd name="T69" fmla="*/ 1 h 66"/>
                <a:gd name="T70" fmla="*/ 1 w 70"/>
                <a:gd name="T71" fmla="*/ 1 h 66"/>
                <a:gd name="T72" fmla="*/ 1 w 70"/>
                <a:gd name="T73" fmla="*/ 1 h 66"/>
                <a:gd name="T74" fmla="*/ 1 w 70"/>
                <a:gd name="T75" fmla="*/ 1 h 66"/>
                <a:gd name="T76" fmla="*/ 1 w 70"/>
                <a:gd name="T77" fmla="*/ 1 h 66"/>
                <a:gd name="T78" fmla="*/ 1 w 70"/>
                <a:gd name="T79" fmla="*/ 1 h 66"/>
                <a:gd name="T80" fmla="*/ 1 w 70"/>
                <a:gd name="T81" fmla="*/ 1 h 66"/>
                <a:gd name="T82" fmla="*/ 1 w 70"/>
                <a:gd name="T83" fmla="*/ 1 h 66"/>
                <a:gd name="T84" fmla="*/ 1 w 70"/>
                <a:gd name="T85" fmla="*/ 1 h 66"/>
                <a:gd name="T86" fmla="*/ 1 w 70"/>
                <a:gd name="T87" fmla="*/ 1 h 66"/>
                <a:gd name="T88" fmla="*/ 1 w 70"/>
                <a:gd name="T89" fmla="*/ 1 h 66"/>
                <a:gd name="T90" fmla="*/ 1 w 70"/>
                <a:gd name="T91" fmla="*/ 1 h 66"/>
                <a:gd name="T92" fmla="*/ 1 w 70"/>
                <a:gd name="T93" fmla="*/ 1 h 66"/>
                <a:gd name="T94" fmla="*/ 1 w 70"/>
                <a:gd name="T95" fmla="*/ 1 h 66"/>
                <a:gd name="T96" fmla="*/ 1 w 70"/>
                <a:gd name="T97" fmla="*/ 1 h 66"/>
                <a:gd name="T98" fmla="*/ 1 w 70"/>
                <a:gd name="T99" fmla="*/ 1 h 66"/>
                <a:gd name="T100" fmla="*/ 1 w 70"/>
                <a:gd name="T101" fmla="*/ 1 h 66"/>
                <a:gd name="T102" fmla="*/ 1 w 70"/>
                <a:gd name="T103" fmla="*/ 1 h 66"/>
                <a:gd name="T104" fmla="*/ 1 w 70"/>
                <a:gd name="T105" fmla="*/ 1 h 66"/>
                <a:gd name="T106" fmla="*/ 1 w 70"/>
                <a:gd name="T107" fmla="*/ 1 h 66"/>
                <a:gd name="T108" fmla="*/ 1 w 70"/>
                <a:gd name="T109" fmla="*/ 1 h 66"/>
                <a:gd name="T110" fmla="*/ 1 w 70"/>
                <a:gd name="T111" fmla="*/ 1 h 66"/>
                <a:gd name="T112" fmla="*/ 1 w 70"/>
                <a:gd name="T113" fmla="*/ 1 h 66"/>
                <a:gd name="T114" fmla="*/ 1 w 70"/>
                <a:gd name="T115" fmla="*/ 1 h 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0"/>
                <a:gd name="T175" fmla="*/ 0 h 66"/>
                <a:gd name="T176" fmla="*/ 70 w 70"/>
                <a:gd name="T177" fmla="*/ 66 h 6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0" h="66">
                  <a:moveTo>
                    <a:pt x="70" y="65"/>
                  </a:moveTo>
                  <a:lnTo>
                    <a:pt x="52" y="65"/>
                  </a:lnTo>
                  <a:lnTo>
                    <a:pt x="52" y="57"/>
                  </a:lnTo>
                  <a:lnTo>
                    <a:pt x="47" y="60"/>
                  </a:lnTo>
                  <a:lnTo>
                    <a:pt x="43" y="63"/>
                  </a:lnTo>
                  <a:lnTo>
                    <a:pt x="36" y="66"/>
                  </a:lnTo>
                  <a:lnTo>
                    <a:pt x="30" y="66"/>
                  </a:lnTo>
                  <a:lnTo>
                    <a:pt x="24" y="66"/>
                  </a:lnTo>
                  <a:lnTo>
                    <a:pt x="19" y="65"/>
                  </a:lnTo>
                  <a:lnTo>
                    <a:pt x="12" y="61"/>
                  </a:lnTo>
                  <a:lnTo>
                    <a:pt x="8" y="57"/>
                  </a:lnTo>
                  <a:lnTo>
                    <a:pt x="4" y="52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2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46" y="4"/>
                  </a:lnTo>
                  <a:lnTo>
                    <a:pt x="50" y="7"/>
                  </a:lnTo>
                  <a:lnTo>
                    <a:pt x="50" y="1"/>
                  </a:lnTo>
                  <a:lnTo>
                    <a:pt x="70" y="1"/>
                  </a:lnTo>
                  <a:lnTo>
                    <a:pt x="70" y="65"/>
                  </a:lnTo>
                  <a:close/>
                  <a:moveTo>
                    <a:pt x="36" y="15"/>
                  </a:moveTo>
                  <a:lnTo>
                    <a:pt x="36" y="15"/>
                  </a:lnTo>
                  <a:lnTo>
                    <a:pt x="30" y="17"/>
                  </a:lnTo>
                  <a:lnTo>
                    <a:pt x="24" y="20"/>
                  </a:lnTo>
                  <a:lnTo>
                    <a:pt x="20" y="25"/>
                  </a:lnTo>
                  <a:lnTo>
                    <a:pt x="20" y="33"/>
                  </a:lnTo>
                  <a:lnTo>
                    <a:pt x="20" y="39"/>
                  </a:lnTo>
                  <a:lnTo>
                    <a:pt x="24" y="46"/>
                  </a:lnTo>
                  <a:lnTo>
                    <a:pt x="30" y="49"/>
                  </a:lnTo>
                  <a:lnTo>
                    <a:pt x="36" y="50"/>
                  </a:lnTo>
                  <a:lnTo>
                    <a:pt x="43" y="49"/>
                  </a:lnTo>
                  <a:lnTo>
                    <a:pt x="47" y="46"/>
                  </a:lnTo>
                  <a:lnTo>
                    <a:pt x="50" y="39"/>
                  </a:lnTo>
                  <a:lnTo>
                    <a:pt x="52" y="33"/>
                  </a:lnTo>
                  <a:lnTo>
                    <a:pt x="50" y="25"/>
                  </a:lnTo>
                  <a:lnTo>
                    <a:pt x="47" y="20"/>
                  </a:lnTo>
                  <a:lnTo>
                    <a:pt x="43" y="17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4" name="Freeform 306"/>
            <p:cNvSpPr>
              <a:spLocks noChangeAspect="1" noEditPoints="1"/>
            </p:cNvSpPr>
            <p:nvPr/>
          </p:nvSpPr>
          <p:spPr bwMode="auto">
            <a:xfrm>
              <a:off x="5044" y="705"/>
              <a:ext cx="36" cy="47"/>
            </a:xfrm>
            <a:custGeom>
              <a:avLst/>
              <a:gdLst>
                <a:gd name="T0" fmla="*/ 0 w 69"/>
                <a:gd name="T1" fmla="*/ 0 h 95"/>
                <a:gd name="T2" fmla="*/ 1 w 69"/>
                <a:gd name="T3" fmla="*/ 0 h 95"/>
                <a:gd name="T4" fmla="*/ 1 w 69"/>
                <a:gd name="T5" fmla="*/ 0 h 95"/>
                <a:gd name="T6" fmla="*/ 1 w 69"/>
                <a:gd name="T7" fmla="*/ 0 h 95"/>
                <a:gd name="T8" fmla="*/ 1 w 69"/>
                <a:gd name="T9" fmla="*/ 0 h 95"/>
                <a:gd name="T10" fmla="*/ 1 w 69"/>
                <a:gd name="T11" fmla="*/ 0 h 95"/>
                <a:gd name="T12" fmla="*/ 1 w 69"/>
                <a:gd name="T13" fmla="*/ 0 h 95"/>
                <a:gd name="T14" fmla="*/ 1 w 69"/>
                <a:gd name="T15" fmla="*/ 0 h 95"/>
                <a:gd name="T16" fmla="*/ 1 w 69"/>
                <a:gd name="T17" fmla="*/ 0 h 95"/>
                <a:gd name="T18" fmla="*/ 1 w 69"/>
                <a:gd name="T19" fmla="*/ 0 h 95"/>
                <a:gd name="T20" fmla="*/ 1 w 69"/>
                <a:gd name="T21" fmla="*/ 0 h 95"/>
                <a:gd name="T22" fmla="*/ 1 w 69"/>
                <a:gd name="T23" fmla="*/ 0 h 95"/>
                <a:gd name="T24" fmla="*/ 1 w 69"/>
                <a:gd name="T25" fmla="*/ 0 h 95"/>
                <a:gd name="T26" fmla="*/ 1 w 69"/>
                <a:gd name="T27" fmla="*/ 0 h 95"/>
                <a:gd name="T28" fmla="*/ 1 w 69"/>
                <a:gd name="T29" fmla="*/ 0 h 95"/>
                <a:gd name="T30" fmla="*/ 1 w 69"/>
                <a:gd name="T31" fmla="*/ 0 h 95"/>
                <a:gd name="T32" fmla="*/ 1 w 69"/>
                <a:gd name="T33" fmla="*/ 0 h 95"/>
                <a:gd name="T34" fmla="*/ 1 w 69"/>
                <a:gd name="T35" fmla="*/ 0 h 95"/>
                <a:gd name="T36" fmla="*/ 1 w 69"/>
                <a:gd name="T37" fmla="*/ 0 h 95"/>
                <a:gd name="T38" fmla="*/ 1 w 69"/>
                <a:gd name="T39" fmla="*/ 0 h 95"/>
                <a:gd name="T40" fmla="*/ 1 w 69"/>
                <a:gd name="T41" fmla="*/ 0 h 95"/>
                <a:gd name="T42" fmla="*/ 1 w 69"/>
                <a:gd name="T43" fmla="*/ 0 h 95"/>
                <a:gd name="T44" fmla="*/ 1 w 69"/>
                <a:gd name="T45" fmla="*/ 0 h 95"/>
                <a:gd name="T46" fmla="*/ 1 w 69"/>
                <a:gd name="T47" fmla="*/ 0 h 95"/>
                <a:gd name="T48" fmla="*/ 1 w 69"/>
                <a:gd name="T49" fmla="*/ 0 h 95"/>
                <a:gd name="T50" fmla="*/ 1 w 69"/>
                <a:gd name="T51" fmla="*/ 0 h 95"/>
                <a:gd name="T52" fmla="*/ 1 w 69"/>
                <a:gd name="T53" fmla="*/ 0 h 95"/>
                <a:gd name="T54" fmla="*/ 1 w 69"/>
                <a:gd name="T55" fmla="*/ 0 h 95"/>
                <a:gd name="T56" fmla="*/ 1 w 69"/>
                <a:gd name="T57" fmla="*/ 0 h 95"/>
                <a:gd name="T58" fmla="*/ 1 w 69"/>
                <a:gd name="T59" fmla="*/ 0 h 95"/>
                <a:gd name="T60" fmla="*/ 1 w 69"/>
                <a:gd name="T61" fmla="*/ 0 h 95"/>
                <a:gd name="T62" fmla="*/ 1 w 69"/>
                <a:gd name="T63" fmla="*/ 0 h 95"/>
                <a:gd name="T64" fmla="*/ 1 w 69"/>
                <a:gd name="T65" fmla="*/ 0 h 95"/>
                <a:gd name="T66" fmla="*/ 0 w 69"/>
                <a:gd name="T67" fmla="*/ 0 h 95"/>
                <a:gd name="T68" fmla="*/ 0 w 69"/>
                <a:gd name="T69" fmla="*/ 0 h 95"/>
                <a:gd name="T70" fmla="*/ 1 w 69"/>
                <a:gd name="T71" fmla="*/ 0 h 95"/>
                <a:gd name="T72" fmla="*/ 1 w 69"/>
                <a:gd name="T73" fmla="*/ 0 h 95"/>
                <a:gd name="T74" fmla="*/ 1 w 69"/>
                <a:gd name="T75" fmla="*/ 0 h 95"/>
                <a:gd name="T76" fmla="*/ 1 w 69"/>
                <a:gd name="T77" fmla="*/ 0 h 95"/>
                <a:gd name="T78" fmla="*/ 1 w 69"/>
                <a:gd name="T79" fmla="*/ 0 h 95"/>
                <a:gd name="T80" fmla="*/ 1 w 69"/>
                <a:gd name="T81" fmla="*/ 0 h 95"/>
                <a:gd name="T82" fmla="*/ 1 w 69"/>
                <a:gd name="T83" fmla="*/ 0 h 95"/>
                <a:gd name="T84" fmla="*/ 1 w 69"/>
                <a:gd name="T85" fmla="*/ 0 h 95"/>
                <a:gd name="T86" fmla="*/ 1 w 69"/>
                <a:gd name="T87" fmla="*/ 0 h 95"/>
                <a:gd name="T88" fmla="*/ 1 w 69"/>
                <a:gd name="T89" fmla="*/ 0 h 95"/>
                <a:gd name="T90" fmla="*/ 1 w 69"/>
                <a:gd name="T91" fmla="*/ 0 h 95"/>
                <a:gd name="T92" fmla="*/ 1 w 69"/>
                <a:gd name="T93" fmla="*/ 0 h 95"/>
                <a:gd name="T94" fmla="*/ 1 w 69"/>
                <a:gd name="T95" fmla="*/ 0 h 95"/>
                <a:gd name="T96" fmla="*/ 1 w 69"/>
                <a:gd name="T97" fmla="*/ 0 h 95"/>
                <a:gd name="T98" fmla="*/ 1 w 69"/>
                <a:gd name="T99" fmla="*/ 0 h 95"/>
                <a:gd name="T100" fmla="*/ 1 w 69"/>
                <a:gd name="T101" fmla="*/ 0 h 95"/>
                <a:gd name="T102" fmla="*/ 1 w 69"/>
                <a:gd name="T103" fmla="*/ 0 h 95"/>
                <a:gd name="T104" fmla="*/ 1 w 69"/>
                <a:gd name="T105" fmla="*/ 0 h 95"/>
                <a:gd name="T106" fmla="*/ 1 w 69"/>
                <a:gd name="T107" fmla="*/ 0 h 95"/>
                <a:gd name="T108" fmla="*/ 1 w 69"/>
                <a:gd name="T109" fmla="*/ 0 h 95"/>
                <a:gd name="T110" fmla="*/ 1 w 69"/>
                <a:gd name="T111" fmla="*/ 0 h 95"/>
                <a:gd name="T112" fmla="*/ 1 w 69"/>
                <a:gd name="T113" fmla="*/ 0 h 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9"/>
                <a:gd name="T172" fmla="*/ 0 h 95"/>
                <a:gd name="T173" fmla="*/ 69 w 69"/>
                <a:gd name="T174" fmla="*/ 95 h 9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9" h="95">
                  <a:moveTo>
                    <a:pt x="0" y="1"/>
                  </a:moveTo>
                  <a:lnTo>
                    <a:pt x="19" y="1"/>
                  </a:lnTo>
                  <a:lnTo>
                    <a:pt x="19" y="9"/>
                  </a:lnTo>
                  <a:lnTo>
                    <a:pt x="22" y="4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2" y="1"/>
                  </a:lnTo>
                  <a:lnTo>
                    <a:pt x="57" y="4"/>
                  </a:lnTo>
                  <a:lnTo>
                    <a:pt x="61" y="7"/>
                  </a:lnTo>
                  <a:lnTo>
                    <a:pt x="65" y="12"/>
                  </a:lnTo>
                  <a:lnTo>
                    <a:pt x="68" y="19"/>
                  </a:lnTo>
                  <a:lnTo>
                    <a:pt x="69" y="25"/>
                  </a:lnTo>
                  <a:lnTo>
                    <a:pt x="69" y="33"/>
                  </a:lnTo>
                  <a:lnTo>
                    <a:pt x="69" y="39"/>
                  </a:lnTo>
                  <a:lnTo>
                    <a:pt x="68" y="46"/>
                  </a:lnTo>
                  <a:lnTo>
                    <a:pt x="65" y="52"/>
                  </a:lnTo>
                  <a:lnTo>
                    <a:pt x="61" y="57"/>
                  </a:lnTo>
                  <a:lnTo>
                    <a:pt x="57" y="61"/>
                  </a:lnTo>
                  <a:lnTo>
                    <a:pt x="50" y="65"/>
                  </a:lnTo>
                  <a:lnTo>
                    <a:pt x="46" y="66"/>
                  </a:lnTo>
                  <a:lnTo>
                    <a:pt x="38" y="66"/>
                  </a:lnTo>
                  <a:lnTo>
                    <a:pt x="28" y="65"/>
                  </a:lnTo>
                  <a:lnTo>
                    <a:pt x="23" y="63"/>
                  </a:lnTo>
                  <a:lnTo>
                    <a:pt x="20" y="60"/>
                  </a:lnTo>
                  <a:lnTo>
                    <a:pt x="20" y="95"/>
                  </a:lnTo>
                  <a:lnTo>
                    <a:pt x="0" y="95"/>
                  </a:lnTo>
                  <a:lnTo>
                    <a:pt x="0" y="1"/>
                  </a:lnTo>
                  <a:close/>
                  <a:moveTo>
                    <a:pt x="34" y="50"/>
                  </a:moveTo>
                  <a:lnTo>
                    <a:pt x="34" y="50"/>
                  </a:lnTo>
                  <a:lnTo>
                    <a:pt x="41" y="49"/>
                  </a:lnTo>
                  <a:lnTo>
                    <a:pt x="46" y="46"/>
                  </a:lnTo>
                  <a:lnTo>
                    <a:pt x="49" y="39"/>
                  </a:lnTo>
                  <a:lnTo>
                    <a:pt x="50" y="33"/>
                  </a:lnTo>
                  <a:lnTo>
                    <a:pt x="49" y="25"/>
                  </a:lnTo>
                  <a:lnTo>
                    <a:pt x="46" y="20"/>
                  </a:lnTo>
                  <a:lnTo>
                    <a:pt x="41" y="17"/>
                  </a:lnTo>
                  <a:lnTo>
                    <a:pt x="34" y="15"/>
                  </a:lnTo>
                  <a:lnTo>
                    <a:pt x="28" y="17"/>
                  </a:lnTo>
                  <a:lnTo>
                    <a:pt x="23" y="20"/>
                  </a:lnTo>
                  <a:lnTo>
                    <a:pt x="20" y="25"/>
                  </a:lnTo>
                  <a:lnTo>
                    <a:pt x="19" y="33"/>
                  </a:lnTo>
                  <a:lnTo>
                    <a:pt x="20" y="39"/>
                  </a:lnTo>
                  <a:lnTo>
                    <a:pt x="23" y="46"/>
                  </a:lnTo>
                  <a:lnTo>
                    <a:pt x="28" y="49"/>
                  </a:lnTo>
                  <a:lnTo>
                    <a:pt x="34" y="5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5" name="Freeform 307"/>
            <p:cNvSpPr>
              <a:spLocks noChangeAspect="1"/>
            </p:cNvSpPr>
            <p:nvPr/>
          </p:nvSpPr>
          <p:spPr bwMode="auto">
            <a:xfrm>
              <a:off x="4911" y="705"/>
              <a:ext cx="51" cy="30"/>
            </a:xfrm>
            <a:custGeom>
              <a:avLst/>
              <a:gdLst>
                <a:gd name="T0" fmla="*/ 0 w 101"/>
                <a:gd name="T1" fmla="*/ 0 h 65"/>
                <a:gd name="T2" fmla="*/ 1 w 101"/>
                <a:gd name="T3" fmla="*/ 0 h 65"/>
                <a:gd name="T4" fmla="*/ 1 w 101"/>
                <a:gd name="T5" fmla="*/ 0 h 65"/>
                <a:gd name="T6" fmla="*/ 1 w 101"/>
                <a:gd name="T7" fmla="*/ 0 h 65"/>
                <a:gd name="T8" fmla="*/ 1 w 101"/>
                <a:gd name="T9" fmla="*/ 0 h 65"/>
                <a:gd name="T10" fmla="*/ 1 w 101"/>
                <a:gd name="T11" fmla="*/ 0 h 65"/>
                <a:gd name="T12" fmla="*/ 1 w 101"/>
                <a:gd name="T13" fmla="*/ 0 h 65"/>
                <a:gd name="T14" fmla="*/ 1 w 101"/>
                <a:gd name="T15" fmla="*/ 0 h 65"/>
                <a:gd name="T16" fmla="*/ 1 w 101"/>
                <a:gd name="T17" fmla="*/ 0 h 65"/>
                <a:gd name="T18" fmla="*/ 1 w 101"/>
                <a:gd name="T19" fmla="*/ 0 h 65"/>
                <a:gd name="T20" fmla="*/ 1 w 101"/>
                <a:gd name="T21" fmla="*/ 0 h 65"/>
                <a:gd name="T22" fmla="*/ 1 w 101"/>
                <a:gd name="T23" fmla="*/ 0 h 65"/>
                <a:gd name="T24" fmla="*/ 1 w 101"/>
                <a:gd name="T25" fmla="*/ 0 h 65"/>
                <a:gd name="T26" fmla="*/ 1 w 101"/>
                <a:gd name="T27" fmla="*/ 0 h 65"/>
                <a:gd name="T28" fmla="*/ 1 w 101"/>
                <a:gd name="T29" fmla="*/ 0 h 65"/>
                <a:gd name="T30" fmla="*/ 1 w 101"/>
                <a:gd name="T31" fmla="*/ 0 h 65"/>
                <a:gd name="T32" fmla="*/ 1 w 101"/>
                <a:gd name="T33" fmla="*/ 0 h 65"/>
                <a:gd name="T34" fmla="*/ 1 w 101"/>
                <a:gd name="T35" fmla="*/ 0 h 65"/>
                <a:gd name="T36" fmla="*/ 1 w 101"/>
                <a:gd name="T37" fmla="*/ 0 h 65"/>
                <a:gd name="T38" fmla="*/ 1 w 101"/>
                <a:gd name="T39" fmla="*/ 0 h 65"/>
                <a:gd name="T40" fmla="*/ 1 w 101"/>
                <a:gd name="T41" fmla="*/ 0 h 65"/>
                <a:gd name="T42" fmla="*/ 1 w 101"/>
                <a:gd name="T43" fmla="*/ 0 h 65"/>
                <a:gd name="T44" fmla="*/ 1 w 101"/>
                <a:gd name="T45" fmla="*/ 0 h 65"/>
                <a:gd name="T46" fmla="*/ 1 w 101"/>
                <a:gd name="T47" fmla="*/ 0 h 65"/>
                <a:gd name="T48" fmla="*/ 1 w 101"/>
                <a:gd name="T49" fmla="*/ 0 h 65"/>
                <a:gd name="T50" fmla="*/ 1 w 101"/>
                <a:gd name="T51" fmla="*/ 0 h 65"/>
                <a:gd name="T52" fmla="*/ 1 w 101"/>
                <a:gd name="T53" fmla="*/ 0 h 65"/>
                <a:gd name="T54" fmla="*/ 1 w 101"/>
                <a:gd name="T55" fmla="*/ 0 h 65"/>
                <a:gd name="T56" fmla="*/ 1 w 101"/>
                <a:gd name="T57" fmla="*/ 0 h 65"/>
                <a:gd name="T58" fmla="*/ 1 w 101"/>
                <a:gd name="T59" fmla="*/ 0 h 65"/>
                <a:gd name="T60" fmla="*/ 1 w 101"/>
                <a:gd name="T61" fmla="*/ 0 h 65"/>
                <a:gd name="T62" fmla="*/ 1 w 101"/>
                <a:gd name="T63" fmla="*/ 0 h 65"/>
                <a:gd name="T64" fmla="*/ 1 w 101"/>
                <a:gd name="T65" fmla="*/ 0 h 65"/>
                <a:gd name="T66" fmla="*/ 1 w 101"/>
                <a:gd name="T67" fmla="*/ 0 h 65"/>
                <a:gd name="T68" fmla="*/ 1 w 101"/>
                <a:gd name="T69" fmla="*/ 0 h 65"/>
                <a:gd name="T70" fmla="*/ 1 w 101"/>
                <a:gd name="T71" fmla="*/ 0 h 65"/>
                <a:gd name="T72" fmla="*/ 1 w 101"/>
                <a:gd name="T73" fmla="*/ 0 h 65"/>
                <a:gd name="T74" fmla="*/ 1 w 101"/>
                <a:gd name="T75" fmla="*/ 0 h 65"/>
                <a:gd name="T76" fmla="*/ 1 w 101"/>
                <a:gd name="T77" fmla="*/ 0 h 65"/>
                <a:gd name="T78" fmla="*/ 1 w 101"/>
                <a:gd name="T79" fmla="*/ 0 h 65"/>
                <a:gd name="T80" fmla="*/ 1 w 101"/>
                <a:gd name="T81" fmla="*/ 0 h 65"/>
                <a:gd name="T82" fmla="*/ 1 w 101"/>
                <a:gd name="T83" fmla="*/ 0 h 65"/>
                <a:gd name="T84" fmla="*/ 1 w 101"/>
                <a:gd name="T85" fmla="*/ 0 h 65"/>
                <a:gd name="T86" fmla="*/ 1 w 101"/>
                <a:gd name="T87" fmla="*/ 0 h 65"/>
                <a:gd name="T88" fmla="*/ 1 w 101"/>
                <a:gd name="T89" fmla="*/ 0 h 65"/>
                <a:gd name="T90" fmla="*/ 1 w 101"/>
                <a:gd name="T91" fmla="*/ 0 h 65"/>
                <a:gd name="T92" fmla="*/ 1 w 101"/>
                <a:gd name="T93" fmla="*/ 0 h 65"/>
                <a:gd name="T94" fmla="*/ 1 w 101"/>
                <a:gd name="T95" fmla="*/ 0 h 65"/>
                <a:gd name="T96" fmla="*/ 1 w 101"/>
                <a:gd name="T97" fmla="*/ 0 h 65"/>
                <a:gd name="T98" fmla="*/ 1 w 101"/>
                <a:gd name="T99" fmla="*/ 0 h 65"/>
                <a:gd name="T100" fmla="*/ 1 w 101"/>
                <a:gd name="T101" fmla="*/ 0 h 65"/>
                <a:gd name="T102" fmla="*/ 1 w 101"/>
                <a:gd name="T103" fmla="*/ 0 h 65"/>
                <a:gd name="T104" fmla="*/ 1 w 101"/>
                <a:gd name="T105" fmla="*/ 0 h 65"/>
                <a:gd name="T106" fmla="*/ 1 w 101"/>
                <a:gd name="T107" fmla="*/ 0 h 65"/>
                <a:gd name="T108" fmla="*/ 1 w 101"/>
                <a:gd name="T109" fmla="*/ 0 h 65"/>
                <a:gd name="T110" fmla="*/ 1 w 101"/>
                <a:gd name="T111" fmla="*/ 0 h 65"/>
                <a:gd name="T112" fmla="*/ 0 w 101"/>
                <a:gd name="T113" fmla="*/ 0 h 65"/>
                <a:gd name="T114" fmla="*/ 0 w 101"/>
                <a:gd name="T115" fmla="*/ 0 h 6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1"/>
                <a:gd name="T175" fmla="*/ 0 h 65"/>
                <a:gd name="T176" fmla="*/ 101 w 101"/>
                <a:gd name="T177" fmla="*/ 65 h 6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1" h="65">
                  <a:moveTo>
                    <a:pt x="0" y="1"/>
                  </a:moveTo>
                  <a:lnTo>
                    <a:pt x="19" y="1"/>
                  </a:lnTo>
                  <a:lnTo>
                    <a:pt x="19" y="9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1" y="3"/>
                  </a:lnTo>
                  <a:lnTo>
                    <a:pt x="55" y="6"/>
                  </a:lnTo>
                  <a:lnTo>
                    <a:pt x="57" y="11"/>
                  </a:lnTo>
                  <a:lnTo>
                    <a:pt x="62" y="6"/>
                  </a:lnTo>
                  <a:lnTo>
                    <a:pt x="67" y="1"/>
                  </a:lnTo>
                  <a:lnTo>
                    <a:pt x="71" y="0"/>
                  </a:lnTo>
                  <a:lnTo>
                    <a:pt x="79" y="0"/>
                  </a:lnTo>
                  <a:lnTo>
                    <a:pt x="84" y="0"/>
                  </a:lnTo>
                  <a:lnTo>
                    <a:pt x="89" y="1"/>
                  </a:lnTo>
                  <a:lnTo>
                    <a:pt x="94" y="4"/>
                  </a:lnTo>
                  <a:lnTo>
                    <a:pt x="97" y="7"/>
                  </a:lnTo>
                  <a:lnTo>
                    <a:pt x="100" y="15"/>
                  </a:lnTo>
                  <a:lnTo>
                    <a:pt x="101" y="27"/>
                  </a:lnTo>
                  <a:lnTo>
                    <a:pt x="101" y="65"/>
                  </a:lnTo>
                  <a:lnTo>
                    <a:pt x="81" y="65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0"/>
                  </a:lnTo>
                  <a:lnTo>
                    <a:pt x="76" y="17"/>
                  </a:lnTo>
                  <a:lnTo>
                    <a:pt x="71" y="17"/>
                  </a:lnTo>
                  <a:lnTo>
                    <a:pt x="67" y="17"/>
                  </a:lnTo>
                  <a:lnTo>
                    <a:pt x="63" y="20"/>
                  </a:lnTo>
                  <a:lnTo>
                    <a:pt x="62" y="25"/>
                  </a:lnTo>
                  <a:lnTo>
                    <a:pt x="60" y="31"/>
                  </a:lnTo>
                  <a:lnTo>
                    <a:pt x="60" y="65"/>
                  </a:lnTo>
                  <a:lnTo>
                    <a:pt x="40" y="65"/>
                  </a:lnTo>
                  <a:lnTo>
                    <a:pt x="40" y="31"/>
                  </a:lnTo>
                  <a:lnTo>
                    <a:pt x="40" y="27"/>
                  </a:lnTo>
                  <a:lnTo>
                    <a:pt x="40" y="22"/>
                  </a:lnTo>
                  <a:lnTo>
                    <a:pt x="36" y="19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27" y="17"/>
                  </a:lnTo>
                  <a:lnTo>
                    <a:pt x="22" y="20"/>
                  </a:lnTo>
                  <a:lnTo>
                    <a:pt x="21" y="25"/>
                  </a:lnTo>
                  <a:lnTo>
                    <a:pt x="19" y="31"/>
                  </a:lnTo>
                  <a:lnTo>
                    <a:pt x="19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6" name="Freeform 308"/>
            <p:cNvSpPr>
              <a:spLocks noChangeAspect="1"/>
            </p:cNvSpPr>
            <p:nvPr/>
          </p:nvSpPr>
          <p:spPr bwMode="auto">
            <a:xfrm>
              <a:off x="4997" y="705"/>
              <a:ext cx="30" cy="33"/>
            </a:xfrm>
            <a:custGeom>
              <a:avLst/>
              <a:gdLst>
                <a:gd name="T0" fmla="*/ 0 w 62"/>
                <a:gd name="T1" fmla="*/ 1 h 65"/>
                <a:gd name="T2" fmla="*/ 0 w 62"/>
                <a:gd name="T3" fmla="*/ 1 h 65"/>
                <a:gd name="T4" fmla="*/ 0 w 62"/>
                <a:gd name="T5" fmla="*/ 1 h 65"/>
                <a:gd name="T6" fmla="*/ 0 w 62"/>
                <a:gd name="T7" fmla="*/ 1 h 65"/>
                <a:gd name="T8" fmla="*/ 0 w 62"/>
                <a:gd name="T9" fmla="*/ 1 h 65"/>
                <a:gd name="T10" fmla="*/ 0 w 62"/>
                <a:gd name="T11" fmla="*/ 1 h 65"/>
                <a:gd name="T12" fmla="*/ 0 w 62"/>
                <a:gd name="T13" fmla="*/ 1 h 65"/>
                <a:gd name="T14" fmla="*/ 0 w 62"/>
                <a:gd name="T15" fmla="*/ 1 h 65"/>
                <a:gd name="T16" fmla="*/ 0 w 62"/>
                <a:gd name="T17" fmla="*/ 1 h 65"/>
                <a:gd name="T18" fmla="*/ 0 w 62"/>
                <a:gd name="T19" fmla="*/ 1 h 65"/>
                <a:gd name="T20" fmla="*/ 0 w 62"/>
                <a:gd name="T21" fmla="*/ 1 h 65"/>
                <a:gd name="T22" fmla="*/ 0 w 62"/>
                <a:gd name="T23" fmla="*/ 1 h 65"/>
                <a:gd name="T24" fmla="*/ 0 w 62"/>
                <a:gd name="T25" fmla="*/ 1 h 65"/>
                <a:gd name="T26" fmla="*/ 0 w 62"/>
                <a:gd name="T27" fmla="*/ 1 h 65"/>
                <a:gd name="T28" fmla="*/ 0 w 62"/>
                <a:gd name="T29" fmla="*/ 1 h 65"/>
                <a:gd name="T30" fmla="*/ 0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0 w 62"/>
                <a:gd name="T37" fmla="*/ 0 h 65"/>
                <a:gd name="T38" fmla="*/ 0 w 62"/>
                <a:gd name="T39" fmla="*/ 1 h 65"/>
                <a:gd name="T40" fmla="*/ 0 w 62"/>
                <a:gd name="T41" fmla="*/ 1 h 65"/>
                <a:gd name="T42" fmla="*/ 0 w 62"/>
                <a:gd name="T43" fmla="*/ 1 h 65"/>
                <a:gd name="T44" fmla="*/ 0 w 62"/>
                <a:gd name="T45" fmla="*/ 1 h 65"/>
                <a:gd name="T46" fmla="*/ 0 w 62"/>
                <a:gd name="T47" fmla="*/ 1 h 65"/>
                <a:gd name="T48" fmla="*/ 0 w 62"/>
                <a:gd name="T49" fmla="*/ 1 h 65"/>
                <a:gd name="T50" fmla="*/ 0 w 62"/>
                <a:gd name="T51" fmla="*/ 1 h 65"/>
                <a:gd name="T52" fmla="*/ 0 w 62"/>
                <a:gd name="T53" fmla="*/ 1 h 65"/>
                <a:gd name="T54" fmla="*/ 0 w 62"/>
                <a:gd name="T55" fmla="*/ 1 h 65"/>
                <a:gd name="T56" fmla="*/ 0 w 62"/>
                <a:gd name="T57" fmla="*/ 1 h 65"/>
                <a:gd name="T58" fmla="*/ 0 w 62"/>
                <a:gd name="T59" fmla="*/ 1 h 65"/>
                <a:gd name="T60" fmla="*/ 0 w 62"/>
                <a:gd name="T61" fmla="*/ 0 h 65"/>
                <a:gd name="T62" fmla="*/ 0 w 62"/>
                <a:gd name="T63" fmla="*/ 0 h 65"/>
                <a:gd name="T64" fmla="*/ 0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5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7" y="65"/>
                  </a:lnTo>
                  <a:lnTo>
                    <a:pt x="13" y="64"/>
                  </a:lnTo>
                  <a:lnTo>
                    <a:pt x="8" y="62"/>
                  </a:lnTo>
                  <a:lnTo>
                    <a:pt x="5" y="57"/>
                  </a:lnTo>
                  <a:lnTo>
                    <a:pt x="3" y="54"/>
                  </a:lnTo>
                  <a:lnTo>
                    <a:pt x="0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35"/>
                  </a:lnTo>
                  <a:lnTo>
                    <a:pt x="19" y="40"/>
                  </a:lnTo>
                  <a:lnTo>
                    <a:pt x="21" y="45"/>
                  </a:lnTo>
                  <a:lnTo>
                    <a:pt x="24" y="48"/>
                  </a:lnTo>
                  <a:lnTo>
                    <a:pt x="30" y="49"/>
                  </a:lnTo>
                  <a:lnTo>
                    <a:pt x="35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1" y="33"/>
                  </a:lnTo>
                  <a:lnTo>
                    <a:pt x="41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7" name="Freeform 309"/>
            <p:cNvSpPr>
              <a:spLocks noChangeAspect="1"/>
            </p:cNvSpPr>
            <p:nvPr/>
          </p:nvSpPr>
          <p:spPr bwMode="auto">
            <a:xfrm>
              <a:off x="5372" y="705"/>
              <a:ext cx="31" cy="33"/>
            </a:xfrm>
            <a:custGeom>
              <a:avLst/>
              <a:gdLst>
                <a:gd name="T0" fmla="*/ 1 w 62"/>
                <a:gd name="T1" fmla="*/ 1 h 65"/>
                <a:gd name="T2" fmla="*/ 1 w 62"/>
                <a:gd name="T3" fmla="*/ 1 h 65"/>
                <a:gd name="T4" fmla="*/ 1 w 62"/>
                <a:gd name="T5" fmla="*/ 1 h 65"/>
                <a:gd name="T6" fmla="*/ 1 w 62"/>
                <a:gd name="T7" fmla="*/ 1 h 65"/>
                <a:gd name="T8" fmla="*/ 1 w 62"/>
                <a:gd name="T9" fmla="*/ 1 h 65"/>
                <a:gd name="T10" fmla="*/ 1 w 62"/>
                <a:gd name="T11" fmla="*/ 1 h 65"/>
                <a:gd name="T12" fmla="*/ 1 w 62"/>
                <a:gd name="T13" fmla="*/ 1 h 65"/>
                <a:gd name="T14" fmla="*/ 1 w 62"/>
                <a:gd name="T15" fmla="*/ 1 h 65"/>
                <a:gd name="T16" fmla="*/ 1 w 62"/>
                <a:gd name="T17" fmla="*/ 1 h 65"/>
                <a:gd name="T18" fmla="*/ 1 w 62"/>
                <a:gd name="T19" fmla="*/ 1 h 65"/>
                <a:gd name="T20" fmla="*/ 1 w 62"/>
                <a:gd name="T21" fmla="*/ 1 h 65"/>
                <a:gd name="T22" fmla="*/ 1 w 62"/>
                <a:gd name="T23" fmla="*/ 1 h 65"/>
                <a:gd name="T24" fmla="*/ 1 w 62"/>
                <a:gd name="T25" fmla="*/ 1 h 65"/>
                <a:gd name="T26" fmla="*/ 1 w 62"/>
                <a:gd name="T27" fmla="*/ 1 h 65"/>
                <a:gd name="T28" fmla="*/ 1 w 62"/>
                <a:gd name="T29" fmla="*/ 1 h 65"/>
                <a:gd name="T30" fmla="*/ 1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1 w 62"/>
                <a:gd name="T37" fmla="*/ 0 h 65"/>
                <a:gd name="T38" fmla="*/ 1 w 62"/>
                <a:gd name="T39" fmla="*/ 1 h 65"/>
                <a:gd name="T40" fmla="*/ 1 w 62"/>
                <a:gd name="T41" fmla="*/ 1 h 65"/>
                <a:gd name="T42" fmla="*/ 1 w 62"/>
                <a:gd name="T43" fmla="*/ 1 h 65"/>
                <a:gd name="T44" fmla="*/ 1 w 62"/>
                <a:gd name="T45" fmla="*/ 1 h 65"/>
                <a:gd name="T46" fmla="*/ 1 w 62"/>
                <a:gd name="T47" fmla="*/ 1 h 65"/>
                <a:gd name="T48" fmla="*/ 1 w 62"/>
                <a:gd name="T49" fmla="*/ 1 h 65"/>
                <a:gd name="T50" fmla="*/ 1 w 62"/>
                <a:gd name="T51" fmla="*/ 1 h 65"/>
                <a:gd name="T52" fmla="*/ 1 w 62"/>
                <a:gd name="T53" fmla="*/ 1 h 65"/>
                <a:gd name="T54" fmla="*/ 1 w 62"/>
                <a:gd name="T55" fmla="*/ 1 h 65"/>
                <a:gd name="T56" fmla="*/ 1 w 62"/>
                <a:gd name="T57" fmla="*/ 1 h 65"/>
                <a:gd name="T58" fmla="*/ 1 w 62"/>
                <a:gd name="T59" fmla="*/ 1 h 65"/>
                <a:gd name="T60" fmla="*/ 1 w 62"/>
                <a:gd name="T61" fmla="*/ 0 h 65"/>
                <a:gd name="T62" fmla="*/ 1 w 62"/>
                <a:gd name="T63" fmla="*/ 0 h 65"/>
                <a:gd name="T64" fmla="*/ 1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5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8" y="65"/>
                  </a:lnTo>
                  <a:lnTo>
                    <a:pt x="13" y="64"/>
                  </a:lnTo>
                  <a:lnTo>
                    <a:pt x="10" y="62"/>
                  </a:lnTo>
                  <a:lnTo>
                    <a:pt x="7" y="57"/>
                  </a:lnTo>
                  <a:lnTo>
                    <a:pt x="3" y="54"/>
                  </a:lnTo>
                  <a:lnTo>
                    <a:pt x="2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35"/>
                  </a:lnTo>
                  <a:lnTo>
                    <a:pt x="21" y="40"/>
                  </a:lnTo>
                  <a:lnTo>
                    <a:pt x="22" y="45"/>
                  </a:lnTo>
                  <a:lnTo>
                    <a:pt x="26" y="48"/>
                  </a:lnTo>
                  <a:lnTo>
                    <a:pt x="30" y="49"/>
                  </a:lnTo>
                  <a:lnTo>
                    <a:pt x="37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8" name="Freeform 310"/>
            <p:cNvSpPr>
              <a:spLocks noChangeAspect="1"/>
            </p:cNvSpPr>
            <p:nvPr/>
          </p:nvSpPr>
          <p:spPr bwMode="auto">
            <a:xfrm>
              <a:off x="5291" y="705"/>
              <a:ext cx="30" cy="33"/>
            </a:xfrm>
            <a:custGeom>
              <a:avLst/>
              <a:gdLst>
                <a:gd name="T0" fmla="*/ 0 w 62"/>
                <a:gd name="T1" fmla="*/ 1 h 65"/>
                <a:gd name="T2" fmla="*/ 0 w 62"/>
                <a:gd name="T3" fmla="*/ 1 h 65"/>
                <a:gd name="T4" fmla="*/ 0 w 62"/>
                <a:gd name="T5" fmla="*/ 1 h 65"/>
                <a:gd name="T6" fmla="*/ 0 w 62"/>
                <a:gd name="T7" fmla="*/ 1 h 65"/>
                <a:gd name="T8" fmla="*/ 0 w 62"/>
                <a:gd name="T9" fmla="*/ 1 h 65"/>
                <a:gd name="T10" fmla="*/ 0 w 62"/>
                <a:gd name="T11" fmla="*/ 1 h 65"/>
                <a:gd name="T12" fmla="*/ 0 w 62"/>
                <a:gd name="T13" fmla="*/ 1 h 65"/>
                <a:gd name="T14" fmla="*/ 0 w 62"/>
                <a:gd name="T15" fmla="*/ 1 h 65"/>
                <a:gd name="T16" fmla="*/ 0 w 62"/>
                <a:gd name="T17" fmla="*/ 1 h 65"/>
                <a:gd name="T18" fmla="*/ 0 w 62"/>
                <a:gd name="T19" fmla="*/ 1 h 65"/>
                <a:gd name="T20" fmla="*/ 0 w 62"/>
                <a:gd name="T21" fmla="*/ 1 h 65"/>
                <a:gd name="T22" fmla="*/ 0 w 62"/>
                <a:gd name="T23" fmla="*/ 1 h 65"/>
                <a:gd name="T24" fmla="*/ 0 w 62"/>
                <a:gd name="T25" fmla="*/ 1 h 65"/>
                <a:gd name="T26" fmla="*/ 0 w 62"/>
                <a:gd name="T27" fmla="*/ 1 h 65"/>
                <a:gd name="T28" fmla="*/ 0 w 62"/>
                <a:gd name="T29" fmla="*/ 1 h 65"/>
                <a:gd name="T30" fmla="*/ 0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0 w 62"/>
                <a:gd name="T37" fmla="*/ 0 h 65"/>
                <a:gd name="T38" fmla="*/ 0 w 62"/>
                <a:gd name="T39" fmla="*/ 1 h 65"/>
                <a:gd name="T40" fmla="*/ 0 w 62"/>
                <a:gd name="T41" fmla="*/ 1 h 65"/>
                <a:gd name="T42" fmla="*/ 0 w 62"/>
                <a:gd name="T43" fmla="*/ 1 h 65"/>
                <a:gd name="T44" fmla="*/ 0 w 62"/>
                <a:gd name="T45" fmla="*/ 1 h 65"/>
                <a:gd name="T46" fmla="*/ 0 w 62"/>
                <a:gd name="T47" fmla="*/ 1 h 65"/>
                <a:gd name="T48" fmla="*/ 0 w 62"/>
                <a:gd name="T49" fmla="*/ 1 h 65"/>
                <a:gd name="T50" fmla="*/ 0 w 62"/>
                <a:gd name="T51" fmla="*/ 1 h 65"/>
                <a:gd name="T52" fmla="*/ 0 w 62"/>
                <a:gd name="T53" fmla="*/ 1 h 65"/>
                <a:gd name="T54" fmla="*/ 0 w 62"/>
                <a:gd name="T55" fmla="*/ 1 h 65"/>
                <a:gd name="T56" fmla="*/ 0 w 62"/>
                <a:gd name="T57" fmla="*/ 1 h 65"/>
                <a:gd name="T58" fmla="*/ 0 w 62"/>
                <a:gd name="T59" fmla="*/ 1 h 65"/>
                <a:gd name="T60" fmla="*/ 0 w 62"/>
                <a:gd name="T61" fmla="*/ 0 h 65"/>
                <a:gd name="T62" fmla="*/ 0 w 62"/>
                <a:gd name="T63" fmla="*/ 0 h 65"/>
                <a:gd name="T64" fmla="*/ 0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6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9" y="65"/>
                  </a:lnTo>
                  <a:lnTo>
                    <a:pt x="14" y="64"/>
                  </a:lnTo>
                  <a:lnTo>
                    <a:pt x="9" y="62"/>
                  </a:lnTo>
                  <a:lnTo>
                    <a:pt x="6" y="57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5"/>
                  </a:lnTo>
                  <a:lnTo>
                    <a:pt x="20" y="40"/>
                  </a:lnTo>
                  <a:lnTo>
                    <a:pt x="22" y="45"/>
                  </a:lnTo>
                  <a:lnTo>
                    <a:pt x="25" y="48"/>
                  </a:lnTo>
                  <a:lnTo>
                    <a:pt x="30" y="49"/>
                  </a:lnTo>
                  <a:lnTo>
                    <a:pt x="36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9" name="Freeform 311"/>
            <p:cNvSpPr>
              <a:spLocks noChangeAspect="1"/>
            </p:cNvSpPr>
            <p:nvPr/>
          </p:nvSpPr>
          <p:spPr bwMode="auto">
            <a:xfrm>
              <a:off x="5146" y="688"/>
              <a:ext cx="30" cy="49"/>
            </a:xfrm>
            <a:custGeom>
              <a:avLst/>
              <a:gdLst>
                <a:gd name="T0" fmla="*/ 0 w 62"/>
                <a:gd name="T1" fmla="*/ 0 h 100"/>
                <a:gd name="T2" fmla="*/ 0 w 62"/>
                <a:gd name="T3" fmla="*/ 0 h 100"/>
                <a:gd name="T4" fmla="*/ 0 w 62"/>
                <a:gd name="T5" fmla="*/ 0 h 100"/>
                <a:gd name="T6" fmla="*/ 0 w 62"/>
                <a:gd name="T7" fmla="*/ 0 h 100"/>
                <a:gd name="T8" fmla="*/ 0 w 62"/>
                <a:gd name="T9" fmla="*/ 0 h 100"/>
                <a:gd name="T10" fmla="*/ 0 w 62"/>
                <a:gd name="T11" fmla="*/ 0 h 100"/>
                <a:gd name="T12" fmla="*/ 0 w 62"/>
                <a:gd name="T13" fmla="*/ 0 h 100"/>
                <a:gd name="T14" fmla="*/ 0 w 62"/>
                <a:gd name="T15" fmla="*/ 0 h 100"/>
                <a:gd name="T16" fmla="*/ 0 w 62"/>
                <a:gd name="T17" fmla="*/ 0 h 100"/>
                <a:gd name="T18" fmla="*/ 0 w 62"/>
                <a:gd name="T19" fmla="*/ 0 h 100"/>
                <a:gd name="T20" fmla="*/ 0 w 62"/>
                <a:gd name="T21" fmla="*/ 0 h 100"/>
                <a:gd name="T22" fmla="*/ 0 w 62"/>
                <a:gd name="T23" fmla="*/ 0 h 100"/>
                <a:gd name="T24" fmla="*/ 0 w 62"/>
                <a:gd name="T25" fmla="*/ 0 h 100"/>
                <a:gd name="T26" fmla="*/ 0 w 62"/>
                <a:gd name="T27" fmla="*/ 0 h 100"/>
                <a:gd name="T28" fmla="*/ 0 w 62"/>
                <a:gd name="T29" fmla="*/ 0 h 100"/>
                <a:gd name="T30" fmla="*/ 0 w 62"/>
                <a:gd name="T31" fmla="*/ 0 h 100"/>
                <a:gd name="T32" fmla="*/ 0 w 62"/>
                <a:gd name="T33" fmla="*/ 0 h 100"/>
                <a:gd name="T34" fmla="*/ 0 w 62"/>
                <a:gd name="T35" fmla="*/ 0 h 100"/>
                <a:gd name="T36" fmla="*/ 0 w 62"/>
                <a:gd name="T37" fmla="*/ 0 h 100"/>
                <a:gd name="T38" fmla="*/ 0 w 62"/>
                <a:gd name="T39" fmla="*/ 0 h 100"/>
                <a:gd name="T40" fmla="*/ 0 w 62"/>
                <a:gd name="T41" fmla="*/ 0 h 100"/>
                <a:gd name="T42" fmla="*/ 0 w 62"/>
                <a:gd name="T43" fmla="*/ 0 h 100"/>
                <a:gd name="T44" fmla="*/ 0 w 62"/>
                <a:gd name="T45" fmla="*/ 0 h 100"/>
                <a:gd name="T46" fmla="*/ 0 w 62"/>
                <a:gd name="T47" fmla="*/ 0 h 100"/>
                <a:gd name="T48" fmla="*/ 0 w 62"/>
                <a:gd name="T49" fmla="*/ 0 h 100"/>
                <a:gd name="T50" fmla="*/ 0 w 62"/>
                <a:gd name="T51" fmla="*/ 0 h 100"/>
                <a:gd name="T52" fmla="*/ 0 w 62"/>
                <a:gd name="T53" fmla="*/ 0 h 100"/>
                <a:gd name="T54" fmla="*/ 0 w 62"/>
                <a:gd name="T55" fmla="*/ 0 h 100"/>
                <a:gd name="T56" fmla="*/ 0 w 62"/>
                <a:gd name="T57" fmla="*/ 0 h 100"/>
                <a:gd name="T58" fmla="*/ 0 w 62"/>
                <a:gd name="T59" fmla="*/ 0 h 100"/>
                <a:gd name="T60" fmla="*/ 0 w 62"/>
                <a:gd name="T61" fmla="*/ 0 h 100"/>
                <a:gd name="T62" fmla="*/ 0 w 62"/>
                <a:gd name="T63" fmla="*/ 0 h 100"/>
                <a:gd name="T64" fmla="*/ 0 w 62"/>
                <a:gd name="T65" fmla="*/ 0 h 100"/>
                <a:gd name="T66" fmla="*/ 0 w 62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2"/>
                <a:gd name="T103" fmla="*/ 0 h 100"/>
                <a:gd name="T104" fmla="*/ 62 w 62"/>
                <a:gd name="T105" fmla="*/ 100 h 1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2" h="100">
                  <a:moveTo>
                    <a:pt x="21" y="0"/>
                  </a:moveTo>
                  <a:lnTo>
                    <a:pt x="21" y="44"/>
                  </a:lnTo>
                  <a:lnTo>
                    <a:pt x="24" y="41"/>
                  </a:lnTo>
                  <a:lnTo>
                    <a:pt x="29" y="36"/>
                  </a:lnTo>
                  <a:lnTo>
                    <a:pt x="33" y="35"/>
                  </a:lnTo>
                  <a:lnTo>
                    <a:pt x="40" y="35"/>
                  </a:lnTo>
                  <a:lnTo>
                    <a:pt x="46" y="35"/>
                  </a:lnTo>
                  <a:lnTo>
                    <a:pt x="51" y="36"/>
                  </a:lnTo>
                  <a:lnTo>
                    <a:pt x="54" y="39"/>
                  </a:lnTo>
                  <a:lnTo>
                    <a:pt x="57" y="42"/>
                  </a:lnTo>
                  <a:lnTo>
                    <a:pt x="60" y="47"/>
                  </a:lnTo>
                  <a:lnTo>
                    <a:pt x="62" y="52"/>
                  </a:lnTo>
                  <a:lnTo>
                    <a:pt x="62" y="65"/>
                  </a:lnTo>
                  <a:lnTo>
                    <a:pt x="62" y="100"/>
                  </a:lnTo>
                  <a:lnTo>
                    <a:pt x="41" y="100"/>
                  </a:lnTo>
                  <a:lnTo>
                    <a:pt x="41" y="68"/>
                  </a:lnTo>
                  <a:lnTo>
                    <a:pt x="41" y="63"/>
                  </a:lnTo>
                  <a:lnTo>
                    <a:pt x="41" y="57"/>
                  </a:lnTo>
                  <a:lnTo>
                    <a:pt x="38" y="54"/>
                  </a:lnTo>
                  <a:lnTo>
                    <a:pt x="35" y="52"/>
                  </a:lnTo>
                  <a:lnTo>
                    <a:pt x="32" y="52"/>
                  </a:lnTo>
                  <a:lnTo>
                    <a:pt x="27" y="52"/>
                  </a:lnTo>
                  <a:lnTo>
                    <a:pt x="22" y="55"/>
                  </a:lnTo>
                  <a:lnTo>
                    <a:pt x="21" y="62"/>
                  </a:lnTo>
                  <a:lnTo>
                    <a:pt x="21" y="68"/>
                  </a:lnTo>
                  <a:lnTo>
                    <a:pt x="21" y="100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0" name="Freeform 312"/>
            <p:cNvSpPr>
              <a:spLocks noChangeAspect="1"/>
            </p:cNvSpPr>
            <p:nvPr/>
          </p:nvSpPr>
          <p:spPr bwMode="auto">
            <a:xfrm>
              <a:off x="5111" y="696"/>
              <a:ext cx="25" cy="41"/>
            </a:xfrm>
            <a:custGeom>
              <a:avLst/>
              <a:gdLst>
                <a:gd name="T0" fmla="*/ 1 w 49"/>
                <a:gd name="T1" fmla="*/ 0 h 83"/>
                <a:gd name="T2" fmla="*/ 1 w 49"/>
                <a:gd name="T3" fmla="*/ 0 h 83"/>
                <a:gd name="T4" fmla="*/ 1 w 49"/>
                <a:gd name="T5" fmla="*/ 0 h 83"/>
                <a:gd name="T6" fmla="*/ 1 w 49"/>
                <a:gd name="T7" fmla="*/ 0 h 83"/>
                <a:gd name="T8" fmla="*/ 1 w 49"/>
                <a:gd name="T9" fmla="*/ 0 h 83"/>
                <a:gd name="T10" fmla="*/ 1 w 49"/>
                <a:gd name="T11" fmla="*/ 0 h 83"/>
                <a:gd name="T12" fmla="*/ 1 w 49"/>
                <a:gd name="T13" fmla="*/ 0 h 83"/>
                <a:gd name="T14" fmla="*/ 0 w 49"/>
                <a:gd name="T15" fmla="*/ 0 h 83"/>
                <a:gd name="T16" fmla="*/ 0 w 49"/>
                <a:gd name="T17" fmla="*/ 0 h 83"/>
                <a:gd name="T18" fmla="*/ 1 w 49"/>
                <a:gd name="T19" fmla="*/ 0 h 83"/>
                <a:gd name="T20" fmla="*/ 1 w 49"/>
                <a:gd name="T21" fmla="*/ 0 h 83"/>
                <a:gd name="T22" fmla="*/ 1 w 49"/>
                <a:gd name="T23" fmla="*/ 0 h 83"/>
                <a:gd name="T24" fmla="*/ 1 w 49"/>
                <a:gd name="T25" fmla="*/ 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"/>
                <a:gd name="T40" fmla="*/ 0 h 83"/>
                <a:gd name="T41" fmla="*/ 49 w 49"/>
                <a:gd name="T42" fmla="*/ 83 h 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" h="83">
                  <a:moveTo>
                    <a:pt x="32" y="35"/>
                  </a:moveTo>
                  <a:lnTo>
                    <a:pt x="49" y="35"/>
                  </a:lnTo>
                  <a:lnTo>
                    <a:pt x="49" y="19"/>
                  </a:lnTo>
                  <a:lnTo>
                    <a:pt x="32" y="19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19"/>
                  </a:lnTo>
                  <a:lnTo>
                    <a:pt x="0" y="19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83"/>
                  </a:lnTo>
                  <a:lnTo>
                    <a:pt x="32" y="83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1" name="Freeform 313"/>
            <p:cNvSpPr>
              <a:spLocks noChangeAspect="1"/>
            </p:cNvSpPr>
            <p:nvPr/>
          </p:nvSpPr>
          <p:spPr bwMode="auto">
            <a:xfrm>
              <a:off x="5337" y="696"/>
              <a:ext cx="23" cy="41"/>
            </a:xfrm>
            <a:custGeom>
              <a:avLst/>
              <a:gdLst>
                <a:gd name="T0" fmla="*/ 0 w 49"/>
                <a:gd name="T1" fmla="*/ 0 h 83"/>
                <a:gd name="T2" fmla="*/ 0 w 49"/>
                <a:gd name="T3" fmla="*/ 0 h 83"/>
                <a:gd name="T4" fmla="*/ 0 w 49"/>
                <a:gd name="T5" fmla="*/ 0 h 83"/>
                <a:gd name="T6" fmla="*/ 0 w 49"/>
                <a:gd name="T7" fmla="*/ 0 h 83"/>
                <a:gd name="T8" fmla="*/ 0 w 49"/>
                <a:gd name="T9" fmla="*/ 0 h 83"/>
                <a:gd name="T10" fmla="*/ 0 w 49"/>
                <a:gd name="T11" fmla="*/ 0 h 83"/>
                <a:gd name="T12" fmla="*/ 0 w 49"/>
                <a:gd name="T13" fmla="*/ 0 h 83"/>
                <a:gd name="T14" fmla="*/ 0 w 49"/>
                <a:gd name="T15" fmla="*/ 0 h 83"/>
                <a:gd name="T16" fmla="*/ 0 w 49"/>
                <a:gd name="T17" fmla="*/ 0 h 83"/>
                <a:gd name="T18" fmla="*/ 0 w 49"/>
                <a:gd name="T19" fmla="*/ 0 h 83"/>
                <a:gd name="T20" fmla="*/ 0 w 49"/>
                <a:gd name="T21" fmla="*/ 0 h 83"/>
                <a:gd name="T22" fmla="*/ 0 w 49"/>
                <a:gd name="T23" fmla="*/ 0 h 83"/>
                <a:gd name="T24" fmla="*/ 0 w 49"/>
                <a:gd name="T25" fmla="*/ 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"/>
                <a:gd name="T40" fmla="*/ 0 h 83"/>
                <a:gd name="T41" fmla="*/ 49 w 49"/>
                <a:gd name="T42" fmla="*/ 83 h 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" h="83">
                  <a:moveTo>
                    <a:pt x="32" y="35"/>
                  </a:moveTo>
                  <a:lnTo>
                    <a:pt x="49" y="35"/>
                  </a:lnTo>
                  <a:lnTo>
                    <a:pt x="49" y="19"/>
                  </a:lnTo>
                  <a:lnTo>
                    <a:pt x="32" y="19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19"/>
                  </a:lnTo>
                  <a:lnTo>
                    <a:pt x="0" y="19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83"/>
                  </a:lnTo>
                  <a:lnTo>
                    <a:pt x="32" y="83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2" name="Freeform 314"/>
            <p:cNvSpPr>
              <a:spLocks noChangeAspect="1"/>
            </p:cNvSpPr>
            <p:nvPr/>
          </p:nvSpPr>
          <p:spPr bwMode="auto">
            <a:xfrm>
              <a:off x="5256" y="688"/>
              <a:ext cx="25" cy="49"/>
            </a:xfrm>
            <a:custGeom>
              <a:avLst/>
              <a:gdLst>
                <a:gd name="T0" fmla="*/ 1 w 50"/>
                <a:gd name="T1" fmla="*/ 0 h 102"/>
                <a:gd name="T2" fmla="*/ 0 w 50"/>
                <a:gd name="T3" fmla="*/ 0 h 102"/>
                <a:gd name="T4" fmla="*/ 0 w 50"/>
                <a:gd name="T5" fmla="*/ 0 h 102"/>
                <a:gd name="T6" fmla="*/ 1 w 50"/>
                <a:gd name="T7" fmla="*/ 0 h 102"/>
                <a:gd name="T8" fmla="*/ 1 w 50"/>
                <a:gd name="T9" fmla="*/ 0 h 102"/>
                <a:gd name="T10" fmla="*/ 1 w 50"/>
                <a:gd name="T11" fmla="*/ 0 h 102"/>
                <a:gd name="T12" fmla="*/ 1 w 50"/>
                <a:gd name="T13" fmla="*/ 0 h 102"/>
                <a:gd name="T14" fmla="*/ 1 w 50"/>
                <a:gd name="T15" fmla="*/ 0 h 102"/>
                <a:gd name="T16" fmla="*/ 1 w 50"/>
                <a:gd name="T17" fmla="*/ 0 h 102"/>
                <a:gd name="T18" fmla="*/ 1 w 50"/>
                <a:gd name="T19" fmla="*/ 0 h 102"/>
                <a:gd name="T20" fmla="*/ 1 w 50"/>
                <a:gd name="T21" fmla="*/ 0 h 102"/>
                <a:gd name="T22" fmla="*/ 1 w 50"/>
                <a:gd name="T23" fmla="*/ 0 h 102"/>
                <a:gd name="T24" fmla="*/ 1 w 50"/>
                <a:gd name="T25" fmla="*/ 0 h 102"/>
                <a:gd name="T26" fmla="*/ 1 w 50"/>
                <a:gd name="T27" fmla="*/ 0 h 102"/>
                <a:gd name="T28" fmla="*/ 1 w 50"/>
                <a:gd name="T29" fmla="*/ 0 h 102"/>
                <a:gd name="T30" fmla="*/ 1 w 50"/>
                <a:gd name="T31" fmla="*/ 0 h 102"/>
                <a:gd name="T32" fmla="*/ 1 w 50"/>
                <a:gd name="T33" fmla="*/ 0 h 102"/>
                <a:gd name="T34" fmla="*/ 1 w 50"/>
                <a:gd name="T35" fmla="*/ 0 h 102"/>
                <a:gd name="T36" fmla="*/ 1 w 50"/>
                <a:gd name="T37" fmla="*/ 0 h 102"/>
                <a:gd name="T38" fmla="*/ 1 w 50"/>
                <a:gd name="T39" fmla="*/ 0 h 102"/>
                <a:gd name="T40" fmla="*/ 1 w 50"/>
                <a:gd name="T41" fmla="*/ 0 h 102"/>
                <a:gd name="T42" fmla="*/ 1 w 50"/>
                <a:gd name="T43" fmla="*/ 0 h 102"/>
                <a:gd name="T44" fmla="*/ 1 w 50"/>
                <a:gd name="T45" fmla="*/ 0 h 102"/>
                <a:gd name="T46" fmla="*/ 1 w 50"/>
                <a:gd name="T47" fmla="*/ 0 h 102"/>
                <a:gd name="T48" fmla="*/ 1 w 50"/>
                <a:gd name="T49" fmla="*/ 0 h 102"/>
                <a:gd name="T50" fmla="*/ 1 w 50"/>
                <a:gd name="T51" fmla="*/ 0 h 102"/>
                <a:gd name="T52" fmla="*/ 1 w 50"/>
                <a:gd name="T53" fmla="*/ 0 h 102"/>
                <a:gd name="T54" fmla="*/ 1 w 50"/>
                <a:gd name="T55" fmla="*/ 0 h 102"/>
                <a:gd name="T56" fmla="*/ 1 w 50"/>
                <a:gd name="T57" fmla="*/ 0 h 102"/>
                <a:gd name="T58" fmla="*/ 1 w 50"/>
                <a:gd name="T59" fmla="*/ 0 h 10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0"/>
                <a:gd name="T91" fmla="*/ 0 h 102"/>
                <a:gd name="T92" fmla="*/ 50 w 50"/>
                <a:gd name="T93" fmla="*/ 102 h 10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0" h="102">
                  <a:moveTo>
                    <a:pt x="13" y="54"/>
                  </a:moveTo>
                  <a:lnTo>
                    <a:pt x="0" y="54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3" y="25"/>
                  </a:lnTo>
                  <a:lnTo>
                    <a:pt x="13" y="21"/>
                  </a:lnTo>
                  <a:lnTo>
                    <a:pt x="15" y="14"/>
                  </a:lnTo>
                  <a:lnTo>
                    <a:pt x="18" y="10"/>
                  </a:lnTo>
                  <a:lnTo>
                    <a:pt x="21" y="6"/>
                  </a:lnTo>
                  <a:lnTo>
                    <a:pt x="24" y="3"/>
                  </a:lnTo>
                  <a:lnTo>
                    <a:pt x="29" y="2"/>
                  </a:lnTo>
                  <a:lnTo>
                    <a:pt x="40" y="0"/>
                  </a:lnTo>
                  <a:lnTo>
                    <a:pt x="50" y="2"/>
                  </a:lnTo>
                  <a:lnTo>
                    <a:pt x="50" y="17"/>
                  </a:lnTo>
                  <a:lnTo>
                    <a:pt x="43" y="16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4" y="22"/>
                  </a:lnTo>
                  <a:lnTo>
                    <a:pt x="34" y="27"/>
                  </a:lnTo>
                  <a:lnTo>
                    <a:pt x="34" y="38"/>
                  </a:lnTo>
                  <a:lnTo>
                    <a:pt x="48" y="38"/>
                  </a:lnTo>
                  <a:lnTo>
                    <a:pt x="48" y="54"/>
                  </a:lnTo>
                  <a:lnTo>
                    <a:pt x="34" y="54"/>
                  </a:lnTo>
                  <a:lnTo>
                    <a:pt x="34" y="102"/>
                  </a:lnTo>
                  <a:lnTo>
                    <a:pt x="13" y="102"/>
                  </a:lnTo>
                  <a:lnTo>
                    <a:pt x="13" y="5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3" name="Freeform 315"/>
            <p:cNvSpPr>
              <a:spLocks noChangeAspect="1" noEditPoints="1"/>
            </p:cNvSpPr>
            <p:nvPr/>
          </p:nvSpPr>
          <p:spPr bwMode="auto">
            <a:xfrm>
              <a:off x="4726" y="690"/>
              <a:ext cx="41" cy="47"/>
            </a:xfrm>
            <a:custGeom>
              <a:avLst/>
              <a:gdLst>
                <a:gd name="T0" fmla="*/ 1 w 82"/>
                <a:gd name="T1" fmla="*/ 1 h 94"/>
                <a:gd name="T2" fmla="*/ 1 w 82"/>
                <a:gd name="T3" fmla="*/ 1 h 94"/>
                <a:gd name="T4" fmla="*/ 1 w 82"/>
                <a:gd name="T5" fmla="*/ 1 h 94"/>
                <a:gd name="T6" fmla="*/ 1 w 82"/>
                <a:gd name="T7" fmla="*/ 1 h 94"/>
                <a:gd name="T8" fmla="*/ 1 w 82"/>
                <a:gd name="T9" fmla="*/ 1 h 94"/>
                <a:gd name="T10" fmla="*/ 1 w 82"/>
                <a:gd name="T11" fmla="*/ 1 h 94"/>
                <a:gd name="T12" fmla="*/ 1 w 82"/>
                <a:gd name="T13" fmla="*/ 1 h 94"/>
                <a:gd name="T14" fmla="*/ 1 w 82"/>
                <a:gd name="T15" fmla="*/ 1 h 94"/>
                <a:gd name="T16" fmla="*/ 1 w 82"/>
                <a:gd name="T17" fmla="*/ 1 h 94"/>
                <a:gd name="T18" fmla="*/ 1 w 82"/>
                <a:gd name="T19" fmla="*/ 1 h 94"/>
                <a:gd name="T20" fmla="*/ 0 w 82"/>
                <a:gd name="T21" fmla="*/ 1 h 94"/>
                <a:gd name="T22" fmla="*/ 0 w 82"/>
                <a:gd name="T23" fmla="*/ 0 h 94"/>
                <a:gd name="T24" fmla="*/ 1 w 82"/>
                <a:gd name="T25" fmla="*/ 0 h 94"/>
                <a:gd name="T26" fmla="*/ 1 w 82"/>
                <a:gd name="T27" fmla="*/ 0 h 94"/>
                <a:gd name="T28" fmla="*/ 1 w 82"/>
                <a:gd name="T29" fmla="*/ 1 h 94"/>
                <a:gd name="T30" fmla="*/ 1 w 82"/>
                <a:gd name="T31" fmla="*/ 1 h 94"/>
                <a:gd name="T32" fmla="*/ 1 w 82"/>
                <a:gd name="T33" fmla="*/ 1 h 94"/>
                <a:gd name="T34" fmla="*/ 1 w 82"/>
                <a:gd name="T35" fmla="*/ 1 h 94"/>
                <a:gd name="T36" fmla="*/ 1 w 82"/>
                <a:gd name="T37" fmla="*/ 1 h 94"/>
                <a:gd name="T38" fmla="*/ 1 w 82"/>
                <a:gd name="T39" fmla="*/ 1 h 94"/>
                <a:gd name="T40" fmla="*/ 1 w 82"/>
                <a:gd name="T41" fmla="*/ 1 h 94"/>
                <a:gd name="T42" fmla="*/ 1 w 82"/>
                <a:gd name="T43" fmla="*/ 1 h 94"/>
                <a:gd name="T44" fmla="*/ 1 w 82"/>
                <a:gd name="T45" fmla="*/ 1 h 94"/>
                <a:gd name="T46" fmla="*/ 1 w 82"/>
                <a:gd name="T47" fmla="*/ 1 h 94"/>
                <a:gd name="T48" fmla="*/ 1 w 82"/>
                <a:gd name="T49" fmla="*/ 1 h 94"/>
                <a:gd name="T50" fmla="*/ 1 w 82"/>
                <a:gd name="T51" fmla="*/ 1 h 94"/>
                <a:gd name="T52" fmla="*/ 1 w 82"/>
                <a:gd name="T53" fmla="*/ 1 h 94"/>
                <a:gd name="T54" fmla="*/ 1 w 82"/>
                <a:gd name="T55" fmla="*/ 1 h 94"/>
                <a:gd name="T56" fmla="*/ 1 w 82"/>
                <a:gd name="T57" fmla="*/ 1 h 94"/>
                <a:gd name="T58" fmla="*/ 1 w 82"/>
                <a:gd name="T59" fmla="*/ 1 h 94"/>
                <a:gd name="T60" fmla="*/ 1 w 82"/>
                <a:gd name="T61" fmla="*/ 1 h 94"/>
                <a:gd name="T62" fmla="*/ 1 w 82"/>
                <a:gd name="T63" fmla="*/ 1 h 94"/>
                <a:gd name="T64" fmla="*/ 1 w 82"/>
                <a:gd name="T65" fmla="*/ 1 h 94"/>
                <a:gd name="T66" fmla="*/ 1 w 82"/>
                <a:gd name="T67" fmla="*/ 1 h 94"/>
                <a:gd name="T68" fmla="*/ 1 w 82"/>
                <a:gd name="T69" fmla="*/ 1 h 94"/>
                <a:gd name="T70" fmla="*/ 1 w 82"/>
                <a:gd name="T71" fmla="*/ 1 h 94"/>
                <a:gd name="T72" fmla="*/ 1 w 82"/>
                <a:gd name="T73" fmla="*/ 1 h 94"/>
                <a:gd name="T74" fmla="*/ 1 w 82"/>
                <a:gd name="T75" fmla="*/ 1 h 94"/>
                <a:gd name="T76" fmla="*/ 1 w 82"/>
                <a:gd name="T77" fmla="*/ 1 h 94"/>
                <a:gd name="T78" fmla="*/ 1 w 82"/>
                <a:gd name="T79" fmla="*/ 1 h 94"/>
                <a:gd name="T80" fmla="*/ 1 w 82"/>
                <a:gd name="T81" fmla="*/ 1 h 94"/>
                <a:gd name="T82" fmla="*/ 1 w 82"/>
                <a:gd name="T83" fmla="*/ 1 h 94"/>
                <a:gd name="T84" fmla="*/ 1 w 82"/>
                <a:gd name="T85" fmla="*/ 1 h 94"/>
                <a:gd name="T86" fmla="*/ 1 w 82"/>
                <a:gd name="T87" fmla="*/ 1 h 9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2"/>
                <a:gd name="T133" fmla="*/ 0 h 94"/>
                <a:gd name="T134" fmla="*/ 82 w 82"/>
                <a:gd name="T135" fmla="*/ 94 h 9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2" h="94">
                  <a:moveTo>
                    <a:pt x="82" y="48"/>
                  </a:moveTo>
                  <a:lnTo>
                    <a:pt x="82" y="48"/>
                  </a:lnTo>
                  <a:lnTo>
                    <a:pt x="82" y="57"/>
                  </a:lnTo>
                  <a:lnTo>
                    <a:pt x="79" y="67"/>
                  </a:lnTo>
                  <a:lnTo>
                    <a:pt x="74" y="75"/>
                  </a:lnTo>
                  <a:lnTo>
                    <a:pt x="69" y="81"/>
                  </a:lnTo>
                  <a:lnTo>
                    <a:pt x="61" y="86"/>
                  </a:lnTo>
                  <a:lnTo>
                    <a:pt x="52" y="90"/>
                  </a:lnTo>
                  <a:lnTo>
                    <a:pt x="41" y="94"/>
                  </a:lnTo>
                  <a:lnTo>
                    <a:pt x="30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1" y="2"/>
                  </a:lnTo>
                  <a:lnTo>
                    <a:pt x="52" y="3"/>
                  </a:lnTo>
                  <a:lnTo>
                    <a:pt x="61" y="8"/>
                  </a:lnTo>
                  <a:lnTo>
                    <a:pt x="69" y="13"/>
                  </a:lnTo>
                  <a:lnTo>
                    <a:pt x="74" y="21"/>
                  </a:lnTo>
                  <a:lnTo>
                    <a:pt x="79" y="29"/>
                  </a:lnTo>
                  <a:lnTo>
                    <a:pt x="82" y="36"/>
                  </a:lnTo>
                  <a:lnTo>
                    <a:pt x="82" y="48"/>
                  </a:lnTo>
                  <a:close/>
                  <a:moveTo>
                    <a:pt x="30" y="19"/>
                  </a:moveTo>
                  <a:lnTo>
                    <a:pt x="20" y="19"/>
                  </a:lnTo>
                  <a:lnTo>
                    <a:pt x="20" y="75"/>
                  </a:lnTo>
                  <a:lnTo>
                    <a:pt x="30" y="75"/>
                  </a:lnTo>
                  <a:lnTo>
                    <a:pt x="42" y="73"/>
                  </a:lnTo>
                  <a:lnTo>
                    <a:pt x="47" y="71"/>
                  </a:lnTo>
                  <a:lnTo>
                    <a:pt x="52" y="68"/>
                  </a:lnTo>
                  <a:lnTo>
                    <a:pt x="55" y="63"/>
                  </a:lnTo>
                  <a:lnTo>
                    <a:pt x="58" y="59"/>
                  </a:lnTo>
                  <a:lnTo>
                    <a:pt x="60" y="54"/>
                  </a:lnTo>
                  <a:lnTo>
                    <a:pt x="61" y="48"/>
                  </a:lnTo>
                  <a:lnTo>
                    <a:pt x="60" y="41"/>
                  </a:lnTo>
                  <a:lnTo>
                    <a:pt x="58" y="35"/>
                  </a:lnTo>
                  <a:lnTo>
                    <a:pt x="55" y="30"/>
                  </a:lnTo>
                  <a:lnTo>
                    <a:pt x="52" y="25"/>
                  </a:lnTo>
                  <a:lnTo>
                    <a:pt x="47" y="24"/>
                  </a:lnTo>
                  <a:lnTo>
                    <a:pt x="42" y="21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3" name="Group 316"/>
          <p:cNvGrpSpPr>
            <a:grpSpLocks noChangeAspect="1"/>
          </p:cNvGrpSpPr>
          <p:nvPr/>
        </p:nvGrpSpPr>
        <p:grpSpPr bwMode="auto">
          <a:xfrm>
            <a:off x="7616825" y="152400"/>
            <a:ext cx="1079500" cy="157163"/>
            <a:chOff x="2562" y="2341"/>
            <a:chExt cx="843" cy="123"/>
          </a:xfrm>
        </p:grpSpPr>
        <p:sp>
          <p:nvSpPr>
            <p:cNvPr id="16393" name="Freeform 317"/>
            <p:cNvSpPr>
              <a:spLocks noChangeAspect="1"/>
            </p:cNvSpPr>
            <p:nvPr/>
          </p:nvSpPr>
          <p:spPr bwMode="auto">
            <a:xfrm>
              <a:off x="3302" y="2350"/>
              <a:ext cx="46" cy="10"/>
            </a:xfrm>
            <a:custGeom>
              <a:avLst/>
              <a:gdLst>
                <a:gd name="T0" fmla="*/ 0 w 46"/>
                <a:gd name="T1" fmla="*/ 0 h 10"/>
                <a:gd name="T2" fmla="*/ 46 w 46"/>
                <a:gd name="T3" fmla="*/ 0 h 10"/>
                <a:gd name="T4" fmla="*/ 46 w 46"/>
                <a:gd name="T5" fmla="*/ 10 h 10"/>
                <a:gd name="T6" fmla="*/ 0 w 46"/>
                <a:gd name="T7" fmla="*/ 10 h 10"/>
                <a:gd name="T8" fmla="*/ 0 w 46"/>
                <a:gd name="T9" fmla="*/ 0 h 10"/>
                <a:gd name="T10" fmla="*/ 0 w 46"/>
                <a:gd name="T11" fmla="*/ 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10"/>
                <a:gd name="T20" fmla="*/ 46 w 46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10">
                  <a:moveTo>
                    <a:pt x="0" y="0"/>
                  </a:moveTo>
                  <a:lnTo>
                    <a:pt x="46" y="0"/>
                  </a:lnTo>
                  <a:lnTo>
                    <a:pt x="46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4" name="Freeform 318"/>
            <p:cNvSpPr>
              <a:spLocks noChangeAspect="1" noEditPoints="1"/>
            </p:cNvSpPr>
            <p:nvPr/>
          </p:nvSpPr>
          <p:spPr bwMode="auto">
            <a:xfrm>
              <a:off x="3297" y="2373"/>
              <a:ext cx="48" cy="91"/>
            </a:xfrm>
            <a:custGeom>
              <a:avLst/>
              <a:gdLst>
                <a:gd name="T0" fmla="*/ 32 w 49"/>
                <a:gd name="T1" fmla="*/ 0 h 91"/>
                <a:gd name="T2" fmla="*/ 9 w 49"/>
                <a:gd name="T3" fmla="*/ 0 h 91"/>
                <a:gd name="T4" fmla="*/ 9 w 49"/>
                <a:gd name="T5" fmla="*/ 36 h 91"/>
                <a:gd name="T6" fmla="*/ 9 w 49"/>
                <a:gd name="T7" fmla="*/ 36 h 91"/>
                <a:gd name="T8" fmla="*/ 7 w 49"/>
                <a:gd name="T9" fmla="*/ 65 h 91"/>
                <a:gd name="T10" fmla="*/ 5 w 49"/>
                <a:gd name="T11" fmla="*/ 78 h 91"/>
                <a:gd name="T12" fmla="*/ 0 w 49"/>
                <a:gd name="T13" fmla="*/ 88 h 91"/>
                <a:gd name="T14" fmla="*/ 11 w 49"/>
                <a:gd name="T15" fmla="*/ 91 h 91"/>
                <a:gd name="T16" fmla="*/ 11 w 49"/>
                <a:gd name="T17" fmla="*/ 91 h 91"/>
                <a:gd name="T18" fmla="*/ 17 w 49"/>
                <a:gd name="T19" fmla="*/ 69 h 91"/>
                <a:gd name="T20" fmla="*/ 19 w 49"/>
                <a:gd name="T21" fmla="*/ 46 h 91"/>
                <a:gd name="T22" fmla="*/ 24 w 49"/>
                <a:gd name="T23" fmla="*/ 46 h 91"/>
                <a:gd name="T24" fmla="*/ 24 w 49"/>
                <a:gd name="T25" fmla="*/ 46 h 91"/>
                <a:gd name="T26" fmla="*/ 24 w 49"/>
                <a:gd name="T27" fmla="*/ 46 h 91"/>
                <a:gd name="T28" fmla="*/ 28 w 49"/>
                <a:gd name="T29" fmla="*/ 42 h 91"/>
                <a:gd name="T30" fmla="*/ 30 w 49"/>
                <a:gd name="T31" fmla="*/ 36 h 91"/>
                <a:gd name="T32" fmla="*/ 32 w 49"/>
                <a:gd name="T33" fmla="*/ 27 h 91"/>
                <a:gd name="T34" fmla="*/ 32 w 49"/>
                <a:gd name="T35" fmla="*/ 0 h 91"/>
                <a:gd name="T36" fmla="*/ 32 w 49"/>
                <a:gd name="T37" fmla="*/ 0 h 91"/>
                <a:gd name="T38" fmla="*/ 24 w 49"/>
                <a:gd name="T39" fmla="*/ 27 h 91"/>
                <a:gd name="T40" fmla="*/ 24 w 49"/>
                <a:gd name="T41" fmla="*/ 27 h 91"/>
                <a:gd name="T42" fmla="*/ 24 w 49"/>
                <a:gd name="T43" fmla="*/ 34 h 91"/>
                <a:gd name="T44" fmla="*/ 24 w 49"/>
                <a:gd name="T45" fmla="*/ 36 h 91"/>
                <a:gd name="T46" fmla="*/ 24 w 49"/>
                <a:gd name="T47" fmla="*/ 38 h 91"/>
                <a:gd name="T48" fmla="*/ 24 w 49"/>
                <a:gd name="T49" fmla="*/ 38 h 91"/>
                <a:gd name="T50" fmla="*/ 19 w 49"/>
                <a:gd name="T51" fmla="*/ 38 h 91"/>
                <a:gd name="T52" fmla="*/ 19 w 49"/>
                <a:gd name="T53" fmla="*/ 8 h 91"/>
                <a:gd name="T54" fmla="*/ 24 w 49"/>
                <a:gd name="T55" fmla="*/ 8 h 91"/>
                <a:gd name="T56" fmla="*/ 24 w 49"/>
                <a:gd name="T57" fmla="*/ 27 h 91"/>
                <a:gd name="T58" fmla="*/ 24 w 49"/>
                <a:gd name="T59" fmla="*/ 27 h 9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9"/>
                <a:gd name="T91" fmla="*/ 0 h 91"/>
                <a:gd name="T92" fmla="*/ 49 w 49"/>
                <a:gd name="T93" fmla="*/ 91 h 9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9" h="91">
                  <a:moveTo>
                    <a:pt x="49" y="0"/>
                  </a:moveTo>
                  <a:lnTo>
                    <a:pt x="9" y="0"/>
                  </a:lnTo>
                  <a:lnTo>
                    <a:pt x="9" y="36"/>
                  </a:lnTo>
                  <a:lnTo>
                    <a:pt x="7" y="65"/>
                  </a:lnTo>
                  <a:lnTo>
                    <a:pt x="5" y="78"/>
                  </a:lnTo>
                  <a:lnTo>
                    <a:pt x="0" y="88"/>
                  </a:lnTo>
                  <a:lnTo>
                    <a:pt x="11" y="91"/>
                  </a:lnTo>
                  <a:lnTo>
                    <a:pt x="17" y="69"/>
                  </a:lnTo>
                  <a:lnTo>
                    <a:pt x="19" y="46"/>
                  </a:lnTo>
                  <a:lnTo>
                    <a:pt x="32" y="46"/>
                  </a:lnTo>
                  <a:lnTo>
                    <a:pt x="41" y="46"/>
                  </a:lnTo>
                  <a:lnTo>
                    <a:pt x="45" y="42"/>
                  </a:lnTo>
                  <a:lnTo>
                    <a:pt x="47" y="36"/>
                  </a:lnTo>
                  <a:lnTo>
                    <a:pt x="49" y="27"/>
                  </a:lnTo>
                  <a:lnTo>
                    <a:pt x="49" y="0"/>
                  </a:lnTo>
                  <a:close/>
                  <a:moveTo>
                    <a:pt x="36" y="27"/>
                  </a:moveTo>
                  <a:lnTo>
                    <a:pt x="36" y="27"/>
                  </a:lnTo>
                  <a:lnTo>
                    <a:pt x="36" y="34"/>
                  </a:lnTo>
                  <a:lnTo>
                    <a:pt x="34" y="36"/>
                  </a:lnTo>
                  <a:lnTo>
                    <a:pt x="32" y="38"/>
                  </a:lnTo>
                  <a:lnTo>
                    <a:pt x="28" y="38"/>
                  </a:lnTo>
                  <a:lnTo>
                    <a:pt x="19" y="38"/>
                  </a:lnTo>
                  <a:lnTo>
                    <a:pt x="19" y="8"/>
                  </a:lnTo>
                  <a:lnTo>
                    <a:pt x="36" y="8"/>
                  </a:lnTo>
                  <a:lnTo>
                    <a:pt x="36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5" name="Freeform 319"/>
            <p:cNvSpPr>
              <a:spLocks noChangeAspect="1"/>
            </p:cNvSpPr>
            <p:nvPr/>
          </p:nvSpPr>
          <p:spPr bwMode="auto">
            <a:xfrm>
              <a:off x="3342" y="2348"/>
              <a:ext cx="63" cy="116"/>
            </a:xfrm>
            <a:custGeom>
              <a:avLst/>
              <a:gdLst>
                <a:gd name="T0" fmla="*/ 27 w 63"/>
                <a:gd name="T1" fmla="*/ 35 h 116"/>
                <a:gd name="T2" fmla="*/ 27 w 63"/>
                <a:gd name="T3" fmla="*/ 12 h 116"/>
                <a:gd name="T4" fmla="*/ 27 w 63"/>
                <a:gd name="T5" fmla="*/ 12 h 116"/>
                <a:gd name="T6" fmla="*/ 61 w 63"/>
                <a:gd name="T7" fmla="*/ 10 h 116"/>
                <a:gd name="T8" fmla="*/ 61 w 63"/>
                <a:gd name="T9" fmla="*/ 0 h 116"/>
                <a:gd name="T10" fmla="*/ 61 w 63"/>
                <a:gd name="T11" fmla="*/ 0 h 116"/>
                <a:gd name="T12" fmla="*/ 38 w 63"/>
                <a:gd name="T13" fmla="*/ 2 h 116"/>
                <a:gd name="T14" fmla="*/ 15 w 63"/>
                <a:gd name="T15" fmla="*/ 4 h 116"/>
                <a:gd name="T16" fmla="*/ 15 w 63"/>
                <a:gd name="T17" fmla="*/ 50 h 116"/>
                <a:gd name="T18" fmla="*/ 15 w 63"/>
                <a:gd name="T19" fmla="*/ 50 h 116"/>
                <a:gd name="T20" fmla="*/ 13 w 63"/>
                <a:gd name="T21" fmla="*/ 65 h 116"/>
                <a:gd name="T22" fmla="*/ 11 w 63"/>
                <a:gd name="T23" fmla="*/ 80 h 116"/>
                <a:gd name="T24" fmla="*/ 8 w 63"/>
                <a:gd name="T25" fmla="*/ 94 h 116"/>
                <a:gd name="T26" fmla="*/ 0 w 63"/>
                <a:gd name="T27" fmla="*/ 109 h 116"/>
                <a:gd name="T28" fmla="*/ 8 w 63"/>
                <a:gd name="T29" fmla="*/ 116 h 116"/>
                <a:gd name="T30" fmla="*/ 8 w 63"/>
                <a:gd name="T31" fmla="*/ 116 h 116"/>
                <a:gd name="T32" fmla="*/ 17 w 63"/>
                <a:gd name="T33" fmla="*/ 101 h 116"/>
                <a:gd name="T34" fmla="*/ 23 w 63"/>
                <a:gd name="T35" fmla="*/ 86 h 116"/>
                <a:gd name="T36" fmla="*/ 25 w 63"/>
                <a:gd name="T37" fmla="*/ 67 h 116"/>
                <a:gd name="T38" fmla="*/ 27 w 63"/>
                <a:gd name="T39" fmla="*/ 46 h 116"/>
                <a:gd name="T40" fmla="*/ 40 w 63"/>
                <a:gd name="T41" fmla="*/ 46 h 116"/>
                <a:gd name="T42" fmla="*/ 40 w 63"/>
                <a:gd name="T43" fmla="*/ 116 h 116"/>
                <a:gd name="T44" fmla="*/ 53 w 63"/>
                <a:gd name="T45" fmla="*/ 116 h 116"/>
                <a:gd name="T46" fmla="*/ 53 w 63"/>
                <a:gd name="T47" fmla="*/ 46 h 116"/>
                <a:gd name="T48" fmla="*/ 63 w 63"/>
                <a:gd name="T49" fmla="*/ 46 h 116"/>
                <a:gd name="T50" fmla="*/ 63 w 63"/>
                <a:gd name="T51" fmla="*/ 35 h 116"/>
                <a:gd name="T52" fmla="*/ 27 w 63"/>
                <a:gd name="T53" fmla="*/ 35 h 116"/>
                <a:gd name="T54" fmla="*/ 27 w 63"/>
                <a:gd name="T55" fmla="*/ 35 h 1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3"/>
                <a:gd name="T85" fmla="*/ 0 h 116"/>
                <a:gd name="T86" fmla="*/ 63 w 63"/>
                <a:gd name="T87" fmla="*/ 116 h 11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3" h="116">
                  <a:moveTo>
                    <a:pt x="27" y="35"/>
                  </a:moveTo>
                  <a:lnTo>
                    <a:pt x="27" y="12"/>
                  </a:lnTo>
                  <a:lnTo>
                    <a:pt x="61" y="10"/>
                  </a:lnTo>
                  <a:lnTo>
                    <a:pt x="61" y="0"/>
                  </a:lnTo>
                  <a:lnTo>
                    <a:pt x="38" y="2"/>
                  </a:lnTo>
                  <a:lnTo>
                    <a:pt x="15" y="4"/>
                  </a:lnTo>
                  <a:lnTo>
                    <a:pt x="15" y="50"/>
                  </a:lnTo>
                  <a:lnTo>
                    <a:pt x="13" y="65"/>
                  </a:lnTo>
                  <a:lnTo>
                    <a:pt x="11" y="80"/>
                  </a:lnTo>
                  <a:lnTo>
                    <a:pt x="8" y="94"/>
                  </a:lnTo>
                  <a:lnTo>
                    <a:pt x="0" y="109"/>
                  </a:lnTo>
                  <a:lnTo>
                    <a:pt x="8" y="116"/>
                  </a:lnTo>
                  <a:lnTo>
                    <a:pt x="17" y="101"/>
                  </a:lnTo>
                  <a:lnTo>
                    <a:pt x="23" y="86"/>
                  </a:lnTo>
                  <a:lnTo>
                    <a:pt x="25" y="67"/>
                  </a:lnTo>
                  <a:lnTo>
                    <a:pt x="27" y="46"/>
                  </a:lnTo>
                  <a:lnTo>
                    <a:pt x="40" y="46"/>
                  </a:lnTo>
                  <a:lnTo>
                    <a:pt x="40" y="116"/>
                  </a:lnTo>
                  <a:lnTo>
                    <a:pt x="53" y="116"/>
                  </a:lnTo>
                  <a:lnTo>
                    <a:pt x="53" y="46"/>
                  </a:lnTo>
                  <a:lnTo>
                    <a:pt x="63" y="46"/>
                  </a:lnTo>
                  <a:lnTo>
                    <a:pt x="63" y="35"/>
                  </a:lnTo>
                  <a:lnTo>
                    <a:pt x="27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6" name="Freeform 320"/>
            <p:cNvSpPr>
              <a:spLocks noChangeAspect="1"/>
            </p:cNvSpPr>
            <p:nvPr/>
          </p:nvSpPr>
          <p:spPr bwMode="auto">
            <a:xfrm>
              <a:off x="2681" y="2343"/>
              <a:ext cx="51" cy="121"/>
            </a:xfrm>
            <a:custGeom>
              <a:avLst/>
              <a:gdLst>
                <a:gd name="T0" fmla="*/ 36 w 51"/>
                <a:gd name="T1" fmla="*/ 32 h 121"/>
                <a:gd name="T2" fmla="*/ 51 w 51"/>
                <a:gd name="T3" fmla="*/ 32 h 121"/>
                <a:gd name="T4" fmla="*/ 51 w 51"/>
                <a:gd name="T5" fmla="*/ 21 h 121"/>
                <a:gd name="T6" fmla="*/ 36 w 51"/>
                <a:gd name="T7" fmla="*/ 21 h 121"/>
                <a:gd name="T8" fmla="*/ 36 w 51"/>
                <a:gd name="T9" fmla="*/ 0 h 121"/>
                <a:gd name="T10" fmla="*/ 23 w 51"/>
                <a:gd name="T11" fmla="*/ 0 h 121"/>
                <a:gd name="T12" fmla="*/ 23 w 51"/>
                <a:gd name="T13" fmla="*/ 21 h 121"/>
                <a:gd name="T14" fmla="*/ 2 w 51"/>
                <a:gd name="T15" fmla="*/ 21 h 121"/>
                <a:gd name="T16" fmla="*/ 2 w 51"/>
                <a:gd name="T17" fmla="*/ 32 h 121"/>
                <a:gd name="T18" fmla="*/ 21 w 51"/>
                <a:gd name="T19" fmla="*/ 32 h 121"/>
                <a:gd name="T20" fmla="*/ 21 w 51"/>
                <a:gd name="T21" fmla="*/ 32 h 121"/>
                <a:gd name="T22" fmla="*/ 19 w 51"/>
                <a:gd name="T23" fmla="*/ 45 h 121"/>
                <a:gd name="T24" fmla="*/ 15 w 51"/>
                <a:gd name="T25" fmla="*/ 57 h 121"/>
                <a:gd name="T26" fmla="*/ 8 w 51"/>
                <a:gd name="T27" fmla="*/ 70 h 121"/>
                <a:gd name="T28" fmla="*/ 0 w 51"/>
                <a:gd name="T29" fmla="*/ 83 h 121"/>
                <a:gd name="T30" fmla="*/ 2 w 51"/>
                <a:gd name="T31" fmla="*/ 93 h 121"/>
                <a:gd name="T32" fmla="*/ 2 w 51"/>
                <a:gd name="T33" fmla="*/ 93 h 121"/>
                <a:gd name="T34" fmla="*/ 15 w 51"/>
                <a:gd name="T35" fmla="*/ 78 h 121"/>
                <a:gd name="T36" fmla="*/ 23 w 51"/>
                <a:gd name="T37" fmla="*/ 61 h 121"/>
                <a:gd name="T38" fmla="*/ 23 w 51"/>
                <a:gd name="T39" fmla="*/ 61 h 121"/>
                <a:gd name="T40" fmla="*/ 23 w 51"/>
                <a:gd name="T41" fmla="*/ 61 h 121"/>
                <a:gd name="T42" fmla="*/ 23 w 51"/>
                <a:gd name="T43" fmla="*/ 83 h 121"/>
                <a:gd name="T44" fmla="*/ 23 w 51"/>
                <a:gd name="T45" fmla="*/ 121 h 121"/>
                <a:gd name="T46" fmla="*/ 36 w 51"/>
                <a:gd name="T47" fmla="*/ 121 h 121"/>
                <a:gd name="T48" fmla="*/ 36 w 51"/>
                <a:gd name="T49" fmla="*/ 78 h 121"/>
                <a:gd name="T50" fmla="*/ 36 w 51"/>
                <a:gd name="T51" fmla="*/ 78 h 121"/>
                <a:gd name="T52" fmla="*/ 34 w 51"/>
                <a:gd name="T53" fmla="*/ 57 h 121"/>
                <a:gd name="T54" fmla="*/ 34 w 51"/>
                <a:gd name="T55" fmla="*/ 57 h 121"/>
                <a:gd name="T56" fmla="*/ 34 w 51"/>
                <a:gd name="T57" fmla="*/ 57 h 121"/>
                <a:gd name="T58" fmla="*/ 40 w 51"/>
                <a:gd name="T59" fmla="*/ 72 h 121"/>
                <a:gd name="T60" fmla="*/ 46 w 51"/>
                <a:gd name="T61" fmla="*/ 85 h 121"/>
                <a:gd name="T62" fmla="*/ 51 w 51"/>
                <a:gd name="T63" fmla="*/ 70 h 121"/>
                <a:gd name="T64" fmla="*/ 51 w 51"/>
                <a:gd name="T65" fmla="*/ 70 h 121"/>
                <a:gd name="T66" fmla="*/ 40 w 51"/>
                <a:gd name="T67" fmla="*/ 51 h 121"/>
                <a:gd name="T68" fmla="*/ 38 w 51"/>
                <a:gd name="T69" fmla="*/ 43 h 121"/>
                <a:gd name="T70" fmla="*/ 36 w 51"/>
                <a:gd name="T71" fmla="*/ 32 h 121"/>
                <a:gd name="T72" fmla="*/ 36 w 51"/>
                <a:gd name="T73" fmla="*/ 32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1"/>
                <a:gd name="T112" fmla="*/ 0 h 121"/>
                <a:gd name="T113" fmla="*/ 51 w 51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1" h="121">
                  <a:moveTo>
                    <a:pt x="36" y="32"/>
                  </a:moveTo>
                  <a:lnTo>
                    <a:pt x="51" y="32"/>
                  </a:lnTo>
                  <a:lnTo>
                    <a:pt x="51" y="21"/>
                  </a:lnTo>
                  <a:lnTo>
                    <a:pt x="36" y="21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23" y="21"/>
                  </a:lnTo>
                  <a:lnTo>
                    <a:pt x="2" y="21"/>
                  </a:lnTo>
                  <a:lnTo>
                    <a:pt x="2" y="32"/>
                  </a:lnTo>
                  <a:lnTo>
                    <a:pt x="21" y="32"/>
                  </a:lnTo>
                  <a:lnTo>
                    <a:pt x="19" y="45"/>
                  </a:lnTo>
                  <a:lnTo>
                    <a:pt x="15" y="57"/>
                  </a:lnTo>
                  <a:lnTo>
                    <a:pt x="8" y="70"/>
                  </a:lnTo>
                  <a:lnTo>
                    <a:pt x="0" y="83"/>
                  </a:lnTo>
                  <a:lnTo>
                    <a:pt x="2" y="93"/>
                  </a:lnTo>
                  <a:lnTo>
                    <a:pt x="15" y="78"/>
                  </a:lnTo>
                  <a:lnTo>
                    <a:pt x="23" y="61"/>
                  </a:lnTo>
                  <a:lnTo>
                    <a:pt x="23" y="83"/>
                  </a:lnTo>
                  <a:lnTo>
                    <a:pt x="23" y="121"/>
                  </a:lnTo>
                  <a:lnTo>
                    <a:pt x="36" y="121"/>
                  </a:lnTo>
                  <a:lnTo>
                    <a:pt x="36" y="78"/>
                  </a:lnTo>
                  <a:lnTo>
                    <a:pt x="34" y="57"/>
                  </a:lnTo>
                  <a:lnTo>
                    <a:pt x="40" y="72"/>
                  </a:lnTo>
                  <a:lnTo>
                    <a:pt x="46" y="85"/>
                  </a:lnTo>
                  <a:lnTo>
                    <a:pt x="51" y="70"/>
                  </a:lnTo>
                  <a:lnTo>
                    <a:pt x="40" y="51"/>
                  </a:lnTo>
                  <a:lnTo>
                    <a:pt x="38" y="43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7" name="Freeform 321"/>
            <p:cNvSpPr>
              <a:spLocks noChangeAspect="1"/>
            </p:cNvSpPr>
            <p:nvPr/>
          </p:nvSpPr>
          <p:spPr bwMode="auto">
            <a:xfrm>
              <a:off x="2741" y="2392"/>
              <a:ext cx="21" cy="31"/>
            </a:xfrm>
            <a:custGeom>
              <a:avLst/>
              <a:gdLst>
                <a:gd name="T0" fmla="*/ 56 w 19"/>
                <a:gd name="T1" fmla="*/ 0 h 31"/>
                <a:gd name="T2" fmla="*/ 56 w 19"/>
                <a:gd name="T3" fmla="*/ 0 h 31"/>
                <a:gd name="T4" fmla="*/ 84 w 19"/>
                <a:gd name="T5" fmla="*/ 15 h 31"/>
                <a:gd name="T6" fmla="*/ 103 w 19"/>
                <a:gd name="T7" fmla="*/ 31 h 31"/>
                <a:gd name="T8" fmla="*/ 38 w 19"/>
                <a:gd name="T9" fmla="*/ 31 h 31"/>
                <a:gd name="T10" fmla="*/ 38 w 19"/>
                <a:gd name="T11" fmla="*/ 31 h 31"/>
                <a:gd name="T12" fmla="*/ 4 w 19"/>
                <a:gd name="T13" fmla="*/ 15 h 31"/>
                <a:gd name="T14" fmla="*/ 0 w 19"/>
                <a:gd name="T15" fmla="*/ 0 h 31"/>
                <a:gd name="T16" fmla="*/ 56 w 19"/>
                <a:gd name="T17" fmla="*/ 0 h 31"/>
                <a:gd name="T18" fmla="*/ 56 w 19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31"/>
                <a:gd name="T32" fmla="*/ 19 w 19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15" y="15"/>
                  </a:lnTo>
                  <a:lnTo>
                    <a:pt x="19" y="31"/>
                  </a:lnTo>
                  <a:lnTo>
                    <a:pt x="7" y="31"/>
                  </a:lnTo>
                  <a:lnTo>
                    <a:pt x="4" y="15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8" name="Freeform 322"/>
            <p:cNvSpPr>
              <a:spLocks noChangeAspect="1"/>
            </p:cNvSpPr>
            <p:nvPr/>
          </p:nvSpPr>
          <p:spPr bwMode="auto">
            <a:xfrm>
              <a:off x="2929" y="2341"/>
              <a:ext cx="108" cy="51"/>
            </a:xfrm>
            <a:custGeom>
              <a:avLst/>
              <a:gdLst>
                <a:gd name="T0" fmla="*/ 61 w 108"/>
                <a:gd name="T1" fmla="*/ 0 h 51"/>
                <a:gd name="T2" fmla="*/ 46 w 108"/>
                <a:gd name="T3" fmla="*/ 0 h 51"/>
                <a:gd name="T4" fmla="*/ 46 w 108"/>
                <a:gd name="T5" fmla="*/ 0 h 51"/>
                <a:gd name="T6" fmla="*/ 36 w 108"/>
                <a:gd name="T7" fmla="*/ 13 h 51"/>
                <a:gd name="T8" fmla="*/ 25 w 108"/>
                <a:gd name="T9" fmla="*/ 23 h 51"/>
                <a:gd name="T10" fmla="*/ 15 w 108"/>
                <a:gd name="T11" fmla="*/ 32 h 51"/>
                <a:gd name="T12" fmla="*/ 0 w 108"/>
                <a:gd name="T13" fmla="*/ 42 h 51"/>
                <a:gd name="T14" fmla="*/ 0 w 108"/>
                <a:gd name="T15" fmla="*/ 51 h 51"/>
                <a:gd name="T16" fmla="*/ 0 w 108"/>
                <a:gd name="T17" fmla="*/ 51 h 51"/>
                <a:gd name="T18" fmla="*/ 17 w 108"/>
                <a:gd name="T19" fmla="*/ 42 h 51"/>
                <a:gd name="T20" fmla="*/ 32 w 108"/>
                <a:gd name="T21" fmla="*/ 34 h 51"/>
                <a:gd name="T22" fmla="*/ 44 w 108"/>
                <a:gd name="T23" fmla="*/ 21 h 51"/>
                <a:gd name="T24" fmla="*/ 57 w 108"/>
                <a:gd name="T25" fmla="*/ 9 h 51"/>
                <a:gd name="T26" fmla="*/ 57 w 108"/>
                <a:gd name="T27" fmla="*/ 9 h 51"/>
                <a:gd name="T28" fmla="*/ 68 w 108"/>
                <a:gd name="T29" fmla="*/ 21 h 51"/>
                <a:gd name="T30" fmla="*/ 80 w 108"/>
                <a:gd name="T31" fmla="*/ 32 h 51"/>
                <a:gd name="T32" fmla="*/ 93 w 108"/>
                <a:gd name="T33" fmla="*/ 42 h 51"/>
                <a:gd name="T34" fmla="*/ 106 w 108"/>
                <a:gd name="T35" fmla="*/ 51 h 51"/>
                <a:gd name="T36" fmla="*/ 108 w 108"/>
                <a:gd name="T37" fmla="*/ 36 h 51"/>
                <a:gd name="T38" fmla="*/ 108 w 108"/>
                <a:gd name="T39" fmla="*/ 36 h 51"/>
                <a:gd name="T40" fmla="*/ 95 w 108"/>
                <a:gd name="T41" fmla="*/ 30 h 51"/>
                <a:gd name="T42" fmla="*/ 85 w 108"/>
                <a:gd name="T43" fmla="*/ 21 h 51"/>
                <a:gd name="T44" fmla="*/ 72 w 108"/>
                <a:gd name="T45" fmla="*/ 13 h 51"/>
                <a:gd name="T46" fmla="*/ 61 w 108"/>
                <a:gd name="T47" fmla="*/ 0 h 51"/>
                <a:gd name="T48" fmla="*/ 61 w 108"/>
                <a:gd name="T49" fmla="*/ 0 h 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8"/>
                <a:gd name="T76" fmla="*/ 0 h 51"/>
                <a:gd name="T77" fmla="*/ 108 w 108"/>
                <a:gd name="T78" fmla="*/ 51 h 5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8" h="51">
                  <a:moveTo>
                    <a:pt x="61" y="0"/>
                  </a:moveTo>
                  <a:lnTo>
                    <a:pt x="46" y="0"/>
                  </a:lnTo>
                  <a:lnTo>
                    <a:pt x="36" y="13"/>
                  </a:lnTo>
                  <a:lnTo>
                    <a:pt x="25" y="23"/>
                  </a:lnTo>
                  <a:lnTo>
                    <a:pt x="15" y="32"/>
                  </a:lnTo>
                  <a:lnTo>
                    <a:pt x="0" y="42"/>
                  </a:lnTo>
                  <a:lnTo>
                    <a:pt x="0" y="51"/>
                  </a:lnTo>
                  <a:lnTo>
                    <a:pt x="17" y="42"/>
                  </a:lnTo>
                  <a:lnTo>
                    <a:pt x="32" y="34"/>
                  </a:lnTo>
                  <a:lnTo>
                    <a:pt x="44" y="21"/>
                  </a:lnTo>
                  <a:lnTo>
                    <a:pt x="57" y="9"/>
                  </a:lnTo>
                  <a:lnTo>
                    <a:pt x="68" y="21"/>
                  </a:lnTo>
                  <a:lnTo>
                    <a:pt x="80" y="32"/>
                  </a:lnTo>
                  <a:lnTo>
                    <a:pt x="93" y="42"/>
                  </a:lnTo>
                  <a:lnTo>
                    <a:pt x="106" y="51"/>
                  </a:lnTo>
                  <a:lnTo>
                    <a:pt x="108" y="36"/>
                  </a:lnTo>
                  <a:lnTo>
                    <a:pt x="95" y="30"/>
                  </a:lnTo>
                  <a:lnTo>
                    <a:pt x="85" y="21"/>
                  </a:lnTo>
                  <a:lnTo>
                    <a:pt x="72" y="1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9" name="Freeform 323"/>
            <p:cNvSpPr>
              <a:spLocks noChangeAspect="1"/>
            </p:cNvSpPr>
            <p:nvPr/>
          </p:nvSpPr>
          <p:spPr bwMode="auto">
            <a:xfrm>
              <a:off x="2953" y="2381"/>
              <a:ext cx="63" cy="11"/>
            </a:xfrm>
            <a:custGeom>
              <a:avLst/>
              <a:gdLst>
                <a:gd name="T0" fmla="*/ 0 w 64"/>
                <a:gd name="T1" fmla="*/ 0 h 11"/>
                <a:gd name="T2" fmla="*/ 47 w 64"/>
                <a:gd name="T3" fmla="*/ 0 h 11"/>
                <a:gd name="T4" fmla="*/ 47 w 64"/>
                <a:gd name="T5" fmla="*/ 11 h 11"/>
                <a:gd name="T6" fmla="*/ 0 w 64"/>
                <a:gd name="T7" fmla="*/ 11 h 11"/>
                <a:gd name="T8" fmla="*/ 0 w 64"/>
                <a:gd name="T9" fmla="*/ 0 h 11"/>
                <a:gd name="T10" fmla="*/ 0 w 64"/>
                <a:gd name="T11" fmla="*/ 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11"/>
                <a:gd name="T20" fmla="*/ 64 w 64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11">
                  <a:moveTo>
                    <a:pt x="0" y="0"/>
                  </a:moveTo>
                  <a:lnTo>
                    <a:pt x="64" y="0"/>
                  </a:lnTo>
                  <a:lnTo>
                    <a:pt x="64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0" name="Freeform 324"/>
            <p:cNvSpPr>
              <a:spLocks noChangeAspect="1" noEditPoints="1"/>
            </p:cNvSpPr>
            <p:nvPr/>
          </p:nvSpPr>
          <p:spPr bwMode="auto">
            <a:xfrm>
              <a:off x="2944" y="2407"/>
              <a:ext cx="82" cy="55"/>
            </a:xfrm>
            <a:custGeom>
              <a:avLst/>
              <a:gdLst>
                <a:gd name="T0" fmla="*/ 0 w 82"/>
                <a:gd name="T1" fmla="*/ 0 h 54"/>
                <a:gd name="T2" fmla="*/ 0 w 82"/>
                <a:gd name="T3" fmla="*/ 71 h 54"/>
                <a:gd name="T4" fmla="*/ 48 w 82"/>
                <a:gd name="T5" fmla="*/ 71 h 54"/>
                <a:gd name="T6" fmla="*/ 48 w 82"/>
                <a:gd name="T7" fmla="*/ 71 h 54"/>
                <a:gd name="T8" fmla="*/ 63 w 82"/>
                <a:gd name="T9" fmla="*/ 71 h 54"/>
                <a:gd name="T10" fmla="*/ 74 w 82"/>
                <a:gd name="T11" fmla="*/ 67 h 54"/>
                <a:gd name="T12" fmla="*/ 78 w 82"/>
                <a:gd name="T13" fmla="*/ 65 h 54"/>
                <a:gd name="T14" fmla="*/ 80 w 82"/>
                <a:gd name="T15" fmla="*/ 61 h 54"/>
                <a:gd name="T16" fmla="*/ 82 w 82"/>
                <a:gd name="T17" fmla="*/ 48 h 54"/>
                <a:gd name="T18" fmla="*/ 82 w 82"/>
                <a:gd name="T19" fmla="*/ 0 h 54"/>
                <a:gd name="T20" fmla="*/ 0 w 82"/>
                <a:gd name="T21" fmla="*/ 0 h 54"/>
                <a:gd name="T22" fmla="*/ 0 w 82"/>
                <a:gd name="T23" fmla="*/ 0 h 54"/>
                <a:gd name="T24" fmla="*/ 67 w 82"/>
                <a:gd name="T25" fmla="*/ 8 h 54"/>
                <a:gd name="T26" fmla="*/ 67 w 82"/>
                <a:gd name="T27" fmla="*/ 48 h 54"/>
                <a:gd name="T28" fmla="*/ 67 w 82"/>
                <a:gd name="T29" fmla="*/ 48 h 54"/>
                <a:gd name="T30" fmla="*/ 65 w 82"/>
                <a:gd name="T31" fmla="*/ 57 h 54"/>
                <a:gd name="T32" fmla="*/ 63 w 82"/>
                <a:gd name="T33" fmla="*/ 59 h 54"/>
                <a:gd name="T34" fmla="*/ 61 w 82"/>
                <a:gd name="T35" fmla="*/ 61 h 54"/>
                <a:gd name="T36" fmla="*/ 53 w 82"/>
                <a:gd name="T37" fmla="*/ 61 h 54"/>
                <a:gd name="T38" fmla="*/ 40 w 82"/>
                <a:gd name="T39" fmla="*/ 61 h 54"/>
                <a:gd name="T40" fmla="*/ 12 w 82"/>
                <a:gd name="T41" fmla="*/ 61 h 54"/>
                <a:gd name="T42" fmla="*/ 12 w 82"/>
                <a:gd name="T43" fmla="*/ 8 h 54"/>
                <a:gd name="T44" fmla="*/ 67 w 82"/>
                <a:gd name="T45" fmla="*/ 8 h 54"/>
                <a:gd name="T46" fmla="*/ 67 w 82"/>
                <a:gd name="T47" fmla="*/ 8 h 5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"/>
                <a:gd name="T73" fmla="*/ 0 h 54"/>
                <a:gd name="T74" fmla="*/ 82 w 82"/>
                <a:gd name="T75" fmla="*/ 54 h 5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" h="54">
                  <a:moveTo>
                    <a:pt x="0" y="0"/>
                  </a:moveTo>
                  <a:lnTo>
                    <a:pt x="0" y="54"/>
                  </a:lnTo>
                  <a:lnTo>
                    <a:pt x="48" y="54"/>
                  </a:lnTo>
                  <a:lnTo>
                    <a:pt x="63" y="54"/>
                  </a:lnTo>
                  <a:lnTo>
                    <a:pt x="74" y="50"/>
                  </a:lnTo>
                  <a:lnTo>
                    <a:pt x="78" y="48"/>
                  </a:lnTo>
                  <a:lnTo>
                    <a:pt x="80" y="44"/>
                  </a:lnTo>
                  <a:lnTo>
                    <a:pt x="82" y="31"/>
                  </a:lnTo>
                  <a:lnTo>
                    <a:pt x="82" y="0"/>
                  </a:lnTo>
                  <a:lnTo>
                    <a:pt x="0" y="0"/>
                  </a:lnTo>
                  <a:close/>
                  <a:moveTo>
                    <a:pt x="67" y="8"/>
                  </a:moveTo>
                  <a:lnTo>
                    <a:pt x="67" y="31"/>
                  </a:lnTo>
                  <a:lnTo>
                    <a:pt x="65" y="40"/>
                  </a:lnTo>
                  <a:lnTo>
                    <a:pt x="63" y="42"/>
                  </a:lnTo>
                  <a:lnTo>
                    <a:pt x="61" y="44"/>
                  </a:lnTo>
                  <a:lnTo>
                    <a:pt x="53" y="44"/>
                  </a:lnTo>
                  <a:lnTo>
                    <a:pt x="40" y="44"/>
                  </a:lnTo>
                  <a:lnTo>
                    <a:pt x="12" y="44"/>
                  </a:lnTo>
                  <a:lnTo>
                    <a:pt x="12" y="8"/>
                  </a:lnTo>
                  <a:lnTo>
                    <a:pt x="6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1" name="Freeform 325"/>
            <p:cNvSpPr>
              <a:spLocks noChangeAspect="1"/>
            </p:cNvSpPr>
            <p:nvPr/>
          </p:nvSpPr>
          <p:spPr bwMode="auto">
            <a:xfrm>
              <a:off x="2736" y="2343"/>
              <a:ext cx="57" cy="121"/>
            </a:xfrm>
            <a:custGeom>
              <a:avLst/>
              <a:gdLst>
                <a:gd name="T0" fmla="*/ 82 w 55"/>
                <a:gd name="T1" fmla="*/ 104 h 121"/>
                <a:gd name="T2" fmla="*/ 82 w 55"/>
                <a:gd name="T3" fmla="*/ 104 h 121"/>
                <a:gd name="T4" fmla="*/ 82 w 55"/>
                <a:gd name="T5" fmla="*/ 112 h 121"/>
                <a:gd name="T6" fmla="*/ 73 w 55"/>
                <a:gd name="T7" fmla="*/ 116 h 121"/>
                <a:gd name="T8" fmla="*/ 64 w 55"/>
                <a:gd name="T9" fmla="*/ 118 h 121"/>
                <a:gd name="T10" fmla="*/ 52 w 55"/>
                <a:gd name="T11" fmla="*/ 121 h 121"/>
                <a:gd name="T12" fmla="*/ 34 w 55"/>
                <a:gd name="T13" fmla="*/ 121 h 121"/>
                <a:gd name="T14" fmla="*/ 34 w 55"/>
                <a:gd name="T15" fmla="*/ 110 h 121"/>
                <a:gd name="T16" fmla="*/ 42 w 55"/>
                <a:gd name="T17" fmla="*/ 110 h 121"/>
                <a:gd name="T18" fmla="*/ 42 w 55"/>
                <a:gd name="T19" fmla="*/ 110 h 121"/>
                <a:gd name="T20" fmla="*/ 52 w 55"/>
                <a:gd name="T21" fmla="*/ 108 h 121"/>
                <a:gd name="T22" fmla="*/ 56 w 55"/>
                <a:gd name="T23" fmla="*/ 104 h 121"/>
                <a:gd name="T24" fmla="*/ 56 w 55"/>
                <a:gd name="T25" fmla="*/ 32 h 121"/>
                <a:gd name="T26" fmla="*/ 0 w 55"/>
                <a:gd name="T27" fmla="*/ 32 h 121"/>
                <a:gd name="T28" fmla="*/ 0 w 55"/>
                <a:gd name="T29" fmla="*/ 21 h 121"/>
                <a:gd name="T30" fmla="*/ 56 w 55"/>
                <a:gd name="T31" fmla="*/ 21 h 121"/>
                <a:gd name="T32" fmla="*/ 56 w 55"/>
                <a:gd name="T33" fmla="*/ 0 h 121"/>
                <a:gd name="T34" fmla="*/ 82 w 55"/>
                <a:gd name="T35" fmla="*/ 0 h 121"/>
                <a:gd name="T36" fmla="*/ 82 w 55"/>
                <a:gd name="T37" fmla="*/ 21 h 121"/>
                <a:gd name="T38" fmla="*/ 99 w 55"/>
                <a:gd name="T39" fmla="*/ 21 h 121"/>
                <a:gd name="T40" fmla="*/ 99 w 55"/>
                <a:gd name="T41" fmla="*/ 32 h 121"/>
                <a:gd name="T42" fmla="*/ 82 w 55"/>
                <a:gd name="T43" fmla="*/ 32 h 121"/>
                <a:gd name="T44" fmla="*/ 82 w 55"/>
                <a:gd name="T45" fmla="*/ 104 h 121"/>
                <a:gd name="T46" fmla="*/ 82 w 55"/>
                <a:gd name="T47" fmla="*/ 104 h 12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"/>
                <a:gd name="T73" fmla="*/ 0 h 121"/>
                <a:gd name="T74" fmla="*/ 55 w 55"/>
                <a:gd name="T75" fmla="*/ 121 h 12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" h="121">
                  <a:moveTo>
                    <a:pt x="44" y="104"/>
                  </a:moveTo>
                  <a:lnTo>
                    <a:pt x="44" y="104"/>
                  </a:lnTo>
                  <a:lnTo>
                    <a:pt x="44" y="112"/>
                  </a:lnTo>
                  <a:lnTo>
                    <a:pt x="40" y="116"/>
                  </a:lnTo>
                  <a:lnTo>
                    <a:pt x="36" y="118"/>
                  </a:lnTo>
                  <a:lnTo>
                    <a:pt x="30" y="121"/>
                  </a:lnTo>
                  <a:lnTo>
                    <a:pt x="17" y="121"/>
                  </a:lnTo>
                  <a:lnTo>
                    <a:pt x="17" y="110"/>
                  </a:lnTo>
                  <a:lnTo>
                    <a:pt x="25" y="110"/>
                  </a:lnTo>
                  <a:lnTo>
                    <a:pt x="30" y="108"/>
                  </a:lnTo>
                  <a:lnTo>
                    <a:pt x="32" y="104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32" y="21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21"/>
                  </a:lnTo>
                  <a:lnTo>
                    <a:pt x="55" y="21"/>
                  </a:lnTo>
                  <a:lnTo>
                    <a:pt x="55" y="32"/>
                  </a:lnTo>
                  <a:lnTo>
                    <a:pt x="44" y="32"/>
                  </a:lnTo>
                  <a:lnTo>
                    <a:pt x="44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2" name="Freeform 326"/>
            <p:cNvSpPr>
              <a:spLocks noChangeAspect="1" noEditPoints="1"/>
            </p:cNvSpPr>
            <p:nvPr/>
          </p:nvSpPr>
          <p:spPr bwMode="auto">
            <a:xfrm>
              <a:off x="3098" y="2350"/>
              <a:ext cx="62" cy="114"/>
            </a:xfrm>
            <a:custGeom>
              <a:avLst/>
              <a:gdLst>
                <a:gd name="T0" fmla="*/ 24 w 62"/>
                <a:gd name="T1" fmla="*/ 54 h 114"/>
                <a:gd name="T2" fmla="*/ 24 w 62"/>
                <a:gd name="T3" fmla="*/ 50 h 114"/>
                <a:gd name="T4" fmla="*/ 38 w 62"/>
                <a:gd name="T5" fmla="*/ 50 h 114"/>
                <a:gd name="T6" fmla="*/ 38 w 62"/>
                <a:gd name="T7" fmla="*/ 114 h 114"/>
                <a:gd name="T8" fmla="*/ 51 w 62"/>
                <a:gd name="T9" fmla="*/ 114 h 114"/>
                <a:gd name="T10" fmla="*/ 51 w 62"/>
                <a:gd name="T11" fmla="*/ 50 h 114"/>
                <a:gd name="T12" fmla="*/ 62 w 62"/>
                <a:gd name="T13" fmla="*/ 50 h 114"/>
                <a:gd name="T14" fmla="*/ 62 w 62"/>
                <a:gd name="T15" fmla="*/ 40 h 114"/>
                <a:gd name="T16" fmla="*/ 51 w 62"/>
                <a:gd name="T17" fmla="*/ 40 h 114"/>
                <a:gd name="T18" fmla="*/ 51 w 62"/>
                <a:gd name="T19" fmla="*/ 10 h 114"/>
                <a:gd name="T20" fmla="*/ 62 w 62"/>
                <a:gd name="T21" fmla="*/ 10 h 114"/>
                <a:gd name="T22" fmla="*/ 62 w 62"/>
                <a:gd name="T23" fmla="*/ 0 h 114"/>
                <a:gd name="T24" fmla="*/ 5 w 62"/>
                <a:gd name="T25" fmla="*/ 0 h 114"/>
                <a:gd name="T26" fmla="*/ 5 w 62"/>
                <a:gd name="T27" fmla="*/ 10 h 114"/>
                <a:gd name="T28" fmla="*/ 13 w 62"/>
                <a:gd name="T29" fmla="*/ 10 h 114"/>
                <a:gd name="T30" fmla="*/ 13 w 62"/>
                <a:gd name="T31" fmla="*/ 40 h 114"/>
                <a:gd name="T32" fmla="*/ 2 w 62"/>
                <a:gd name="T33" fmla="*/ 40 h 114"/>
                <a:gd name="T34" fmla="*/ 2 w 62"/>
                <a:gd name="T35" fmla="*/ 50 h 114"/>
                <a:gd name="T36" fmla="*/ 13 w 62"/>
                <a:gd name="T37" fmla="*/ 50 h 114"/>
                <a:gd name="T38" fmla="*/ 13 w 62"/>
                <a:gd name="T39" fmla="*/ 52 h 114"/>
                <a:gd name="T40" fmla="*/ 13 w 62"/>
                <a:gd name="T41" fmla="*/ 52 h 114"/>
                <a:gd name="T42" fmla="*/ 11 w 62"/>
                <a:gd name="T43" fmla="*/ 69 h 114"/>
                <a:gd name="T44" fmla="*/ 9 w 62"/>
                <a:gd name="T45" fmla="*/ 84 h 114"/>
                <a:gd name="T46" fmla="*/ 5 w 62"/>
                <a:gd name="T47" fmla="*/ 97 h 114"/>
                <a:gd name="T48" fmla="*/ 0 w 62"/>
                <a:gd name="T49" fmla="*/ 107 h 114"/>
                <a:gd name="T50" fmla="*/ 5 w 62"/>
                <a:gd name="T51" fmla="*/ 114 h 114"/>
                <a:gd name="T52" fmla="*/ 5 w 62"/>
                <a:gd name="T53" fmla="*/ 114 h 114"/>
                <a:gd name="T54" fmla="*/ 13 w 62"/>
                <a:gd name="T55" fmla="*/ 103 h 114"/>
                <a:gd name="T56" fmla="*/ 19 w 62"/>
                <a:gd name="T57" fmla="*/ 90 h 114"/>
                <a:gd name="T58" fmla="*/ 24 w 62"/>
                <a:gd name="T59" fmla="*/ 73 h 114"/>
                <a:gd name="T60" fmla="*/ 24 w 62"/>
                <a:gd name="T61" fmla="*/ 54 h 114"/>
                <a:gd name="T62" fmla="*/ 24 w 62"/>
                <a:gd name="T63" fmla="*/ 54 h 114"/>
                <a:gd name="T64" fmla="*/ 38 w 62"/>
                <a:gd name="T65" fmla="*/ 40 h 114"/>
                <a:gd name="T66" fmla="*/ 24 w 62"/>
                <a:gd name="T67" fmla="*/ 40 h 114"/>
                <a:gd name="T68" fmla="*/ 24 w 62"/>
                <a:gd name="T69" fmla="*/ 8 h 114"/>
                <a:gd name="T70" fmla="*/ 38 w 62"/>
                <a:gd name="T71" fmla="*/ 8 h 114"/>
                <a:gd name="T72" fmla="*/ 38 w 62"/>
                <a:gd name="T73" fmla="*/ 40 h 114"/>
                <a:gd name="T74" fmla="*/ 38 w 62"/>
                <a:gd name="T75" fmla="*/ 40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2"/>
                <a:gd name="T115" fmla="*/ 0 h 114"/>
                <a:gd name="T116" fmla="*/ 62 w 62"/>
                <a:gd name="T117" fmla="*/ 114 h 1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2" h="114">
                  <a:moveTo>
                    <a:pt x="24" y="54"/>
                  </a:moveTo>
                  <a:lnTo>
                    <a:pt x="24" y="50"/>
                  </a:lnTo>
                  <a:lnTo>
                    <a:pt x="38" y="50"/>
                  </a:lnTo>
                  <a:lnTo>
                    <a:pt x="38" y="114"/>
                  </a:lnTo>
                  <a:lnTo>
                    <a:pt x="51" y="114"/>
                  </a:lnTo>
                  <a:lnTo>
                    <a:pt x="51" y="50"/>
                  </a:lnTo>
                  <a:lnTo>
                    <a:pt x="62" y="50"/>
                  </a:lnTo>
                  <a:lnTo>
                    <a:pt x="62" y="40"/>
                  </a:lnTo>
                  <a:lnTo>
                    <a:pt x="51" y="40"/>
                  </a:lnTo>
                  <a:lnTo>
                    <a:pt x="51" y="10"/>
                  </a:lnTo>
                  <a:lnTo>
                    <a:pt x="62" y="10"/>
                  </a:lnTo>
                  <a:lnTo>
                    <a:pt x="62" y="0"/>
                  </a:lnTo>
                  <a:lnTo>
                    <a:pt x="5" y="0"/>
                  </a:lnTo>
                  <a:lnTo>
                    <a:pt x="5" y="10"/>
                  </a:lnTo>
                  <a:lnTo>
                    <a:pt x="13" y="10"/>
                  </a:lnTo>
                  <a:lnTo>
                    <a:pt x="13" y="40"/>
                  </a:lnTo>
                  <a:lnTo>
                    <a:pt x="2" y="40"/>
                  </a:lnTo>
                  <a:lnTo>
                    <a:pt x="2" y="50"/>
                  </a:lnTo>
                  <a:lnTo>
                    <a:pt x="13" y="50"/>
                  </a:lnTo>
                  <a:lnTo>
                    <a:pt x="13" y="52"/>
                  </a:lnTo>
                  <a:lnTo>
                    <a:pt x="11" y="69"/>
                  </a:lnTo>
                  <a:lnTo>
                    <a:pt x="9" y="84"/>
                  </a:lnTo>
                  <a:lnTo>
                    <a:pt x="5" y="97"/>
                  </a:lnTo>
                  <a:lnTo>
                    <a:pt x="0" y="107"/>
                  </a:lnTo>
                  <a:lnTo>
                    <a:pt x="5" y="114"/>
                  </a:lnTo>
                  <a:lnTo>
                    <a:pt x="13" y="103"/>
                  </a:lnTo>
                  <a:lnTo>
                    <a:pt x="19" y="90"/>
                  </a:lnTo>
                  <a:lnTo>
                    <a:pt x="24" y="73"/>
                  </a:lnTo>
                  <a:lnTo>
                    <a:pt x="24" y="54"/>
                  </a:lnTo>
                  <a:close/>
                  <a:moveTo>
                    <a:pt x="38" y="40"/>
                  </a:moveTo>
                  <a:lnTo>
                    <a:pt x="24" y="40"/>
                  </a:lnTo>
                  <a:lnTo>
                    <a:pt x="24" y="8"/>
                  </a:lnTo>
                  <a:lnTo>
                    <a:pt x="38" y="8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3" name="Freeform 327"/>
            <p:cNvSpPr>
              <a:spLocks noChangeAspect="1" noEditPoints="1"/>
            </p:cNvSpPr>
            <p:nvPr/>
          </p:nvSpPr>
          <p:spPr bwMode="auto">
            <a:xfrm>
              <a:off x="3050" y="2350"/>
              <a:ext cx="46" cy="109"/>
            </a:xfrm>
            <a:custGeom>
              <a:avLst/>
              <a:gdLst>
                <a:gd name="T0" fmla="*/ 4 w 46"/>
                <a:gd name="T1" fmla="*/ 10 h 109"/>
                <a:gd name="T2" fmla="*/ 14 w 46"/>
                <a:gd name="T3" fmla="*/ 10 h 109"/>
                <a:gd name="T4" fmla="*/ 14 w 46"/>
                <a:gd name="T5" fmla="*/ 10 h 109"/>
                <a:gd name="T6" fmla="*/ 14 w 46"/>
                <a:gd name="T7" fmla="*/ 23 h 109"/>
                <a:gd name="T8" fmla="*/ 10 w 46"/>
                <a:gd name="T9" fmla="*/ 36 h 109"/>
                <a:gd name="T10" fmla="*/ 6 w 46"/>
                <a:gd name="T11" fmla="*/ 48 h 109"/>
                <a:gd name="T12" fmla="*/ 0 w 46"/>
                <a:gd name="T13" fmla="*/ 59 h 109"/>
                <a:gd name="T14" fmla="*/ 4 w 46"/>
                <a:gd name="T15" fmla="*/ 69 h 109"/>
                <a:gd name="T16" fmla="*/ 4 w 46"/>
                <a:gd name="T17" fmla="*/ 69 h 109"/>
                <a:gd name="T18" fmla="*/ 10 w 46"/>
                <a:gd name="T19" fmla="*/ 59 h 109"/>
                <a:gd name="T20" fmla="*/ 10 w 46"/>
                <a:gd name="T21" fmla="*/ 57 h 109"/>
                <a:gd name="T22" fmla="*/ 10 w 46"/>
                <a:gd name="T23" fmla="*/ 109 h 109"/>
                <a:gd name="T24" fmla="*/ 29 w 46"/>
                <a:gd name="T25" fmla="*/ 109 h 109"/>
                <a:gd name="T26" fmla="*/ 29 w 46"/>
                <a:gd name="T27" fmla="*/ 109 h 109"/>
                <a:gd name="T28" fmla="*/ 36 w 46"/>
                <a:gd name="T29" fmla="*/ 109 h 109"/>
                <a:gd name="T30" fmla="*/ 42 w 46"/>
                <a:gd name="T31" fmla="*/ 105 h 109"/>
                <a:gd name="T32" fmla="*/ 44 w 46"/>
                <a:gd name="T33" fmla="*/ 99 h 109"/>
                <a:gd name="T34" fmla="*/ 44 w 46"/>
                <a:gd name="T35" fmla="*/ 90 h 109"/>
                <a:gd name="T36" fmla="*/ 44 w 46"/>
                <a:gd name="T37" fmla="*/ 40 h 109"/>
                <a:gd name="T38" fmla="*/ 21 w 46"/>
                <a:gd name="T39" fmla="*/ 40 h 109"/>
                <a:gd name="T40" fmla="*/ 21 w 46"/>
                <a:gd name="T41" fmla="*/ 40 h 109"/>
                <a:gd name="T42" fmla="*/ 25 w 46"/>
                <a:gd name="T43" fmla="*/ 25 h 109"/>
                <a:gd name="T44" fmla="*/ 29 w 46"/>
                <a:gd name="T45" fmla="*/ 10 h 109"/>
                <a:gd name="T46" fmla="*/ 46 w 46"/>
                <a:gd name="T47" fmla="*/ 10 h 109"/>
                <a:gd name="T48" fmla="*/ 46 w 46"/>
                <a:gd name="T49" fmla="*/ 0 h 109"/>
                <a:gd name="T50" fmla="*/ 4 w 46"/>
                <a:gd name="T51" fmla="*/ 0 h 109"/>
                <a:gd name="T52" fmla="*/ 4 w 46"/>
                <a:gd name="T53" fmla="*/ 10 h 109"/>
                <a:gd name="T54" fmla="*/ 4 w 46"/>
                <a:gd name="T55" fmla="*/ 10 h 109"/>
                <a:gd name="T56" fmla="*/ 21 w 46"/>
                <a:gd name="T57" fmla="*/ 48 h 109"/>
                <a:gd name="T58" fmla="*/ 33 w 46"/>
                <a:gd name="T59" fmla="*/ 48 h 109"/>
                <a:gd name="T60" fmla="*/ 33 w 46"/>
                <a:gd name="T61" fmla="*/ 88 h 109"/>
                <a:gd name="T62" fmla="*/ 33 w 46"/>
                <a:gd name="T63" fmla="*/ 88 h 109"/>
                <a:gd name="T64" fmla="*/ 33 w 46"/>
                <a:gd name="T65" fmla="*/ 99 h 109"/>
                <a:gd name="T66" fmla="*/ 29 w 46"/>
                <a:gd name="T67" fmla="*/ 101 h 109"/>
                <a:gd name="T68" fmla="*/ 27 w 46"/>
                <a:gd name="T69" fmla="*/ 101 h 109"/>
                <a:gd name="T70" fmla="*/ 21 w 46"/>
                <a:gd name="T71" fmla="*/ 101 h 109"/>
                <a:gd name="T72" fmla="*/ 21 w 46"/>
                <a:gd name="T73" fmla="*/ 48 h 109"/>
                <a:gd name="T74" fmla="*/ 21 w 46"/>
                <a:gd name="T75" fmla="*/ 48 h 10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6"/>
                <a:gd name="T115" fmla="*/ 0 h 109"/>
                <a:gd name="T116" fmla="*/ 46 w 46"/>
                <a:gd name="T117" fmla="*/ 109 h 10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6" h="109">
                  <a:moveTo>
                    <a:pt x="4" y="10"/>
                  </a:moveTo>
                  <a:lnTo>
                    <a:pt x="14" y="10"/>
                  </a:lnTo>
                  <a:lnTo>
                    <a:pt x="14" y="23"/>
                  </a:lnTo>
                  <a:lnTo>
                    <a:pt x="10" y="36"/>
                  </a:lnTo>
                  <a:lnTo>
                    <a:pt x="6" y="48"/>
                  </a:lnTo>
                  <a:lnTo>
                    <a:pt x="0" y="59"/>
                  </a:lnTo>
                  <a:lnTo>
                    <a:pt x="4" y="69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109"/>
                  </a:lnTo>
                  <a:lnTo>
                    <a:pt x="29" y="109"/>
                  </a:lnTo>
                  <a:lnTo>
                    <a:pt x="36" y="109"/>
                  </a:lnTo>
                  <a:lnTo>
                    <a:pt x="42" y="105"/>
                  </a:lnTo>
                  <a:lnTo>
                    <a:pt x="44" y="99"/>
                  </a:lnTo>
                  <a:lnTo>
                    <a:pt x="44" y="90"/>
                  </a:lnTo>
                  <a:lnTo>
                    <a:pt x="44" y="40"/>
                  </a:lnTo>
                  <a:lnTo>
                    <a:pt x="21" y="40"/>
                  </a:lnTo>
                  <a:lnTo>
                    <a:pt x="25" y="25"/>
                  </a:lnTo>
                  <a:lnTo>
                    <a:pt x="29" y="10"/>
                  </a:lnTo>
                  <a:lnTo>
                    <a:pt x="46" y="10"/>
                  </a:lnTo>
                  <a:lnTo>
                    <a:pt x="46" y="0"/>
                  </a:lnTo>
                  <a:lnTo>
                    <a:pt x="4" y="0"/>
                  </a:lnTo>
                  <a:lnTo>
                    <a:pt x="4" y="10"/>
                  </a:lnTo>
                  <a:close/>
                  <a:moveTo>
                    <a:pt x="21" y="48"/>
                  </a:moveTo>
                  <a:lnTo>
                    <a:pt x="33" y="48"/>
                  </a:lnTo>
                  <a:lnTo>
                    <a:pt x="33" y="88"/>
                  </a:lnTo>
                  <a:lnTo>
                    <a:pt x="33" y="99"/>
                  </a:lnTo>
                  <a:lnTo>
                    <a:pt x="29" y="101"/>
                  </a:lnTo>
                  <a:lnTo>
                    <a:pt x="27" y="101"/>
                  </a:lnTo>
                  <a:lnTo>
                    <a:pt x="21" y="101"/>
                  </a:lnTo>
                  <a:lnTo>
                    <a:pt x="2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4" name="Freeform 328"/>
            <p:cNvSpPr>
              <a:spLocks noChangeAspect="1"/>
            </p:cNvSpPr>
            <p:nvPr/>
          </p:nvSpPr>
          <p:spPr bwMode="auto">
            <a:xfrm>
              <a:off x="2624" y="2348"/>
              <a:ext cx="46" cy="116"/>
            </a:xfrm>
            <a:custGeom>
              <a:avLst/>
              <a:gdLst>
                <a:gd name="T0" fmla="*/ 29 w 46"/>
                <a:gd name="T1" fmla="*/ 40 h 116"/>
                <a:gd name="T2" fmla="*/ 29 w 46"/>
                <a:gd name="T3" fmla="*/ 40 h 116"/>
                <a:gd name="T4" fmla="*/ 25 w 46"/>
                <a:gd name="T5" fmla="*/ 33 h 116"/>
                <a:gd name="T6" fmla="*/ 25 w 46"/>
                <a:gd name="T7" fmla="*/ 33 h 116"/>
                <a:gd name="T8" fmla="*/ 34 w 46"/>
                <a:gd name="T9" fmla="*/ 27 h 116"/>
                <a:gd name="T10" fmla="*/ 40 w 46"/>
                <a:gd name="T11" fmla="*/ 19 h 116"/>
                <a:gd name="T12" fmla="*/ 42 w 46"/>
                <a:gd name="T13" fmla="*/ 10 h 116"/>
                <a:gd name="T14" fmla="*/ 44 w 46"/>
                <a:gd name="T15" fmla="*/ 0 h 116"/>
                <a:gd name="T16" fmla="*/ 2 w 46"/>
                <a:gd name="T17" fmla="*/ 0 h 116"/>
                <a:gd name="T18" fmla="*/ 2 w 46"/>
                <a:gd name="T19" fmla="*/ 8 h 116"/>
                <a:gd name="T20" fmla="*/ 29 w 46"/>
                <a:gd name="T21" fmla="*/ 8 h 116"/>
                <a:gd name="T22" fmla="*/ 29 w 46"/>
                <a:gd name="T23" fmla="*/ 8 h 116"/>
                <a:gd name="T24" fmla="*/ 27 w 46"/>
                <a:gd name="T25" fmla="*/ 19 h 116"/>
                <a:gd name="T26" fmla="*/ 23 w 46"/>
                <a:gd name="T27" fmla="*/ 27 h 116"/>
                <a:gd name="T28" fmla="*/ 23 w 46"/>
                <a:gd name="T29" fmla="*/ 27 h 116"/>
                <a:gd name="T30" fmla="*/ 17 w 46"/>
                <a:gd name="T31" fmla="*/ 16 h 116"/>
                <a:gd name="T32" fmla="*/ 6 w 46"/>
                <a:gd name="T33" fmla="*/ 16 h 116"/>
                <a:gd name="T34" fmla="*/ 6 w 46"/>
                <a:gd name="T35" fmla="*/ 16 h 116"/>
                <a:gd name="T36" fmla="*/ 12 w 46"/>
                <a:gd name="T37" fmla="*/ 29 h 116"/>
                <a:gd name="T38" fmla="*/ 17 w 46"/>
                <a:gd name="T39" fmla="*/ 40 h 116"/>
                <a:gd name="T40" fmla="*/ 0 w 46"/>
                <a:gd name="T41" fmla="*/ 40 h 116"/>
                <a:gd name="T42" fmla="*/ 0 w 46"/>
                <a:gd name="T43" fmla="*/ 50 h 116"/>
                <a:gd name="T44" fmla="*/ 15 w 46"/>
                <a:gd name="T45" fmla="*/ 50 h 116"/>
                <a:gd name="T46" fmla="*/ 15 w 46"/>
                <a:gd name="T47" fmla="*/ 99 h 116"/>
                <a:gd name="T48" fmla="*/ 15 w 46"/>
                <a:gd name="T49" fmla="*/ 99 h 116"/>
                <a:gd name="T50" fmla="*/ 12 w 46"/>
                <a:gd name="T51" fmla="*/ 103 h 116"/>
                <a:gd name="T52" fmla="*/ 8 w 46"/>
                <a:gd name="T53" fmla="*/ 105 h 116"/>
                <a:gd name="T54" fmla="*/ 0 w 46"/>
                <a:gd name="T55" fmla="*/ 105 h 116"/>
                <a:gd name="T56" fmla="*/ 2 w 46"/>
                <a:gd name="T57" fmla="*/ 116 h 116"/>
                <a:gd name="T58" fmla="*/ 12 w 46"/>
                <a:gd name="T59" fmla="*/ 116 h 116"/>
                <a:gd name="T60" fmla="*/ 12 w 46"/>
                <a:gd name="T61" fmla="*/ 116 h 116"/>
                <a:gd name="T62" fmla="*/ 19 w 46"/>
                <a:gd name="T63" fmla="*/ 116 h 116"/>
                <a:gd name="T64" fmla="*/ 23 w 46"/>
                <a:gd name="T65" fmla="*/ 111 h 116"/>
                <a:gd name="T66" fmla="*/ 25 w 46"/>
                <a:gd name="T67" fmla="*/ 107 h 116"/>
                <a:gd name="T68" fmla="*/ 27 w 46"/>
                <a:gd name="T69" fmla="*/ 99 h 116"/>
                <a:gd name="T70" fmla="*/ 27 w 46"/>
                <a:gd name="T71" fmla="*/ 50 h 116"/>
                <a:gd name="T72" fmla="*/ 34 w 46"/>
                <a:gd name="T73" fmla="*/ 50 h 116"/>
                <a:gd name="T74" fmla="*/ 34 w 46"/>
                <a:gd name="T75" fmla="*/ 50 h 116"/>
                <a:gd name="T76" fmla="*/ 34 w 46"/>
                <a:gd name="T77" fmla="*/ 61 h 116"/>
                <a:gd name="T78" fmla="*/ 29 w 46"/>
                <a:gd name="T79" fmla="*/ 73 h 116"/>
                <a:gd name="T80" fmla="*/ 36 w 46"/>
                <a:gd name="T81" fmla="*/ 80 h 116"/>
                <a:gd name="T82" fmla="*/ 36 w 46"/>
                <a:gd name="T83" fmla="*/ 80 h 116"/>
                <a:gd name="T84" fmla="*/ 40 w 46"/>
                <a:gd name="T85" fmla="*/ 71 h 116"/>
                <a:gd name="T86" fmla="*/ 44 w 46"/>
                <a:gd name="T87" fmla="*/ 63 h 116"/>
                <a:gd name="T88" fmla="*/ 46 w 46"/>
                <a:gd name="T89" fmla="*/ 52 h 116"/>
                <a:gd name="T90" fmla="*/ 46 w 46"/>
                <a:gd name="T91" fmla="*/ 40 h 116"/>
                <a:gd name="T92" fmla="*/ 29 w 46"/>
                <a:gd name="T93" fmla="*/ 40 h 116"/>
                <a:gd name="T94" fmla="*/ 29 w 46"/>
                <a:gd name="T95" fmla="*/ 40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"/>
                <a:gd name="T145" fmla="*/ 0 h 116"/>
                <a:gd name="T146" fmla="*/ 46 w 46"/>
                <a:gd name="T147" fmla="*/ 116 h 11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" h="116">
                  <a:moveTo>
                    <a:pt x="29" y="40"/>
                  </a:moveTo>
                  <a:lnTo>
                    <a:pt x="29" y="40"/>
                  </a:lnTo>
                  <a:lnTo>
                    <a:pt x="25" y="33"/>
                  </a:lnTo>
                  <a:lnTo>
                    <a:pt x="34" y="27"/>
                  </a:lnTo>
                  <a:lnTo>
                    <a:pt x="40" y="19"/>
                  </a:lnTo>
                  <a:lnTo>
                    <a:pt x="42" y="10"/>
                  </a:lnTo>
                  <a:lnTo>
                    <a:pt x="44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29" y="8"/>
                  </a:lnTo>
                  <a:lnTo>
                    <a:pt x="27" y="19"/>
                  </a:lnTo>
                  <a:lnTo>
                    <a:pt x="23" y="27"/>
                  </a:lnTo>
                  <a:lnTo>
                    <a:pt x="17" y="16"/>
                  </a:lnTo>
                  <a:lnTo>
                    <a:pt x="6" y="16"/>
                  </a:lnTo>
                  <a:lnTo>
                    <a:pt x="12" y="2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15" y="50"/>
                  </a:lnTo>
                  <a:lnTo>
                    <a:pt x="15" y="99"/>
                  </a:lnTo>
                  <a:lnTo>
                    <a:pt x="12" y="103"/>
                  </a:lnTo>
                  <a:lnTo>
                    <a:pt x="8" y="105"/>
                  </a:lnTo>
                  <a:lnTo>
                    <a:pt x="0" y="105"/>
                  </a:lnTo>
                  <a:lnTo>
                    <a:pt x="2" y="116"/>
                  </a:lnTo>
                  <a:lnTo>
                    <a:pt x="12" y="116"/>
                  </a:lnTo>
                  <a:lnTo>
                    <a:pt x="19" y="116"/>
                  </a:lnTo>
                  <a:lnTo>
                    <a:pt x="23" y="111"/>
                  </a:lnTo>
                  <a:lnTo>
                    <a:pt x="25" y="107"/>
                  </a:lnTo>
                  <a:lnTo>
                    <a:pt x="27" y="99"/>
                  </a:lnTo>
                  <a:lnTo>
                    <a:pt x="27" y="50"/>
                  </a:lnTo>
                  <a:lnTo>
                    <a:pt x="34" y="50"/>
                  </a:lnTo>
                  <a:lnTo>
                    <a:pt x="34" y="61"/>
                  </a:lnTo>
                  <a:lnTo>
                    <a:pt x="29" y="73"/>
                  </a:lnTo>
                  <a:lnTo>
                    <a:pt x="36" y="80"/>
                  </a:lnTo>
                  <a:lnTo>
                    <a:pt x="40" y="71"/>
                  </a:lnTo>
                  <a:lnTo>
                    <a:pt x="44" y="63"/>
                  </a:lnTo>
                  <a:lnTo>
                    <a:pt x="46" y="52"/>
                  </a:lnTo>
                  <a:lnTo>
                    <a:pt x="46" y="40"/>
                  </a:lnTo>
                  <a:lnTo>
                    <a:pt x="29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5" name="Freeform 329"/>
            <p:cNvSpPr>
              <a:spLocks noChangeAspect="1"/>
            </p:cNvSpPr>
            <p:nvPr/>
          </p:nvSpPr>
          <p:spPr bwMode="auto">
            <a:xfrm>
              <a:off x="2806" y="2419"/>
              <a:ext cx="15" cy="36"/>
            </a:xfrm>
            <a:custGeom>
              <a:avLst/>
              <a:gdLst>
                <a:gd name="T0" fmla="*/ 0 w 15"/>
                <a:gd name="T1" fmla="*/ 36 h 36"/>
                <a:gd name="T2" fmla="*/ 10 w 15"/>
                <a:gd name="T3" fmla="*/ 36 h 36"/>
                <a:gd name="T4" fmla="*/ 10 w 15"/>
                <a:gd name="T5" fmla="*/ 36 h 36"/>
                <a:gd name="T6" fmla="*/ 15 w 15"/>
                <a:gd name="T7" fmla="*/ 0 h 36"/>
                <a:gd name="T8" fmla="*/ 4 w 15"/>
                <a:gd name="T9" fmla="*/ 0 h 36"/>
                <a:gd name="T10" fmla="*/ 4 w 15"/>
                <a:gd name="T11" fmla="*/ 0 h 36"/>
                <a:gd name="T12" fmla="*/ 0 w 15"/>
                <a:gd name="T13" fmla="*/ 36 h 36"/>
                <a:gd name="T14" fmla="*/ 0 w 15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36"/>
                <a:gd name="T26" fmla="*/ 15 w 15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36">
                  <a:moveTo>
                    <a:pt x="0" y="36"/>
                  </a:moveTo>
                  <a:lnTo>
                    <a:pt x="10" y="36"/>
                  </a:lnTo>
                  <a:lnTo>
                    <a:pt x="15" y="0"/>
                  </a:lnTo>
                  <a:lnTo>
                    <a:pt x="4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6" name="Freeform 330"/>
            <p:cNvSpPr>
              <a:spLocks noChangeAspect="1"/>
            </p:cNvSpPr>
            <p:nvPr/>
          </p:nvSpPr>
          <p:spPr bwMode="auto">
            <a:xfrm>
              <a:off x="2806" y="2345"/>
              <a:ext cx="46" cy="119"/>
            </a:xfrm>
            <a:custGeom>
              <a:avLst/>
              <a:gdLst>
                <a:gd name="T0" fmla="*/ 42 w 46"/>
                <a:gd name="T1" fmla="*/ 64 h 119"/>
                <a:gd name="T2" fmla="*/ 42 w 46"/>
                <a:gd name="T3" fmla="*/ 64 h 119"/>
                <a:gd name="T4" fmla="*/ 44 w 46"/>
                <a:gd name="T5" fmla="*/ 64 h 119"/>
                <a:gd name="T6" fmla="*/ 46 w 46"/>
                <a:gd name="T7" fmla="*/ 62 h 119"/>
                <a:gd name="T8" fmla="*/ 46 w 46"/>
                <a:gd name="T9" fmla="*/ 57 h 119"/>
                <a:gd name="T10" fmla="*/ 46 w 46"/>
                <a:gd name="T11" fmla="*/ 57 h 119"/>
                <a:gd name="T12" fmla="*/ 42 w 46"/>
                <a:gd name="T13" fmla="*/ 43 h 119"/>
                <a:gd name="T14" fmla="*/ 34 w 46"/>
                <a:gd name="T15" fmla="*/ 43 h 119"/>
                <a:gd name="T16" fmla="*/ 34 w 46"/>
                <a:gd name="T17" fmla="*/ 43 h 119"/>
                <a:gd name="T18" fmla="*/ 36 w 46"/>
                <a:gd name="T19" fmla="*/ 55 h 119"/>
                <a:gd name="T20" fmla="*/ 19 w 46"/>
                <a:gd name="T21" fmla="*/ 55 h 119"/>
                <a:gd name="T22" fmla="*/ 19 w 46"/>
                <a:gd name="T23" fmla="*/ 55 h 119"/>
                <a:gd name="T24" fmla="*/ 30 w 46"/>
                <a:gd name="T25" fmla="*/ 38 h 119"/>
                <a:gd name="T26" fmla="*/ 40 w 46"/>
                <a:gd name="T27" fmla="*/ 19 h 119"/>
                <a:gd name="T28" fmla="*/ 27 w 46"/>
                <a:gd name="T29" fmla="*/ 19 h 119"/>
                <a:gd name="T30" fmla="*/ 27 w 46"/>
                <a:gd name="T31" fmla="*/ 19 h 119"/>
                <a:gd name="T32" fmla="*/ 21 w 46"/>
                <a:gd name="T33" fmla="*/ 32 h 119"/>
                <a:gd name="T34" fmla="*/ 21 w 46"/>
                <a:gd name="T35" fmla="*/ 32 h 119"/>
                <a:gd name="T36" fmla="*/ 15 w 46"/>
                <a:gd name="T37" fmla="*/ 24 h 119"/>
                <a:gd name="T38" fmla="*/ 15 w 46"/>
                <a:gd name="T39" fmla="*/ 24 h 119"/>
                <a:gd name="T40" fmla="*/ 32 w 46"/>
                <a:gd name="T41" fmla="*/ 0 h 119"/>
                <a:gd name="T42" fmla="*/ 17 w 46"/>
                <a:gd name="T43" fmla="*/ 0 h 119"/>
                <a:gd name="T44" fmla="*/ 17 w 46"/>
                <a:gd name="T45" fmla="*/ 0 h 119"/>
                <a:gd name="T46" fmla="*/ 2 w 46"/>
                <a:gd name="T47" fmla="*/ 24 h 119"/>
                <a:gd name="T48" fmla="*/ 2 w 46"/>
                <a:gd name="T49" fmla="*/ 24 h 119"/>
                <a:gd name="T50" fmla="*/ 15 w 46"/>
                <a:gd name="T51" fmla="*/ 41 h 119"/>
                <a:gd name="T52" fmla="*/ 15 w 46"/>
                <a:gd name="T53" fmla="*/ 41 h 119"/>
                <a:gd name="T54" fmla="*/ 6 w 46"/>
                <a:gd name="T55" fmla="*/ 55 h 119"/>
                <a:gd name="T56" fmla="*/ 0 w 46"/>
                <a:gd name="T57" fmla="*/ 55 h 119"/>
                <a:gd name="T58" fmla="*/ 0 w 46"/>
                <a:gd name="T59" fmla="*/ 66 h 119"/>
                <a:gd name="T60" fmla="*/ 19 w 46"/>
                <a:gd name="T61" fmla="*/ 64 h 119"/>
                <a:gd name="T62" fmla="*/ 19 w 46"/>
                <a:gd name="T63" fmla="*/ 119 h 119"/>
                <a:gd name="T64" fmla="*/ 32 w 46"/>
                <a:gd name="T65" fmla="*/ 119 h 119"/>
                <a:gd name="T66" fmla="*/ 32 w 46"/>
                <a:gd name="T67" fmla="*/ 64 h 119"/>
                <a:gd name="T68" fmla="*/ 42 w 46"/>
                <a:gd name="T69" fmla="*/ 64 h 119"/>
                <a:gd name="T70" fmla="*/ 42 w 46"/>
                <a:gd name="T71" fmla="*/ 64 h 11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6"/>
                <a:gd name="T109" fmla="*/ 0 h 119"/>
                <a:gd name="T110" fmla="*/ 46 w 46"/>
                <a:gd name="T111" fmla="*/ 119 h 11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6" h="119">
                  <a:moveTo>
                    <a:pt x="42" y="64"/>
                  </a:moveTo>
                  <a:lnTo>
                    <a:pt x="42" y="64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46" y="57"/>
                  </a:lnTo>
                  <a:lnTo>
                    <a:pt x="42" y="43"/>
                  </a:lnTo>
                  <a:lnTo>
                    <a:pt x="34" y="43"/>
                  </a:lnTo>
                  <a:lnTo>
                    <a:pt x="36" y="55"/>
                  </a:lnTo>
                  <a:lnTo>
                    <a:pt x="19" y="55"/>
                  </a:lnTo>
                  <a:lnTo>
                    <a:pt x="30" y="38"/>
                  </a:lnTo>
                  <a:lnTo>
                    <a:pt x="40" y="19"/>
                  </a:lnTo>
                  <a:lnTo>
                    <a:pt x="27" y="19"/>
                  </a:lnTo>
                  <a:lnTo>
                    <a:pt x="21" y="32"/>
                  </a:lnTo>
                  <a:lnTo>
                    <a:pt x="15" y="24"/>
                  </a:lnTo>
                  <a:lnTo>
                    <a:pt x="32" y="0"/>
                  </a:lnTo>
                  <a:lnTo>
                    <a:pt x="17" y="0"/>
                  </a:lnTo>
                  <a:lnTo>
                    <a:pt x="2" y="24"/>
                  </a:lnTo>
                  <a:lnTo>
                    <a:pt x="15" y="41"/>
                  </a:lnTo>
                  <a:lnTo>
                    <a:pt x="6" y="55"/>
                  </a:lnTo>
                  <a:lnTo>
                    <a:pt x="0" y="55"/>
                  </a:lnTo>
                  <a:lnTo>
                    <a:pt x="0" y="66"/>
                  </a:lnTo>
                  <a:lnTo>
                    <a:pt x="19" y="64"/>
                  </a:lnTo>
                  <a:lnTo>
                    <a:pt x="19" y="119"/>
                  </a:lnTo>
                  <a:lnTo>
                    <a:pt x="32" y="119"/>
                  </a:lnTo>
                  <a:lnTo>
                    <a:pt x="32" y="64"/>
                  </a:lnTo>
                  <a:lnTo>
                    <a:pt x="42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7" name="Freeform 331"/>
            <p:cNvSpPr>
              <a:spLocks noChangeAspect="1"/>
            </p:cNvSpPr>
            <p:nvPr/>
          </p:nvSpPr>
          <p:spPr bwMode="auto">
            <a:xfrm>
              <a:off x="2850" y="2345"/>
              <a:ext cx="31" cy="32"/>
            </a:xfrm>
            <a:custGeom>
              <a:avLst/>
              <a:gdLst>
                <a:gd name="T0" fmla="*/ 159 w 28"/>
                <a:gd name="T1" fmla="*/ 0 h 32"/>
                <a:gd name="T2" fmla="*/ 75 w 28"/>
                <a:gd name="T3" fmla="*/ 0 h 32"/>
                <a:gd name="T4" fmla="*/ 75 w 28"/>
                <a:gd name="T5" fmla="*/ 0 h 32"/>
                <a:gd name="T6" fmla="*/ 50 w 28"/>
                <a:gd name="T7" fmla="*/ 17 h 32"/>
                <a:gd name="T8" fmla="*/ 0 w 28"/>
                <a:gd name="T9" fmla="*/ 32 h 32"/>
                <a:gd name="T10" fmla="*/ 61 w 28"/>
                <a:gd name="T11" fmla="*/ 32 h 32"/>
                <a:gd name="T12" fmla="*/ 61 w 28"/>
                <a:gd name="T13" fmla="*/ 32 h 32"/>
                <a:gd name="T14" fmla="*/ 106 w 28"/>
                <a:gd name="T15" fmla="*/ 17 h 32"/>
                <a:gd name="T16" fmla="*/ 159 w 28"/>
                <a:gd name="T17" fmla="*/ 0 h 32"/>
                <a:gd name="T18" fmla="*/ 159 w 28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"/>
                <a:gd name="T31" fmla="*/ 0 h 32"/>
                <a:gd name="T32" fmla="*/ 28 w 28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" h="32">
                  <a:moveTo>
                    <a:pt x="28" y="0"/>
                  </a:moveTo>
                  <a:lnTo>
                    <a:pt x="13" y="0"/>
                  </a:lnTo>
                  <a:lnTo>
                    <a:pt x="9" y="17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9" y="1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8" name="Freeform 332"/>
            <p:cNvSpPr>
              <a:spLocks noChangeAspect="1"/>
            </p:cNvSpPr>
            <p:nvPr/>
          </p:nvSpPr>
          <p:spPr bwMode="auto">
            <a:xfrm>
              <a:off x="2889" y="2345"/>
              <a:ext cx="27" cy="32"/>
            </a:xfrm>
            <a:custGeom>
              <a:avLst/>
              <a:gdLst>
                <a:gd name="T0" fmla="*/ 27 w 27"/>
                <a:gd name="T1" fmla="*/ 32 h 32"/>
                <a:gd name="T2" fmla="*/ 27 w 27"/>
                <a:gd name="T3" fmla="*/ 32 h 32"/>
                <a:gd name="T4" fmla="*/ 19 w 27"/>
                <a:gd name="T5" fmla="*/ 17 h 32"/>
                <a:gd name="T6" fmla="*/ 10 w 27"/>
                <a:gd name="T7" fmla="*/ 0 h 32"/>
                <a:gd name="T8" fmla="*/ 0 w 27"/>
                <a:gd name="T9" fmla="*/ 0 h 32"/>
                <a:gd name="T10" fmla="*/ 0 w 27"/>
                <a:gd name="T11" fmla="*/ 0 h 32"/>
                <a:gd name="T12" fmla="*/ 6 w 27"/>
                <a:gd name="T13" fmla="*/ 17 h 32"/>
                <a:gd name="T14" fmla="*/ 12 w 27"/>
                <a:gd name="T15" fmla="*/ 32 h 32"/>
                <a:gd name="T16" fmla="*/ 27 w 27"/>
                <a:gd name="T17" fmla="*/ 32 h 32"/>
                <a:gd name="T18" fmla="*/ 27 w 27"/>
                <a:gd name="T19" fmla="*/ 32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32"/>
                <a:gd name="T32" fmla="*/ 27 w 27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32">
                  <a:moveTo>
                    <a:pt x="27" y="32"/>
                  </a:moveTo>
                  <a:lnTo>
                    <a:pt x="27" y="32"/>
                  </a:lnTo>
                  <a:lnTo>
                    <a:pt x="19" y="1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6" y="17"/>
                  </a:lnTo>
                  <a:lnTo>
                    <a:pt x="12" y="32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9" name="Freeform 333"/>
            <p:cNvSpPr>
              <a:spLocks noChangeAspect="1"/>
            </p:cNvSpPr>
            <p:nvPr/>
          </p:nvSpPr>
          <p:spPr bwMode="auto">
            <a:xfrm>
              <a:off x="2843" y="2419"/>
              <a:ext cx="11" cy="34"/>
            </a:xfrm>
            <a:custGeom>
              <a:avLst/>
              <a:gdLst>
                <a:gd name="T0" fmla="*/ 0 w 11"/>
                <a:gd name="T1" fmla="*/ 0 h 34"/>
                <a:gd name="T2" fmla="*/ 0 w 11"/>
                <a:gd name="T3" fmla="*/ 0 h 34"/>
                <a:gd name="T4" fmla="*/ 0 w 11"/>
                <a:gd name="T5" fmla="*/ 34 h 34"/>
                <a:gd name="T6" fmla="*/ 11 w 11"/>
                <a:gd name="T7" fmla="*/ 34 h 34"/>
                <a:gd name="T8" fmla="*/ 11 w 11"/>
                <a:gd name="T9" fmla="*/ 34 h 34"/>
                <a:gd name="T10" fmla="*/ 8 w 11"/>
                <a:gd name="T11" fmla="*/ 0 h 34"/>
                <a:gd name="T12" fmla="*/ 0 w 11"/>
                <a:gd name="T13" fmla="*/ 0 h 34"/>
                <a:gd name="T14" fmla="*/ 0 w 11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34"/>
                <a:gd name="T26" fmla="*/ 11 w 11"/>
                <a:gd name="T27" fmla="*/ 34 h 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34">
                  <a:moveTo>
                    <a:pt x="0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0" name="Freeform 334"/>
            <p:cNvSpPr>
              <a:spLocks noChangeAspect="1"/>
            </p:cNvSpPr>
            <p:nvPr/>
          </p:nvSpPr>
          <p:spPr bwMode="auto">
            <a:xfrm>
              <a:off x="2900" y="2419"/>
              <a:ext cx="16" cy="34"/>
            </a:xfrm>
            <a:custGeom>
              <a:avLst/>
              <a:gdLst>
                <a:gd name="T0" fmla="*/ 33 w 15"/>
                <a:gd name="T1" fmla="*/ 0 h 34"/>
                <a:gd name="T2" fmla="*/ 0 w 15"/>
                <a:gd name="T3" fmla="*/ 0 h 34"/>
                <a:gd name="T4" fmla="*/ 0 w 15"/>
                <a:gd name="T5" fmla="*/ 0 h 34"/>
                <a:gd name="T6" fmla="*/ 2 w 15"/>
                <a:gd name="T7" fmla="*/ 17 h 34"/>
                <a:gd name="T8" fmla="*/ 4 w 15"/>
                <a:gd name="T9" fmla="*/ 34 h 34"/>
                <a:gd name="T10" fmla="*/ 42 w 15"/>
                <a:gd name="T11" fmla="*/ 34 h 34"/>
                <a:gd name="T12" fmla="*/ 42 w 15"/>
                <a:gd name="T13" fmla="*/ 34 h 34"/>
                <a:gd name="T14" fmla="*/ 37 w 15"/>
                <a:gd name="T15" fmla="*/ 17 h 34"/>
                <a:gd name="T16" fmla="*/ 33 w 15"/>
                <a:gd name="T17" fmla="*/ 0 h 34"/>
                <a:gd name="T18" fmla="*/ 33 w 15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34"/>
                <a:gd name="T32" fmla="*/ 15 w 15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34">
                  <a:moveTo>
                    <a:pt x="11" y="0"/>
                  </a:moveTo>
                  <a:lnTo>
                    <a:pt x="0" y="0"/>
                  </a:lnTo>
                  <a:lnTo>
                    <a:pt x="2" y="17"/>
                  </a:lnTo>
                  <a:lnTo>
                    <a:pt x="4" y="34"/>
                  </a:lnTo>
                  <a:lnTo>
                    <a:pt x="15" y="34"/>
                  </a:lnTo>
                  <a:lnTo>
                    <a:pt x="13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1" name="Freeform 335"/>
            <p:cNvSpPr>
              <a:spLocks noChangeAspect="1"/>
            </p:cNvSpPr>
            <p:nvPr/>
          </p:nvSpPr>
          <p:spPr bwMode="auto">
            <a:xfrm>
              <a:off x="2860" y="2365"/>
              <a:ext cx="52" cy="46"/>
            </a:xfrm>
            <a:custGeom>
              <a:avLst/>
              <a:gdLst>
                <a:gd name="T0" fmla="*/ 68 w 51"/>
                <a:gd name="T1" fmla="*/ 57 h 45"/>
                <a:gd name="T2" fmla="*/ 68 w 51"/>
                <a:gd name="T3" fmla="*/ 57 h 45"/>
                <a:gd name="T4" fmla="*/ 68 w 51"/>
                <a:gd name="T5" fmla="*/ 53 h 45"/>
                <a:gd name="T6" fmla="*/ 68 w 51"/>
                <a:gd name="T7" fmla="*/ 53 h 45"/>
                <a:gd name="T8" fmla="*/ 57 w 51"/>
                <a:gd name="T9" fmla="*/ 19 h 45"/>
                <a:gd name="T10" fmla="*/ 47 w 51"/>
                <a:gd name="T11" fmla="*/ 19 h 45"/>
                <a:gd name="T12" fmla="*/ 47 w 51"/>
                <a:gd name="T13" fmla="*/ 19 h 45"/>
                <a:gd name="T14" fmla="*/ 55 w 51"/>
                <a:gd name="T15" fmla="*/ 53 h 45"/>
                <a:gd name="T16" fmla="*/ 15 w 51"/>
                <a:gd name="T17" fmla="*/ 53 h 45"/>
                <a:gd name="T18" fmla="*/ 15 w 51"/>
                <a:gd name="T19" fmla="*/ 53 h 45"/>
                <a:gd name="T20" fmla="*/ 44 w 51"/>
                <a:gd name="T21" fmla="*/ 0 h 45"/>
                <a:gd name="T22" fmla="*/ 15 w 51"/>
                <a:gd name="T23" fmla="*/ 0 h 45"/>
                <a:gd name="T24" fmla="*/ 15 w 51"/>
                <a:gd name="T25" fmla="*/ 0 h 45"/>
                <a:gd name="T26" fmla="*/ 8 w 51"/>
                <a:gd name="T27" fmla="*/ 41 h 45"/>
                <a:gd name="T28" fmla="*/ 0 w 51"/>
                <a:gd name="T29" fmla="*/ 62 h 45"/>
                <a:gd name="T30" fmla="*/ 61 w 51"/>
                <a:gd name="T31" fmla="*/ 62 h 45"/>
                <a:gd name="T32" fmla="*/ 61 w 51"/>
                <a:gd name="T33" fmla="*/ 62 h 45"/>
                <a:gd name="T34" fmla="*/ 66 w 51"/>
                <a:gd name="T35" fmla="*/ 62 h 45"/>
                <a:gd name="T36" fmla="*/ 68 w 51"/>
                <a:gd name="T37" fmla="*/ 57 h 45"/>
                <a:gd name="T38" fmla="*/ 68 w 51"/>
                <a:gd name="T39" fmla="*/ 57 h 4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1"/>
                <a:gd name="T61" fmla="*/ 0 h 45"/>
                <a:gd name="T62" fmla="*/ 51 w 51"/>
                <a:gd name="T63" fmla="*/ 45 h 4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1" h="45">
                  <a:moveTo>
                    <a:pt x="51" y="40"/>
                  </a:moveTo>
                  <a:lnTo>
                    <a:pt x="51" y="40"/>
                  </a:lnTo>
                  <a:lnTo>
                    <a:pt x="51" y="36"/>
                  </a:lnTo>
                  <a:lnTo>
                    <a:pt x="40" y="19"/>
                  </a:lnTo>
                  <a:lnTo>
                    <a:pt x="30" y="19"/>
                  </a:lnTo>
                  <a:lnTo>
                    <a:pt x="38" y="36"/>
                  </a:lnTo>
                  <a:lnTo>
                    <a:pt x="15" y="36"/>
                  </a:lnTo>
                  <a:lnTo>
                    <a:pt x="27" y="0"/>
                  </a:lnTo>
                  <a:lnTo>
                    <a:pt x="15" y="0"/>
                  </a:lnTo>
                  <a:lnTo>
                    <a:pt x="8" y="24"/>
                  </a:lnTo>
                  <a:lnTo>
                    <a:pt x="0" y="45"/>
                  </a:lnTo>
                  <a:lnTo>
                    <a:pt x="44" y="45"/>
                  </a:lnTo>
                  <a:lnTo>
                    <a:pt x="49" y="45"/>
                  </a:lnTo>
                  <a:lnTo>
                    <a:pt x="51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2" name="Freeform 336"/>
            <p:cNvSpPr>
              <a:spLocks noChangeAspect="1"/>
            </p:cNvSpPr>
            <p:nvPr/>
          </p:nvSpPr>
          <p:spPr bwMode="auto">
            <a:xfrm>
              <a:off x="2882" y="2416"/>
              <a:ext cx="11" cy="22"/>
            </a:xfrm>
            <a:custGeom>
              <a:avLst/>
              <a:gdLst>
                <a:gd name="T0" fmla="*/ 11 w 11"/>
                <a:gd name="T1" fmla="*/ 11 h 23"/>
                <a:gd name="T2" fmla="*/ 11 w 11"/>
                <a:gd name="T3" fmla="*/ 11 h 23"/>
                <a:gd name="T4" fmla="*/ 9 w 11"/>
                <a:gd name="T5" fmla="*/ 0 h 23"/>
                <a:gd name="T6" fmla="*/ 0 w 11"/>
                <a:gd name="T7" fmla="*/ 0 h 23"/>
                <a:gd name="T8" fmla="*/ 0 w 11"/>
                <a:gd name="T9" fmla="*/ 0 h 23"/>
                <a:gd name="T10" fmla="*/ 0 w 11"/>
                <a:gd name="T11" fmla="*/ 11 h 23"/>
                <a:gd name="T12" fmla="*/ 11 w 11"/>
                <a:gd name="T13" fmla="*/ 11 h 23"/>
                <a:gd name="T14" fmla="*/ 11 w 11"/>
                <a:gd name="T15" fmla="*/ 11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23"/>
                <a:gd name="T26" fmla="*/ 11 w 11"/>
                <a:gd name="T27" fmla="*/ 23 h 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23">
                  <a:moveTo>
                    <a:pt x="11" y="23"/>
                  </a:moveTo>
                  <a:lnTo>
                    <a:pt x="11" y="23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3" name="Freeform 337"/>
            <p:cNvSpPr>
              <a:spLocks noChangeAspect="1"/>
            </p:cNvSpPr>
            <p:nvPr/>
          </p:nvSpPr>
          <p:spPr bwMode="auto">
            <a:xfrm>
              <a:off x="2861" y="2416"/>
              <a:ext cx="38" cy="48"/>
            </a:xfrm>
            <a:custGeom>
              <a:avLst/>
              <a:gdLst>
                <a:gd name="T0" fmla="*/ 19 w 38"/>
                <a:gd name="T1" fmla="*/ 32 h 49"/>
                <a:gd name="T2" fmla="*/ 19 w 38"/>
                <a:gd name="T3" fmla="*/ 32 h 49"/>
                <a:gd name="T4" fmla="*/ 13 w 38"/>
                <a:gd name="T5" fmla="*/ 32 h 49"/>
                <a:gd name="T6" fmla="*/ 13 w 38"/>
                <a:gd name="T7" fmla="*/ 32 h 49"/>
                <a:gd name="T8" fmla="*/ 6 w 38"/>
                <a:gd name="T9" fmla="*/ 29 h 49"/>
                <a:gd name="T10" fmla="*/ 2 w 38"/>
                <a:gd name="T11" fmla="*/ 27 h 49"/>
                <a:gd name="T12" fmla="*/ 0 w 38"/>
                <a:gd name="T13" fmla="*/ 24 h 49"/>
                <a:gd name="T14" fmla="*/ 0 w 38"/>
                <a:gd name="T15" fmla="*/ 24 h 49"/>
                <a:gd name="T16" fmla="*/ 0 w 38"/>
                <a:gd name="T17" fmla="*/ 0 h 49"/>
                <a:gd name="T18" fmla="*/ 13 w 38"/>
                <a:gd name="T19" fmla="*/ 0 h 49"/>
                <a:gd name="T20" fmla="*/ 13 w 38"/>
                <a:gd name="T21" fmla="*/ 24 h 49"/>
                <a:gd name="T22" fmla="*/ 13 w 38"/>
                <a:gd name="T23" fmla="*/ 24 h 49"/>
                <a:gd name="T24" fmla="*/ 13 w 38"/>
                <a:gd name="T25" fmla="*/ 24 h 49"/>
                <a:gd name="T26" fmla="*/ 17 w 38"/>
                <a:gd name="T27" fmla="*/ 24 h 49"/>
                <a:gd name="T28" fmla="*/ 17 w 38"/>
                <a:gd name="T29" fmla="*/ 24 h 49"/>
                <a:gd name="T30" fmla="*/ 25 w 38"/>
                <a:gd name="T31" fmla="*/ 24 h 49"/>
                <a:gd name="T32" fmla="*/ 25 w 38"/>
                <a:gd name="T33" fmla="*/ 24 h 49"/>
                <a:gd name="T34" fmla="*/ 28 w 38"/>
                <a:gd name="T35" fmla="*/ 24 h 49"/>
                <a:gd name="T36" fmla="*/ 30 w 38"/>
                <a:gd name="T37" fmla="*/ 24 h 49"/>
                <a:gd name="T38" fmla="*/ 30 w 38"/>
                <a:gd name="T39" fmla="*/ 24 h 49"/>
                <a:gd name="T40" fmla="*/ 38 w 38"/>
                <a:gd name="T41" fmla="*/ 24 h 49"/>
                <a:gd name="T42" fmla="*/ 38 w 38"/>
                <a:gd name="T43" fmla="*/ 24 h 49"/>
                <a:gd name="T44" fmla="*/ 38 w 38"/>
                <a:gd name="T45" fmla="*/ 24 h 49"/>
                <a:gd name="T46" fmla="*/ 38 w 38"/>
                <a:gd name="T47" fmla="*/ 24 h 49"/>
                <a:gd name="T48" fmla="*/ 36 w 38"/>
                <a:gd name="T49" fmla="*/ 27 h 49"/>
                <a:gd name="T50" fmla="*/ 34 w 38"/>
                <a:gd name="T51" fmla="*/ 29 h 49"/>
                <a:gd name="T52" fmla="*/ 28 w 38"/>
                <a:gd name="T53" fmla="*/ 32 h 49"/>
                <a:gd name="T54" fmla="*/ 28 w 38"/>
                <a:gd name="T55" fmla="*/ 32 h 49"/>
                <a:gd name="T56" fmla="*/ 19 w 38"/>
                <a:gd name="T57" fmla="*/ 32 h 49"/>
                <a:gd name="T58" fmla="*/ 19 w 38"/>
                <a:gd name="T59" fmla="*/ 32 h 4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8"/>
                <a:gd name="T91" fmla="*/ 0 h 49"/>
                <a:gd name="T92" fmla="*/ 38 w 38"/>
                <a:gd name="T93" fmla="*/ 49 h 4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8" h="49">
                  <a:moveTo>
                    <a:pt x="19" y="49"/>
                  </a:moveTo>
                  <a:lnTo>
                    <a:pt x="19" y="49"/>
                  </a:lnTo>
                  <a:lnTo>
                    <a:pt x="13" y="49"/>
                  </a:lnTo>
                  <a:lnTo>
                    <a:pt x="6" y="46"/>
                  </a:lnTo>
                  <a:lnTo>
                    <a:pt x="2" y="44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34"/>
                  </a:lnTo>
                  <a:lnTo>
                    <a:pt x="13" y="38"/>
                  </a:lnTo>
                  <a:lnTo>
                    <a:pt x="17" y="38"/>
                  </a:lnTo>
                  <a:lnTo>
                    <a:pt x="25" y="38"/>
                  </a:lnTo>
                  <a:lnTo>
                    <a:pt x="28" y="38"/>
                  </a:lnTo>
                  <a:lnTo>
                    <a:pt x="30" y="34"/>
                  </a:lnTo>
                  <a:lnTo>
                    <a:pt x="30" y="27"/>
                  </a:lnTo>
                  <a:lnTo>
                    <a:pt x="38" y="27"/>
                  </a:lnTo>
                  <a:lnTo>
                    <a:pt x="38" y="34"/>
                  </a:lnTo>
                  <a:lnTo>
                    <a:pt x="38" y="40"/>
                  </a:lnTo>
                  <a:lnTo>
                    <a:pt x="36" y="44"/>
                  </a:lnTo>
                  <a:lnTo>
                    <a:pt x="34" y="46"/>
                  </a:lnTo>
                  <a:lnTo>
                    <a:pt x="28" y="49"/>
                  </a:lnTo>
                  <a:lnTo>
                    <a:pt x="19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4" name="Freeform 338"/>
            <p:cNvSpPr>
              <a:spLocks noChangeAspect="1" noEditPoints="1"/>
            </p:cNvSpPr>
            <p:nvPr/>
          </p:nvSpPr>
          <p:spPr bwMode="auto">
            <a:xfrm>
              <a:off x="2562" y="2348"/>
              <a:ext cx="57" cy="111"/>
            </a:xfrm>
            <a:custGeom>
              <a:avLst/>
              <a:gdLst>
                <a:gd name="T0" fmla="*/ 34 w 57"/>
                <a:gd name="T1" fmla="*/ 94 h 111"/>
                <a:gd name="T2" fmla="*/ 34 w 57"/>
                <a:gd name="T3" fmla="*/ 82 h 111"/>
                <a:gd name="T4" fmla="*/ 55 w 57"/>
                <a:gd name="T5" fmla="*/ 82 h 111"/>
                <a:gd name="T6" fmla="*/ 55 w 57"/>
                <a:gd name="T7" fmla="*/ 71 h 111"/>
                <a:gd name="T8" fmla="*/ 34 w 57"/>
                <a:gd name="T9" fmla="*/ 71 h 111"/>
                <a:gd name="T10" fmla="*/ 34 w 57"/>
                <a:gd name="T11" fmla="*/ 59 h 111"/>
                <a:gd name="T12" fmla="*/ 43 w 57"/>
                <a:gd name="T13" fmla="*/ 59 h 111"/>
                <a:gd name="T14" fmla="*/ 43 w 57"/>
                <a:gd name="T15" fmla="*/ 59 h 111"/>
                <a:gd name="T16" fmla="*/ 49 w 57"/>
                <a:gd name="T17" fmla="*/ 59 h 111"/>
                <a:gd name="T18" fmla="*/ 53 w 57"/>
                <a:gd name="T19" fmla="*/ 56 h 111"/>
                <a:gd name="T20" fmla="*/ 55 w 57"/>
                <a:gd name="T21" fmla="*/ 50 h 111"/>
                <a:gd name="T22" fmla="*/ 57 w 57"/>
                <a:gd name="T23" fmla="*/ 46 h 111"/>
                <a:gd name="T24" fmla="*/ 57 w 57"/>
                <a:gd name="T25" fmla="*/ 0 h 111"/>
                <a:gd name="T26" fmla="*/ 2 w 57"/>
                <a:gd name="T27" fmla="*/ 0 h 111"/>
                <a:gd name="T28" fmla="*/ 2 w 57"/>
                <a:gd name="T29" fmla="*/ 59 h 111"/>
                <a:gd name="T30" fmla="*/ 24 w 57"/>
                <a:gd name="T31" fmla="*/ 59 h 111"/>
                <a:gd name="T32" fmla="*/ 24 w 57"/>
                <a:gd name="T33" fmla="*/ 71 h 111"/>
                <a:gd name="T34" fmla="*/ 2 w 57"/>
                <a:gd name="T35" fmla="*/ 71 h 111"/>
                <a:gd name="T36" fmla="*/ 2 w 57"/>
                <a:gd name="T37" fmla="*/ 82 h 111"/>
                <a:gd name="T38" fmla="*/ 24 w 57"/>
                <a:gd name="T39" fmla="*/ 82 h 111"/>
                <a:gd name="T40" fmla="*/ 24 w 57"/>
                <a:gd name="T41" fmla="*/ 97 h 111"/>
                <a:gd name="T42" fmla="*/ 24 w 57"/>
                <a:gd name="T43" fmla="*/ 97 h 111"/>
                <a:gd name="T44" fmla="*/ 0 w 57"/>
                <a:gd name="T45" fmla="*/ 99 h 111"/>
                <a:gd name="T46" fmla="*/ 0 w 57"/>
                <a:gd name="T47" fmla="*/ 111 h 111"/>
                <a:gd name="T48" fmla="*/ 0 w 57"/>
                <a:gd name="T49" fmla="*/ 111 h 111"/>
                <a:gd name="T50" fmla="*/ 30 w 57"/>
                <a:gd name="T51" fmla="*/ 107 h 111"/>
                <a:gd name="T52" fmla="*/ 57 w 57"/>
                <a:gd name="T53" fmla="*/ 101 h 111"/>
                <a:gd name="T54" fmla="*/ 57 w 57"/>
                <a:gd name="T55" fmla="*/ 90 h 111"/>
                <a:gd name="T56" fmla="*/ 57 w 57"/>
                <a:gd name="T57" fmla="*/ 90 h 111"/>
                <a:gd name="T58" fmla="*/ 34 w 57"/>
                <a:gd name="T59" fmla="*/ 94 h 111"/>
                <a:gd name="T60" fmla="*/ 34 w 57"/>
                <a:gd name="T61" fmla="*/ 94 h 111"/>
                <a:gd name="T62" fmla="*/ 34 w 57"/>
                <a:gd name="T63" fmla="*/ 8 h 111"/>
                <a:gd name="T64" fmla="*/ 45 w 57"/>
                <a:gd name="T65" fmla="*/ 8 h 111"/>
                <a:gd name="T66" fmla="*/ 45 w 57"/>
                <a:gd name="T67" fmla="*/ 25 h 111"/>
                <a:gd name="T68" fmla="*/ 34 w 57"/>
                <a:gd name="T69" fmla="*/ 25 h 111"/>
                <a:gd name="T70" fmla="*/ 34 w 57"/>
                <a:gd name="T71" fmla="*/ 8 h 111"/>
                <a:gd name="T72" fmla="*/ 34 w 57"/>
                <a:gd name="T73" fmla="*/ 8 h 111"/>
                <a:gd name="T74" fmla="*/ 34 w 57"/>
                <a:gd name="T75" fmla="*/ 33 h 111"/>
                <a:gd name="T76" fmla="*/ 45 w 57"/>
                <a:gd name="T77" fmla="*/ 33 h 111"/>
                <a:gd name="T78" fmla="*/ 45 w 57"/>
                <a:gd name="T79" fmla="*/ 33 h 111"/>
                <a:gd name="T80" fmla="*/ 45 w 57"/>
                <a:gd name="T81" fmla="*/ 46 h 111"/>
                <a:gd name="T82" fmla="*/ 45 w 57"/>
                <a:gd name="T83" fmla="*/ 46 h 111"/>
                <a:gd name="T84" fmla="*/ 43 w 57"/>
                <a:gd name="T85" fmla="*/ 48 h 111"/>
                <a:gd name="T86" fmla="*/ 40 w 57"/>
                <a:gd name="T87" fmla="*/ 50 h 111"/>
                <a:gd name="T88" fmla="*/ 40 w 57"/>
                <a:gd name="T89" fmla="*/ 50 h 111"/>
                <a:gd name="T90" fmla="*/ 34 w 57"/>
                <a:gd name="T91" fmla="*/ 50 h 111"/>
                <a:gd name="T92" fmla="*/ 34 w 57"/>
                <a:gd name="T93" fmla="*/ 33 h 111"/>
                <a:gd name="T94" fmla="*/ 34 w 57"/>
                <a:gd name="T95" fmla="*/ 33 h 111"/>
                <a:gd name="T96" fmla="*/ 13 w 57"/>
                <a:gd name="T97" fmla="*/ 8 h 111"/>
                <a:gd name="T98" fmla="*/ 24 w 57"/>
                <a:gd name="T99" fmla="*/ 8 h 111"/>
                <a:gd name="T100" fmla="*/ 24 w 57"/>
                <a:gd name="T101" fmla="*/ 25 h 111"/>
                <a:gd name="T102" fmla="*/ 13 w 57"/>
                <a:gd name="T103" fmla="*/ 25 h 111"/>
                <a:gd name="T104" fmla="*/ 13 w 57"/>
                <a:gd name="T105" fmla="*/ 8 h 111"/>
                <a:gd name="T106" fmla="*/ 13 w 57"/>
                <a:gd name="T107" fmla="*/ 8 h 111"/>
                <a:gd name="T108" fmla="*/ 13 w 57"/>
                <a:gd name="T109" fmla="*/ 50 h 111"/>
                <a:gd name="T110" fmla="*/ 13 w 57"/>
                <a:gd name="T111" fmla="*/ 33 h 111"/>
                <a:gd name="T112" fmla="*/ 24 w 57"/>
                <a:gd name="T113" fmla="*/ 33 h 111"/>
                <a:gd name="T114" fmla="*/ 24 w 57"/>
                <a:gd name="T115" fmla="*/ 50 h 111"/>
                <a:gd name="T116" fmla="*/ 13 w 57"/>
                <a:gd name="T117" fmla="*/ 50 h 111"/>
                <a:gd name="T118" fmla="*/ 13 w 57"/>
                <a:gd name="T119" fmla="*/ 50 h 1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7"/>
                <a:gd name="T181" fmla="*/ 0 h 111"/>
                <a:gd name="T182" fmla="*/ 57 w 57"/>
                <a:gd name="T183" fmla="*/ 111 h 11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7" h="111">
                  <a:moveTo>
                    <a:pt x="34" y="94"/>
                  </a:moveTo>
                  <a:lnTo>
                    <a:pt x="34" y="82"/>
                  </a:lnTo>
                  <a:lnTo>
                    <a:pt x="55" y="82"/>
                  </a:lnTo>
                  <a:lnTo>
                    <a:pt x="55" y="71"/>
                  </a:lnTo>
                  <a:lnTo>
                    <a:pt x="34" y="71"/>
                  </a:lnTo>
                  <a:lnTo>
                    <a:pt x="34" y="59"/>
                  </a:lnTo>
                  <a:lnTo>
                    <a:pt x="43" y="59"/>
                  </a:lnTo>
                  <a:lnTo>
                    <a:pt x="49" y="59"/>
                  </a:lnTo>
                  <a:lnTo>
                    <a:pt x="53" y="56"/>
                  </a:lnTo>
                  <a:lnTo>
                    <a:pt x="55" y="50"/>
                  </a:lnTo>
                  <a:lnTo>
                    <a:pt x="57" y="46"/>
                  </a:lnTo>
                  <a:lnTo>
                    <a:pt x="57" y="0"/>
                  </a:lnTo>
                  <a:lnTo>
                    <a:pt x="2" y="0"/>
                  </a:lnTo>
                  <a:lnTo>
                    <a:pt x="2" y="59"/>
                  </a:lnTo>
                  <a:lnTo>
                    <a:pt x="24" y="59"/>
                  </a:lnTo>
                  <a:lnTo>
                    <a:pt x="24" y="71"/>
                  </a:lnTo>
                  <a:lnTo>
                    <a:pt x="2" y="71"/>
                  </a:lnTo>
                  <a:lnTo>
                    <a:pt x="2" y="82"/>
                  </a:lnTo>
                  <a:lnTo>
                    <a:pt x="24" y="82"/>
                  </a:lnTo>
                  <a:lnTo>
                    <a:pt x="24" y="97"/>
                  </a:lnTo>
                  <a:lnTo>
                    <a:pt x="0" y="99"/>
                  </a:lnTo>
                  <a:lnTo>
                    <a:pt x="0" y="111"/>
                  </a:lnTo>
                  <a:lnTo>
                    <a:pt x="30" y="107"/>
                  </a:lnTo>
                  <a:lnTo>
                    <a:pt x="57" y="101"/>
                  </a:lnTo>
                  <a:lnTo>
                    <a:pt x="57" y="90"/>
                  </a:lnTo>
                  <a:lnTo>
                    <a:pt x="34" y="94"/>
                  </a:lnTo>
                  <a:close/>
                  <a:moveTo>
                    <a:pt x="34" y="8"/>
                  </a:moveTo>
                  <a:lnTo>
                    <a:pt x="45" y="8"/>
                  </a:lnTo>
                  <a:lnTo>
                    <a:pt x="45" y="25"/>
                  </a:lnTo>
                  <a:lnTo>
                    <a:pt x="34" y="25"/>
                  </a:lnTo>
                  <a:lnTo>
                    <a:pt x="34" y="8"/>
                  </a:lnTo>
                  <a:close/>
                  <a:moveTo>
                    <a:pt x="34" y="33"/>
                  </a:moveTo>
                  <a:lnTo>
                    <a:pt x="45" y="33"/>
                  </a:lnTo>
                  <a:lnTo>
                    <a:pt x="45" y="46"/>
                  </a:lnTo>
                  <a:lnTo>
                    <a:pt x="43" y="48"/>
                  </a:lnTo>
                  <a:lnTo>
                    <a:pt x="40" y="50"/>
                  </a:lnTo>
                  <a:lnTo>
                    <a:pt x="34" y="50"/>
                  </a:lnTo>
                  <a:lnTo>
                    <a:pt x="34" y="33"/>
                  </a:lnTo>
                  <a:close/>
                  <a:moveTo>
                    <a:pt x="13" y="8"/>
                  </a:moveTo>
                  <a:lnTo>
                    <a:pt x="24" y="8"/>
                  </a:lnTo>
                  <a:lnTo>
                    <a:pt x="24" y="25"/>
                  </a:lnTo>
                  <a:lnTo>
                    <a:pt x="13" y="25"/>
                  </a:lnTo>
                  <a:lnTo>
                    <a:pt x="13" y="8"/>
                  </a:lnTo>
                  <a:close/>
                  <a:moveTo>
                    <a:pt x="13" y="50"/>
                  </a:moveTo>
                  <a:lnTo>
                    <a:pt x="13" y="33"/>
                  </a:lnTo>
                  <a:lnTo>
                    <a:pt x="24" y="33"/>
                  </a:lnTo>
                  <a:lnTo>
                    <a:pt x="24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5" name="Freeform 339"/>
            <p:cNvSpPr>
              <a:spLocks noChangeAspect="1"/>
            </p:cNvSpPr>
            <p:nvPr/>
          </p:nvSpPr>
          <p:spPr bwMode="auto">
            <a:xfrm>
              <a:off x="3181" y="2343"/>
              <a:ext cx="98" cy="56"/>
            </a:xfrm>
            <a:custGeom>
              <a:avLst/>
              <a:gdLst>
                <a:gd name="T0" fmla="*/ 10 w 97"/>
                <a:gd name="T1" fmla="*/ 9 h 59"/>
                <a:gd name="T2" fmla="*/ 27 w 97"/>
                <a:gd name="T3" fmla="*/ 9 h 59"/>
                <a:gd name="T4" fmla="*/ 27 w 97"/>
                <a:gd name="T5" fmla="*/ 9 h 59"/>
                <a:gd name="T6" fmla="*/ 25 w 97"/>
                <a:gd name="T7" fmla="*/ 12 h 59"/>
                <a:gd name="T8" fmla="*/ 21 w 97"/>
                <a:gd name="T9" fmla="*/ 16 h 59"/>
                <a:gd name="T10" fmla="*/ 13 w 97"/>
                <a:gd name="T11" fmla="*/ 20 h 59"/>
                <a:gd name="T12" fmla="*/ 2 w 97"/>
                <a:gd name="T13" fmla="*/ 22 h 59"/>
                <a:gd name="T14" fmla="*/ 2 w 97"/>
                <a:gd name="T15" fmla="*/ 25 h 59"/>
                <a:gd name="T16" fmla="*/ 2 w 97"/>
                <a:gd name="T17" fmla="*/ 25 h 59"/>
                <a:gd name="T18" fmla="*/ 19 w 97"/>
                <a:gd name="T19" fmla="*/ 23 h 59"/>
                <a:gd name="T20" fmla="*/ 30 w 97"/>
                <a:gd name="T21" fmla="*/ 20 h 59"/>
                <a:gd name="T22" fmla="*/ 38 w 97"/>
                <a:gd name="T23" fmla="*/ 14 h 59"/>
                <a:gd name="T24" fmla="*/ 42 w 97"/>
                <a:gd name="T25" fmla="*/ 9 h 59"/>
                <a:gd name="T26" fmla="*/ 72 w 97"/>
                <a:gd name="T27" fmla="*/ 9 h 59"/>
                <a:gd name="T28" fmla="*/ 72 w 97"/>
                <a:gd name="T29" fmla="*/ 19 h 59"/>
                <a:gd name="T30" fmla="*/ 72 w 97"/>
                <a:gd name="T31" fmla="*/ 19 h 59"/>
                <a:gd name="T32" fmla="*/ 72 w 97"/>
                <a:gd name="T33" fmla="*/ 22 h 59"/>
                <a:gd name="T34" fmla="*/ 74 w 97"/>
                <a:gd name="T35" fmla="*/ 23 h 59"/>
                <a:gd name="T36" fmla="*/ 78 w 97"/>
                <a:gd name="T37" fmla="*/ 24 h 59"/>
                <a:gd name="T38" fmla="*/ 85 w 97"/>
                <a:gd name="T39" fmla="*/ 24 h 59"/>
                <a:gd name="T40" fmla="*/ 85 w 97"/>
                <a:gd name="T41" fmla="*/ 24 h 59"/>
                <a:gd name="T42" fmla="*/ 93 w 97"/>
                <a:gd name="T43" fmla="*/ 24 h 59"/>
                <a:gd name="T44" fmla="*/ 93 w 97"/>
                <a:gd name="T45" fmla="*/ 24 h 59"/>
                <a:gd name="T46" fmla="*/ 100 w 97"/>
                <a:gd name="T47" fmla="*/ 24 h 59"/>
                <a:gd name="T48" fmla="*/ 100 w 97"/>
                <a:gd name="T49" fmla="*/ 24 h 59"/>
                <a:gd name="T50" fmla="*/ 106 w 97"/>
                <a:gd name="T51" fmla="*/ 24 h 59"/>
                <a:gd name="T52" fmla="*/ 110 w 97"/>
                <a:gd name="T53" fmla="*/ 23 h 59"/>
                <a:gd name="T54" fmla="*/ 114 w 97"/>
                <a:gd name="T55" fmla="*/ 21 h 59"/>
                <a:gd name="T56" fmla="*/ 114 w 97"/>
                <a:gd name="T57" fmla="*/ 19 h 59"/>
                <a:gd name="T58" fmla="*/ 104 w 97"/>
                <a:gd name="T59" fmla="*/ 17 h 59"/>
                <a:gd name="T60" fmla="*/ 104 w 97"/>
                <a:gd name="T61" fmla="*/ 17 h 59"/>
                <a:gd name="T62" fmla="*/ 104 w 97"/>
                <a:gd name="T63" fmla="*/ 20 h 59"/>
                <a:gd name="T64" fmla="*/ 100 w 97"/>
                <a:gd name="T65" fmla="*/ 21 h 59"/>
                <a:gd name="T66" fmla="*/ 100 w 97"/>
                <a:gd name="T67" fmla="*/ 21 h 59"/>
                <a:gd name="T68" fmla="*/ 93 w 97"/>
                <a:gd name="T69" fmla="*/ 21 h 59"/>
                <a:gd name="T70" fmla="*/ 93 w 97"/>
                <a:gd name="T71" fmla="*/ 21 h 59"/>
                <a:gd name="T72" fmla="*/ 89 w 97"/>
                <a:gd name="T73" fmla="*/ 21 h 59"/>
                <a:gd name="T74" fmla="*/ 89 w 97"/>
                <a:gd name="T75" fmla="*/ 21 h 59"/>
                <a:gd name="T76" fmla="*/ 85 w 97"/>
                <a:gd name="T77" fmla="*/ 20 h 59"/>
                <a:gd name="T78" fmla="*/ 85 w 97"/>
                <a:gd name="T79" fmla="*/ 17 h 59"/>
                <a:gd name="T80" fmla="*/ 85 w 97"/>
                <a:gd name="T81" fmla="*/ 9 h 59"/>
                <a:gd name="T82" fmla="*/ 102 w 97"/>
                <a:gd name="T83" fmla="*/ 9 h 59"/>
                <a:gd name="T84" fmla="*/ 102 w 97"/>
                <a:gd name="T85" fmla="*/ 14 h 59"/>
                <a:gd name="T86" fmla="*/ 114 w 97"/>
                <a:gd name="T87" fmla="*/ 14 h 59"/>
                <a:gd name="T88" fmla="*/ 114 w 97"/>
                <a:gd name="T89" fmla="*/ 9 h 59"/>
                <a:gd name="T90" fmla="*/ 72 w 97"/>
                <a:gd name="T91" fmla="*/ 9 h 59"/>
                <a:gd name="T92" fmla="*/ 72 w 97"/>
                <a:gd name="T93" fmla="*/ 0 h 59"/>
                <a:gd name="T94" fmla="*/ 42 w 97"/>
                <a:gd name="T95" fmla="*/ 0 h 59"/>
                <a:gd name="T96" fmla="*/ 42 w 97"/>
                <a:gd name="T97" fmla="*/ 9 h 59"/>
                <a:gd name="T98" fmla="*/ 0 w 97"/>
                <a:gd name="T99" fmla="*/ 9 h 59"/>
                <a:gd name="T100" fmla="*/ 0 w 97"/>
                <a:gd name="T101" fmla="*/ 15 h 59"/>
                <a:gd name="T102" fmla="*/ 10 w 97"/>
                <a:gd name="T103" fmla="*/ 15 h 59"/>
                <a:gd name="T104" fmla="*/ 10 w 97"/>
                <a:gd name="T105" fmla="*/ 9 h 59"/>
                <a:gd name="T106" fmla="*/ 10 w 97"/>
                <a:gd name="T107" fmla="*/ 9 h 5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7"/>
                <a:gd name="T163" fmla="*/ 0 h 59"/>
                <a:gd name="T164" fmla="*/ 97 w 97"/>
                <a:gd name="T165" fmla="*/ 59 h 5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7" h="59">
                  <a:moveTo>
                    <a:pt x="10" y="19"/>
                  </a:moveTo>
                  <a:lnTo>
                    <a:pt x="27" y="19"/>
                  </a:lnTo>
                  <a:lnTo>
                    <a:pt x="25" y="30"/>
                  </a:lnTo>
                  <a:lnTo>
                    <a:pt x="21" y="38"/>
                  </a:lnTo>
                  <a:lnTo>
                    <a:pt x="13" y="45"/>
                  </a:lnTo>
                  <a:lnTo>
                    <a:pt x="2" y="51"/>
                  </a:lnTo>
                  <a:lnTo>
                    <a:pt x="2" y="59"/>
                  </a:lnTo>
                  <a:lnTo>
                    <a:pt x="19" y="53"/>
                  </a:lnTo>
                  <a:lnTo>
                    <a:pt x="30" y="45"/>
                  </a:lnTo>
                  <a:lnTo>
                    <a:pt x="38" y="34"/>
                  </a:lnTo>
                  <a:lnTo>
                    <a:pt x="42" y="19"/>
                  </a:lnTo>
                  <a:lnTo>
                    <a:pt x="55" y="19"/>
                  </a:lnTo>
                  <a:lnTo>
                    <a:pt x="55" y="43"/>
                  </a:lnTo>
                  <a:lnTo>
                    <a:pt x="55" y="49"/>
                  </a:lnTo>
                  <a:lnTo>
                    <a:pt x="57" y="53"/>
                  </a:lnTo>
                  <a:lnTo>
                    <a:pt x="61" y="55"/>
                  </a:lnTo>
                  <a:lnTo>
                    <a:pt x="68" y="55"/>
                  </a:lnTo>
                  <a:lnTo>
                    <a:pt x="76" y="55"/>
                  </a:lnTo>
                  <a:lnTo>
                    <a:pt x="83" y="55"/>
                  </a:lnTo>
                  <a:lnTo>
                    <a:pt x="89" y="55"/>
                  </a:lnTo>
                  <a:lnTo>
                    <a:pt x="93" y="53"/>
                  </a:lnTo>
                  <a:lnTo>
                    <a:pt x="97" y="47"/>
                  </a:lnTo>
                  <a:lnTo>
                    <a:pt x="97" y="43"/>
                  </a:lnTo>
                  <a:lnTo>
                    <a:pt x="87" y="40"/>
                  </a:lnTo>
                  <a:lnTo>
                    <a:pt x="87" y="45"/>
                  </a:lnTo>
                  <a:lnTo>
                    <a:pt x="83" y="47"/>
                  </a:lnTo>
                  <a:lnTo>
                    <a:pt x="76" y="47"/>
                  </a:lnTo>
                  <a:lnTo>
                    <a:pt x="72" y="47"/>
                  </a:lnTo>
                  <a:lnTo>
                    <a:pt x="68" y="45"/>
                  </a:lnTo>
                  <a:lnTo>
                    <a:pt x="68" y="40"/>
                  </a:lnTo>
                  <a:lnTo>
                    <a:pt x="68" y="19"/>
                  </a:lnTo>
                  <a:lnTo>
                    <a:pt x="85" y="19"/>
                  </a:lnTo>
                  <a:lnTo>
                    <a:pt x="85" y="34"/>
                  </a:lnTo>
                  <a:lnTo>
                    <a:pt x="97" y="34"/>
                  </a:lnTo>
                  <a:lnTo>
                    <a:pt x="97" y="11"/>
                  </a:lnTo>
                  <a:lnTo>
                    <a:pt x="55" y="1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42" y="11"/>
                  </a:lnTo>
                  <a:lnTo>
                    <a:pt x="0" y="1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6" name="Freeform 340"/>
            <p:cNvSpPr>
              <a:spLocks noChangeAspect="1"/>
            </p:cNvSpPr>
            <p:nvPr/>
          </p:nvSpPr>
          <p:spPr bwMode="auto">
            <a:xfrm>
              <a:off x="3179" y="2392"/>
              <a:ext cx="104" cy="72"/>
            </a:xfrm>
            <a:custGeom>
              <a:avLst/>
              <a:gdLst>
                <a:gd name="T0" fmla="*/ 93 w 104"/>
                <a:gd name="T1" fmla="*/ 46 h 72"/>
                <a:gd name="T2" fmla="*/ 93 w 104"/>
                <a:gd name="T3" fmla="*/ 55 h 72"/>
                <a:gd name="T4" fmla="*/ 93 w 104"/>
                <a:gd name="T5" fmla="*/ 55 h 72"/>
                <a:gd name="T6" fmla="*/ 91 w 104"/>
                <a:gd name="T7" fmla="*/ 59 h 72"/>
                <a:gd name="T8" fmla="*/ 89 w 104"/>
                <a:gd name="T9" fmla="*/ 59 h 72"/>
                <a:gd name="T10" fmla="*/ 89 w 104"/>
                <a:gd name="T11" fmla="*/ 59 h 72"/>
                <a:gd name="T12" fmla="*/ 87 w 104"/>
                <a:gd name="T13" fmla="*/ 59 h 72"/>
                <a:gd name="T14" fmla="*/ 87 w 104"/>
                <a:gd name="T15" fmla="*/ 59 h 72"/>
                <a:gd name="T16" fmla="*/ 82 w 104"/>
                <a:gd name="T17" fmla="*/ 59 h 72"/>
                <a:gd name="T18" fmla="*/ 82 w 104"/>
                <a:gd name="T19" fmla="*/ 59 h 72"/>
                <a:gd name="T20" fmla="*/ 80 w 104"/>
                <a:gd name="T21" fmla="*/ 59 h 72"/>
                <a:gd name="T22" fmla="*/ 80 w 104"/>
                <a:gd name="T23" fmla="*/ 55 h 72"/>
                <a:gd name="T24" fmla="*/ 80 w 104"/>
                <a:gd name="T25" fmla="*/ 19 h 72"/>
                <a:gd name="T26" fmla="*/ 49 w 104"/>
                <a:gd name="T27" fmla="*/ 19 h 72"/>
                <a:gd name="T28" fmla="*/ 49 w 104"/>
                <a:gd name="T29" fmla="*/ 19 h 72"/>
                <a:gd name="T30" fmla="*/ 51 w 104"/>
                <a:gd name="T31" fmla="*/ 2 h 72"/>
                <a:gd name="T32" fmla="*/ 38 w 104"/>
                <a:gd name="T33" fmla="*/ 0 h 72"/>
                <a:gd name="T34" fmla="*/ 38 w 104"/>
                <a:gd name="T35" fmla="*/ 0 h 72"/>
                <a:gd name="T36" fmla="*/ 36 w 104"/>
                <a:gd name="T37" fmla="*/ 19 h 72"/>
                <a:gd name="T38" fmla="*/ 4 w 104"/>
                <a:gd name="T39" fmla="*/ 19 h 72"/>
                <a:gd name="T40" fmla="*/ 4 w 104"/>
                <a:gd name="T41" fmla="*/ 27 h 72"/>
                <a:gd name="T42" fmla="*/ 34 w 104"/>
                <a:gd name="T43" fmla="*/ 27 h 72"/>
                <a:gd name="T44" fmla="*/ 34 w 104"/>
                <a:gd name="T45" fmla="*/ 27 h 72"/>
                <a:gd name="T46" fmla="*/ 29 w 104"/>
                <a:gd name="T47" fmla="*/ 38 h 72"/>
                <a:gd name="T48" fmla="*/ 23 w 104"/>
                <a:gd name="T49" fmla="*/ 48 h 72"/>
                <a:gd name="T50" fmla="*/ 15 w 104"/>
                <a:gd name="T51" fmla="*/ 55 h 72"/>
                <a:gd name="T52" fmla="*/ 0 w 104"/>
                <a:gd name="T53" fmla="*/ 63 h 72"/>
                <a:gd name="T54" fmla="*/ 0 w 104"/>
                <a:gd name="T55" fmla="*/ 72 h 72"/>
                <a:gd name="T56" fmla="*/ 0 w 104"/>
                <a:gd name="T57" fmla="*/ 72 h 72"/>
                <a:gd name="T58" fmla="*/ 17 w 104"/>
                <a:gd name="T59" fmla="*/ 67 h 72"/>
                <a:gd name="T60" fmla="*/ 29 w 104"/>
                <a:gd name="T61" fmla="*/ 59 h 72"/>
                <a:gd name="T62" fmla="*/ 36 w 104"/>
                <a:gd name="T63" fmla="*/ 53 h 72"/>
                <a:gd name="T64" fmla="*/ 40 w 104"/>
                <a:gd name="T65" fmla="*/ 46 h 72"/>
                <a:gd name="T66" fmla="*/ 44 w 104"/>
                <a:gd name="T67" fmla="*/ 38 h 72"/>
                <a:gd name="T68" fmla="*/ 46 w 104"/>
                <a:gd name="T69" fmla="*/ 27 h 72"/>
                <a:gd name="T70" fmla="*/ 68 w 104"/>
                <a:gd name="T71" fmla="*/ 27 h 72"/>
                <a:gd name="T72" fmla="*/ 68 w 104"/>
                <a:gd name="T73" fmla="*/ 57 h 72"/>
                <a:gd name="T74" fmla="*/ 68 w 104"/>
                <a:gd name="T75" fmla="*/ 57 h 72"/>
                <a:gd name="T76" fmla="*/ 68 w 104"/>
                <a:gd name="T77" fmla="*/ 61 h 72"/>
                <a:gd name="T78" fmla="*/ 70 w 104"/>
                <a:gd name="T79" fmla="*/ 65 h 72"/>
                <a:gd name="T80" fmla="*/ 74 w 104"/>
                <a:gd name="T81" fmla="*/ 69 h 72"/>
                <a:gd name="T82" fmla="*/ 78 w 104"/>
                <a:gd name="T83" fmla="*/ 69 h 72"/>
                <a:gd name="T84" fmla="*/ 78 w 104"/>
                <a:gd name="T85" fmla="*/ 69 h 72"/>
                <a:gd name="T86" fmla="*/ 85 w 104"/>
                <a:gd name="T87" fmla="*/ 69 h 72"/>
                <a:gd name="T88" fmla="*/ 85 w 104"/>
                <a:gd name="T89" fmla="*/ 69 h 72"/>
                <a:gd name="T90" fmla="*/ 93 w 104"/>
                <a:gd name="T91" fmla="*/ 69 h 72"/>
                <a:gd name="T92" fmla="*/ 93 w 104"/>
                <a:gd name="T93" fmla="*/ 69 h 72"/>
                <a:gd name="T94" fmla="*/ 97 w 104"/>
                <a:gd name="T95" fmla="*/ 67 h 72"/>
                <a:gd name="T96" fmla="*/ 101 w 104"/>
                <a:gd name="T97" fmla="*/ 65 h 72"/>
                <a:gd name="T98" fmla="*/ 104 w 104"/>
                <a:gd name="T99" fmla="*/ 61 h 72"/>
                <a:gd name="T100" fmla="*/ 104 w 104"/>
                <a:gd name="T101" fmla="*/ 55 h 72"/>
                <a:gd name="T102" fmla="*/ 104 w 104"/>
                <a:gd name="T103" fmla="*/ 46 h 72"/>
                <a:gd name="T104" fmla="*/ 93 w 104"/>
                <a:gd name="T105" fmla="*/ 46 h 72"/>
                <a:gd name="T106" fmla="*/ 93 w 104"/>
                <a:gd name="T107" fmla="*/ 46 h 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4"/>
                <a:gd name="T163" fmla="*/ 0 h 72"/>
                <a:gd name="T164" fmla="*/ 104 w 104"/>
                <a:gd name="T165" fmla="*/ 72 h 7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4" h="72">
                  <a:moveTo>
                    <a:pt x="93" y="46"/>
                  </a:moveTo>
                  <a:lnTo>
                    <a:pt x="93" y="55"/>
                  </a:lnTo>
                  <a:lnTo>
                    <a:pt x="91" y="59"/>
                  </a:lnTo>
                  <a:lnTo>
                    <a:pt x="89" y="59"/>
                  </a:lnTo>
                  <a:lnTo>
                    <a:pt x="87" y="59"/>
                  </a:lnTo>
                  <a:lnTo>
                    <a:pt x="82" y="59"/>
                  </a:lnTo>
                  <a:lnTo>
                    <a:pt x="80" y="59"/>
                  </a:lnTo>
                  <a:lnTo>
                    <a:pt x="80" y="55"/>
                  </a:lnTo>
                  <a:lnTo>
                    <a:pt x="80" y="19"/>
                  </a:lnTo>
                  <a:lnTo>
                    <a:pt x="49" y="19"/>
                  </a:lnTo>
                  <a:lnTo>
                    <a:pt x="51" y="2"/>
                  </a:lnTo>
                  <a:lnTo>
                    <a:pt x="38" y="0"/>
                  </a:lnTo>
                  <a:lnTo>
                    <a:pt x="36" y="19"/>
                  </a:lnTo>
                  <a:lnTo>
                    <a:pt x="4" y="19"/>
                  </a:lnTo>
                  <a:lnTo>
                    <a:pt x="4" y="27"/>
                  </a:lnTo>
                  <a:lnTo>
                    <a:pt x="34" y="27"/>
                  </a:lnTo>
                  <a:lnTo>
                    <a:pt x="29" y="38"/>
                  </a:lnTo>
                  <a:lnTo>
                    <a:pt x="23" y="48"/>
                  </a:lnTo>
                  <a:lnTo>
                    <a:pt x="15" y="55"/>
                  </a:lnTo>
                  <a:lnTo>
                    <a:pt x="0" y="63"/>
                  </a:lnTo>
                  <a:lnTo>
                    <a:pt x="0" y="72"/>
                  </a:lnTo>
                  <a:lnTo>
                    <a:pt x="17" y="67"/>
                  </a:lnTo>
                  <a:lnTo>
                    <a:pt x="29" y="59"/>
                  </a:lnTo>
                  <a:lnTo>
                    <a:pt x="36" y="53"/>
                  </a:lnTo>
                  <a:lnTo>
                    <a:pt x="40" y="46"/>
                  </a:lnTo>
                  <a:lnTo>
                    <a:pt x="44" y="38"/>
                  </a:lnTo>
                  <a:lnTo>
                    <a:pt x="46" y="27"/>
                  </a:lnTo>
                  <a:lnTo>
                    <a:pt x="68" y="27"/>
                  </a:lnTo>
                  <a:lnTo>
                    <a:pt x="68" y="57"/>
                  </a:lnTo>
                  <a:lnTo>
                    <a:pt x="68" y="61"/>
                  </a:lnTo>
                  <a:lnTo>
                    <a:pt x="70" y="65"/>
                  </a:lnTo>
                  <a:lnTo>
                    <a:pt x="74" y="69"/>
                  </a:lnTo>
                  <a:lnTo>
                    <a:pt x="78" y="69"/>
                  </a:lnTo>
                  <a:lnTo>
                    <a:pt x="85" y="69"/>
                  </a:lnTo>
                  <a:lnTo>
                    <a:pt x="93" y="69"/>
                  </a:lnTo>
                  <a:lnTo>
                    <a:pt x="97" y="67"/>
                  </a:lnTo>
                  <a:lnTo>
                    <a:pt x="101" y="65"/>
                  </a:lnTo>
                  <a:lnTo>
                    <a:pt x="104" y="61"/>
                  </a:lnTo>
                  <a:lnTo>
                    <a:pt x="104" y="55"/>
                  </a:lnTo>
                  <a:lnTo>
                    <a:pt x="104" y="46"/>
                  </a:lnTo>
                  <a:lnTo>
                    <a:pt x="93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16391" name="Rectangle 341"/>
          <p:cNvSpPr>
            <a:spLocks noChangeArrowheads="1"/>
          </p:cNvSpPr>
          <p:nvPr/>
        </p:nvSpPr>
        <p:spPr bwMode="auto">
          <a:xfrm>
            <a:off x="7570788" y="0"/>
            <a:ext cx="2332037" cy="76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2"/>
              </a:buClr>
              <a:buFont typeface="Wingdings" pitchFamily="2" charset="2"/>
              <a:buNone/>
            </a:pPr>
            <a:endParaRPr lang="ja-JP" altLang="en-US" sz="1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92" name="Rectangle 60"/>
          <p:cNvSpPr>
            <a:spLocks noChangeArrowheads="1"/>
          </p:cNvSpPr>
          <p:nvPr/>
        </p:nvSpPr>
        <p:spPr bwMode="auto">
          <a:xfrm>
            <a:off x="6032500" y="4581525"/>
            <a:ext cx="14414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2017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08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22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ja-JP" alt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272350" y="476590"/>
            <a:ext cx="8420100" cy="50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319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Sun" panose="02010600030101010101" pitchFamily="2" charset="-122"/>
              <a:ea typeface="SimSun" panose="02010600030101010101" pitchFamily="2" charset="-122"/>
              <a:cs typeface="+mj-cs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1221845" y="5620370"/>
            <a:ext cx="2581805" cy="781086"/>
            <a:chOff x="1221845" y="5620370"/>
            <a:chExt cx="2581805" cy="781086"/>
          </a:xfrm>
        </p:grpSpPr>
        <p:sp>
          <p:nvSpPr>
            <p:cNvPr id="63" name="Freeform 48"/>
            <p:cNvSpPr>
              <a:spLocks/>
            </p:cNvSpPr>
            <p:nvPr/>
          </p:nvSpPr>
          <p:spPr bwMode="auto">
            <a:xfrm>
              <a:off x="2591912" y="5620370"/>
              <a:ext cx="1211738" cy="306102"/>
            </a:xfrm>
            <a:custGeom>
              <a:avLst/>
              <a:gdLst>
                <a:gd name="T0" fmla="*/ 0 w 1065"/>
                <a:gd name="T1" fmla="*/ 269 h 269"/>
                <a:gd name="T2" fmla="*/ 1065 w 1065"/>
                <a:gd name="T3" fmla="*/ 49 h 269"/>
                <a:gd name="T4" fmla="*/ 1019 w 1065"/>
                <a:gd name="T5" fmla="*/ 193 h 269"/>
                <a:gd name="T6" fmla="*/ 0 w 1065"/>
                <a:gd name="T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5" h="269">
                  <a:moveTo>
                    <a:pt x="0" y="269"/>
                  </a:moveTo>
                  <a:cubicBezTo>
                    <a:pt x="316" y="14"/>
                    <a:pt x="739" y="0"/>
                    <a:pt x="1065" y="49"/>
                  </a:cubicBezTo>
                  <a:cubicBezTo>
                    <a:pt x="1019" y="193"/>
                    <a:pt x="1019" y="193"/>
                    <a:pt x="1019" y="193"/>
                  </a:cubicBezTo>
                  <a:cubicBezTo>
                    <a:pt x="794" y="114"/>
                    <a:pt x="359" y="66"/>
                    <a:pt x="0" y="269"/>
                  </a:cubicBezTo>
                  <a:close/>
                </a:path>
              </a:pathLst>
            </a:custGeom>
            <a:gradFill>
              <a:gsLst>
                <a:gs pos="0">
                  <a:srgbClr val="0081CC"/>
                </a:gs>
                <a:gs pos="77000">
                  <a:srgbClr val="E60012"/>
                </a:gs>
                <a:gs pos="58000">
                  <a:srgbClr val="E5005A"/>
                </a:gs>
                <a:gs pos="26000">
                  <a:srgbClr val="005BAC"/>
                </a:gs>
                <a:gs pos="100000">
                  <a:srgbClr val="EB61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4" name="Freeform 49"/>
            <p:cNvSpPr>
              <a:spLocks/>
            </p:cNvSpPr>
            <p:nvPr/>
          </p:nvSpPr>
          <p:spPr bwMode="auto">
            <a:xfrm>
              <a:off x="1221845" y="6158685"/>
              <a:ext cx="1125186" cy="242771"/>
            </a:xfrm>
            <a:custGeom>
              <a:avLst/>
              <a:gdLst>
                <a:gd name="T0" fmla="*/ 988 w 988"/>
                <a:gd name="T1" fmla="*/ 0 h 214"/>
                <a:gd name="T2" fmla="*/ 0 w 988"/>
                <a:gd name="T3" fmla="*/ 142 h 214"/>
                <a:gd name="T4" fmla="*/ 49 w 988"/>
                <a:gd name="T5" fmla="*/ 27 h 214"/>
                <a:gd name="T6" fmla="*/ 988 w 988"/>
                <a:gd name="T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8" h="214">
                  <a:moveTo>
                    <a:pt x="988" y="0"/>
                  </a:moveTo>
                  <a:cubicBezTo>
                    <a:pt x="802" y="127"/>
                    <a:pt x="403" y="214"/>
                    <a:pt x="0" y="14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43" y="119"/>
                    <a:pt x="812" y="71"/>
                    <a:pt x="9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0E9"/>
                </a:gs>
                <a:gs pos="50000">
                  <a:srgbClr val="005BAC"/>
                </a:gs>
                <a:gs pos="100000">
                  <a:srgbClr val="005BAC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1304925" y="5951538"/>
              <a:ext cx="134938" cy="177800"/>
            </a:xfrm>
            <a:custGeom>
              <a:avLst/>
              <a:gdLst>
                <a:gd name="T0" fmla="*/ 110 w 118"/>
                <a:gd name="T1" fmla="*/ 31 h 156"/>
                <a:gd name="T2" fmla="*/ 79 w 118"/>
                <a:gd name="T3" fmla="*/ 23 h 156"/>
                <a:gd name="T4" fmla="*/ 54 w 118"/>
                <a:gd name="T5" fmla="*/ 41 h 156"/>
                <a:gd name="T6" fmla="*/ 105 w 118"/>
                <a:gd name="T7" fmla="*/ 105 h 156"/>
                <a:gd name="T8" fmla="*/ 43 w 118"/>
                <a:gd name="T9" fmla="*/ 156 h 156"/>
                <a:gd name="T10" fmla="*/ 0 w 118"/>
                <a:gd name="T11" fmla="*/ 147 h 156"/>
                <a:gd name="T12" fmla="*/ 8 w 118"/>
                <a:gd name="T13" fmla="*/ 122 h 156"/>
                <a:gd name="T14" fmla="*/ 45 w 118"/>
                <a:gd name="T15" fmla="*/ 132 h 156"/>
                <a:gd name="T16" fmla="*/ 74 w 118"/>
                <a:gd name="T17" fmla="*/ 108 h 156"/>
                <a:gd name="T18" fmla="*/ 22 w 118"/>
                <a:gd name="T19" fmla="*/ 45 h 156"/>
                <a:gd name="T20" fmla="*/ 78 w 118"/>
                <a:gd name="T21" fmla="*/ 0 h 156"/>
                <a:gd name="T22" fmla="*/ 118 w 118"/>
                <a:gd name="T23" fmla="*/ 6 h 156"/>
                <a:gd name="T24" fmla="*/ 110 w 118"/>
                <a:gd name="T25" fmla="*/ 3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56">
                  <a:moveTo>
                    <a:pt x="110" y="31"/>
                  </a:moveTo>
                  <a:cubicBezTo>
                    <a:pt x="102" y="27"/>
                    <a:pt x="90" y="23"/>
                    <a:pt x="79" y="23"/>
                  </a:cubicBezTo>
                  <a:cubicBezTo>
                    <a:pt x="68" y="23"/>
                    <a:pt x="54" y="28"/>
                    <a:pt x="54" y="41"/>
                  </a:cubicBezTo>
                  <a:cubicBezTo>
                    <a:pt x="54" y="65"/>
                    <a:pt x="105" y="63"/>
                    <a:pt x="105" y="105"/>
                  </a:cubicBezTo>
                  <a:cubicBezTo>
                    <a:pt x="105" y="142"/>
                    <a:pt x="76" y="156"/>
                    <a:pt x="43" y="156"/>
                  </a:cubicBezTo>
                  <a:cubicBezTo>
                    <a:pt x="29" y="156"/>
                    <a:pt x="14" y="152"/>
                    <a:pt x="0" y="147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20" y="127"/>
                    <a:pt x="32" y="132"/>
                    <a:pt x="45" y="132"/>
                  </a:cubicBezTo>
                  <a:cubicBezTo>
                    <a:pt x="59" y="132"/>
                    <a:pt x="74" y="125"/>
                    <a:pt x="74" y="108"/>
                  </a:cubicBezTo>
                  <a:cubicBezTo>
                    <a:pt x="74" y="81"/>
                    <a:pt x="22" y="86"/>
                    <a:pt x="22" y="45"/>
                  </a:cubicBezTo>
                  <a:cubicBezTo>
                    <a:pt x="22" y="13"/>
                    <a:pt x="49" y="0"/>
                    <a:pt x="78" y="0"/>
                  </a:cubicBezTo>
                  <a:cubicBezTo>
                    <a:pt x="92" y="0"/>
                    <a:pt x="105" y="1"/>
                    <a:pt x="118" y="6"/>
                  </a:cubicBezTo>
                  <a:lnTo>
                    <a:pt x="110" y="31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1433513" y="5942013"/>
              <a:ext cx="136525" cy="184150"/>
            </a:xfrm>
            <a:custGeom>
              <a:avLst/>
              <a:gdLst>
                <a:gd name="T0" fmla="*/ 35 w 119"/>
                <a:gd name="T1" fmla="*/ 0 h 162"/>
                <a:gd name="T2" fmla="*/ 64 w 119"/>
                <a:gd name="T3" fmla="*/ 0 h 162"/>
                <a:gd name="T4" fmla="*/ 50 w 119"/>
                <a:gd name="T5" fmla="*/ 62 h 162"/>
                <a:gd name="T6" fmla="*/ 51 w 119"/>
                <a:gd name="T7" fmla="*/ 62 h 162"/>
                <a:gd name="T8" fmla="*/ 82 w 119"/>
                <a:gd name="T9" fmla="*/ 48 h 162"/>
                <a:gd name="T10" fmla="*/ 119 w 119"/>
                <a:gd name="T11" fmla="*/ 84 h 162"/>
                <a:gd name="T12" fmla="*/ 115 w 119"/>
                <a:gd name="T13" fmla="*/ 108 h 162"/>
                <a:gd name="T14" fmla="*/ 103 w 119"/>
                <a:gd name="T15" fmla="*/ 162 h 162"/>
                <a:gd name="T16" fmla="*/ 74 w 119"/>
                <a:gd name="T17" fmla="*/ 162 h 162"/>
                <a:gd name="T18" fmla="*/ 85 w 119"/>
                <a:gd name="T19" fmla="*/ 110 h 162"/>
                <a:gd name="T20" fmla="*/ 88 w 119"/>
                <a:gd name="T21" fmla="*/ 86 h 162"/>
                <a:gd name="T22" fmla="*/ 72 w 119"/>
                <a:gd name="T23" fmla="*/ 71 h 162"/>
                <a:gd name="T24" fmla="*/ 41 w 119"/>
                <a:gd name="T25" fmla="*/ 106 h 162"/>
                <a:gd name="T26" fmla="*/ 29 w 119"/>
                <a:gd name="T27" fmla="*/ 162 h 162"/>
                <a:gd name="T28" fmla="*/ 0 w 119"/>
                <a:gd name="T29" fmla="*/ 162 h 162"/>
                <a:gd name="T30" fmla="*/ 35 w 119"/>
                <a:gd name="T3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162">
                  <a:moveTo>
                    <a:pt x="35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9" y="54"/>
                    <a:pt x="70" y="48"/>
                    <a:pt x="82" y="48"/>
                  </a:cubicBezTo>
                  <a:cubicBezTo>
                    <a:pt x="104" y="48"/>
                    <a:pt x="119" y="62"/>
                    <a:pt x="119" y="84"/>
                  </a:cubicBezTo>
                  <a:cubicBezTo>
                    <a:pt x="119" y="92"/>
                    <a:pt x="116" y="101"/>
                    <a:pt x="115" y="108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74" y="162"/>
                    <a:pt x="74" y="162"/>
                    <a:pt x="74" y="162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7" y="102"/>
                    <a:pt x="88" y="95"/>
                    <a:pt x="88" y="86"/>
                  </a:cubicBezTo>
                  <a:cubicBezTo>
                    <a:pt x="88" y="77"/>
                    <a:pt x="82" y="71"/>
                    <a:pt x="72" y="71"/>
                  </a:cubicBezTo>
                  <a:cubicBezTo>
                    <a:pt x="52" y="71"/>
                    <a:pt x="45" y="90"/>
                    <a:pt x="41" y="106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7" name="Freeform 7"/>
            <p:cNvSpPr>
              <a:spLocks noEditPoints="1"/>
            </p:cNvSpPr>
            <p:nvPr/>
          </p:nvSpPr>
          <p:spPr bwMode="auto">
            <a:xfrm>
              <a:off x="1574800" y="5995988"/>
              <a:ext cx="120650" cy="133350"/>
            </a:xfrm>
            <a:custGeom>
              <a:avLst/>
              <a:gdLst>
                <a:gd name="T0" fmla="*/ 71 w 106"/>
                <a:gd name="T1" fmla="*/ 97 h 117"/>
                <a:gd name="T2" fmla="*/ 70 w 106"/>
                <a:gd name="T3" fmla="*/ 97 h 117"/>
                <a:gd name="T4" fmla="*/ 34 w 106"/>
                <a:gd name="T5" fmla="*/ 117 h 117"/>
                <a:gd name="T6" fmla="*/ 0 w 106"/>
                <a:gd name="T7" fmla="*/ 85 h 117"/>
                <a:gd name="T8" fmla="*/ 68 w 106"/>
                <a:gd name="T9" fmla="*/ 45 h 117"/>
                <a:gd name="T10" fmla="*/ 79 w 106"/>
                <a:gd name="T11" fmla="*/ 45 h 117"/>
                <a:gd name="T12" fmla="*/ 79 w 106"/>
                <a:gd name="T13" fmla="*/ 36 h 117"/>
                <a:gd name="T14" fmla="*/ 57 w 106"/>
                <a:gd name="T15" fmla="*/ 21 h 117"/>
                <a:gd name="T16" fmla="*/ 21 w 106"/>
                <a:gd name="T17" fmla="*/ 30 h 117"/>
                <a:gd name="T18" fmla="*/ 25 w 106"/>
                <a:gd name="T19" fmla="*/ 7 h 117"/>
                <a:gd name="T20" fmla="*/ 63 w 106"/>
                <a:gd name="T21" fmla="*/ 0 h 117"/>
                <a:gd name="T22" fmla="*/ 106 w 106"/>
                <a:gd name="T23" fmla="*/ 35 h 117"/>
                <a:gd name="T24" fmla="*/ 92 w 106"/>
                <a:gd name="T25" fmla="*/ 114 h 117"/>
                <a:gd name="T26" fmla="*/ 68 w 106"/>
                <a:gd name="T27" fmla="*/ 114 h 117"/>
                <a:gd name="T28" fmla="*/ 71 w 106"/>
                <a:gd name="T29" fmla="*/ 97 h 117"/>
                <a:gd name="T30" fmla="*/ 42 w 106"/>
                <a:gd name="T31" fmla="*/ 96 h 117"/>
                <a:gd name="T32" fmla="*/ 75 w 106"/>
                <a:gd name="T33" fmla="*/ 63 h 117"/>
                <a:gd name="T34" fmla="*/ 65 w 106"/>
                <a:gd name="T35" fmla="*/ 63 h 117"/>
                <a:gd name="T36" fmla="*/ 28 w 106"/>
                <a:gd name="T37" fmla="*/ 84 h 117"/>
                <a:gd name="T38" fmla="*/ 42 w 106"/>
                <a:gd name="T39" fmla="*/ 9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117">
                  <a:moveTo>
                    <a:pt x="71" y="97"/>
                  </a:moveTo>
                  <a:cubicBezTo>
                    <a:pt x="70" y="97"/>
                    <a:pt x="70" y="97"/>
                    <a:pt x="70" y="97"/>
                  </a:cubicBezTo>
                  <a:cubicBezTo>
                    <a:pt x="60" y="110"/>
                    <a:pt x="50" y="117"/>
                    <a:pt x="34" y="117"/>
                  </a:cubicBezTo>
                  <a:cubicBezTo>
                    <a:pt x="14" y="117"/>
                    <a:pt x="0" y="106"/>
                    <a:pt x="0" y="85"/>
                  </a:cubicBezTo>
                  <a:cubicBezTo>
                    <a:pt x="0" y="48"/>
                    <a:pt x="41" y="45"/>
                    <a:pt x="68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2"/>
                    <a:pt x="79" y="39"/>
                    <a:pt x="79" y="36"/>
                  </a:cubicBezTo>
                  <a:cubicBezTo>
                    <a:pt x="79" y="25"/>
                    <a:pt x="67" y="21"/>
                    <a:pt x="57" y="21"/>
                  </a:cubicBezTo>
                  <a:cubicBezTo>
                    <a:pt x="44" y="21"/>
                    <a:pt x="32" y="25"/>
                    <a:pt x="21" y="3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7" y="3"/>
                    <a:pt x="50" y="0"/>
                    <a:pt x="63" y="0"/>
                  </a:cubicBezTo>
                  <a:cubicBezTo>
                    <a:pt x="85" y="0"/>
                    <a:pt x="106" y="8"/>
                    <a:pt x="106" y="35"/>
                  </a:cubicBezTo>
                  <a:cubicBezTo>
                    <a:pt x="106" y="50"/>
                    <a:pt x="95" y="93"/>
                    <a:pt x="92" y="114"/>
                  </a:cubicBezTo>
                  <a:cubicBezTo>
                    <a:pt x="68" y="114"/>
                    <a:pt x="68" y="114"/>
                    <a:pt x="68" y="114"/>
                  </a:cubicBezTo>
                  <a:lnTo>
                    <a:pt x="71" y="97"/>
                  </a:lnTo>
                  <a:close/>
                  <a:moveTo>
                    <a:pt x="42" y="96"/>
                  </a:moveTo>
                  <a:cubicBezTo>
                    <a:pt x="64" y="96"/>
                    <a:pt x="71" y="81"/>
                    <a:pt x="7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51" y="63"/>
                    <a:pt x="28" y="65"/>
                    <a:pt x="28" y="84"/>
                  </a:cubicBezTo>
                  <a:cubicBezTo>
                    <a:pt x="28" y="92"/>
                    <a:pt x="35" y="96"/>
                    <a:pt x="42" y="96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1701800" y="5995988"/>
              <a:ext cx="103188" cy="130175"/>
            </a:xfrm>
            <a:custGeom>
              <a:avLst/>
              <a:gdLst>
                <a:gd name="T0" fmla="*/ 20 w 90"/>
                <a:gd name="T1" fmla="*/ 18 h 114"/>
                <a:gd name="T2" fmla="*/ 22 w 90"/>
                <a:gd name="T3" fmla="*/ 3 h 114"/>
                <a:gd name="T4" fmla="*/ 50 w 90"/>
                <a:gd name="T5" fmla="*/ 3 h 114"/>
                <a:gd name="T6" fmla="*/ 46 w 90"/>
                <a:gd name="T7" fmla="*/ 24 h 114"/>
                <a:gd name="T8" fmla="*/ 46 w 90"/>
                <a:gd name="T9" fmla="*/ 24 h 114"/>
                <a:gd name="T10" fmla="*/ 79 w 90"/>
                <a:gd name="T11" fmla="*/ 0 h 114"/>
                <a:gd name="T12" fmla="*/ 90 w 90"/>
                <a:gd name="T13" fmla="*/ 1 h 114"/>
                <a:gd name="T14" fmla="*/ 84 w 90"/>
                <a:gd name="T15" fmla="*/ 30 h 114"/>
                <a:gd name="T16" fmla="*/ 73 w 90"/>
                <a:gd name="T17" fmla="*/ 28 h 114"/>
                <a:gd name="T18" fmla="*/ 39 w 90"/>
                <a:gd name="T19" fmla="*/ 64 h 114"/>
                <a:gd name="T20" fmla="*/ 29 w 90"/>
                <a:gd name="T21" fmla="*/ 114 h 114"/>
                <a:gd name="T22" fmla="*/ 0 w 90"/>
                <a:gd name="T23" fmla="*/ 114 h 114"/>
                <a:gd name="T24" fmla="*/ 20 w 90"/>
                <a:gd name="T25" fmla="*/ 1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14">
                  <a:moveTo>
                    <a:pt x="20" y="18"/>
                  </a:moveTo>
                  <a:cubicBezTo>
                    <a:pt x="20" y="13"/>
                    <a:pt x="21" y="8"/>
                    <a:pt x="22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52" y="12"/>
                    <a:pt x="66" y="0"/>
                    <a:pt x="79" y="0"/>
                  </a:cubicBezTo>
                  <a:cubicBezTo>
                    <a:pt x="83" y="0"/>
                    <a:pt x="87" y="0"/>
                    <a:pt x="90" y="1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1" y="29"/>
                    <a:pt x="77" y="28"/>
                    <a:pt x="73" y="28"/>
                  </a:cubicBezTo>
                  <a:cubicBezTo>
                    <a:pt x="53" y="28"/>
                    <a:pt x="43" y="46"/>
                    <a:pt x="39" y="64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9" name="Freeform 9"/>
            <p:cNvSpPr>
              <a:spLocks noEditPoints="1"/>
            </p:cNvSpPr>
            <p:nvPr/>
          </p:nvSpPr>
          <p:spPr bwMode="auto">
            <a:xfrm>
              <a:off x="1797050" y="5995988"/>
              <a:ext cx="125413" cy="133350"/>
            </a:xfrm>
            <a:custGeom>
              <a:avLst/>
              <a:gdLst>
                <a:gd name="T0" fmla="*/ 28 w 110"/>
                <a:gd name="T1" fmla="*/ 68 h 117"/>
                <a:gd name="T2" fmla="*/ 59 w 110"/>
                <a:gd name="T3" fmla="*/ 96 h 117"/>
                <a:gd name="T4" fmla="*/ 93 w 110"/>
                <a:gd name="T5" fmla="*/ 88 h 117"/>
                <a:gd name="T6" fmla="*/ 90 w 110"/>
                <a:gd name="T7" fmla="*/ 111 h 117"/>
                <a:gd name="T8" fmla="*/ 54 w 110"/>
                <a:gd name="T9" fmla="*/ 117 h 117"/>
                <a:gd name="T10" fmla="*/ 0 w 110"/>
                <a:gd name="T11" fmla="*/ 68 h 117"/>
                <a:gd name="T12" fmla="*/ 64 w 110"/>
                <a:gd name="T13" fmla="*/ 0 h 117"/>
                <a:gd name="T14" fmla="*/ 110 w 110"/>
                <a:gd name="T15" fmla="*/ 43 h 117"/>
                <a:gd name="T16" fmla="*/ 107 w 110"/>
                <a:gd name="T17" fmla="*/ 68 h 117"/>
                <a:gd name="T18" fmla="*/ 28 w 110"/>
                <a:gd name="T19" fmla="*/ 68 h 117"/>
                <a:gd name="T20" fmla="*/ 81 w 110"/>
                <a:gd name="T21" fmla="*/ 48 h 117"/>
                <a:gd name="T22" fmla="*/ 82 w 110"/>
                <a:gd name="T23" fmla="*/ 40 h 117"/>
                <a:gd name="T24" fmla="*/ 63 w 110"/>
                <a:gd name="T25" fmla="*/ 21 h 117"/>
                <a:gd name="T26" fmla="*/ 32 w 110"/>
                <a:gd name="T27" fmla="*/ 48 h 117"/>
                <a:gd name="T28" fmla="*/ 81 w 110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117">
                  <a:moveTo>
                    <a:pt x="28" y="68"/>
                  </a:moveTo>
                  <a:cubicBezTo>
                    <a:pt x="28" y="88"/>
                    <a:pt x="39" y="96"/>
                    <a:pt x="59" y="96"/>
                  </a:cubicBezTo>
                  <a:cubicBezTo>
                    <a:pt x="71" y="96"/>
                    <a:pt x="82" y="93"/>
                    <a:pt x="93" y="88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78" y="114"/>
                    <a:pt x="66" y="117"/>
                    <a:pt x="54" y="117"/>
                  </a:cubicBezTo>
                  <a:cubicBezTo>
                    <a:pt x="22" y="117"/>
                    <a:pt x="0" y="101"/>
                    <a:pt x="0" y="68"/>
                  </a:cubicBezTo>
                  <a:cubicBezTo>
                    <a:pt x="0" y="34"/>
                    <a:pt x="27" y="0"/>
                    <a:pt x="64" y="0"/>
                  </a:cubicBezTo>
                  <a:cubicBezTo>
                    <a:pt x="91" y="0"/>
                    <a:pt x="110" y="14"/>
                    <a:pt x="110" y="43"/>
                  </a:cubicBezTo>
                  <a:cubicBezTo>
                    <a:pt x="110" y="51"/>
                    <a:pt x="108" y="59"/>
                    <a:pt x="107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2" y="45"/>
                    <a:pt x="82" y="43"/>
                    <a:pt x="82" y="40"/>
                  </a:cubicBezTo>
                  <a:cubicBezTo>
                    <a:pt x="82" y="28"/>
                    <a:pt x="76" y="21"/>
                    <a:pt x="63" y="21"/>
                  </a:cubicBezTo>
                  <a:cubicBezTo>
                    <a:pt x="45" y="21"/>
                    <a:pt x="38" y="32"/>
                    <a:pt x="32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1981200" y="5962650"/>
              <a:ext cx="90488" cy="166688"/>
            </a:xfrm>
            <a:custGeom>
              <a:avLst/>
              <a:gdLst>
                <a:gd name="T0" fmla="*/ 4 w 80"/>
                <a:gd name="T1" fmla="*/ 33 h 147"/>
                <a:gd name="T2" fmla="*/ 25 w 80"/>
                <a:gd name="T3" fmla="*/ 33 h 147"/>
                <a:gd name="T4" fmla="*/ 30 w 80"/>
                <a:gd name="T5" fmla="*/ 10 h 147"/>
                <a:gd name="T6" fmla="*/ 61 w 80"/>
                <a:gd name="T7" fmla="*/ 0 h 147"/>
                <a:gd name="T8" fmla="*/ 54 w 80"/>
                <a:gd name="T9" fmla="*/ 33 h 147"/>
                <a:gd name="T10" fmla="*/ 80 w 80"/>
                <a:gd name="T11" fmla="*/ 33 h 147"/>
                <a:gd name="T12" fmla="*/ 76 w 80"/>
                <a:gd name="T13" fmla="*/ 54 h 147"/>
                <a:gd name="T14" fmla="*/ 50 w 80"/>
                <a:gd name="T15" fmla="*/ 54 h 147"/>
                <a:gd name="T16" fmla="*/ 39 w 80"/>
                <a:gd name="T17" fmla="*/ 103 h 147"/>
                <a:gd name="T18" fmla="*/ 38 w 80"/>
                <a:gd name="T19" fmla="*/ 114 h 147"/>
                <a:gd name="T20" fmla="*/ 49 w 80"/>
                <a:gd name="T21" fmla="*/ 124 h 147"/>
                <a:gd name="T22" fmla="*/ 63 w 80"/>
                <a:gd name="T23" fmla="*/ 122 h 147"/>
                <a:gd name="T24" fmla="*/ 58 w 80"/>
                <a:gd name="T25" fmla="*/ 144 h 147"/>
                <a:gd name="T26" fmla="*/ 42 w 80"/>
                <a:gd name="T27" fmla="*/ 147 h 147"/>
                <a:gd name="T28" fmla="*/ 9 w 80"/>
                <a:gd name="T29" fmla="*/ 118 h 147"/>
                <a:gd name="T30" fmla="*/ 12 w 80"/>
                <a:gd name="T31" fmla="*/ 92 h 147"/>
                <a:gd name="T32" fmla="*/ 21 w 80"/>
                <a:gd name="T33" fmla="*/ 54 h 147"/>
                <a:gd name="T34" fmla="*/ 0 w 80"/>
                <a:gd name="T35" fmla="*/ 54 h 147"/>
                <a:gd name="T36" fmla="*/ 4 w 80"/>
                <a:gd name="T37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147">
                  <a:moveTo>
                    <a:pt x="4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8" y="105"/>
                    <a:pt x="38" y="109"/>
                    <a:pt x="38" y="114"/>
                  </a:cubicBezTo>
                  <a:cubicBezTo>
                    <a:pt x="38" y="120"/>
                    <a:pt x="42" y="124"/>
                    <a:pt x="49" y="124"/>
                  </a:cubicBezTo>
                  <a:cubicBezTo>
                    <a:pt x="54" y="124"/>
                    <a:pt x="59" y="123"/>
                    <a:pt x="63" y="122"/>
                  </a:cubicBezTo>
                  <a:cubicBezTo>
                    <a:pt x="58" y="144"/>
                    <a:pt x="58" y="144"/>
                    <a:pt x="58" y="144"/>
                  </a:cubicBezTo>
                  <a:cubicBezTo>
                    <a:pt x="53" y="145"/>
                    <a:pt x="47" y="147"/>
                    <a:pt x="42" y="147"/>
                  </a:cubicBezTo>
                  <a:cubicBezTo>
                    <a:pt x="23" y="147"/>
                    <a:pt x="9" y="139"/>
                    <a:pt x="9" y="118"/>
                  </a:cubicBezTo>
                  <a:cubicBezTo>
                    <a:pt x="9" y="109"/>
                    <a:pt x="10" y="101"/>
                    <a:pt x="12" y="92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4" y="33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2063750" y="5942013"/>
              <a:ext cx="133350" cy="184150"/>
            </a:xfrm>
            <a:custGeom>
              <a:avLst/>
              <a:gdLst>
                <a:gd name="T0" fmla="*/ 34 w 118"/>
                <a:gd name="T1" fmla="*/ 0 h 162"/>
                <a:gd name="T2" fmla="*/ 63 w 118"/>
                <a:gd name="T3" fmla="*/ 0 h 162"/>
                <a:gd name="T4" fmla="*/ 50 w 118"/>
                <a:gd name="T5" fmla="*/ 62 h 162"/>
                <a:gd name="T6" fmla="*/ 50 w 118"/>
                <a:gd name="T7" fmla="*/ 62 h 162"/>
                <a:gd name="T8" fmla="*/ 82 w 118"/>
                <a:gd name="T9" fmla="*/ 48 h 162"/>
                <a:gd name="T10" fmla="*/ 118 w 118"/>
                <a:gd name="T11" fmla="*/ 84 h 162"/>
                <a:gd name="T12" fmla="*/ 114 w 118"/>
                <a:gd name="T13" fmla="*/ 108 h 162"/>
                <a:gd name="T14" fmla="*/ 103 w 118"/>
                <a:gd name="T15" fmla="*/ 162 h 162"/>
                <a:gd name="T16" fmla="*/ 74 w 118"/>
                <a:gd name="T17" fmla="*/ 162 h 162"/>
                <a:gd name="T18" fmla="*/ 84 w 118"/>
                <a:gd name="T19" fmla="*/ 110 h 162"/>
                <a:gd name="T20" fmla="*/ 88 w 118"/>
                <a:gd name="T21" fmla="*/ 86 h 162"/>
                <a:gd name="T22" fmla="*/ 72 w 118"/>
                <a:gd name="T23" fmla="*/ 71 h 162"/>
                <a:gd name="T24" fmla="*/ 41 w 118"/>
                <a:gd name="T25" fmla="*/ 106 h 162"/>
                <a:gd name="T26" fmla="*/ 29 w 118"/>
                <a:gd name="T27" fmla="*/ 162 h 162"/>
                <a:gd name="T28" fmla="*/ 0 w 118"/>
                <a:gd name="T29" fmla="*/ 162 h 162"/>
                <a:gd name="T30" fmla="*/ 34 w 118"/>
                <a:gd name="T3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62">
                  <a:moveTo>
                    <a:pt x="34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8" y="54"/>
                    <a:pt x="69" y="48"/>
                    <a:pt x="82" y="48"/>
                  </a:cubicBezTo>
                  <a:cubicBezTo>
                    <a:pt x="103" y="48"/>
                    <a:pt x="118" y="62"/>
                    <a:pt x="118" y="84"/>
                  </a:cubicBezTo>
                  <a:cubicBezTo>
                    <a:pt x="118" y="92"/>
                    <a:pt x="116" y="101"/>
                    <a:pt x="114" y="108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74" y="162"/>
                    <a:pt x="74" y="162"/>
                    <a:pt x="74" y="162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6" y="102"/>
                    <a:pt x="88" y="95"/>
                    <a:pt x="88" y="86"/>
                  </a:cubicBezTo>
                  <a:cubicBezTo>
                    <a:pt x="88" y="77"/>
                    <a:pt x="81" y="71"/>
                    <a:pt x="72" y="71"/>
                  </a:cubicBezTo>
                  <a:cubicBezTo>
                    <a:pt x="52" y="71"/>
                    <a:pt x="44" y="90"/>
                    <a:pt x="41" y="106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2" name="Freeform 12"/>
            <p:cNvSpPr>
              <a:spLocks noEditPoints="1"/>
            </p:cNvSpPr>
            <p:nvPr/>
          </p:nvSpPr>
          <p:spPr bwMode="auto">
            <a:xfrm>
              <a:off x="2206625" y="5995988"/>
              <a:ext cx="123825" cy="133350"/>
            </a:xfrm>
            <a:custGeom>
              <a:avLst/>
              <a:gdLst>
                <a:gd name="T0" fmla="*/ 28 w 109"/>
                <a:gd name="T1" fmla="*/ 68 h 117"/>
                <a:gd name="T2" fmla="*/ 59 w 109"/>
                <a:gd name="T3" fmla="*/ 96 h 117"/>
                <a:gd name="T4" fmla="*/ 93 w 109"/>
                <a:gd name="T5" fmla="*/ 88 h 117"/>
                <a:gd name="T6" fmla="*/ 89 w 109"/>
                <a:gd name="T7" fmla="*/ 111 h 117"/>
                <a:gd name="T8" fmla="*/ 54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8 w 109"/>
                <a:gd name="T19" fmla="*/ 68 h 117"/>
                <a:gd name="T20" fmla="*/ 81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2 w 109"/>
                <a:gd name="T27" fmla="*/ 48 h 117"/>
                <a:gd name="T28" fmla="*/ 81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8" y="68"/>
                  </a:moveTo>
                  <a:cubicBezTo>
                    <a:pt x="28" y="88"/>
                    <a:pt x="39" y="96"/>
                    <a:pt x="59" y="96"/>
                  </a:cubicBezTo>
                  <a:cubicBezTo>
                    <a:pt x="71" y="96"/>
                    <a:pt x="82" y="93"/>
                    <a:pt x="93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6" y="117"/>
                    <a:pt x="54" y="117"/>
                  </a:cubicBezTo>
                  <a:cubicBezTo>
                    <a:pt x="22" y="117"/>
                    <a:pt x="0" y="101"/>
                    <a:pt x="0" y="68"/>
                  </a:cubicBezTo>
                  <a:cubicBezTo>
                    <a:pt x="0" y="34"/>
                    <a:pt x="27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2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2382838" y="5954713"/>
              <a:ext cx="177800" cy="171450"/>
            </a:xfrm>
            <a:custGeom>
              <a:avLst/>
              <a:gdLst>
                <a:gd name="T0" fmla="*/ 23 w 112"/>
                <a:gd name="T1" fmla="*/ 0 h 108"/>
                <a:gd name="T2" fmla="*/ 50 w 112"/>
                <a:gd name="T3" fmla="*/ 0 h 108"/>
                <a:gd name="T4" fmla="*/ 74 w 112"/>
                <a:gd name="T5" fmla="*/ 82 h 108"/>
                <a:gd name="T6" fmla="*/ 74 w 112"/>
                <a:gd name="T7" fmla="*/ 82 h 108"/>
                <a:gd name="T8" fmla="*/ 92 w 112"/>
                <a:gd name="T9" fmla="*/ 0 h 108"/>
                <a:gd name="T10" fmla="*/ 112 w 112"/>
                <a:gd name="T11" fmla="*/ 0 h 108"/>
                <a:gd name="T12" fmla="*/ 89 w 112"/>
                <a:gd name="T13" fmla="*/ 108 h 108"/>
                <a:gd name="T14" fmla="*/ 61 w 112"/>
                <a:gd name="T15" fmla="*/ 108 h 108"/>
                <a:gd name="T16" fmla="*/ 38 w 112"/>
                <a:gd name="T17" fmla="*/ 26 h 108"/>
                <a:gd name="T18" fmla="*/ 38 w 112"/>
                <a:gd name="T19" fmla="*/ 26 h 108"/>
                <a:gd name="T20" fmla="*/ 21 w 112"/>
                <a:gd name="T21" fmla="*/ 108 h 108"/>
                <a:gd name="T22" fmla="*/ 0 w 112"/>
                <a:gd name="T23" fmla="*/ 108 h 108"/>
                <a:gd name="T24" fmla="*/ 23 w 112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08">
                  <a:moveTo>
                    <a:pt x="23" y="0"/>
                  </a:moveTo>
                  <a:lnTo>
                    <a:pt x="50" y="0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92" y="0"/>
                  </a:lnTo>
                  <a:lnTo>
                    <a:pt x="112" y="0"/>
                  </a:lnTo>
                  <a:lnTo>
                    <a:pt x="89" y="108"/>
                  </a:lnTo>
                  <a:lnTo>
                    <a:pt x="61" y="108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1" y="108"/>
                  </a:lnTo>
                  <a:lnTo>
                    <a:pt x="0" y="10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4" name="Freeform 14"/>
            <p:cNvSpPr>
              <a:spLocks noEditPoints="1"/>
            </p:cNvSpPr>
            <p:nvPr/>
          </p:nvSpPr>
          <p:spPr bwMode="auto">
            <a:xfrm>
              <a:off x="2552700" y="5995988"/>
              <a:ext cx="125413" cy="133350"/>
            </a:xfrm>
            <a:custGeom>
              <a:avLst/>
              <a:gdLst>
                <a:gd name="T0" fmla="*/ 27 w 109"/>
                <a:gd name="T1" fmla="*/ 68 h 117"/>
                <a:gd name="T2" fmla="*/ 58 w 109"/>
                <a:gd name="T3" fmla="*/ 96 h 117"/>
                <a:gd name="T4" fmla="*/ 92 w 109"/>
                <a:gd name="T5" fmla="*/ 88 h 117"/>
                <a:gd name="T6" fmla="*/ 89 w 109"/>
                <a:gd name="T7" fmla="*/ 111 h 117"/>
                <a:gd name="T8" fmla="*/ 53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7 w 109"/>
                <a:gd name="T19" fmla="*/ 68 h 117"/>
                <a:gd name="T20" fmla="*/ 80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1 w 109"/>
                <a:gd name="T27" fmla="*/ 48 h 117"/>
                <a:gd name="T28" fmla="*/ 80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7" y="68"/>
                  </a:moveTo>
                  <a:cubicBezTo>
                    <a:pt x="27" y="88"/>
                    <a:pt x="38" y="96"/>
                    <a:pt x="58" y="96"/>
                  </a:cubicBezTo>
                  <a:cubicBezTo>
                    <a:pt x="70" y="96"/>
                    <a:pt x="82" y="93"/>
                    <a:pt x="92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5" y="117"/>
                    <a:pt x="53" y="117"/>
                  </a:cubicBezTo>
                  <a:cubicBezTo>
                    <a:pt x="21" y="117"/>
                    <a:pt x="0" y="101"/>
                    <a:pt x="0" y="68"/>
                  </a:cubicBezTo>
                  <a:cubicBezTo>
                    <a:pt x="0" y="34"/>
                    <a:pt x="26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7" y="68"/>
                  </a:lnTo>
                  <a:close/>
                  <a:moveTo>
                    <a:pt x="80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1" y="48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2662238" y="5999163"/>
              <a:ext cx="157163" cy="127000"/>
            </a:xfrm>
            <a:custGeom>
              <a:avLst/>
              <a:gdLst>
                <a:gd name="T0" fmla="*/ 52 w 99"/>
                <a:gd name="T1" fmla="*/ 28 h 80"/>
                <a:gd name="T2" fmla="*/ 74 w 99"/>
                <a:gd name="T3" fmla="*/ 0 h 80"/>
                <a:gd name="T4" fmla="*/ 99 w 99"/>
                <a:gd name="T5" fmla="*/ 0 h 80"/>
                <a:gd name="T6" fmla="*/ 65 w 99"/>
                <a:gd name="T7" fmla="*/ 39 h 80"/>
                <a:gd name="T8" fmla="*/ 84 w 99"/>
                <a:gd name="T9" fmla="*/ 80 h 80"/>
                <a:gd name="T10" fmla="*/ 61 w 99"/>
                <a:gd name="T11" fmla="*/ 80 h 80"/>
                <a:gd name="T12" fmla="*/ 49 w 99"/>
                <a:gd name="T13" fmla="*/ 50 h 80"/>
                <a:gd name="T14" fmla="*/ 25 w 99"/>
                <a:gd name="T15" fmla="*/ 80 h 80"/>
                <a:gd name="T16" fmla="*/ 0 w 99"/>
                <a:gd name="T17" fmla="*/ 80 h 80"/>
                <a:gd name="T18" fmla="*/ 37 w 99"/>
                <a:gd name="T19" fmla="*/ 39 h 80"/>
                <a:gd name="T20" fmla="*/ 20 w 99"/>
                <a:gd name="T21" fmla="*/ 0 h 80"/>
                <a:gd name="T22" fmla="*/ 41 w 99"/>
                <a:gd name="T23" fmla="*/ 0 h 80"/>
                <a:gd name="T24" fmla="*/ 52 w 99"/>
                <a:gd name="T25" fmla="*/ 2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80">
                  <a:moveTo>
                    <a:pt x="52" y="28"/>
                  </a:moveTo>
                  <a:lnTo>
                    <a:pt x="74" y="0"/>
                  </a:lnTo>
                  <a:lnTo>
                    <a:pt x="99" y="0"/>
                  </a:lnTo>
                  <a:lnTo>
                    <a:pt x="65" y="39"/>
                  </a:lnTo>
                  <a:lnTo>
                    <a:pt x="84" y="80"/>
                  </a:lnTo>
                  <a:lnTo>
                    <a:pt x="61" y="80"/>
                  </a:lnTo>
                  <a:lnTo>
                    <a:pt x="49" y="50"/>
                  </a:lnTo>
                  <a:lnTo>
                    <a:pt x="25" y="80"/>
                  </a:lnTo>
                  <a:lnTo>
                    <a:pt x="0" y="80"/>
                  </a:lnTo>
                  <a:lnTo>
                    <a:pt x="37" y="39"/>
                  </a:lnTo>
                  <a:lnTo>
                    <a:pt x="20" y="0"/>
                  </a:lnTo>
                  <a:lnTo>
                    <a:pt x="41" y="0"/>
                  </a:lnTo>
                  <a:lnTo>
                    <a:pt x="52" y="2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6" name="Freeform 16"/>
            <p:cNvSpPr>
              <a:spLocks/>
            </p:cNvSpPr>
            <p:nvPr/>
          </p:nvSpPr>
          <p:spPr bwMode="auto">
            <a:xfrm>
              <a:off x="2822575" y="5962650"/>
              <a:ext cx="92075" cy="166688"/>
            </a:xfrm>
            <a:custGeom>
              <a:avLst/>
              <a:gdLst>
                <a:gd name="T0" fmla="*/ 4 w 80"/>
                <a:gd name="T1" fmla="*/ 33 h 147"/>
                <a:gd name="T2" fmla="*/ 25 w 80"/>
                <a:gd name="T3" fmla="*/ 33 h 147"/>
                <a:gd name="T4" fmla="*/ 30 w 80"/>
                <a:gd name="T5" fmla="*/ 10 h 147"/>
                <a:gd name="T6" fmla="*/ 62 w 80"/>
                <a:gd name="T7" fmla="*/ 0 h 147"/>
                <a:gd name="T8" fmla="*/ 54 w 80"/>
                <a:gd name="T9" fmla="*/ 33 h 147"/>
                <a:gd name="T10" fmla="*/ 80 w 80"/>
                <a:gd name="T11" fmla="*/ 33 h 147"/>
                <a:gd name="T12" fmla="*/ 76 w 80"/>
                <a:gd name="T13" fmla="*/ 54 h 147"/>
                <a:gd name="T14" fmla="*/ 50 w 80"/>
                <a:gd name="T15" fmla="*/ 54 h 147"/>
                <a:gd name="T16" fmla="*/ 39 w 80"/>
                <a:gd name="T17" fmla="*/ 103 h 147"/>
                <a:gd name="T18" fmla="*/ 38 w 80"/>
                <a:gd name="T19" fmla="*/ 114 h 147"/>
                <a:gd name="T20" fmla="*/ 49 w 80"/>
                <a:gd name="T21" fmla="*/ 124 h 147"/>
                <a:gd name="T22" fmla="*/ 63 w 80"/>
                <a:gd name="T23" fmla="*/ 122 h 147"/>
                <a:gd name="T24" fmla="*/ 58 w 80"/>
                <a:gd name="T25" fmla="*/ 144 h 147"/>
                <a:gd name="T26" fmla="*/ 43 w 80"/>
                <a:gd name="T27" fmla="*/ 147 h 147"/>
                <a:gd name="T28" fmla="*/ 9 w 80"/>
                <a:gd name="T29" fmla="*/ 118 h 147"/>
                <a:gd name="T30" fmla="*/ 13 w 80"/>
                <a:gd name="T31" fmla="*/ 92 h 147"/>
                <a:gd name="T32" fmla="*/ 21 w 80"/>
                <a:gd name="T33" fmla="*/ 54 h 147"/>
                <a:gd name="T34" fmla="*/ 0 w 80"/>
                <a:gd name="T35" fmla="*/ 54 h 147"/>
                <a:gd name="T36" fmla="*/ 4 w 80"/>
                <a:gd name="T37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147">
                  <a:moveTo>
                    <a:pt x="4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105"/>
                    <a:pt x="38" y="109"/>
                    <a:pt x="38" y="114"/>
                  </a:cubicBezTo>
                  <a:cubicBezTo>
                    <a:pt x="38" y="120"/>
                    <a:pt x="43" y="124"/>
                    <a:pt x="49" y="124"/>
                  </a:cubicBezTo>
                  <a:cubicBezTo>
                    <a:pt x="54" y="124"/>
                    <a:pt x="59" y="123"/>
                    <a:pt x="63" y="122"/>
                  </a:cubicBezTo>
                  <a:cubicBezTo>
                    <a:pt x="58" y="144"/>
                    <a:pt x="58" y="144"/>
                    <a:pt x="58" y="144"/>
                  </a:cubicBezTo>
                  <a:cubicBezTo>
                    <a:pt x="53" y="145"/>
                    <a:pt x="47" y="147"/>
                    <a:pt x="43" y="147"/>
                  </a:cubicBezTo>
                  <a:cubicBezTo>
                    <a:pt x="23" y="147"/>
                    <a:pt x="9" y="139"/>
                    <a:pt x="9" y="118"/>
                  </a:cubicBezTo>
                  <a:cubicBezTo>
                    <a:pt x="9" y="109"/>
                    <a:pt x="11" y="101"/>
                    <a:pt x="13" y="92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4" y="33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2971800" y="5954713"/>
              <a:ext cx="160338" cy="171450"/>
            </a:xfrm>
            <a:custGeom>
              <a:avLst/>
              <a:gdLst>
                <a:gd name="T0" fmla="*/ 0 w 101"/>
                <a:gd name="T1" fmla="*/ 0 h 108"/>
                <a:gd name="T2" fmla="*/ 22 w 101"/>
                <a:gd name="T3" fmla="*/ 0 h 108"/>
                <a:gd name="T4" fmla="*/ 32 w 101"/>
                <a:gd name="T5" fmla="*/ 84 h 108"/>
                <a:gd name="T6" fmla="*/ 32 w 101"/>
                <a:gd name="T7" fmla="*/ 84 h 108"/>
                <a:gd name="T8" fmla="*/ 77 w 101"/>
                <a:gd name="T9" fmla="*/ 0 h 108"/>
                <a:gd name="T10" fmla="*/ 101 w 101"/>
                <a:gd name="T11" fmla="*/ 0 h 108"/>
                <a:gd name="T12" fmla="*/ 40 w 101"/>
                <a:gd name="T13" fmla="*/ 108 h 108"/>
                <a:gd name="T14" fmla="*/ 14 w 101"/>
                <a:gd name="T15" fmla="*/ 108 h 108"/>
                <a:gd name="T16" fmla="*/ 0 w 101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8">
                  <a:moveTo>
                    <a:pt x="0" y="0"/>
                  </a:moveTo>
                  <a:lnTo>
                    <a:pt x="22" y="0"/>
                  </a:lnTo>
                  <a:lnTo>
                    <a:pt x="32" y="84"/>
                  </a:lnTo>
                  <a:lnTo>
                    <a:pt x="32" y="84"/>
                  </a:lnTo>
                  <a:lnTo>
                    <a:pt x="77" y="0"/>
                  </a:lnTo>
                  <a:lnTo>
                    <a:pt x="101" y="0"/>
                  </a:lnTo>
                  <a:lnTo>
                    <a:pt x="40" y="108"/>
                  </a:lnTo>
                  <a:lnTo>
                    <a:pt x="14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8" name="Freeform 18"/>
            <p:cNvSpPr>
              <a:spLocks noEditPoints="1"/>
            </p:cNvSpPr>
            <p:nvPr/>
          </p:nvSpPr>
          <p:spPr bwMode="auto">
            <a:xfrm>
              <a:off x="3094038" y="5995988"/>
              <a:ext cx="120650" cy="133350"/>
            </a:xfrm>
            <a:custGeom>
              <a:avLst/>
              <a:gdLst>
                <a:gd name="T0" fmla="*/ 71 w 106"/>
                <a:gd name="T1" fmla="*/ 97 h 117"/>
                <a:gd name="T2" fmla="*/ 70 w 106"/>
                <a:gd name="T3" fmla="*/ 97 h 117"/>
                <a:gd name="T4" fmla="*/ 35 w 106"/>
                <a:gd name="T5" fmla="*/ 117 h 117"/>
                <a:gd name="T6" fmla="*/ 0 w 106"/>
                <a:gd name="T7" fmla="*/ 85 h 117"/>
                <a:gd name="T8" fmla="*/ 68 w 106"/>
                <a:gd name="T9" fmla="*/ 45 h 117"/>
                <a:gd name="T10" fmla="*/ 79 w 106"/>
                <a:gd name="T11" fmla="*/ 45 h 117"/>
                <a:gd name="T12" fmla="*/ 80 w 106"/>
                <a:gd name="T13" fmla="*/ 36 h 117"/>
                <a:gd name="T14" fmla="*/ 57 w 106"/>
                <a:gd name="T15" fmla="*/ 21 h 117"/>
                <a:gd name="T16" fmla="*/ 21 w 106"/>
                <a:gd name="T17" fmla="*/ 30 h 117"/>
                <a:gd name="T18" fmla="*/ 25 w 106"/>
                <a:gd name="T19" fmla="*/ 7 h 117"/>
                <a:gd name="T20" fmla="*/ 63 w 106"/>
                <a:gd name="T21" fmla="*/ 0 h 117"/>
                <a:gd name="T22" fmla="*/ 106 w 106"/>
                <a:gd name="T23" fmla="*/ 35 h 117"/>
                <a:gd name="T24" fmla="*/ 92 w 106"/>
                <a:gd name="T25" fmla="*/ 114 h 117"/>
                <a:gd name="T26" fmla="*/ 68 w 106"/>
                <a:gd name="T27" fmla="*/ 114 h 117"/>
                <a:gd name="T28" fmla="*/ 71 w 106"/>
                <a:gd name="T29" fmla="*/ 97 h 117"/>
                <a:gd name="T30" fmla="*/ 43 w 106"/>
                <a:gd name="T31" fmla="*/ 96 h 117"/>
                <a:gd name="T32" fmla="*/ 75 w 106"/>
                <a:gd name="T33" fmla="*/ 63 h 117"/>
                <a:gd name="T34" fmla="*/ 65 w 106"/>
                <a:gd name="T35" fmla="*/ 63 h 117"/>
                <a:gd name="T36" fmla="*/ 28 w 106"/>
                <a:gd name="T37" fmla="*/ 84 h 117"/>
                <a:gd name="T38" fmla="*/ 43 w 106"/>
                <a:gd name="T39" fmla="*/ 9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117">
                  <a:moveTo>
                    <a:pt x="71" y="97"/>
                  </a:moveTo>
                  <a:cubicBezTo>
                    <a:pt x="70" y="97"/>
                    <a:pt x="70" y="97"/>
                    <a:pt x="70" y="97"/>
                  </a:cubicBezTo>
                  <a:cubicBezTo>
                    <a:pt x="60" y="110"/>
                    <a:pt x="51" y="117"/>
                    <a:pt x="35" y="117"/>
                  </a:cubicBezTo>
                  <a:cubicBezTo>
                    <a:pt x="14" y="117"/>
                    <a:pt x="0" y="106"/>
                    <a:pt x="0" y="85"/>
                  </a:cubicBezTo>
                  <a:cubicBezTo>
                    <a:pt x="0" y="48"/>
                    <a:pt x="41" y="45"/>
                    <a:pt x="68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80" y="42"/>
                    <a:pt x="80" y="39"/>
                    <a:pt x="80" y="36"/>
                  </a:cubicBezTo>
                  <a:cubicBezTo>
                    <a:pt x="80" y="25"/>
                    <a:pt x="67" y="21"/>
                    <a:pt x="57" y="21"/>
                  </a:cubicBezTo>
                  <a:cubicBezTo>
                    <a:pt x="44" y="21"/>
                    <a:pt x="32" y="25"/>
                    <a:pt x="21" y="3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7" y="3"/>
                    <a:pt x="50" y="0"/>
                    <a:pt x="63" y="0"/>
                  </a:cubicBezTo>
                  <a:cubicBezTo>
                    <a:pt x="85" y="0"/>
                    <a:pt x="106" y="8"/>
                    <a:pt x="106" y="35"/>
                  </a:cubicBezTo>
                  <a:cubicBezTo>
                    <a:pt x="106" y="50"/>
                    <a:pt x="95" y="93"/>
                    <a:pt x="92" y="114"/>
                  </a:cubicBezTo>
                  <a:cubicBezTo>
                    <a:pt x="68" y="114"/>
                    <a:pt x="68" y="114"/>
                    <a:pt x="68" y="114"/>
                  </a:cubicBezTo>
                  <a:lnTo>
                    <a:pt x="71" y="97"/>
                  </a:lnTo>
                  <a:close/>
                  <a:moveTo>
                    <a:pt x="43" y="96"/>
                  </a:moveTo>
                  <a:cubicBezTo>
                    <a:pt x="64" y="96"/>
                    <a:pt x="71" y="81"/>
                    <a:pt x="7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51" y="63"/>
                    <a:pt x="28" y="65"/>
                    <a:pt x="28" y="84"/>
                  </a:cubicBezTo>
                  <a:cubicBezTo>
                    <a:pt x="28" y="92"/>
                    <a:pt x="35" y="96"/>
                    <a:pt x="43" y="96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9" name="Freeform 19"/>
            <p:cNvSpPr>
              <a:spLocks/>
            </p:cNvSpPr>
            <p:nvPr/>
          </p:nvSpPr>
          <p:spPr bwMode="auto">
            <a:xfrm>
              <a:off x="3219450" y="5942013"/>
              <a:ext cx="73025" cy="184150"/>
            </a:xfrm>
            <a:custGeom>
              <a:avLst/>
              <a:gdLst>
                <a:gd name="T0" fmla="*/ 25 w 46"/>
                <a:gd name="T1" fmla="*/ 0 h 116"/>
                <a:gd name="T2" fmla="*/ 46 w 46"/>
                <a:gd name="T3" fmla="*/ 0 h 116"/>
                <a:gd name="T4" fmla="*/ 20 w 46"/>
                <a:gd name="T5" fmla="*/ 116 h 116"/>
                <a:gd name="T6" fmla="*/ 0 w 46"/>
                <a:gd name="T7" fmla="*/ 116 h 116"/>
                <a:gd name="T8" fmla="*/ 25 w 4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6">
                  <a:moveTo>
                    <a:pt x="25" y="0"/>
                  </a:moveTo>
                  <a:lnTo>
                    <a:pt x="46" y="0"/>
                  </a:lnTo>
                  <a:lnTo>
                    <a:pt x="20" y="116"/>
                  </a:lnTo>
                  <a:lnTo>
                    <a:pt x="0" y="11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>
              <a:off x="3284538" y="5999163"/>
              <a:ext cx="134938" cy="130175"/>
            </a:xfrm>
            <a:custGeom>
              <a:avLst/>
              <a:gdLst>
                <a:gd name="T0" fmla="*/ 98 w 118"/>
                <a:gd name="T1" fmla="*/ 95 h 114"/>
                <a:gd name="T2" fmla="*/ 95 w 118"/>
                <a:gd name="T3" fmla="*/ 111 h 114"/>
                <a:gd name="T4" fmla="*/ 66 w 118"/>
                <a:gd name="T5" fmla="*/ 111 h 114"/>
                <a:gd name="T6" fmla="*/ 68 w 118"/>
                <a:gd name="T7" fmla="*/ 100 h 114"/>
                <a:gd name="T8" fmla="*/ 68 w 118"/>
                <a:gd name="T9" fmla="*/ 100 h 114"/>
                <a:gd name="T10" fmla="*/ 36 w 118"/>
                <a:gd name="T11" fmla="*/ 114 h 114"/>
                <a:gd name="T12" fmla="*/ 0 w 118"/>
                <a:gd name="T13" fmla="*/ 78 h 114"/>
                <a:gd name="T14" fmla="*/ 4 w 118"/>
                <a:gd name="T15" fmla="*/ 54 h 114"/>
                <a:gd name="T16" fmla="*/ 15 w 118"/>
                <a:gd name="T17" fmla="*/ 0 h 114"/>
                <a:gd name="T18" fmla="*/ 44 w 118"/>
                <a:gd name="T19" fmla="*/ 0 h 114"/>
                <a:gd name="T20" fmla="*/ 34 w 118"/>
                <a:gd name="T21" fmla="*/ 52 h 114"/>
                <a:gd name="T22" fmla="*/ 30 w 118"/>
                <a:gd name="T23" fmla="*/ 76 h 114"/>
                <a:gd name="T24" fmla="*/ 46 w 118"/>
                <a:gd name="T25" fmla="*/ 91 h 114"/>
                <a:gd name="T26" fmla="*/ 77 w 118"/>
                <a:gd name="T27" fmla="*/ 56 h 114"/>
                <a:gd name="T28" fmla="*/ 89 w 118"/>
                <a:gd name="T29" fmla="*/ 0 h 114"/>
                <a:gd name="T30" fmla="*/ 118 w 118"/>
                <a:gd name="T31" fmla="*/ 0 h 114"/>
                <a:gd name="T32" fmla="*/ 98 w 118"/>
                <a:gd name="T33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114">
                  <a:moveTo>
                    <a:pt x="98" y="95"/>
                  </a:moveTo>
                  <a:cubicBezTo>
                    <a:pt x="96" y="102"/>
                    <a:pt x="95" y="108"/>
                    <a:pt x="9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0" y="108"/>
                    <a:pt x="49" y="114"/>
                    <a:pt x="36" y="114"/>
                  </a:cubicBezTo>
                  <a:cubicBezTo>
                    <a:pt x="14" y="114"/>
                    <a:pt x="0" y="100"/>
                    <a:pt x="0" y="78"/>
                  </a:cubicBezTo>
                  <a:cubicBezTo>
                    <a:pt x="0" y="70"/>
                    <a:pt x="2" y="61"/>
                    <a:pt x="4" y="5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2" y="60"/>
                    <a:pt x="30" y="68"/>
                    <a:pt x="30" y="76"/>
                  </a:cubicBezTo>
                  <a:cubicBezTo>
                    <a:pt x="30" y="85"/>
                    <a:pt x="37" y="91"/>
                    <a:pt x="46" y="91"/>
                  </a:cubicBezTo>
                  <a:cubicBezTo>
                    <a:pt x="66" y="91"/>
                    <a:pt x="74" y="73"/>
                    <a:pt x="77" y="56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18" y="0"/>
                    <a:pt x="118" y="0"/>
                    <a:pt x="118" y="0"/>
                  </a:cubicBezTo>
                  <a:lnTo>
                    <a:pt x="98" y="95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1" name="Freeform 21"/>
            <p:cNvSpPr>
              <a:spLocks noEditPoints="1"/>
            </p:cNvSpPr>
            <p:nvPr/>
          </p:nvSpPr>
          <p:spPr bwMode="auto">
            <a:xfrm>
              <a:off x="3421063" y="5995988"/>
              <a:ext cx="123825" cy="133350"/>
            </a:xfrm>
            <a:custGeom>
              <a:avLst/>
              <a:gdLst>
                <a:gd name="T0" fmla="*/ 28 w 109"/>
                <a:gd name="T1" fmla="*/ 68 h 117"/>
                <a:gd name="T2" fmla="*/ 58 w 109"/>
                <a:gd name="T3" fmla="*/ 96 h 117"/>
                <a:gd name="T4" fmla="*/ 93 w 109"/>
                <a:gd name="T5" fmla="*/ 88 h 117"/>
                <a:gd name="T6" fmla="*/ 89 w 109"/>
                <a:gd name="T7" fmla="*/ 111 h 117"/>
                <a:gd name="T8" fmla="*/ 53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8 w 109"/>
                <a:gd name="T19" fmla="*/ 68 h 117"/>
                <a:gd name="T20" fmla="*/ 81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1 w 109"/>
                <a:gd name="T27" fmla="*/ 48 h 117"/>
                <a:gd name="T28" fmla="*/ 81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8" y="68"/>
                  </a:moveTo>
                  <a:cubicBezTo>
                    <a:pt x="28" y="88"/>
                    <a:pt x="39" y="96"/>
                    <a:pt x="58" y="96"/>
                  </a:cubicBezTo>
                  <a:cubicBezTo>
                    <a:pt x="70" y="96"/>
                    <a:pt x="82" y="93"/>
                    <a:pt x="93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5" y="117"/>
                    <a:pt x="53" y="117"/>
                  </a:cubicBezTo>
                  <a:cubicBezTo>
                    <a:pt x="21" y="117"/>
                    <a:pt x="0" y="101"/>
                    <a:pt x="0" y="68"/>
                  </a:cubicBezTo>
                  <a:cubicBezTo>
                    <a:pt x="0" y="34"/>
                    <a:pt x="27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1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auto">
            <a:xfrm>
              <a:off x="3541713" y="5995988"/>
              <a:ext cx="109538" cy="133350"/>
            </a:xfrm>
            <a:custGeom>
              <a:avLst/>
              <a:gdLst>
                <a:gd name="T0" fmla="*/ 89 w 96"/>
                <a:gd name="T1" fmla="*/ 27 h 117"/>
                <a:gd name="T2" fmla="*/ 65 w 96"/>
                <a:gd name="T3" fmla="*/ 21 h 117"/>
                <a:gd name="T4" fmla="*/ 46 w 96"/>
                <a:gd name="T5" fmla="*/ 33 h 117"/>
                <a:gd name="T6" fmla="*/ 84 w 96"/>
                <a:gd name="T7" fmla="*/ 79 h 117"/>
                <a:gd name="T8" fmla="*/ 33 w 96"/>
                <a:gd name="T9" fmla="*/ 117 h 117"/>
                <a:gd name="T10" fmla="*/ 0 w 96"/>
                <a:gd name="T11" fmla="*/ 110 h 117"/>
                <a:gd name="T12" fmla="*/ 6 w 96"/>
                <a:gd name="T13" fmla="*/ 87 h 117"/>
                <a:gd name="T14" fmla="*/ 33 w 96"/>
                <a:gd name="T15" fmla="*/ 96 h 117"/>
                <a:gd name="T16" fmla="*/ 53 w 96"/>
                <a:gd name="T17" fmla="*/ 83 h 117"/>
                <a:gd name="T18" fmla="*/ 16 w 96"/>
                <a:gd name="T19" fmla="*/ 36 h 117"/>
                <a:gd name="T20" fmla="*/ 64 w 96"/>
                <a:gd name="T21" fmla="*/ 0 h 117"/>
                <a:gd name="T22" fmla="*/ 96 w 96"/>
                <a:gd name="T23" fmla="*/ 5 h 117"/>
                <a:gd name="T24" fmla="*/ 89 w 96"/>
                <a:gd name="T25" fmla="*/ 2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117">
                  <a:moveTo>
                    <a:pt x="89" y="27"/>
                  </a:moveTo>
                  <a:cubicBezTo>
                    <a:pt x="82" y="24"/>
                    <a:pt x="74" y="21"/>
                    <a:pt x="65" y="21"/>
                  </a:cubicBezTo>
                  <a:cubicBezTo>
                    <a:pt x="57" y="21"/>
                    <a:pt x="46" y="24"/>
                    <a:pt x="46" y="33"/>
                  </a:cubicBezTo>
                  <a:cubicBezTo>
                    <a:pt x="46" y="47"/>
                    <a:pt x="84" y="52"/>
                    <a:pt x="84" y="79"/>
                  </a:cubicBezTo>
                  <a:cubicBezTo>
                    <a:pt x="84" y="108"/>
                    <a:pt x="58" y="117"/>
                    <a:pt x="33" y="117"/>
                  </a:cubicBezTo>
                  <a:cubicBezTo>
                    <a:pt x="22" y="117"/>
                    <a:pt x="10" y="115"/>
                    <a:pt x="0" y="110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4" y="92"/>
                    <a:pt x="22" y="96"/>
                    <a:pt x="33" y="96"/>
                  </a:cubicBezTo>
                  <a:cubicBezTo>
                    <a:pt x="43" y="96"/>
                    <a:pt x="53" y="92"/>
                    <a:pt x="53" y="83"/>
                  </a:cubicBezTo>
                  <a:cubicBezTo>
                    <a:pt x="53" y="65"/>
                    <a:pt x="16" y="64"/>
                    <a:pt x="16" y="36"/>
                  </a:cubicBezTo>
                  <a:cubicBezTo>
                    <a:pt x="16" y="10"/>
                    <a:pt x="41" y="0"/>
                    <a:pt x="64" y="0"/>
                  </a:cubicBezTo>
                  <a:cubicBezTo>
                    <a:pt x="75" y="0"/>
                    <a:pt x="85" y="2"/>
                    <a:pt x="96" y="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3" name="Freeform 23"/>
            <p:cNvSpPr>
              <a:spLocks noEditPoints="1"/>
            </p:cNvSpPr>
            <p:nvPr/>
          </p:nvSpPr>
          <p:spPr bwMode="auto">
            <a:xfrm>
              <a:off x="3651250" y="5954713"/>
              <a:ext cx="73025" cy="171450"/>
            </a:xfrm>
            <a:custGeom>
              <a:avLst/>
              <a:gdLst>
                <a:gd name="T0" fmla="*/ 26 w 46"/>
                <a:gd name="T1" fmla="*/ 87 h 108"/>
                <a:gd name="T2" fmla="*/ 22 w 46"/>
                <a:gd name="T3" fmla="*/ 108 h 108"/>
                <a:gd name="T4" fmla="*/ 0 w 46"/>
                <a:gd name="T5" fmla="*/ 108 h 108"/>
                <a:gd name="T6" fmla="*/ 5 w 46"/>
                <a:gd name="T7" fmla="*/ 87 h 108"/>
                <a:gd name="T8" fmla="*/ 26 w 46"/>
                <a:gd name="T9" fmla="*/ 87 h 108"/>
                <a:gd name="T10" fmla="*/ 21 w 46"/>
                <a:gd name="T11" fmla="*/ 0 h 108"/>
                <a:gd name="T12" fmla="*/ 46 w 46"/>
                <a:gd name="T13" fmla="*/ 0 h 108"/>
                <a:gd name="T14" fmla="*/ 26 w 46"/>
                <a:gd name="T15" fmla="*/ 77 h 108"/>
                <a:gd name="T16" fmla="*/ 9 w 46"/>
                <a:gd name="T17" fmla="*/ 77 h 108"/>
                <a:gd name="T18" fmla="*/ 21 w 46"/>
                <a:gd name="T1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08">
                  <a:moveTo>
                    <a:pt x="26" y="87"/>
                  </a:moveTo>
                  <a:lnTo>
                    <a:pt x="22" y="108"/>
                  </a:lnTo>
                  <a:lnTo>
                    <a:pt x="0" y="108"/>
                  </a:lnTo>
                  <a:lnTo>
                    <a:pt x="5" y="87"/>
                  </a:lnTo>
                  <a:lnTo>
                    <a:pt x="26" y="87"/>
                  </a:lnTo>
                  <a:close/>
                  <a:moveTo>
                    <a:pt x="21" y="0"/>
                  </a:moveTo>
                  <a:lnTo>
                    <a:pt x="46" y="0"/>
                  </a:lnTo>
                  <a:lnTo>
                    <a:pt x="26" y="77"/>
                  </a:lnTo>
                  <a:lnTo>
                    <a:pt x="9" y="7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00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网络结构图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16" y="3227488"/>
            <a:ext cx="975283" cy="975283"/>
          </a:xfrm>
          <a:prstGeom prst="rect">
            <a:avLst/>
          </a:prstGeom>
        </p:spPr>
      </p:pic>
      <p:pic>
        <p:nvPicPr>
          <p:cNvPr id="11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850" y="3227488"/>
            <a:ext cx="975283" cy="975283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3630079" y="1882856"/>
            <a:ext cx="5355370" cy="442646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2" descr="https://media.licdn.com/mpr/mpr/shrinknp_800_800/AAEAAQAAAAAAAAYpAAAAJDYzM2NiYzI4LWJlNDItNDFiYi1hZWEzLTY0OTQyYTMxYzhlY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36" y="1827217"/>
            <a:ext cx="1117178" cy="6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SS121\AppData\Local\Microsoft\Windows\Temporary Internet Files\Content.IE5\ERNGBIJA\MC90043394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007" y="3130031"/>
            <a:ext cx="959586" cy="107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5379308" y="2158314"/>
            <a:ext cx="2035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资生堂专有网络环境</a:t>
            </a:r>
            <a:endParaRPr kumimoji="1" lang="ja-JP" altLang="en-US" sz="16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65416" y="4251223"/>
            <a:ext cx="873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堡垒机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89028" y="4240982"/>
            <a:ext cx="176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Web</a:t>
            </a:r>
            <a:r>
              <a:rPr lang="zh-CN" altLang="en-US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5" name="直線矢印コネクタ 24"/>
          <p:cNvCxnSpPr>
            <a:stCxn id="8" idx="3"/>
            <a:endCxn id="11" idx="1"/>
          </p:cNvCxnSpPr>
          <p:nvPr/>
        </p:nvCxnSpPr>
        <p:spPr>
          <a:xfrm>
            <a:off x="5078699" y="3715130"/>
            <a:ext cx="76415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8" idx="1"/>
          </p:cNvCxnSpPr>
          <p:nvPr/>
        </p:nvCxnSpPr>
        <p:spPr>
          <a:xfrm flipV="1">
            <a:off x="1219164" y="3715130"/>
            <a:ext cx="2884252" cy="2874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7"/>
          <p:cNvSpPr>
            <a:spLocks/>
          </p:cNvSpPr>
          <p:nvPr/>
        </p:nvSpPr>
        <p:spPr bwMode="auto">
          <a:xfrm>
            <a:off x="1784032" y="3449432"/>
            <a:ext cx="1438142" cy="556103"/>
          </a:xfrm>
          <a:custGeom>
            <a:avLst/>
            <a:gdLst/>
            <a:ahLst/>
            <a:cxnLst>
              <a:cxn ang="0">
                <a:pos x="1178" y="3580"/>
              </a:cxn>
              <a:cxn ang="0">
                <a:pos x="0" y="5054"/>
              </a:cxn>
              <a:cxn ang="0">
                <a:pos x="649" y="6332"/>
              </a:cxn>
              <a:cxn ang="0">
                <a:pos x="643" y="6315"/>
              </a:cxn>
              <a:cxn ang="0">
                <a:pos x="287" y="7323"/>
              </a:cxn>
              <a:cxn ang="0">
                <a:pos x="1605" y="8799"/>
              </a:cxn>
              <a:cxn ang="0">
                <a:pos x="1758" y="8788"/>
              </a:cxn>
              <a:cxn ang="0">
                <a:pos x="1751" y="8798"/>
              </a:cxn>
              <a:cxn ang="0">
                <a:pos x="3775" y="10119"/>
              </a:cxn>
              <a:cxn ang="0">
                <a:pos x="4976" y="9744"/>
              </a:cxn>
              <a:cxn ang="0">
                <a:pos x="4972" y="9746"/>
              </a:cxn>
              <a:cxn ang="0">
                <a:pos x="6668" y="10765"/>
              </a:cxn>
              <a:cxn ang="0">
                <a:pos x="8620" y="9135"/>
              </a:cxn>
              <a:cxn ang="0">
                <a:pos x="8622" y="9147"/>
              </a:cxn>
              <a:cxn ang="0">
                <a:pos x="9548" y="9445"/>
              </a:cxn>
              <a:cxn ang="0">
                <a:pos x="11295" y="7500"/>
              </a:cxn>
              <a:cxn ang="0">
                <a:pos x="11292" y="7495"/>
              </a:cxn>
              <a:cxn ang="0">
                <a:pos x="13049" y="5221"/>
              </a:cxn>
              <a:cxn ang="0">
                <a:pos x="12625" y="3820"/>
              </a:cxn>
              <a:cxn ang="0">
                <a:pos x="12621" y="3819"/>
              </a:cxn>
              <a:cxn ang="0">
                <a:pos x="12751" y="3105"/>
              </a:cxn>
              <a:cxn ang="0">
                <a:pos x="11564" y="1356"/>
              </a:cxn>
              <a:cxn ang="0">
                <a:pos x="11569" y="1353"/>
              </a:cxn>
              <a:cxn ang="0">
                <a:pos x="10125" y="1"/>
              </a:cxn>
              <a:cxn ang="0">
                <a:pos x="9006" y="582"/>
              </a:cxn>
              <a:cxn ang="0">
                <a:pos x="9008" y="584"/>
              </a:cxn>
              <a:cxn ang="0">
                <a:pos x="7960" y="1"/>
              </a:cxn>
              <a:cxn ang="0">
                <a:pos x="6780" y="821"/>
              </a:cxn>
              <a:cxn ang="0">
                <a:pos x="6785" y="845"/>
              </a:cxn>
              <a:cxn ang="0">
                <a:pos x="5654" y="325"/>
              </a:cxn>
              <a:cxn ang="0">
                <a:pos x="4231" y="1286"/>
              </a:cxn>
              <a:cxn ang="0">
                <a:pos x="4227" y="1298"/>
              </a:cxn>
              <a:cxn ang="0">
                <a:pos x="3195" y="984"/>
              </a:cxn>
              <a:cxn ang="0">
                <a:pos x="1156" y="3274"/>
              </a:cxn>
              <a:cxn ang="0">
                <a:pos x="1174" y="3583"/>
              </a:cxn>
              <a:cxn ang="0">
                <a:pos x="1178" y="3580"/>
              </a:cxn>
            </a:cxnLst>
            <a:rect l="0" t="0" r="r" b="b"/>
            <a:pathLst>
              <a:path w="13049" h="10765">
                <a:moveTo>
                  <a:pt x="1178" y="3580"/>
                </a:moveTo>
                <a:cubicBezTo>
                  <a:pt x="509" y="3657"/>
                  <a:pt x="0" y="4294"/>
                  <a:pt x="0" y="5054"/>
                </a:cubicBezTo>
                <a:cubicBezTo>
                  <a:pt x="0" y="5580"/>
                  <a:pt x="248" y="6067"/>
                  <a:pt x="649" y="6332"/>
                </a:cubicBezTo>
                <a:lnTo>
                  <a:pt x="643" y="6315"/>
                </a:lnTo>
                <a:cubicBezTo>
                  <a:pt x="414" y="6589"/>
                  <a:pt x="287" y="6949"/>
                  <a:pt x="287" y="7323"/>
                </a:cubicBezTo>
                <a:cubicBezTo>
                  <a:pt x="287" y="8138"/>
                  <a:pt x="877" y="8799"/>
                  <a:pt x="1605" y="8799"/>
                </a:cubicBezTo>
                <a:cubicBezTo>
                  <a:pt x="1655" y="8798"/>
                  <a:pt x="1707" y="8795"/>
                  <a:pt x="1758" y="8788"/>
                </a:cubicBezTo>
                <a:lnTo>
                  <a:pt x="1751" y="8798"/>
                </a:lnTo>
                <a:cubicBezTo>
                  <a:pt x="2166" y="9615"/>
                  <a:pt x="2939" y="10119"/>
                  <a:pt x="3775" y="10119"/>
                </a:cubicBezTo>
                <a:cubicBezTo>
                  <a:pt x="4198" y="10119"/>
                  <a:pt x="4613" y="9989"/>
                  <a:pt x="4976" y="9744"/>
                </a:cubicBezTo>
                <a:lnTo>
                  <a:pt x="4972" y="9746"/>
                </a:lnTo>
                <a:cubicBezTo>
                  <a:pt x="5350" y="10383"/>
                  <a:pt x="5987" y="10765"/>
                  <a:pt x="6668" y="10765"/>
                </a:cubicBezTo>
                <a:cubicBezTo>
                  <a:pt x="7566" y="10765"/>
                  <a:pt x="8360" y="10103"/>
                  <a:pt x="8620" y="9135"/>
                </a:cubicBezTo>
                <a:lnTo>
                  <a:pt x="8622" y="9147"/>
                </a:lnTo>
                <a:cubicBezTo>
                  <a:pt x="8900" y="9342"/>
                  <a:pt x="9220" y="9445"/>
                  <a:pt x="9548" y="9445"/>
                </a:cubicBezTo>
                <a:cubicBezTo>
                  <a:pt x="10507" y="9445"/>
                  <a:pt x="11288" y="8577"/>
                  <a:pt x="11295" y="7500"/>
                </a:cubicBezTo>
                <a:lnTo>
                  <a:pt x="11292" y="7495"/>
                </a:lnTo>
                <a:cubicBezTo>
                  <a:pt x="12299" y="7333"/>
                  <a:pt x="13049" y="6364"/>
                  <a:pt x="13049" y="5221"/>
                </a:cubicBezTo>
                <a:cubicBezTo>
                  <a:pt x="13049" y="4714"/>
                  <a:pt x="12899" y="4222"/>
                  <a:pt x="12625" y="3820"/>
                </a:cubicBezTo>
                <a:lnTo>
                  <a:pt x="12621" y="3819"/>
                </a:lnTo>
                <a:cubicBezTo>
                  <a:pt x="12707" y="3594"/>
                  <a:pt x="12751" y="3351"/>
                  <a:pt x="12751" y="3105"/>
                </a:cubicBezTo>
                <a:cubicBezTo>
                  <a:pt x="12751" y="2288"/>
                  <a:pt x="12264" y="1571"/>
                  <a:pt x="11564" y="1356"/>
                </a:cubicBezTo>
                <a:lnTo>
                  <a:pt x="11569" y="1353"/>
                </a:lnTo>
                <a:cubicBezTo>
                  <a:pt x="11443" y="570"/>
                  <a:pt x="10835" y="1"/>
                  <a:pt x="10125" y="1"/>
                </a:cubicBezTo>
                <a:cubicBezTo>
                  <a:pt x="9694" y="0"/>
                  <a:pt x="9285" y="213"/>
                  <a:pt x="9006" y="582"/>
                </a:cubicBezTo>
                <a:lnTo>
                  <a:pt x="9008" y="584"/>
                </a:lnTo>
                <a:cubicBezTo>
                  <a:pt x="8759" y="216"/>
                  <a:pt x="8371" y="1"/>
                  <a:pt x="7960" y="1"/>
                </a:cubicBezTo>
                <a:cubicBezTo>
                  <a:pt x="7460" y="0"/>
                  <a:pt x="7003" y="318"/>
                  <a:pt x="6780" y="821"/>
                </a:cubicBezTo>
                <a:lnTo>
                  <a:pt x="6785" y="845"/>
                </a:lnTo>
                <a:cubicBezTo>
                  <a:pt x="6483" y="511"/>
                  <a:pt x="6077" y="325"/>
                  <a:pt x="5654" y="325"/>
                </a:cubicBezTo>
                <a:cubicBezTo>
                  <a:pt x="5059" y="324"/>
                  <a:pt x="4511" y="694"/>
                  <a:pt x="4231" y="1286"/>
                </a:cubicBezTo>
                <a:lnTo>
                  <a:pt x="4227" y="1298"/>
                </a:lnTo>
                <a:cubicBezTo>
                  <a:pt x="3914" y="1092"/>
                  <a:pt x="3558" y="984"/>
                  <a:pt x="3195" y="984"/>
                </a:cubicBezTo>
                <a:cubicBezTo>
                  <a:pt x="2069" y="984"/>
                  <a:pt x="1156" y="2009"/>
                  <a:pt x="1156" y="3274"/>
                </a:cubicBezTo>
                <a:cubicBezTo>
                  <a:pt x="1155" y="3377"/>
                  <a:pt x="1162" y="3481"/>
                  <a:pt x="1174" y="3583"/>
                </a:cubicBezTo>
                <a:lnTo>
                  <a:pt x="1178" y="358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Internet</a:t>
            </a: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1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663" y="3173827"/>
            <a:ext cx="229425" cy="256416"/>
          </a:xfrm>
          <a:prstGeom prst="rect">
            <a:avLst/>
          </a:prstGeom>
        </p:spPr>
      </p:pic>
      <p:pic>
        <p:nvPicPr>
          <p:cNvPr id="62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821" y="3173827"/>
            <a:ext cx="229425" cy="25641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276007" y="4202352"/>
            <a:ext cx="1073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运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维人员</a:t>
            </a:r>
            <a:endParaRPr kumimoji="1" lang="ja-JP" altLang="en-US" sz="11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テキスト ボックス 21"/>
          <p:cNvSpPr txBox="1"/>
          <p:nvPr/>
        </p:nvSpPr>
        <p:spPr>
          <a:xfrm>
            <a:off x="4744716" y="3342409"/>
            <a:ext cx="168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SFTP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7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步骤一：堡垒机登录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88704" y="1068060"/>
            <a:ext cx="3888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堡垒机登录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地址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https://139.196.78.140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登录账号 另行通知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登录密码  另行通知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注意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登录方式仅允许短信口令方式登录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zh-CN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2.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首次登录后，请务必修改登录密码</a:t>
            </a:r>
            <a:endParaRPr kumimoji="1"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3.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登录时接收短信的手机号应与申请表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  中</a:t>
            </a:r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提供的手机号一致</a:t>
            </a:r>
            <a:endParaRPr lang="en-US" altLang="zh-CN" sz="14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47" y="3140967"/>
            <a:ext cx="4285997" cy="27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152800" y="3212976"/>
            <a:ext cx="576064" cy="288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步骤一：堡垒机登录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88704" y="1068060"/>
            <a:ext cx="3888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堡垒机登录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地址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https://139.196.78.140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登录账号 另行通知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登录密码  另行通知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注意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登录方式仅允许短信口令方式登录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zh-CN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2.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首次登录后，请务必修改登录密码</a:t>
            </a:r>
            <a:endParaRPr kumimoji="1"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3.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登录时接收短信的手机号应与申请表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  中</a:t>
            </a:r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提供的手机号一致</a:t>
            </a:r>
            <a:endParaRPr lang="en-US" altLang="zh-CN" sz="14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47" y="3140967"/>
            <a:ext cx="4285997" cy="27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152800" y="3212976"/>
            <a:ext cx="648072" cy="288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4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步骤二：单点登录器</a:t>
            </a:r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下载（首次登录外可跳到步骤三）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2315" y="1124744"/>
            <a:ext cx="650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首次登录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服务器需要安装单点登录器，单点登录器的下载地址见下图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32" y="1855092"/>
            <a:ext cx="4084117" cy="4077938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5457056" y="2924943"/>
            <a:ext cx="3744416" cy="376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2576736" y="3534370"/>
            <a:ext cx="399857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6" y="2132856"/>
            <a:ext cx="23050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25" y="2161848"/>
            <a:ext cx="1808981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右矢印 18"/>
          <p:cNvSpPr/>
          <p:nvPr/>
        </p:nvSpPr>
        <p:spPr>
          <a:xfrm>
            <a:off x="4841175" y="3508703"/>
            <a:ext cx="399857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00672" y="2276872"/>
            <a:ext cx="360040" cy="21602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12840" y="2924943"/>
            <a:ext cx="648072" cy="28803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1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步骤三：上传下载工具下载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2315" y="1124744"/>
            <a:ext cx="845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服务器上传下载（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SFTP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连接），相关工具的下载地址见下图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注意：如果下载安装不成功，您也可以通过浏览器搜索此工具，下载并安装（二者任选其一）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</a:t>
            </a:r>
            <a:endParaRPr kumimoji="1" lang="ja-JP" altLang="en-US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2518177" y="3465802"/>
            <a:ext cx="399857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2109961"/>
            <a:ext cx="4231732" cy="203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385048" y="2852936"/>
            <a:ext cx="3240360" cy="86409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8" y="2120437"/>
            <a:ext cx="23431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25" y="2161848"/>
            <a:ext cx="1808981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右矢印 18"/>
          <p:cNvSpPr/>
          <p:nvPr/>
        </p:nvSpPr>
        <p:spPr>
          <a:xfrm>
            <a:off x="4880992" y="3465802"/>
            <a:ext cx="399857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0672" y="2204864"/>
            <a:ext cx="360040" cy="288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12840" y="2924944"/>
            <a:ext cx="576064" cy="288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步骤四：服务器上传下载连接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3944888" y="3870542"/>
            <a:ext cx="792088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1403" y="1250757"/>
            <a:ext cx="9494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服务器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上传下载连接（</a:t>
            </a: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SFTP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连接）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通过堡垒机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进行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SFTP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连接（如果您需要上传下载文件，在主机账户下拉列表处选择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[SFTP],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点击登录，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账户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名称和密码即为系统登录信息中的用户名和密码）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85" y="3140969"/>
            <a:ext cx="4184790" cy="115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5601072" y="3501008"/>
            <a:ext cx="288032" cy="1440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84" y="4298547"/>
            <a:ext cx="4184791" cy="27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193360" y="4298547"/>
            <a:ext cx="648072" cy="26072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01472" y="4298547"/>
            <a:ext cx="360040" cy="21602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797" y="2873034"/>
            <a:ext cx="19050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4528" y="616530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注：</a:t>
            </a:r>
            <a:r>
              <a:rPr lang="zh-CN" altLang="zh-CN" sz="1600" dirty="0">
                <a:solidFill>
                  <a:srgbClr val="FF0000"/>
                </a:solidFill>
              </a:rPr>
              <a:t>请确保完全按照上面的手顺操作，如还有问题，请参照下面的【常见问题对策】</a:t>
            </a:r>
          </a:p>
          <a:p>
            <a:endParaRPr kumimoji="1" lang="zh-CN" altLang="en-US" sz="1600" dirty="0" smtClean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56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常见问题对策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6496" y="1196752"/>
            <a:ext cx="7200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无法登录堡垒机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请确认您接入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Internet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的公网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IP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和申请是否一致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申请使用期限是否已经过期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账户名、密码是否正确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ja-JP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无法登录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Windows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踏板机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本地是否安装了单点登录器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如果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是通过代理服务器连接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Internet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的情况下，请确认代理服务器是否允许相应的端口对外通信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其他问题请联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系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  <a:hlinkClick r:id="rId2"/>
              </a:rPr>
              <a:t>nrib-cloud-ext@nri.co.jp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        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47056"/>
              </p:ext>
            </p:extLst>
          </p:nvPr>
        </p:nvGraphicFramePr>
        <p:xfrm>
          <a:off x="1496616" y="3573016"/>
          <a:ext cx="3168352" cy="74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</a:tblGrid>
              <a:tr h="374442">
                <a:tc>
                  <a:txBody>
                    <a:bodyPr/>
                    <a:lstStyle/>
                    <a:p>
                      <a:r>
                        <a:rPr kumimoji="1" lang="zh-CN" altLang="en-US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通信协议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端口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kumimoji="1" lang="en-US" altLang="zh-CN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SFTP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61022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1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472" y="2348850"/>
            <a:ext cx="9433048" cy="1470025"/>
          </a:xfrm>
        </p:spPr>
        <p:txBody>
          <a:bodyPr anchor="ctr"/>
          <a:lstStyle/>
          <a:p>
            <a:pPr algn="ctr"/>
            <a:r>
              <a:rPr lang="en-US" altLang="zh-CN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7.</a:t>
            </a:r>
            <a:r>
              <a:rPr lang="zh-CN" altLang="en-US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应用</a:t>
            </a:r>
            <a:r>
              <a:rPr lang="ja-JP" altLang="en-US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登录说明</a:t>
            </a:r>
            <a:endParaRPr lang="en-US" altLang="ja-JP" sz="1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32500" y="4988768"/>
            <a:ext cx="3873500" cy="1752600"/>
          </a:xfrm>
        </p:spPr>
        <p:txBody>
          <a:bodyPr/>
          <a:lstStyle/>
          <a:p>
            <a:pPr algn="l"/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野村综研（北京）系统集成有限公司</a:t>
            </a:r>
            <a:endParaRPr lang="en-US" altLang="ja-JP" sz="1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基盘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IT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项目部</a:t>
            </a:r>
            <a:endParaRPr lang="en-US" altLang="ja-JP" sz="1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ja-JP" altLang="en-US" sz="2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ja-JP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〒</a:t>
            </a:r>
            <a:r>
              <a:rPr lang="en-US" altLang="ja-JP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100190</a:t>
            </a:r>
          </a:p>
          <a:p>
            <a:pPr algn="l"/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北京市海淀区中关村科学院南路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号融科资讯中心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座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601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室</a:t>
            </a:r>
            <a:endParaRPr lang="ja-JP" altLang="en-US" sz="11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87" name="Line 197"/>
          <p:cNvSpPr>
            <a:spLocks noChangeShapeType="1"/>
          </p:cNvSpPr>
          <p:nvPr/>
        </p:nvSpPr>
        <p:spPr bwMode="auto">
          <a:xfrm>
            <a:off x="6019800" y="4953000"/>
            <a:ext cx="3886200" cy="0"/>
          </a:xfrm>
          <a:prstGeom prst="line">
            <a:avLst/>
          </a:prstGeom>
          <a:noFill/>
          <a:ln w="635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88" name="Rectangle 258"/>
          <p:cNvSpPr>
            <a:spLocks noChangeArrowheads="1"/>
          </p:cNvSpPr>
          <p:nvPr/>
        </p:nvSpPr>
        <p:spPr bwMode="auto">
          <a:xfrm>
            <a:off x="5961112" y="6669360"/>
            <a:ext cx="3886200" cy="152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2"/>
              </a:buClr>
              <a:buFont typeface="Wingdings" pitchFamily="2" charset="2"/>
              <a:buNone/>
            </a:pPr>
            <a:endParaRPr lang="ja-JP" altLang="en-US" sz="1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2" name="Group 288"/>
          <p:cNvGrpSpPr>
            <a:grpSpLocks noChangeAspect="1"/>
          </p:cNvGrpSpPr>
          <p:nvPr/>
        </p:nvGrpSpPr>
        <p:grpSpPr bwMode="auto">
          <a:xfrm>
            <a:off x="5711825" y="152400"/>
            <a:ext cx="1258888" cy="603250"/>
            <a:chOff x="4424" y="232"/>
            <a:chExt cx="1085" cy="520"/>
          </a:xfrm>
        </p:grpSpPr>
        <p:pic>
          <p:nvPicPr>
            <p:cNvPr id="16417" name="Picture 28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3" y="344"/>
              <a:ext cx="79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18" name="Freeform 290"/>
            <p:cNvSpPr>
              <a:spLocks noChangeAspect="1"/>
            </p:cNvSpPr>
            <p:nvPr/>
          </p:nvSpPr>
          <p:spPr bwMode="auto">
            <a:xfrm>
              <a:off x="4851" y="233"/>
              <a:ext cx="66" cy="246"/>
            </a:xfrm>
            <a:custGeom>
              <a:avLst/>
              <a:gdLst>
                <a:gd name="T0" fmla="*/ 1 w 132"/>
                <a:gd name="T1" fmla="*/ 0 h 492"/>
                <a:gd name="T2" fmla="*/ 0 w 132"/>
                <a:gd name="T3" fmla="*/ 0 h 492"/>
                <a:gd name="T4" fmla="*/ 0 w 132"/>
                <a:gd name="T5" fmla="*/ 0 h 492"/>
                <a:gd name="T6" fmla="*/ 1 w 132"/>
                <a:gd name="T7" fmla="*/ 1 h 492"/>
                <a:gd name="T8" fmla="*/ 1 w 132"/>
                <a:gd name="T9" fmla="*/ 1 h 492"/>
                <a:gd name="T10" fmla="*/ 1 w 132"/>
                <a:gd name="T11" fmla="*/ 1 h 492"/>
                <a:gd name="T12" fmla="*/ 1 w 132"/>
                <a:gd name="T13" fmla="*/ 1 h 492"/>
                <a:gd name="T14" fmla="*/ 1 w 132"/>
                <a:gd name="T15" fmla="*/ 1 h 492"/>
                <a:gd name="T16" fmla="*/ 1 w 132"/>
                <a:gd name="T17" fmla="*/ 1 h 492"/>
                <a:gd name="T18" fmla="*/ 0 w 132"/>
                <a:gd name="T19" fmla="*/ 1 h 492"/>
                <a:gd name="T20" fmla="*/ 1 w 132"/>
                <a:gd name="T21" fmla="*/ 1 h 492"/>
                <a:gd name="T22" fmla="*/ 1 w 132"/>
                <a:gd name="T23" fmla="*/ 1 h 492"/>
                <a:gd name="T24" fmla="*/ 1 w 132"/>
                <a:gd name="T25" fmla="*/ 1 h 492"/>
                <a:gd name="T26" fmla="*/ 1 w 132"/>
                <a:gd name="T27" fmla="*/ 1 h 492"/>
                <a:gd name="T28" fmla="*/ 1 w 132"/>
                <a:gd name="T29" fmla="*/ 1 h 492"/>
                <a:gd name="T30" fmla="*/ 1 w 132"/>
                <a:gd name="T31" fmla="*/ 1 h 492"/>
                <a:gd name="T32" fmla="*/ 1 w 132"/>
                <a:gd name="T33" fmla="*/ 1 h 492"/>
                <a:gd name="T34" fmla="*/ 1 w 132"/>
                <a:gd name="T35" fmla="*/ 1 h 492"/>
                <a:gd name="T36" fmla="*/ 1 w 132"/>
                <a:gd name="T37" fmla="*/ 0 h 492"/>
                <a:gd name="T38" fmla="*/ 1 w 132"/>
                <a:gd name="T39" fmla="*/ 0 h 4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2"/>
                <a:gd name="T61" fmla="*/ 0 h 492"/>
                <a:gd name="T62" fmla="*/ 132 w 132"/>
                <a:gd name="T63" fmla="*/ 492 h 49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66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9" name="Freeform 291"/>
            <p:cNvSpPr>
              <a:spLocks noChangeAspect="1"/>
            </p:cNvSpPr>
            <p:nvPr/>
          </p:nvSpPr>
          <p:spPr bwMode="auto">
            <a:xfrm>
              <a:off x="4424" y="232"/>
              <a:ext cx="421" cy="248"/>
            </a:xfrm>
            <a:custGeom>
              <a:avLst/>
              <a:gdLst>
                <a:gd name="T0" fmla="*/ 0 w 843"/>
                <a:gd name="T1" fmla="*/ 0 h 497"/>
                <a:gd name="T2" fmla="*/ 0 w 843"/>
                <a:gd name="T3" fmla="*/ 0 h 497"/>
                <a:gd name="T4" fmla="*/ 0 w 843"/>
                <a:gd name="T5" fmla="*/ 0 h 497"/>
                <a:gd name="T6" fmla="*/ 0 w 843"/>
                <a:gd name="T7" fmla="*/ 0 h 497"/>
                <a:gd name="T8" fmla="*/ 0 w 843"/>
                <a:gd name="T9" fmla="*/ 0 h 497"/>
                <a:gd name="T10" fmla="*/ 0 w 843"/>
                <a:gd name="T11" fmla="*/ 0 h 497"/>
                <a:gd name="T12" fmla="*/ 0 w 843"/>
                <a:gd name="T13" fmla="*/ 0 h 497"/>
                <a:gd name="T14" fmla="*/ 0 w 843"/>
                <a:gd name="T15" fmla="*/ 0 h 497"/>
                <a:gd name="T16" fmla="*/ 0 w 843"/>
                <a:gd name="T17" fmla="*/ 0 h 497"/>
                <a:gd name="T18" fmla="*/ 0 w 843"/>
                <a:gd name="T19" fmla="*/ 0 h 497"/>
                <a:gd name="T20" fmla="*/ 0 w 843"/>
                <a:gd name="T21" fmla="*/ 0 h 497"/>
                <a:gd name="T22" fmla="*/ 0 w 843"/>
                <a:gd name="T23" fmla="*/ 0 h 497"/>
                <a:gd name="T24" fmla="*/ 0 w 843"/>
                <a:gd name="T25" fmla="*/ 0 h 497"/>
                <a:gd name="T26" fmla="*/ 0 w 843"/>
                <a:gd name="T27" fmla="*/ 0 h 497"/>
                <a:gd name="T28" fmla="*/ 0 w 843"/>
                <a:gd name="T29" fmla="*/ 0 h 497"/>
                <a:gd name="T30" fmla="*/ 0 w 843"/>
                <a:gd name="T31" fmla="*/ 0 h 497"/>
                <a:gd name="T32" fmla="*/ 0 w 843"/>
                <a:gd name="T33" fmla="*/ 0 h 497"/>
                <a:gd name="T34" fmla="*/ 0 w 843"/>
                <a:gd name="T35" fmla="*/ 0 h 497"/>
                <a:gd name="T36" fmla="*/ 0 w 843"/>
                <a:gd name="T37" fmla="*/ 0 h 497"/>
                <a:gd name="T38" fmla="*/ 0 w 843"/>
                <a:gd name="T39" fmla="*/ 0 h 497"/>
                <a:gd name="T40" fmla="*/ 0 w 843"/>
                <a:gd name="T41" fmla="*/ 0 h 497"/>
                <a:gd name="T42" fmla="*/ 0 w 843"/>
                <a:gd name="T43" fmla="*/ 0 h 497"/>
                <a:gd name="T44" fmla="*/ 0 w 843"/>
                <a:gd name="T45" fmla="*/ 0 h 497"/>
                <a:gd name="T46" fmla="*/ 0 w 843"/>
                <a:gd name="T47" fmla="*/ 0 h 497"/>
                <a:gd name="T48" fmla="*/ 0 w 843"/>
                <a:gd name="T49" fmla="*/ 0 h 497"/>
                <a:gd name="T50" fmla="*/ 0 w 843"/>
                <a:gd name="T51" fmla="*/ 0 h 497"/>
                <a:gd name="T52" fmla="*/ 0 w 843"/>
                <a:gd name="T53" fmla="*/ 0 h 497"/>
                <a:gd name="T54" fmla="*/ 0 w 843"/>
                <a:gd name="T55" fmla="*/ 0 h 497"/>
                <a:gd name="T56" fmla="*/ 0 w 843"/>
                <a:gd name="T57" fmla="*/ 0 h 497"/>
                <a:gd name="T58" fmla="*/ 0 w 843"/>
                <a:gd name="T59" fmla="*/ 0 h 497"/>
                <a:gd name="T60" fmla="*/ 0 w 843"/>
                <a:gd name="T61" fmla="*/ 0 h 497"/>
                <a:gd name="T62" fmla="*/ 0 w 843"/>
                <a:gd name="T63" fmla="*/ 0 h 497"/>
                <a:gd name="T64" fmla="*/ 0 w 843"/>
                <a:gd name="T65" fmla="*/ 0 h 497"/>
                <a:gd name="T66" fmla="*/ 0 w 843"/>
                <a:gd name="T67" fmla="*/ 0 h 497"/>
                <a:gd name="T68" fmla="*/ 0 w 843"/>
                <a:gd name="T69" fmla="*/ 0 h 497"/>
                <a:gd name="T70" fmla="*/ 0 w 843"/>
                <a:gd name="T71" fmla="*/ 0 h 497"/>
                <a:gd name="T72" fmla="*/ 0 w 843"/>
                <a:gd name="T73" fmla="*/ 0 h 497"/>
                <a:gd name="T74" fmla="*/ 0 w 843"/>
                <a:gd name="T75" fmla="*/ 0 h 497"/>
                <a:gd name="T76" fmla="*/ 0 w 843"/>
                <a:gd name="T77" fmla="*/ 0 h 497"/>
                <a:gd name="T78" fmla="*/ 0 w 843"/>
                <a:gd name="T79" fmla="*/ 0 h 497"/>
                <a:gd name="T80" fmla="*/ 0 w 843"/>
                <a:gd name="T81" fmla="*/ 0 h 497"/>
                <a:gd name="T82" fmla="*/ 0 w 843"/>
                <a:gd name="T83" fmla="*/ 0 h 497"/>
                <a:gd name="T84" fmla="*/ 0 w 843"/>
                <a:gd name="T85" fmla="*/ 0 h 497"/>
                <a:gd name="T86" fmla="*/ 0 w 843"/>
                <a:gd name="T87" fmla="*/ 0 h 497"/>
                <a:gd name="T88" fmla="*/ 0 w 843"/>
                <a:gd name="T89" fmla="*/ 0 h 497"/>
                <a:gd name="T90" fmla="*/ 0 w 843"/>
                <a:gd name="T91" fmla="*/ 0 h 497"/>
                <a:gd name="T92" fmla="*/ 0 w 843"/>
                <a:gd name="T93" fmla="*/ 0 h 497"/>
                <a:gd name="T94" fmla="*/ 0 w 843"/>
                <a:gd name="T95" fmla="*/ 0 h 497"/>
                <a:gd name="T96" fmla="*/ 0 w 843"/>
                <a:gd name="T97" fmla="*/ 0 h 497"/>
                <a:gd name="T98" fmla="*/ 0 w 843"/>
                <a:gd name="T99" fmla="*/ 0 h 497"/>
                <a:gd name="T100" fmla="*/ 0 w 843"/>
                <a:gd name="T101" fmla="*/ 0 h 497"/>
                <a:gd name="T102" fmla="*/ 0 w 843"/>
                <a:gd name="T103" fmla="*/ 0 h 497"/>
                <a:gd name="T104" fmla="*/ 0 w 843"/>
                <a:gd name="T105" fmla="*/ 0 h 497"/>
                <a:gd name="T106" fmla="*/ 0 w 843"/>
                <a:gd name="T107" fmla="*/ 0 h 497"/>
                <a:gd name="T108" fmla="*/ 0 w 843"/>
                <a:gd name="T109" fmla="*/ 0 h 497"/>
                <a:gd name="T110" fmla="*/ 0 w 843"/>
                <a:gd name="T111" fmla="*/ 0 h 49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43"/>
                <a:gd name="T169" fmla="*/ 0 h 497"/>
                <a:gd name="T170" fmla="*/ 843 w 843"/>
                <a:gd name="T171" fmla="*/ 497 h 49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close/>
                </a:path>
              </a:pathLst>
            </a:custGeom>
            <a:solidFill>
              <a:srgbClr val="0066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0" name="Freeform 292"/>
            <p:cNvSpPr>
              <a:spLocks noChangeAspect="1"/>
            </p:cNvSpPr>
            <p:nvPr/>
          </p:nvSpPr>
          <p:spPr bwMode="auto">
            <a:xfrm>
              <a:off x="4993" y="435"/>
              <a:ext cx="86" cy="115"/>
            </a:xfrm>
            <a:custGeom>
              <a:avLst/>
              <a:gdLst>
                <a:gd name="T0" fmla="*/ 0 w 173"/>
                <a:gd name="T1" fmla="*/ 1 h 228"/>
                <a:gd name="T2" fmla="*/ 0 w 173"/>
                <a:gd name="T3" fmla="*/ 1 h 228"/>
                <a:gd name="T4" fmla="*/ 0 w 173"/>
                <a:gd name="T5" fmla="*/ 1 h 228"/>
                <a:gd name="T6" fmla="*/ 0 w 173"/>
                <a:gd name="T7" fmla="*/ 1 h 228"/>
                <a:gd name="T8" fmla="*/ 0 w 173"/>
                <a:gd name="T9" fmla="*/ 1 h 228"/>
                <a:gd name="T10" fmla="*/ 0 w 173"/>
                <a:gd name="T11" fmla="*/ 1 h 228"/>
                <a:gd name="T12" fmla="*/ 0 w 173"/>
                <a:gd name="T13" fmla="*/ 1 h 228"/>
                <a:gd name="T14" fmla="*/ 0 w 173"/>
                <a:gd name="T15" fmla="*/ 1 h 228"/>
                <a:gd name="T16" fmla="*/ 0 w 173"/>
                <a:gd name="T17" fmla="*/ 0 h 228"/>
                <a:gd name="T18" fmla="*/ 0 w 173"/>
                <a:gd name="T19" fmla="*/ 0 h 228"/>
                <a:gd name="T20" fmla="*/ 0 w 173"/>
                <a:gd name="T21" fmla="*/ 1 h 228"/>
                <a:gd name="T22" fmla="*/ 0 w 173"/>
                <a:gd name="T23" fmla="*/ 1 h 228"/>
                <a:gd name="T24" fmla="*/ 0 w 173"/>
                <a:gd name="T25" fmla="*/ 1 h 228"/>
                <a:gd name="T26" fmla="*/ 0 w 173"/>
                <a:gd name="T27" fmla="*/ 1 h 228"/>
                <a:gd name="T28" fmla="*/ 0 w 173"/>
                <a:gd name="T29" fmla="*/ 1 h 228"/>
                <a:gd name="T30" fmla="*/ 0 w 173"/>
                <a:gd name="T31" fmla="*/ 1 h 228"/>
                <a:gd name="T32" fmla="*/ 0 w 173"/>
                <a:gd name="T33" fmla="*/ 1 h 228"/>
                <a:gd name="T34" fmla="*/ 0 w 173"/>
                <a:gd name="T35" fmla="*/ 1 h 228"/>
                <a:gd name="T36" fmla="*/ 0 w 173"/>
                <a:gd name="T37" fmla="*/ 1 h 228"/>
                <a:gd name="T38" fmla="*/ 0 w 173"/>
                <a:gd name="T39" fmla="*/ 1 h 228"/>
                <a:gd name="T40" fmla="*/ 0 w 173"/>
                <a:gd name="T41" fmla="*/ 1 h 228"/>
                <a:gd name="T42" fmla="*/ 0 w 173"/>
                <a:gd name="T43" fmla="*/ 1 h 228"/>
                <a:gd name="T44" fmla="*/ 0 w 173"/>
                <a:gd name="T45" fmla="*/ 1 h 228"/>
                <a:gd name="T46" fmla="*/ 0 w 173"/>
                <a:gd name="T47" fmla="*/ 1 h 228"/>
                <a:gd name="T48" fmla="*/ 0 w 173"/>
                <a:gd name="T49" fmla="*/ 1 h 228"/>
                <a:gd name="T50" fmla="*/ 0 w 173"/>
                <a:gd name="T51" fmla="*/ 1 h 228"/>
                <a:gd name="T52" fmla="*/ 0 w 173"/>
                <a:gd name="T53" fmla="*/ 1 h 228"/>
                <a:gd name="T54" fmla="*/ 0 w 173"/>
                <a:gd name="T55" fmla="*/ 1 h 228"/>
                <a:gd name="T56" fmla="*/ 0 w 173"/>
                <a:gd name="T57" fmla="*/ 1 h 228"/>
                <a:gd name="T58" fmla="*/ 0 w 173"/>
                <a:gd name="T59" fmla="*/ 1 h 228"/>
                <a:gd name="T60" fmla="*/ 0 w 173"/>
                <a:gd name="T61" fmla="*/ 1 h 228"/>
                <a:gd name="T62" fmla="*/ 0 w 173"/>
                <a:gd name="T63" fmla="*/ 1 h 228"/>
                <a:gd name="T64" fmla="*/ 0 w 173"/>
                <a:gd name="T65" fmla="*/ 1 h 228"/>
                <a:gd name="T66" fmla="*/ 0 w 173"/>
                <a:gd name="T67" fmla="*/ 1 h 228"/>
                <a:gd name="T68" fmla="*/ 0 w 173"/>
                <a:gd name="T69" fmla="*/ 1 h 228"/>
                <a:gd name="T70" fmla="*/ 0 w 173"/>
                <a:gd name="T71" fmla="*/ 1 h 228"/>
                <a:gd name="T72" fmla="*/ 0 w 173"/>
                <a:gd name="T73" fmla="*/ 1 h 228"/>
                <a:gd name="T74" fmla="*/ 0 w 173"/>
                <a:gd name="T75" fmla="*/ 1 h 228"/>
                <a:gd name="T76" fmla="*/ 0 w 173"/>
                <a:gd name="T77" fmla="*/ 1 h 228"/>
                <a:gd name="T78" fmla="*/ 0 w 173"/>
                <a:gd name="T79" fmla="*/ 1 h 228"/>
                <a:gd name="T80" fmla="*/ 0 w 173"/>
                <a:gd name="T81" fmla="*/ 1 h 228"/>
                <a:gd name="T82" fmla="*/ 0 w 173"/>
                <a:gd name="T83" fmla="*/ 1 h 228"/>
                <a:gd name="T84" fmla="*/ 0 w 173"/>
                <a:gd name="T85" fmla="*/ 1 h 228"/>
                <a:gd name="T86" fmla="*/ 0 w 173"/>
                <a:gd name="T87" fmla="*/ 1 h 2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3"/>
                <a:gd name="T133" fmla="*/ 0 h 228"/>
                <a:gd name="T134" fmla="*/ 173 w 173"/>
                <a:gd name="T135" fmla="*/ 228 h 22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3" h="228">
                  <a:moveTo>
                    <a:pt x="103" y="114"/>
                  </a:moveTo>
                  <a:lnTo>
                    <a:pt x="171" y="114"/>
                  </a:lnTo>
                  <a:lnTo>
                    <a:pt x="171" y="97"/>
                  </a:lnTo>
                  <a:lnTo>
                    <a:pt x="97" y="97"/>
                  </a:lnTo>
                  <a:lnTo>
                    <a:pt x="97" y="54"/>
                  </a:lnTo>
                  <a:lnTo>
                    <a:pt x="159" y="54"/>
                  </a:lnTo>
                  <a:lnTo>
                    <a:pt x="159" y="36"/>
                  </a:lnTo>
                  <a:lnTo>
                    <a:pt x="97" y="36"/>
                  </a:lnTo>
                  <a:lnTo>
                    <a:pt x="97" y="0"/>
                  </a:lnTo>
                  <a:lnTo>
                    <a:pt x="76" y="0"/>
                  </a:lnTo>
                  <a:lnTo>
                    <a:pt x="76" y="36"/>
                  </a:lnTo>
                  <a:lnTo>
                    <a:pt x="14" y="36"/>
                  </a:lnTo>
                  <a:lnTo>
                    <a:pt x="14" y="54"/>
                  </a:lnTo>
                  <a:lnTo>
                    <a:pt x="76" y="54"/>
                  </a:lnTo>
                  <a:lnTo>
                    <a:pt x="76" y="97"/>
                  </a:lnTo>
                  <a:lnTo>
                    <a:pt x="3" y="97"/>
                  </a:lnTo>
                  <a:lnTo>
                    <a:pt x="3" y="114"/>
                  </a:lnTo>
                  <a:lnTo>
                    <a:pt x="70" y="114"/>
                  </a:lnTo>
                  <a:lnTo>
                    <a:pt x="54" y="135"/>
                  </a:lnTo>
                  <a:lnTo>
                    <a:pt x="38" y="155"/>
                  </a:lnTo>
                  <a:lnTo>
                    <a:pt x="19" y="174"/>
                  </a:lnTo>
                  <a:lnTo>
                    <a:pt x="0" y="192"/>
                  </a:lnTo>
                  <a:lnTo>
                    <a:pt x="11" y="208"/>
                  </a:lnTo>
                  <a:lnTo>
                    <a:pt x="29" y="192"/>
                  </a:lnTo>
                  <a:lnTo>
                    <a:pt x="46" y="173"/>
                  </a:lnTo>
                  <a:lnTo>
                    <a:pt x="62" y="154"/>
                  </a:lnTo>
                  <a:lnTo>
                    <a:pt x="76" y="133"/>
                  </a:lnTo>
                  <a:lnTo>
                    <a:pt x="76" y="228"/>
                  </a:lnTo>
                  <a:lnTo>
                    <a:pt x="97" y="228"/>
                  </a:lnTo>
                  <a:lnTo>
                    <a:pt x="97" y="133"/>
                  </a:lnTo>
                  <a:lnTo>
                    <a:pt x="111" y="154"/>
                  </a:lnTo>
                  <a:lnTo>
                    <a:pt x="127" y="173"/>
                  </a:lnTo>
                  <a:lnTo>
                    <a:pt x="144" y="192"/>
                  </a:lnTo>
                  <a:lnTo>
                    <a:pt x="162" y="208"/>
                  </a:lnTo>
                  <a:lnTo>
                    <a:pt x="173" y="192"/>
                  </a:lnTo>
                  <a:lnTo>
                    <a:pt x="154" y="174"/>
                  </a:lnTo>
                  <a:lnTo>
                    <a:pt x="136" y="155"/>
                  </a:lnTo>
                  <a:lnTo>
                    <a:pt x="119" y="135"/>
                  </a:lnTo>
                  <a:lnTo>
                    <a:pt x="103" y="1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1" name="Freeform 293"/>
            <p:cNvSpPr>
              <a:spLocks noChangeAspect="1"/>
            </p:cNvSpPr>
            <p:nvPr/>
          </p:nvSpPr>
          <p:spPr bwMode="auto">
            <a:xfrm>
              <a:off x="5103" y="435"/>
              <a:ext cx="89" cy="115"/>
            </a:xfrm>
            <a:custGeom>
              <a:avLst/>
              <a:gdLst>
                <a:gd name="T0" fmla="*/ 1 w 175"/>
                <a:gd name="T1" fmla="*/ 1 h 228"/>
                <a:gd name="T2" fmla="*/ 1 w 175"/>
                <a:gd name="T3" fmla="*/ 1 h 228"/>
                <a:gd name="T4" fmla="*/ 1 w 175"/>
                <a:gd name="T5" fmla="*/ 1 h 228"/>
                <a:gd name="T6" fmla="*/ 1 w 175"/>
                <a:gd name="T7" fmla="*/ 1 h 228"/>
                <a:gd name="T8" fmla="*/ 1 w 175"/>
                <a:gd name="T9" fmla="*/ 1 h 228"/>
                <a:gd name="T10" fmla="*/ 1 w 175"/>
                <a:gd name="T11" fmla="*/ 1 h 228"/>
                <a:gd name="T12" fmla="*/ 1 w 175"/>
                <a:gd name="T13" fmla="*/ 1 h 228"/>
                <a:gd name="T14" fmla="*/ 1 w 175"/>
                <a:gd name="T15" fmla="*/ 1 h 228"/>
                <a:gd name="T16" fmla="*/ 1 w 175"/>
                <a:gd name="T17" fmla="*/ 1 h 228"/>
                <a:gd name="T18" fmla="*/ 1 w 175"/>
                <a:gd name="T19" fmla="*/ 1 h 228"/>
                <a:gd name="T20" fmla="*/ 1 w 175"/>
                <a:gd name="T21" fmla="*/ 1 h 228"/>
                <a:gd name="T22" fmla="*/ 1 w 175"/>
                <a:gd name="T23" fmla="*/ 1 h 228"/>
                <a:gd name="T24" fmla="*/ 1 w 175"/>
                <a:gd name="T25" fmla="*/ 0 h 228"/>
                <a:gd name="T26" fmla="*/ 1 w 175"/>
                <a:gd name="T27" fmla="*/ 0 h 228"/>
                <a:gd name="T28" fmla="*/ 1 w 175"/>
                <a:gd name="T29" fmla="*/ 1 h 228"/>
                <a:gd name="T30" fmla="*/ 1 w 175"/>
                <a:gd name="T31" fmla="*/ 1 h 228"/>
                <a:gd name="T32" fmla="*/ 1 w 175"/>
                <a:gd name="T33" fmla="*/ 1 h 228"/>
                <a:gd name="T34" fmla="*/ 1 w 175"/>
                <a:gd name="T35" fmla="*/ 1 h 228"/>
                <a:gd name="T36" fmla="*/ 1 w 175"/>
                <a:gd name="T37" fmla="*/ 1 h 228"/>
                <a:gd name="T38" fmla="*/ 1 w 175"/>
                <a:gd name="T39" fmla="*/ 1 h 228"/>
                <a:gd name="T40" fmla="*/ 1 w 175"/>
                <a:gd name="T41" fmla="*/ 1 h 228"/>
                <a:gd name="T42" fmla="*/ 1 w 175"/>
                <a:gd name="T43" fmla="*/ 1 h 228"/>
                <a:gd name="T44" fmla="*/ 1 w 175"/>
                <a:gd name="T45" fmla="*/ 1 h 228"/>
                <a:gd name="T46" fmla="*/ 1 w 175"/>
                <a:gd name="T47" fmla="*/ 1 h 228"/>
                <a:gd name="T48" fmla="*/ 1 w 175"/>
                <a:gd name="T49" fmla="*/ 1 h 228"/>
                <a:gd name="T50" fmla="*/ 1 w 175"/>
                <a:gd name="T51" fmla="*/ 1 h 228"/>
                <a:gd name="T52" fmla="*/ 1 w 175"/>
                <a:gd name="T53" fmla="*/ 1 h 228"/>
                <a:gd name="T54" fmla="*/ 1 w 175"/>
                <a:gd name="T55" fmla="*/ 1 h 228"/>
                <a:gd name="T56" fmla="*/ 1 w 175"/>
                <a:gd name="T57" fmla="*/ 1 h 228"/>
                <a:gd name="T58" fmla="*/ 1 w 175"/>
                <a:gd name="T59" fmla="*/ 1 h 228"/>
                <a:gd name="T60" fmla="*/ 0 w 175"/>
                <a:gd name="T61" fmla="*/ 1 h 228"/>
                <a:gd name="T62" fmla="*/ 1 w 175"/>
                <a:gd name="T63" fmla="*/ 1 h 228"/>
                <a:gd name="T64" fmla="*/ 1 w 175"/>
                <a:gd name="T65" fmla="*/ 1 h 228"/>
                <a:gd name="T66" fmla="*/ 1 w 175"/>
                <a:gd name="T67" fmla="*/ 1 h 228"/>
                <a:gd name="T68" fmla="*/ 1 w 175"/>
                <a:gd name="T69" fmla="*/ 1 h 228"/>
                <a:gd name="T70" fmla="*/ 1 w 175"/>
                <a:gd name="T71" fmla="*/ 1 h 228"/>
                <a:gd name="T72" fmla="*/ 1 w 175"/>
                <a:gd name="T73" fmla="*/ 1 h 228"/>
                <a:gd name="T74" fmla="*/ 1 w 175"/>
                <a:gd name="T75" fmla="*/ 1 h 228"/>
                <a:gd name="T76" fmla="*/ 1 w 175"/>
                <a:gd name="T77" fmla="*/ 1 h 228"/>
                <a:gd name="T78" fmla="*/ 1 w 175"/>
                <a:gd name="T79" fmla="*/ 1 h 228"/>
                <a:gd name="T80" fmla="*/ 1 w 175"/>
                <a:gd name="T81" fmla="*/ 1 h 228"/>
                <a:gd name="T82" fmla="*/ 1 w 175"/>
                <a:gd name="T83" fmla="*/ 1 h 228"/>
                <a:gd name="T84" fmla="*/ 1 w 175"/>
                <a:gd name="T85" fmla="*/ 1 h 228"/>
                <a:gd name="T86" fmla="*/ 1 w 175"/>
                <a:gd name="T87" fmla="*/ 1 h 228"/>
                <a:gd name="T88" fmla="*/ 1 w 175"/>
                <a:gd name="T89" fmla="*/ 1 h 228"/>
                <a:gd name="T90" fmla="*/ 1 w 175"/>
                <a:gd name="T91" fmla="*/ 1 h 228"/>
                <a:gd name="T92" fmla="*/ 1 w 175"/>
                <a:gd name="T93" fmla="*/ 1 h 228"/>
                <a:gd name="T94" fmla="*/ 1 w 175"/>
                <a:gd name="T95" fmla="*/ 1 h 228"/>
                <a:gd name="T96" fmla="*/ 1 w 175"/>
                <a:gd name="T97" fmla="*/ 1 h 228"/>
                <a:gd name="T98" fmla="*/ 1 w 175"/>
                <a:gd name="T99" fmla="*/ 1 h 228"/>
                <a:gd name="T100" fmla="*/ 1 w 175"/>
                <a:gd name="T101" fmla="*/ 1 h 228"/>
                <a:gd name="T102" fmla="*/ 1 w 175"/>
                <a:gd name="T103" fmla="*/ 1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75"/>
                <a:gd name="T157" fmla="*/ 0 h 228"/>
                <a:gd name="T158" fmla="*/ 175 w 175"/>
                <a:gd name="T159" fmla="*/ 228 h 2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75" h="228">
                  <a:moveTo>
                    <a:pt x="108" y="125"/>
                  </a:moveTo>
                  <a:lnTo>
                    <a:pt x="172" y="125"/>
                  </a:lnTo>
                  <a:lnTo>
                    <a:pt x="172" y="108"/>
                  </a:lnTo>
                  <a:lnTo>
                    <a:pt x="143" y="108"/>
                  </a:lnTo>
                  <a:lnTo>
                    <a:pt x="143" y="63"/>
                  </a:lnTo>
                  <a:lnTo>
                    <a:pt x="124" y="63"/>
                  </a:lnTo>
                  <a:lnTo>
                    <a:pt x="124" y="108"/>
                  </a:lnTo>
                  <a:lnTo>
                    <a:pt x="97" y="108"/>
                  </a:lnTo>
                  <a:lnTo>
                    <a:pt x="97" y="46"/>
                  </a:lnTo>
                  <a:lnTo>
                    <a:pt x="164" y="46"/>
                  </a:lnTo>
                  <a:lnTo>
                    <a:pt x="164" y="30"/>
                  </a:lnTo>
                  <a:lnTo>
                    <a:pt x="97" y="30"/>
                  </a:lnTo>
                  <a:lnTo>
                    <a:pt x="97" y="0"/>
                  </a:lnTo>
                  <a:lnTo>
                    <a:pt x="78" y="0"/>
                  </a:lnTo>
                  <a:lnTo>
                    <a:pt x="78" y="30"/>
                  </a:lnTo>
                  <a:lnTo>
                    <a:pt x="12" y="30"/>
                  </a:lnTo>
                  <a:lnTo>
                    <a:pt x="12" y="46"/>
                  </a:lnTo>
                  <a:lnTo>
                    <a:pt x="78" y="46"/>
                  </a:lnTo>
                  <a:lnTo>
                    <a:pt x="78" y="108"/>
                  </a:lnTo>
                  <a:lnTo>
                    <a:pt x="50" y="108"/>
                  </a:lnTo>
                  <a:lnTo>
                    <a:pt x="50" y="63"/>
                  </a:lnTo>
                  <a:lnTo>
                    <a:pt x="32" y="63"/>
                  </a:lnTo>
                  <a:lnTo>
                    <a:pt x="32" y="108"/>
                  </a:lnTo>
                  <a:lnTo>
                    <a:pt x="4" y="108"/>
                  </a:lnTo>
                  <a:lnTo>
                    <a:pt x="4" y="125"/>
                  </a:lnTo>
                  <a:lnTo>
                    <a:pt x="67" y="125"/>
                  </a:lnTo>
                  <a:lnTo>
                    <a:pt x="51" y="144"/>
                  </a:lnTo>
                  <a:lnTo>
                    <a:pt x="35" y="162"/>
                  </a:lnTo>
                  <a:lnTo>
                    <a:pt x="18" y="179"/>
                  </a:lnTo>
                  <a:lnTo>
                    <a:pt x="0" y="195"/>
                  </a:lnTo>
                  <a:lnTo>
                    <a:pt x="12" y="211"/>
                  </a:lnTo>
                  <a:lnTo>
                    <a:pt x="29" y="195"/>
                  </a:lnTo>
                  <a:lnTo>
                    <a:pt x="46" y="176"/>
                  </a:lnTo>
                  <a:lnTo>
                    <a:pt x="64" y="157"/>
                  </a:lnTo>
                  <a:lnTo>
                    <a:pt x="78" y="138"/>
                  </a:lnTo>
                  <a:lnTo>
                    <a:pt x="78" y="228"/>
                  </a:lnTo>
                  <a:lnTo>
                    <a:pt x="97" y="228"/>
                  </a:lnTo>
                  <a:lnTo>
                    <a:pt x="97" y="138"/>
                  </a:lnTo>
                  <a:lnTo>
                    <a:pt x="112" y="157"/>
                  </a:lnTo>
                  <a:lnTo>
                    <a:pt x="129" y="176"/>
                  </a:lnTo>
                  <a:lnTo>
                    <a:pt x="147" y="195"/>
                  </a:lnTo>
                  <a:lnTo>
                    <a:pt x="164" y="211"/>
                  </a:lnTo>
                  <a:lnTo>
                    <a:pt x="175" y="195"/>
                  </a:lnTo>
                  <a:lnTo>
                    <a:pt x="158" y="179"/>
                  </a:lnTo>
                  <a:lnTo>
                    <a:pt x="140" y="162"/>
                  </a:lnTo>
                  <a:lnTo>
                    <a:pt x="124" y="144"/>
                  </a:lnTo>
                  <a:lnTo>
                    <a:pt x="108" y="1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2" name="Rectangle 294"/>
            <p:cNvSpPr>
              <a:spLocks noChangeAspect="1" noChangeArrowheads="1"/>
            </p:cNvSpPr>
            <p:nvPr/>
          </p:nvSpPr>
          <p:spPr bwMode="auto">
            <a:xfrm>
              <a:off x="5270" y="447"/>
              <a:ext cx="11" cy="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tx2"/>
                </a:buClr>
                <a:buFont typeface="Wingdings" pitchFamily="2" charset="2"/>
                <a:buNone/>
              </a:pPr>
              <a:endParaRPr lang="ja-JP" altLang="en-US" sz="140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3" name="Freeform 295"/>
            <p:cNvSpPr>
              <a:spLocks noChangeAspect="1"/>
            </p:cNvSpPr>
            <p:nvPr/>
          </p:nvSpPr>
          <p:spPr bwMode="auto">
            <a:xfrm>
              <a:off x="5213" y="439"/>
              <a:ext cx="52" cy="33"/>
            </a:xfrm>
            <a:custGeom>
              <a:avLst/>
              <a:gdLst>
                <a:gd name="T0" fmla="*/ 0 w 106"/>
                <a:gd name="T1" fmla="*/ 0 h 67"/>
                <a:gd name="T2" fmla="*/ 0 w 106"/>
                <a:gd name="T3" fmla="*/ 0 h 67"/>
                <a:gd name="T4" fmla="*/ 0 w 106"/>
                <a:gd name="T5" fmla="*/ 0 h 67"/>
                <a:gd name="T6" fmla="*/ 0 w 106"/>
                <a:gd name="T7" fmla="*/ 0 h 67"/>
                <a:gd name="T8" fmla="*/ 0 w 106"/>
                <a:gd name="T9" fmla="*/ 0 h 67"/>
                <a:gd name="T10" fmla="*/ 0 w 106"/>
                <a:gd name="T11" fmla="*/ 0 h 67"/>
                <a:gd name="T12" fmla="*/ 0 w 106"/>
                <a:gd name="T13" fmla="*/ 0 h 67"/>
                <a:gd name="T14" fmla="*/ 0 w 106"/>
                <a:gd name="T15" fmla="*/ 0 h 67"/>
                <a:gd name="T16" fmla="*/ 0 w 106"/>
                <a:gd name="T17" fmla="*/ 0 h 67"/>
                <a:gd name="T18" fmla="*/ 0 w 106"/>
                <a:gd name="T19" fmla="*/ 0 h 67"/>
                <a:gd name="T20" fmla="*/ 0 w 106"/>
                <a:gd name="T21" fmla="*/ 0 h 67"/>
                <a:gd name="T22" fmla="*/ 0 w 106"/>
                <a:gd name="T23" fmla="*/ 0 h 67"/>
                <a:gd name="T24" fmla="*/ 0 w 106"/>
                <a:gd name="T25" fmla="*/ 0 h 67"/>
                <a:gd name="T26" fmla="*/ 0 w 106"/>
                <a:gd name="T27" fmla="*/ 0 h 67"/>
                <a:gd name="T28" fmla="*/ 0 w 106"/>
                <a:gd name="T29" fmla="*/ 0 h 67"/>
                <a:gd name="T30" fmla="*/ 0 w 106"/>
                <a:gd name="T31" fmla="*/ 0 h 67"/>
                <a:gd name="T32" fmla="*/ 0 w 106"/>
                <a:gd name="T33" fmla="*/ 0 h 67"/>
                <a:gd name="T34" fmla="*/ 0 w 106"/>
                <a:gd name="T35" fmla="*/ 0 h 67"/>
                <a:gd name="T36" fmla="*/ 0 w 106"/>
                <a:gd name="T37" fmla="*/ 0 h 67"/>
                <a:gd name="T38" fmla="*/ 0 w 106"/>
                <a:gd name="T39" fmla="*/ 0 h 67"/>
                <a:gd name="T40" fmla="*/ 0 w 106"/>
                <a:gd name="T41" fmla="*/ 0 h 67"/>
                <a:gd name="T42" fmla="*/ 0 w 106"/>
                <a:gd name="T43" fmla="*/ 0 h 67"/>
                <a:gd name="T44" fmla="*/ 0 w 106"/>
                <a:gd name="T45" fmla="*/ 0 h 67"/>
                <a:gd name="T46" fmla="*/ 0 w 106"/>
                <a:gd name="T47" fmla="*/ 0 h 6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06"/>
                <a:gd name="T73" fmla="*/ 0 h 67"/>
                <a:gd name="T74" fmla="*/ 106 w 106"/>
                <a:gd name="T75" fmla="*/ 67 h 6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06" h="67">
                  <a:moveTo>
                    <a:pt x="70" y="8"/>
                  </a:moveTo>
                  <a:lnTo>
                    <a:pt x="70" y="8"/>
                  </a:lnTo>
                  <a:lnTo>
                    <a:pt x="65" y="2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49" y="3"/>
                  </a:lnTo>
                  <a:lnTo>
                    <a:pt x="44" y="8"/>
                  </a:lnTo>
                  <a:lnTo>
                    <a:pt x="24" y="30"/>
                  </a:lnTo>
                  <a:lnTo>
                    <a:pt x="0" y="51"/>
                  </a:lnTo>
                  <a:lnTo>
                    <a:pt x="9" y="67"/>
                  </a:lnTo>
                  <a:lnTo>
                    <a:pt x="35" y="43"/>
                  </a:lnTo>
                  <a:lnTo>
                    <a:pt x="57" y="17"/>
                  </a:lnTo>
                  <a:lnTo>
                    <a:pt x="74" y="35"/>
                  </a:lnTo>
                  <a:lnTo>
                    <a:pt x="97" y="56"/>
                  </a:lnTo>
                  <a:lnTo>
                    <a:pt x="106" y="41"/>
                  </a:lnTo>
                  <a:lnTo>
                    <a:pt x="89" y="25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4" name="Freeform 296"/>
            <p:cNvSpPr>
              <a:spLocks noChangeAspect="1"/>
            </p:cNvSpPr>
            <p:nvPr/>
          </p:nvSpPr>
          <p:spPr bwMode="auto">
            <a:xfrm>
              <a:off x="5278" y="440"/>
              <a:ext cx="22" cy="105"/>
            </a:xfrm>
            <a:custGeom>
              <a:avLst/>
              <a:gdLst>
                <a:gd name="T0" fmla="*/ 1 w 42"/>
                <a:gd name="T1" fmla="*/ 0 h 213"/>
                <a:gd name="T2" fmla="*/ 1 w 42"/>
                <a:gd name="T3" fmla="*/ 0 h 213"/>
                <a:gd name="T4" fmla="*/ 1 w 42"/>
                <a:gd name="T5" fmla="*/ 0 h 213"/>
                <a:gd name="T6" fmla="*/ 1 w 42"/>
                <a:gd name="T7" fmla="*/ 0 h 213"/>
                <a:gd name="T8" fmla="*/ 1 w 42"/>
                <a:gd name="T9" fmla="*/ 0 h 213"/>
                <a:gd name="T10" fmla="*/ 1 w 42"/>
                <a:gd name="T11" fmla="*/ 0 h 213"/>
                <a:gd name="T12" fmla="*/ 0 w 42"/>
                <a:gd name="T13" fmla="*/ 0 h 213"/>
                <a:gd name="T14" fmla="*/ 0 w 42"/>
                <a:gd name="T15" fmla="*/ 0 h 213"/>
                <a:gd name="T16" fmla="*/ 1 w 42"/>
                <a:gd name="T17" fmla="*/ 0 h 213"/>
                <a:gd name="T18" fmla="*/ 1 w 42"/>
                <a:gd name="T19" fmla="*/ 0 h 213"/>
                <a:gd name="T20" fmla="*/ 1 w 42"/>
                <a:gd name="T21" fmla="*/ 0 h 213"/>
                <a:gd name="T22" fmla="*/ 1 w 42"/>
                <a:gd name="T23" fmla="*/ 0 h 213"/>
                <a:gd name="T24" fmla="*/ 1 w 42"/>
                <a:gd name="T25" fmla="*/ 0 h 213"/>
                <a:gd name="T26" fmla="*/ 1 w 42"/>
                <a:gd name="T27" fmla="*/ 0 h 213"/>
                <a:gd name="T28" fmla="*/ 1 w 42"/>
                <a:gd name="T29" fmla="*/ 0 h 213"/>
                <a:gd name="T30" fmla="*/ 1 w 42"/>
                <a:gd name="T31" fmla="*/ 0 h 2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2"/>
                <a:gd name="T49" fmla="*/ 0 h 213"/>
                <a:gd name="T50" fmla="*/ 42 w 42"/>
                <a:gd name="T51" fmla="*/ 213 h 21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2" h="213">
                  <a:moveTo>
                    <a:pt x="23" y="0"/>
                  </a:moveTo>
                  <a:lnTo>
                    <a:pt x="23" y="189"/>
                  </a:lnTo>
                  <a:lnTo>
                    <a:pt x="21" y="194"/>
                  </a:lnTo>
                  <a:lnTo>
                    <a:pt x="19" y="196"/>
                  </a:lnTo>
                  <a:lnTo>
                    <a:pt x="16" y="196"/>
                  </a:lnTo>
                  <a:lnTo>
                    <a:pt x="0" y="196"/>
                  </a:lnTo>
                  <a:lnTo>
                    <a:pt x="0" y="213"/>
                  </a:lnTo>
                  <a:lnTo>
                    <a:pt x="23" y="213"/>
                  </a:lnTo>
                  <a:lnTo>
                    <a:pt x="30" y="213"/>
                  </a:lnTo>
                  <a:lnTo>
                    <a:pt x="37" y="208"/>
                  </a:lnTo>
                  <a:lnTo>
                    <a:pt x="40" y="202"/>
                  </a:lnTo>
                  <a:lnTo>
                    <a:pt x="42" y="194"/>
                  </a:lnTo>
                  <a:lnTo>
                    <a:pt x="4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5" name="Freeform 297"/>
            <p:cNvSpPr>
              <a:spLocks noChangeAspect="1" noEditPoints="1"/>
            </p:cNvSpPr>
            <p:nvPr/>
          </p:nvSpPr>
          <p:spPr bwMode="auto">
            <a:xfrm>
              <a:off x="5213" y="458"/>
              <a:ext cx="52" cy="86"/>
            </a:xfrm>
            <a:custGeom>
              <a:avLst/>
              <a:gdLst>
                <a:gd name="T0" fmla="*/ 1 w 102"/>
                <a:gd name="T1" fmla="*/ 0 h 173"/>
                <a:gd name="T2" fmla="*/ 1 w 102"/>
                <a:gd name="T3" fmla="*/ 0 h 173"/>
                <a:gd name="T4" fmla="*/ 1 w 102"/>
                <a:gd name="T5" fmla="*/ 0 h 173"/>
                <a:gd name="T6" fmla="*/ 1 w 102"/>
                <a:gd name="T7" fmla="*/ 0 h 173"/>
                <a:gd name="T8" fmla="*/ 1 w 102"/>
                <a:gd name="T9" fmla="*/ 0 h 173"/>
                <a:gd name="T10" fmla="*/ 1 w 102"/>
                <a:gd name="T11" fmla="*/ 0 h 173"/>
                <a:gd name="T12" fmla="*/ 1 w 102"/>
                <a:gd name="T13" fmla="*/ 0 h 173"/>
                <a:gd name="T14" fmla="*/ 1 w 102"/>
                <a:gd name="T15" fmla="*/ 0 h 173"/>
                <a:gd name="T16" fmla="*/ 1 w 102"/>
                <a:gd name="T17" fmla="*/ 0 h 173"/>
                <a:gd name="T18" fmla="*/ 1 w 102"/>
                <a:gd name="T19" fmla="*/ 0 h 173"/>
                <a:gd name="T20" fmla="*/ 1 w 102"/>
                <a:gd name="T21" fmla="*/ 0 h 173"/>
                <a:gd name="T22" fmla="*/ 1 w 102"/>
                <a:gd name="T23" fmla="*/ 0 h 173"/>
                <a:gd name="T24" fmla="*/ 1 w 102"/>
                <a:gd name="T25" fmla="*/ 0 h 173"/>
                <a:gd name="T26" fmla="*/ 1 w 102"/>
                <a:gd name="T27" fmla="*/ 0 h 173"/>
                <a:gd name="T28" fmla="*/ 1 w 102"/>
                <a:gd name="T29" fmla="*/ 0 h 173"/>
                <a:gd name="T30" fmla="*/ 1 w 102"/>
                <a:gd name="T31" fmla="*/ 0 h 173"/>
                <a:gd name="T32" fmla="*/ 1 w 102"/>
                <a:gd name="T33" fmla="*/ 0 h 173"/>
                <a:gd name="T34" fmla="*/ 1 w 102"/>
                <a:gd name="T35" fmla="*/ 0 h 173"/>
                <a:gd name="T36" fmla="*/ 1 w 102"/>
                <a:gd name="T37" fmla="*/ 0 h 173"/>
                <a:gd name="T38" fmla="*/ 1 w 102"/>
                <a:gd name="T39" fmla="*/ 0 h 173"/>
                <a:gd name="T40" fmla="*/ 1 w 102"/>
                <a:gd name="T41" fmla="*/ 0 h 173"/>
                <a:gd name="T42" fmla="*/ 1 w 102"/>
                <a:gd name="T43" fmla="*/ 0 h 173"/>
                <a:gd name="T44" fmla="*/ 1 w 102"/>
                <a:gd name="T45" fmla="*/ 0 h 173"/>
                <a:gd name="T46" fmla="*/ 1 w 102"/>
                <a:gd name="T47" fmla="*/ 0 h 173"/>
                <a:gd name="T48" fmla="*/ 1 w 102"/>
                <a:gd name="T49" fmla="*/ 0 h 173"/>
                <a:gd name="T50" fmla="*/ 1 w 102"/>
                <a:gd name="T51" fmla="*/ 0 h 173"/>
                <a:gd name="T52" fmla="*/ 1 w 102"/>
                <a:gd name="T53" fmla="*/ 0 h 173"/>
                <a:gd name="T54" fmla="*/ 1 w 102"/>
                <a:gd name="T55" fmla="*/ 0 h 173"/>
                <a:gd name="T56" fmla="*/ 1 w 102"/>
                <a:gd name="T57" fmla="*/ 0 h 173"/>
                <a:gd name="T58" fmla="*/ 1 w 102"/>
                <a:gd name="T59" fmla="*/ 0 h 173"/>
                <a:gd name="T60" fmla="*/ 1 w 102"/>
                <a:gd name="T61" fmla="*/ 0 h 173"/>
                <a:gd name="T62" fmla="*/ 1 w 102"/>
                <a:gd name="T63" fmla="*/ 0 h 173"/>
                <a:gd name="T64" fmla="*/ 1 w 102"/>
                <a:gd name="T65" fmla="*/ 0 h 173"/>
                <a:gd name="T66" fmla="*/ 1 w 102"/>
                <a:gd name="T67" fmla="*/ 0 h 173"/>
                <a:gd name="T68" fmla="*/ 1 w 102"/>
                <a:gd name="T69" fmla="*/ 0 h 173"/>
                <a:gd name="T70" fmla="*/ 1 w 102"/>
                <a:gd name="T71" fmla="*/ 0 h 173"/>
                <a:gd name="T72" fmla="*/ 1 w 102"/>
                <a:gd name="T73" fmla="*/ 0 h 173"/>
                <a:gd name="T74" fmla="*/ 1 w 102"/>
                <a:gd name="T75" fmla="*/ 0 h 173"/>
                <a:gd name="T76" fmla="*/ 1 w 102"/>
                <a:gd name="T77" fmla="*/ 0 h 173"/>
                <a:gd name="T78" fmla="*/ 1 w 102"/>
                <a:gd name="T79" fmla="*/ 0 h 173"/>
                <a:gd name="T80" fmla="*/ 1 w 102"/>
                <a:gd name="T81" fmla="*/ 0 h 173"/>
                <a:gd name="T82" fmla="*/ 1 w 102"/>
                <a:gd name="T83" fmla="*/ 0 h 173"/>
                <a:gd name="T84" fmla="*/ 1 w 102"/>
                <a:gd name="T85" fmla="*/ 0 h 173"/>
                <a:gd name="T86" fmla="*/ 1 w 102"/>
                <a:gd name="T87" fmla="*/ 0 h 173"/>
                <a:gd name="T88" fmla="*/ 1 w 102"/>
                <a:gd name="T89" fmla="*/ 0 h 173"/>
                <a:gd name="T90" fmla="*/ 1 w 102"/>
                <a:gd name="T91" fmla="*/ 0 h 173"/>
                <a:gd name="T92" fmla="*/ 1 w 102"/>
                <a:gd name="T93" fmla="*/ 0 h 173"/>
                <a:gd name="T94" fmla="*/ 1 w 102"/>
                <a:gd name="T95" fmla="*/ 0 h 17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2"/>
                <a:gd name="T145" fmla="*/ 0 h 173"/>
                <a:gd name="T146" fmla="*/ 102 w 102"/>
                <a:gd name="T147" fmla="*/ 173 h 17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2" h="173">
                  <a:moveTo>
                    <a:pt x="88" y="114"/>
                  </a:moveTo>
                  <a:lnTo>
                    <a:pt x="40" y="114"/>
                  </a:lnTo>
                  <a:lnTo>
                    <a:pt x="35" y="116"/>
                  </a:lnTo>
                  <a:lnTo>
                    <a:pt x="30" y="117"/>
                  </a:lnTo>
                  <a:lnTo>
                    <a:pt x="32" y="100"/>
                  </a:lnTo>
                  <a:lnTo>
                    <a:pt x="84" y="100"/>
                  </a:lnTo>
                  <a:lnTo>
                    <a:pt x="89" y="100"/>
                  </a:lnTo>
                  <a:lnTo>
                    <a:pt x="94" y="97"/>
                  </a:lnTo>
                  <a:lnTo>
                    <a:pt x="96" y="92"/>
                  </a:lnTo>
                  <a:lnTo>
                    <a:pt x="97" y="87"/>
                  </a:lnTo>
                  <a:lnTo>
                    <a:pt x="97" y="38"/>
                  </a:lnTo>
                  <a:lnTo>
                    <a:pt x="96" y="31"/>
                  </a:lnTo>
                  <a:lnTo>
                    <a:pt x="94" y="27"/>
                  </a:lnTo>
                  <a:lnTo>
                    <a:pt x="89" y="25"/>
                  </a:lnTo>
                  <a:lnTo>
                    <a:pt x="84" y="24"/>
                  </a:lnTo>
                  <a:lnTo>
                    <a:pt x="65" y="24"/>
                  </a:lnTo>
                  <a:lnTo>
                    <a:pt x="65" y="0"/>
                  </a:lnTo>
                  <a:lnTo>
                    <a:pt x="48" y="0"/>
                  </a:lnTo>
                  <a:lnTo>
                    <a:pt x="48" y="24"/>
                  </a:lnTo>
                  <a:lnTo>
                    <a:pt x="27" y="24"/>
                  </a:lnTo>
                  <a:lnTo>
                    <a:pt x="23" y="25"/>
                  </a:lnTo>
                  <a:lnTo>
                    <a:pt x="18" y="27"/>
                  </a:lnTo>
                  <a:lnTo>
                    <a:pt x="16" y="31"/>
                  </a:lnTo>
                  <a:lnTo>
                    <a:pt x="15" y="38"/>
                  </a:lnTo>
                  <a:lnTo>
                    <a:pt x="15" y="79"/>
                  </a:lnTo>
                  <a:lnTo>
                    <a:pt x="15" y="105"/>
                  </a:lnTo>
                  <a:lnTo>
                    <a:pt x="11" y="125"/>
                  </a:lnTo>
                  <a:lnTo>
                    <a:pt x="7" y="143"/>
                  </a:lnTo>
                  <a:lnTo>
                    <a:pt x="0" y="160"/>
                  </a:lnTo>
                  <a:lnTo>
                    <a:pt x="15" y="170"/>
                  </a:lnTo>
                  <a:lnTo>
                    <a:pt x="21" y="154"/>
                  </a:lnTo>
                  <a:lnTo>
                    <a:pt x="27" y="138"/>
                  </a:lnTo>
                  <a:lnTo>
                    <a:pt x="27" y="160"/>
                  </a:lnTo>
                  <a:lnTo>
                    <a:pt x="27" y="166"/>
                  </a:lnTo>
                  <a:lnTo>
                    <a:pt x="30" y="170"/>
                  </a:lnTo>
                  <a:lnTo>
                    <a:pt x="34" y="173"/>
                  </a:lnTo>
                  <a:lnTo>
                    <a:pt x="40" y="173"/>
                  </a:lnTo>
                  <a:lnTo>
                    <a:pt x="88" y="173"/>
                  </a:lnTo>
                  <a:lnTo>
                    <a:pt x="94" y="173"/>
                  </a:lnTo>
                  <a:lnTo>
                    <a:pt x="97" y="170"/>
                  </a:lnTo>
                  <a:lnTo>
                    <a:pt x="100" y="166"/>
                  </a:lnTo>
                  <a:lnTo>
                    <a:pt x="102" y="160"/>
                  </a:lnTo>
                  <a:lnTo>
                    <a:pt x="102" y="128"/>
                  </a:lnTo>
                  <a:lnTo>
                    <a:pt x="100" y="122"/>
                  </a:lnTo>
                  <a:lnTo>
                    <a:pt x="97" y="117"/>
                  </a:lnTo>
                  <a:lnTo>
                    <a:pt x="94" y="116"/>
                  </a:lnTo>
                  <a:lnTo>
                    <a:pt x="88" y="114"/>
                  </a:lnTo>
                  <a:close/>
                  <a:moveTo>
                    <a:pt x="75" y="85"/>
                  </a:moveTo>
                  <a:lnTo>
                    <a:pt x="32" y="85"/>
                  </a:lnTo>
                  <a:lnTo>
                    <a:pt x="32" y="68"/>
                  </a:lnTo>
                  <a:lnTo>
                    <a:pt x="78" y="68"/>
                  </a:lnTo>
                  <a:lnTo>
                    <a:pt x="78" y="81"/>
                  </a:lnTo>
                  <a:lnTo>
                    <a:pt x="78" y="84"/>
                  </a:lnTo>
                  <a:lnTo>
                    <a:pt x="75" y="85"/>
                  </a:lnTo>
                  <a:close/>
                  <a:moveTo>
                    <a:pt x="37" y="38"/>
                  </a:moveTo>
                  <a:lnTo>
                    <a:pt x="75" y="38"/>
                  </a:lnTo>
                  <a:lnTo>
                    <a:pt x="78" y="39"/>
                  </a:lnTo>
                  <a:lnTo>
                    <a:pt x="78" y="43"/>
                  </a:lnTo>
                  <a:lnTo>
                    <a:pt x="78" y="54"/>
                  </a:lnTo>
                  <a:lnTo>
                    <a:pt x="32" y="54"/>
                  </a:lnTo>
                  <a:lnTo>
                    <a:pt x="32" y="43"/>
                  </a:lnTo>
                  <a:lnTo>
                    <a:pt x="34" y="39"/>
                  </a:lnTo>
                  <a:lnTo>
                    <a:pt x="37" y="38"/>
                  </a:lnTo>
                  <a:close/>
                  <a:moveTo>
                    <a:pt x="83" y="154"/>
                  </a:moveTo>
                  <a:lnTo>
                    <a:pt x="83" y="154"/>
                  </a:lnTo>
                  <a:lnTo>
                    <a:pt x="83" y="157"/>
                  </a:lnTo>
                  <a:lnTo>
                    <a:pt x="80" y="157"/>
                  </a:lnTo>
                  <a:lnTo>
                    <a:pt x="48" y="157"/>
                  </a:lnTo>
                  <a:lnTo>
                    <a:pt x="45" y="157"/>
                  </a:lnTo>
                  <a:lnTo>
                    <a:pt x="45" y="154"/>
                  </a:lnTo>
                  <a:lnTo>
                    <a:pt x="45" y="133"/>
                  </a:lnTo>
                  <a:lnTo>
                    <a:pt x="45" y="130"/>
                  </a:lnTo>
                  <a:lnTo>
                    <a:pt x="48" y="128"/>
                  </a:lnTo>
                  <a:lnTo>
                    <a:pt x="80" y="128"/>
                  </a:lnTo>
                  <a:lnTo>
                    <a:pt x="83" y="130"/>
                  </a:lnTo>
                  <a:lnTo>
                    <a:pt x="83" y="133"/>
                  </a:lnTo>
                  <a:lnTo>
                    <a:pt x="83" y="1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6" name="Freeform 298"/>
            <p:cNvSpPr>
              <a:spLocks noChangeAspect="1" noEditPoints="1"/>
            </p:cNvSpPr>
            <p:nvPr/>
          </p:nvSpPr>
          <p:spPr bwMode="auto">
            <a:xfrm>
              <a:off x="5323" y="440"/>
              <a:ext cx="88" cy="107"/>
            </a:xfrm>
            <a:custGeom>
              <a:avLst/>
              <a:gdLst>
                <a:gd name="T0" fmla="*/ 1 w 176"/>
                <a:gd name="T1" fmla="*/ 0 h 215"/>
                <a:gd name="T2" fmla="*/ 1 w 176"/>
                <a:gd name="T3" fmla="*/ 0 h 215"/>
                <a:gd name="T4" fmla="*/ 1 w 176"/>
                <a:gd name="T5" fmla="*/ 0 h 215"/>
                <a:gd name="T6" fmla="*/ 1 w 176"/>
                <a:gd name="T7" fmla="*/ 0 h 215"/>
                <a:gd name="T8" fmla="*/ 1 w 176"/>
                <a:gd name="T9" fmla="*/ 0 h 215"/>
                <a:gd name="T10" fmla="*/ 1 w 176"/>
                <a:gd name="T11" fmla="*/ 0 h 215"/>
                <a:gd name="T12" fmla="*/ 1 w 176"/>
                <a:gd name="T13" fmla="*/ 0 h 215"/>
                <a:gd name="T14" fmla="*/ 1 w 176"/>
                <a:gd name="T15" fmla="*/ 0 h 215"/>
                <a:gd name="T16" fmla="*/ 1 w 176"/>
                <a:gd name="T17" fmla="*/ 0 h 215"/>
                <a:gd name="T18" fmla="*/ 1 w 176"/>
                <a:gd name="T19" fmla="*/ 0 h 215"/>
                <a:gd name="T20" fmla="*/ 1 w 176"/>
                <a:gd name="T21" fmla="*/ 0 h 215"/>
                <a:gd name="T22" fmla="*/ 1 w 176"/>
                <a:gd name="T23" fmla="*/ 0 h 215"/>
                <a:gd name="T24" fmla="*/ 1 w 176"/>
                <a:gd name="T25" fmla="*/ 0 h 215"/>
                <a:gd name="T26" fmla="*/ 1 w 176"/>
                <a:gd name="T27" fmla="*/ 0 h 215"/>
                <a:gd name="T28" fmla="*/ 1 w 176"/>
                <a:gd name="T29" fmla="*/ 0 h 215"/>
                <a:gd name="T30" fmla="*/ 1 w 176"/>
                <a:gd name="T31" fmla="*/ 0 h 215"/>
                <a:gd name="T32" fmla="*/ 1 w 176"/>
                <a:gd name="T33" fmla="*/ 0 h 215"/>
                <a:gd name="T34" fmla="*/ 1 w 176"/>
                <a:gd name="T35" fmla="*/ 0 h 215"/>
                <a:gd name="T36" fmla="*/ 1 w 176"/>
                <a:gd name="T37" fmla="*/ 0 h 215"/>
                <a:gd name="T38" fmla="*/ 1 w 176"/>
                <a:gd name="T39" fmla="*/ 0 h 215"/>
                <a:gd name="T40" fmla="*/ 1 w 176"/>
                <a:gd name="T41" fmla="*/ 0 h 215"/>
                <a:gd name="T42" fmla="*/ 1 w 176"/>
                <a:gd name="T43" fmla="*/ 0 h 215"/>
                <a:gd name="T44" fmla="*/ 1 w 176"/>
                <a:gd name="T45" fmla="*/ 0 h 215"/>
                <a:gd name="T46" fmla="*/ 1 w 176"/>
                <a:gd name="T47" fmla="*/ 0 h 215"/>
                <a:gd name="T48" fmla="*/ 1 w 176"/>
                <a:gd name="T49" fmla="*/ 0 h 215"/>
                <a:gd name="T50" fmla="*/ 1 w 176"/>
                <a:gd name="T51" fmla="*/ 0 h 215"/>
                <a:gd name="T52" fmla="*/ 1 w 176"/>
                <a:gd name="T53" fmla="*/ 0 h 215"/>
                <a:gd name="T54" fmla="*/ 1 w 176"/>
                <a:gd name="T55" fmla="*/ 0 h 215"/>
                <a:gd name="T56" fmla="*/ 1 w 176"/>
                <a:gd name="T57" fmla="*/ 0 h 215"/>
                <a:gd name="T58" fmla="*/ 1 w 176"/>
                <a:gd name="T59" fmla="*/ 0 h 215"/>
                <a:gd name="T60" fmla="*/ 1 w 176"/>
                <a:gd name="T61" fmla="*/ 0 h 215"/>
                <a:gd name="T62" fmla="*/ 1 w 176"/>
                <a:gd name="T63" fmla="*/ 0 h 215"/>
                <a:gd name="T64" fmla="*/ 1 w 176"/>
                <a:gd name="T65" fmla="*/ 0 h 215"/>
                <a:gd name="T66" fmla="*/ 1 w 176"/>
                <a:gd name="T67" fmla="*/ 0 h 215"/>
                <a:gd name="T68" fmla="*/ 1 w 176"/>
                <a:gd name="T69" fmla="*/ 0 h 215"/>
                <a:gd name="T70" fmla="*/ 1 w 176"/>
                <a:gd name="T71" fmla="*/ 0 h 215"/>
                <a:gd name="T72" fmla="*/ 1 w 176"/>
                <a:gd name="T73" fmla="*/ 0 h 215"/>
                <a:gd name="T74" fmla="*/ 1 w 176"/>
                <a:gd name="T75" fmla="*/ 0 h 215"/>
                <a:gd name="T76" fmla="*/ 1 w 176"/>
                <a:gd name="T77" fmla="*/ 0 h 215"/>
                <a:gd name="T78" fmla="*/ 1 w 176"/>
                <a:gd name="T79" fmla="*/ 0 h 215"/>
                <a:gd name="T80" fmla="*/ 1 w 176"/>
                <a:gd name="T81" fmla="*/ 0 h 215"/>
                <a:gd name="T82" fmla="*/ 1 w 176"/>
                <a:gd name="T83" fmla="*/ 0 h 215"/>
                <a:gd name="T84" fmla="*/ 1 w 176"/>
                <a:gd name="T85" fmla="*/ 0 h 215"/>
                <a:gd name="T86" fmla="*/ 1 w 176"/>
                <a:gd name="T87" fmla="*/ 0 h 215"/>
                <a:gd name="T88" fmla="*/ 1 w 176"/>
                <a:gd name="T89" fmla="*/ 0 h 215"/>
                <a:gd name="T90" fmla="*/ 1 w 176"/>
                <a:gd name="T91" fmla="*/ 0 h 215"/>
                <a:gd name="T92" fmla="*/ 1 w 176"/>
                <a:gd name="T93" fmla="*/ 0 h 215"/>
                <a:gd name="T94" fmla="*/ 1 w 176"/>
                <a:gd name="T95" fmla="*/ 0 h 215"/>
                <a:gd name="T96" fmla="*/ 1 w 176"/>
                <a:gd name="T97" fmla="*/ 0 h 215"/>
                <a:gd name="T98" fmla="*/ 1 w 176"/>
                <a:gd name="T99" fmla="*/ 0 h 215"/>
                <a:gd name="T100" fmla="*/ 1 w 176"/>
                <a:gd name="T101" fmla="*/ 0 h 215"/>
                <a:gd name="T102" fmla="*/ 1 w 176"/>
                <a:gd name="T103" fmla="*/ 0 h 215"/>
                <a:gd name="T104" fmla="*/ 1 w 176"/>
                <a:gd name="T105" fmla="*/ 0 h 215"/>
                <a:gd name="T106" fmla="*/ 1 w 176"/>
                <a:gd name="T107" fmla="*/ 0 h 215"/>
                <a:gd name="T108" fmla="*/ 1 w 176"/>
                <a:gd name="T109" fmla="*/ 0 h 215"/>
                <a:gd name="T110" fmla="*/ 1 w 176"/>
                <a:gd name="T111" fmla="*/ 0 h 215"/>
                <a:gd name="T112" fmla="*/ 1 w 176"/>
                <a:gd name="T113" fmla="*/ 0 h 215"/>
                <a:gd name="T114" fmla="*/ 1 w 176"/>
                <a:gd name="T115" fmla="*/ 0 h 215"/>
                <a:gd name="T116" fmla="*/ 1 w 176"/>
                <a:gd name="T117" fmla="*/ 0 h 215"/>
                <a:gd name="T118" fmla="*/ 1 w 176"/>
                <a:gd name="T119" fmla="*/ 0 h 215"/>
                <a:gd name="T120" fmla="*/ 1 w 176"/>
                <a:gd name="T121" fmla="*/ 0 h 215"/>
                <a:gd name="T122" fmla="*/ 1 w 176"/>
                <a:gd name="T123" fmla="*/ 0 h 215"/>
                <a:gd name="T124" fmla="*/ 1 w 176"/>
                <a:gd name="T125" fmla="*/ 0 h 2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6"/>
                <a:gd name="T190" fmla="*/ 0 h 215"/>
                <a:gd name="T191" fmla="*/ 176 w 176"/>
                <a:gd name="T192" fmla="*/ 215 h 2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6" h="215">
                  <a:moveTo>
                    <a:pt x="155" y="184"/>
                  </a:moveTo>
                  <a:lnTo>
                    <a:pt x="155" y="184"/>
                  </a:lnTo>
                  <a:lnTo>
                    <a:pt x="154" y="189"/>
                  </a:lnTo>
                  <a:lnTo>
                    <a:pt x="152" y="192"/>
                  </a:lnTo>
                  <a:lnTo>
                    <a:pt x="151" y="196"/>
                  </a:lnTo>
                  <a:lnTo>
                    <a:pt x="146" y="196"/>
                  </a:lnTo>
                  <a:lnTo>
                    <a:pt x="136" y="196"/>
                  </a:lnTo>
                  <a:lnTo>
                    <a:pt x="127" y="196"/>
                  </a:lnTo>
                  <a:lnTo>
                    <a:pt x="122" y="196"/>
                  </a:lnTo>
                  <a:lnTo>
                    <a:pt x="120" y="192"/>
                  </a:lnTo>
                  <a:lnTo>
                    <a:pt x="119" y="189"/>
                  </a:lnTo>
                  <a:lnTo>
                    <a:pt x="117" y="184"/>
                  </a:lnTo>
                  <a:lnTo>
                    <a:pt x="117" y="142"/>
                  </a:lnTo>
                  <a:lnTo>
                    <a:pt x="166" y="142"/>
                  </a:lnTo>
                  <a:lnTo>
                    <a:pt x="166" y="126"/>
                  </a:lnTo>
                  <a:lnTo>
                    <a:pt x="117" y="126"/>
                  </a:lnTo>
                  <a:lnTo>
                    <a:pt x="117" y="86"/>
                  </a:lnTo>
                  <a:lnTo>
                    <a:pt x="139" y="86"/>
                  </a:lnTo>
                  <a:lnTo>
                    <a:pt x="139" y="75"/>
                  </a:lnTo>
                  <a:lnTo>
                    <a:pt x="166" y="95"/>
                  </a:lnTo>
                  <a:lnTo>
                    <a:pt x="176" y="78"/>
                  </a:lnTo>
                  <a:lnTo>
                    <a:pt x="159" y="68"/>
                  </a:lnTo>
                  <a:lnTo>
                    <a:pt x="144" y="56"/>
                  </a:lnTo>
                  <a:lnTo>
                    <a:pt x="165" y="34"/>
                  </a:lnTo>
                  <a:lnTo>
                    <a:pt x="152" y="22"/>
                  </a:lnTo>
                  <a:lnTo>
                    <a:pt x="132" y="45"/>
                  </a:lnTo>
                  <a:lnTo>
                    <a:pt x="119" y="34"/>
                  </a:lnTo>
                  <a:lnTo>
                    <a:pt x="139" y="11"/>
                  </a:lnTo>
                  <a:lnTo>
                    <a:pt x="127" y="0"/>
                  </a:lnTo>
                  <a:lnTo>
                    <a:pt x="108" y="22"/>
                  </a:lnTo>
                  <a:lnTo>
                    <a:pt x="98" y="11"/>
                  </a:lnTo>
                  <a:lnTo>
                    <a:pt x="95" y="7"/>
                  </a:lnTo>
                  <a:lnTo>
                    <a:pt x="90" y="3"/>
                  </a:lnTo>
                  <a:lnTo>
                    <a:pt x="85" y="3"/>
                  </a:lnTo>
                  <a:lnTo>
                    <a:pt x="79" y="2"/>
                  </a:lnTo>
                  <a:lnTo>
                    <a:pt x="32" y="2"/>
                  </a:lnTo>
                  <a:lnTo>
                    <a:pt x="32" y="18"/>
                  </a:lnTo>
                  <a:lnTo>
                    <a:pt x="70" y="18"/>
                  </a:lnTo>
                  <a:lnTo>
                    <a:pt x="57" y="32"/>
                  </a:lnTo>
                  <a:lnTo>
                    <a:pt x="43" y="46"/>
                  </a:lnTo>
                  <a:lnTo>
                    <a:pt x="24" y="22"/>
                  </a:lnTo>
                  <a:lnTo>
                    <a:pt x="11" y="34"/>
                  </a:lnTo>
                  <a:lnTo>
                    <a:pt x="30" y="57"/>
                  </a:lnTo>
                  <a:lnTo>
                    <a:pt x="14" y="68"/>
                  </a:lnTo>
                  <a:lnTo>
                    <a:pt x="0" y="78"/>
                  </a:lnTo>
                  <a:lnTo>
                    <a:pt x="8" y="95"/>
                  </a:lnTo>
                  <a:lnTo>
                    <a:pt x="35" y="75"/>
                  </a:lnTo>
                  <a:lnTo>
                    <a:pt x="35" y="86"/>
                  </a:lnTo>
                  <a:lnTo>
                    <a:pt x="54" y="86"/>
                  </a:lnTo>
                  <a:lnTo>
                    <a:pt x="54" y="95"/>
                  </a:lnTo>
                  <a:lnTo>
                    <a:pt x="52" y="126"/>
                  </a:lnTo>
                  <a:lnTo>
                    <a:pt x="8" y="126"/>
                  </a:lnTo>
                  <a:lnTo>
                    <a:pt x="8" y="142"/>
                  </a:lnTo>
                  <a:lnTo>
                    <a:pt x="49" y="142"/>
                  </a:lnTo>
                  <a:lnTo>
                    <a:pt x="43" y="159"/>
                  </a:lnTo>
                  <a:lnTo>
                    <a:pt x="39" y="167"/>
                  </a:lnTo>
                  <a:lnTo>
                    <a:pt x="35" y="175"/>
                  </a:lnTo>
                  <a:lnTo>
                    <a:pt x="22" y="188"/>
                  </a:lnTo>
                  <a:lnTo>
                    <a:pt x="6" y="199"/>
                  </a:lnTo>
                  <a:lnTo>
                    <a:pt x="16" y="215"/>
                  </a:lnTo>
                  <a:lnTo>
                    <a:pt x="25" y="208"/>
                  </a:lnTo>
                  <a:lnTo>
                    <a:pt x="35" y="200"/>
                  </a:lnTo>
                  <a:lnTo>
                    <a:pt x="43" y="192"/>
                  </a:lnTo>
                  <a:lnTo>
                    <a:pt x="51" y="184"/>
                  </a:lnTo>
                  <a:lnTo>
                    <a:pt x="57" y="175"/>
                  </a:lnTo>
                  <a:lnTo>
                    <a:pt x="62" y="164"/>
                  </a:lnTo>
                  <a:lnTo>
                    <a:pt x="65" y="154"/>
                  </a:lnTo>
                  <a:lnTo>
                    <a:pt x="68" y="142"/>
                  </a:lnTo>
                  <a:lnTo>
                    <a:pt x="100" y="142"/>
                  </a:lnTo>
                  <a:lnTo>
                    <a:pt x="100" y="191"/>
                  </a:lnTo>
                  <a:lnTo>
                    <a:pt x="100" y="200"/>
                  </a:lnTo>
                  <a:lnTo>
                    <a:pt x="105" y="207"/>
                  </a:lnTo>
                  <a:lnTo>
                    <a:pt x="108" y="210"/>
                  </a:lnTo>
                  <a:lnTo>
                    <a:pt x="111" y="211"/>
                  </a:lnTo>
                  <a:lnTo>
                    <a:pt x="122" y="213"/>
                  </a:lnTo>
                  <a:lnTo>
                    <a:pt x="136" y="213"/>
                  </a:lnTo>
                  <a:lnTo>
                    <a:pt x="149" y="213"/>
                  </a:lnTo>
                  <a:lnTo>
                    <a:pt x="160" y="211"/>
                  </a:lnTo>
                  <a:lnTo>
                    <a:pt x="163" y="210"/>
                  </a:lnTo>
                  <a:lnTo>
                    <a:pt x="166" y="207"/>
                  </a:lnTo>
                  <a:lnTo>
                    <a:pt x="171" y="200"/>
                  </a:lnTo>
                  <a:lnTo>
                    <a:pt x="171" y="191"/>
                  </a:lnTo>
                  <a:lnTo>
                    <a:pt x="171" y="165"/>
                  </a:lnTo>
                  <a:lnTo>
                    <a:pt x="155" y="165"/>
                  </a:lnTo>
                  <a:lnTo>
                    <a:pt x="155" y="184"/>
                  </a:lnTo>
                  <a:close/>
                  <a:moveTo>
                    <a:pt x="87" y="24"/>
                  </a:moveTo>
                  <a:lnTo>
                    <a:pt x="87" y="24"/>
                  </a:lnTo>
                  <a:lnTo>
                    <a:pt x="97" y="35"/>
                  </a:lnTo>
                  <a:lnTo>
                    <a:pt x="108" y="48"/>
                  </a:lnTo>
                  <a:lnTo>
                    <a:pt x="133" y="70"/>
                  </a:lnTo>
                  <a:lnTo>
                    <a:pt x="41" y="70"/>
                  </a:lnTo>
                  <a:lnTo>
                    <a:pt x="66" y="48"/>
                  </a:lnTo>
                  <a:lnTo>
                    <a:pt x="87" y="24"/>
                  </a:lnTo>
                  <a:close/>
                  <a:moveTo>
                    <a:pt x="71" y="126"/>
                  </a:moveTo>
                  <a:lnTo>
                    <a:pt x="71" y="126"/>
                  </a:lnTo>
                  <a:lnTo>
                    <a:pt x="73" y="97"/>
                  </a:lnTo>
                  <a:lnTo>
                    <a:pt x="73" y="86"/>
                  </a:lnTo>
                  <a:lnTo>
                    <a:pt x="100" y="86"/>
                  </a:lnTo>
                  <a:lnTo>
                    <a:pt x="100" y="126"/>
                  </a:lnTo>
                  <a:lnTo>
                    <a:pt x="71" y="1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7" name="Freeform 299"/>
            <p:cNvSpPr>
              <a:spLocks noChangeAspect="1" noEditPoints="1"/>
            </p:cNvSpPr>
            <p:nvPr/>
          </p:nvSpPr>
          <p:spPr bwMode="auto">
            <a:xfrm>
              <a:off x="4814" y="705"/>
              <a:ext cx="33" cy="33"/>
            </a:xfrm>
            <a:custGeom>
              <a:avLst/>
              <a:gdLst>
                <a:gd name="T0" fmla="*/ 1 w 65"/>
                <a:gd name="T1" fmla="*/ 1 h 66"/>
                <a:gd name="T2" fmla="*/ 1 w 65"/>
                <a:gd name="T3" fmla="*/ 1 h 66"/>
                <a:gd name="T4" fmla="*/ 1 w 65"/>
                <a:gd name="T5" fmla="*/ 1 h 66"/>
                <a:gd name="T6" fmla="*/ 1 w 65"/>
                <a:gd name="T7" fmla="*/ 1 h 66"/>
                <a:gd name="T8" fmla="*/ 1 w 65"/>
                <a:gd name="T9" fmla="*/ 1 h 66"/>
                <a:gd name="T10" fmla="*/ 1 w 65"/>
                <a:gd name="T11" fmla="*/ 1 h 66"/>
                <a:gd name="T12" fmla="*/ 1 w 65"/>
                <a:gd name="T13" fmla="*/ 1 h 66"/>
                <a:gd name="T14" fmla="*/ 1 w 65"/>
                <a:gd name="T15" fmla="*/ 1 h 66"/>
                <a:gd name="T16" fmla="*/ 1 w 65"/>
                <a:gd name="T17" fmla="*/ 1 h 66"/>
                <a:gd name="T18" fmla="*/ 1 w 65"/>
                <a:gd name="T19" fmla="*/ 1 h 66"/>
                <a:gd name="T20" fmla="*/ 1 w 65"/>
                <a:gd name="T21" fmla="*/ 1 h 66"/>
                <a:gd name="T22" fmla="*/ 1 w 65"/>
                <a:gd name="T23" fmla="*/ 1 h 66"/>
                <a:gd name="T24" fmla="*/ 1 w 65"/>
                <a:gd name="T25" fmla="*/ 1 h 66"/>
                <a:gd name="T26" fmla="*/ 1 w 65"/>
                <a:gd name="T27" fmla="*/ 1 h 66"/>
                <a:gd name="T28" fmla="*/ 1 w 65"/>
                <a:gd name="T29" fmla="*/ 1 h 66"/>
                <a:gd name="T30" fmla="*/ 1 w 65"/>
                <a:gd name="T31" fmla="*/ 1 h 66"/>
                <a:gd name="T32" fmla="*/ 1 w 65"/>
                <a:gd name="T33" fmla="*/ 1 h 66"/>
                <a:gd name="T34" fmla="*/ 1 w 65"/>
                <a:gd name="T35" fmla="*/ 1 h 66"/>
                <a:gd name="T36" fmla="*/ 1 w 65"/>
                <a:gd name="T37" fmla="*/ 1 h 66"/>
                <a:gd name="T38" fmla="*/ 1 w 65"/>
                <a:gd name="T39" fmla="*/ 1 h 66"/>
                <a:gd name="T40" fmla="*/ 1 w 65"/>
                <a:gd name="T41" fmla="*/ 1 h 66"/>
                <a:gd name="T42" fmla="*/ 1 w 65"/>
                <a:gd name="T43" fmla="*/ 1 h 66"/>
                <a:gd name="T44" fmla="*/ 1 w 65"/>
                <a:gd name="T45" fmla="*/ 1 h 66"/>
                <a:gd name="T46" fmla="*/ 1 w 65"/>
                <a:gd name="T47" fmla="*/ 1 h 66"/>
                <a:gd name="T48" fmla="*/ 0 w 65"/>
                <a:gd name="T49" fmla="*/ 1 h 66"/>
                <a:gd name="T50" fmla="*/ 0 w 65"/>
                <a:gd name="T51" fmla="*/ 1 h 66"/>
                <a:gd name="T52" fmla="*/ 0 w 65"/>
                <a:gd name="T53" fmla="*/ 1 h 66"/>
                <a:gd name="T54" fmla="*/ 0 w 65"/>
                <a:gd name="T55" fmla="*/ 1 h 66"/>
                <a:gd name="T56" fmla="*/ 1 w 65"/>
                <a:gd name="T57" fmla="*/ 1 h 66"/>
                <a:gd name="T58" fmla="*/ 1 w 65"/>
                <a:gd name="T59" fmla="*/ 1 h 66"/>
                <a:gd name="T60" fmla="*/ 1 w 65"/>
                <a:gd name="T61" fmla="*/ 1 h 66"/>
                <a:gd name="T62" fmla="*/ 1 w 65"/>
                <a:gd name="T63" fmla="*/ 1 h 66"/>
                <a:gd name="T64" fmla="*/ 1 w 65"/>
                <a:gd name="T65" fmla="*/ 1 h 66"/>
                <a:gd name="T66" fmla="*/ 1 w 65"/>
                <a:gd name="T67" fmla="*/ 0 h 66"/>
                <a:gd name="T68" fmla="*/ 1 w 65"/>
                <a:gd name="T69" fmla="*/ 0 h 66"/>
                <a:gd name="T70" fmla="*/ 1 w 65"/>
                <a:gd name="T71" fmla="*/ 0 h 66"/>
                <a:gd name="T72" fmla="*/ 1 w 65"/>
                <a:gd name="T73" fmla="*/ 0 h 66"/>
                <a:gd name="T74" fmla="*/ 1 w 65"/>
                <a:gd name="T75" fmla="*/ 1 h 66"/>
                <a:gd name="T76" fmla="*/ 1 w 65"/>
                <a:gd name="T77" fmla="*/ 1 h 66"/>
                <a:gd name="T78" fmla="*/ 1 w 65"/>
                <a:gd name="T79" fmla="*/ 1 h 66"/>
                <a:gd name="T80" fmla="*/ 1 w 65"/>
                <a:gd name="T81" fmla="*/ 1 h 66"/>
                <a:gd name="T82" fmla="*/ 1 w 65"/>
                <a:gd name="T83" fmla="*/ 1 h 66"/>
                <a:gd name="T84" fmla="*/ 1 w 65"/>
                <a:gd name="T85" fmla="*/ 1 h 66"/>
                <a:gd name="T86" fmla="*/ 1 w 65"/>
                <a:gd name="T87" fmla="*/ 1 h 66"/>
                <a:gd name="T88" fmla="*/ 1 w 65"/>
                <a:gd name="T89" fmla="*/ 1 h 66"/>
                <a:gd name="T90" fmla="*/ 1 w 65"/>
                <a:gd name="T91" fmla="*/ 1 h 66"/>
                <a:gd name="T92" fmla="*/ 1 w 65"/>
                <a:gd name="T93" fmla="*/ 1 h 66"/>
                <a:gd name="T94" fmla="*/ 1 w 65"/>
                <a:gd name="T95" fmla="*/ 1 h 66"/>
                <a:gd name="T96" fmla="*/ 1 w 65"/>
                <a:gd name="T97" fmla="*/ 1 h 66"/>
                <a:gd name="T98" fmla="*/ 1 w 65"/>
                <a:gd name="T99" fmla="*/ 1 h 66"/>
                <a:gd name="T100" fmla="*/ 1 w 65"/>
                <a:gd name="T101" fmla="*/ 1 h 66"/>
                <a:gd name="T102" fmla="*/ 1 w 65"/>
                <a:gd name="T103" fmla="*/ 1 h 66"/>
                <a:gd name="T104" fmla="*/ 1 w 65"/>
                <a:gd name="T105" fmla="*/ 1 h 66"/>
                <a:gd name="T106" fmla="*/ 1 w 65"/>
                <a:gd name="T107" fmla="*/ 1 h 66"/>
                <a:gd name="T108" fmla="*/ 1 w 65"/>
                <a:gd name="T109" fmla="*/ 1 h 66"/>
                <a:gd name="T110" fmla="*/ 1 w 65"/>
                <a:gd name="T111" fmla="*/ 1 h 66"/>
                <a:gd name="T112" fmla="*/ 1 w 65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5"/>
                <a:gd name="T172" fmla="*/ 0 h 66"/>
                <a:gd name="T173" fmla="*/ 65 w 65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5" h="66">
                  <a:moveTo>
                    <a:pt x="65" y="39"/>
                  </a:moveTo>
                  <a:lnTo>
                    <a:pt x="19" y="39"/>
                  </a:lnTo>
                  <a:lnTo>
                    <a:pt x="21" y="44"/>
                  </a:lnTo>
                  <a:lnTo>
                    <a:pt x="24" y="47"/>
                  </a:lnTo>
                  <a:lnTo>
                    <a:pt x="29" y="50"/>
                  </a:lnTo>
                  <a:lnTo>
                    <a:pt x="35" y="52"/>
                  </a:lnTo>
                  <a:lnTo>
                    <a:pt x="40" y="50"/>
                  </a:lnTo>
                  <a:lnTo>
                    <a:pt x="43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6" y="60"/>
                  </a:lnTo>
                  <a:lnTo>
                    <a:pt x="49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7" y="66"/>
                  </a:lnTo>
                  <a:lnTo>
                    <a:pt x="21" y="65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5" y="52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8" y="1"/>
                  </a:lnTo>
                  <a:lnTo>
                    <a:pt x="53" y="6"/>
                  </a:lnTo>
                  <a:lnTo>
                    <a:pt x="57" y="11"/>
                  </a:lnTo>
                  <a:lnTo>
                    <a:pt x="62" y="15"/>
                  </a:lnTo>
                  <a:lnTo>
                    <a:pt x="64" y="23"/>
                  </a:lnTo>
                  <a:lnTo>
                    <a:pt x="65" y="30"/>
                  </a:lnTo>
                  <a:lnTo>
                    <a:pt x="65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8" y="14"/>
                  </a:lnTo>
                  <a:lnTo>
                    <a:pt x="34" y="14"/>
                  </a:lnTo>
                  <a:lnTo>
                    <a:pt x="27" y="14"/>
                  </a:lnTo>
                  <a:lnTo>
                    <a:pt x="24" y="17"/>
                  </a:lnTo>
                  <a:lnTo>
                    <a:pt x="21" y="20"/>
                  </a:lnTo>
                  <a:lnTo>
                    <a:pt x="19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8" name="Freeform 300"/>
            <p:cNvSpPr>
              <a:spLocks noChangeAspect="1"/>
            </p:cNvSpPr>
            <p:nvPr/>
          </p:nvSpPr>
          <p:spPr bwMode="auto">
            <a:xfrm>
              <a:off x="4782" y="705"/>
              <a:ext cx="22" cy="30"/>
            </a:xfrm>
            <a:custGeom>
              <a:avLst/>
              <a:gdLst>
                <a:gd name="T0" fmla="*/ 0 w 46"/>
                <a:gd name="T1" fmla="*/ 0 h 65"/>
                <a:gd name="T2" fmla="*/ 0 w 46"/>
                <a:gd name="T3" fmla="*/ 0 h 65"/>
                <a:gd name="T4" fmla="*/ 0 w 46"/>
                <a:gd name="T5" fmla="*/ 0 h 65"/>
                <a:gd name="T6" fmla="*/ 0 w 46"/>
                <a:gd name="T7" fmla="*/ 0 h 65"/>
                <a:gd name="T8" fmla="*/ 0 w 46"/>
                <a:gd name="T9" fmla="*/ 0 h 65"/>
                <a:gd name="T10" fmla="*/ 0 w 46"/>
                <a:gd name="T11" fmla="*/ 0 h 65"/>
                <a:gd name="T12" fmla="*/ 0 w 46"/>
                <a:gd name="T13" fmla="*/ 0 h 65"/>
                <a:gd name="T14" fmla="*/ 0 w 46"/>
                <a:gd name="T15" fmla="*/ 0 h 65"/>
                <a:gd name="T16" fmla="*/ 0 w 46"/>
                <a:gd name="T17" fmla="*/ 0 h 65"/>
                <a:gd name="T18" fmla="*/ 0 w 46"/>
                <a:gd name="T19" fmla="*/ 0 h 65"/>
                <a:gd name="T20" fmla="*/ 0 w 46"/>
                <a:gd name="T21" fmla="*/ 0 h 65"/>
                <a:gd name="T22" fmla="*/ 0 w 46"/>
                <a:gd name="T23" fmla="*/ 0 h 65"/>
                <a:gd name="T24" fmla="*/ 0 w 46"/>
                <a:gd name="T25" fmla="*/ 0 h 65"/>
                <a:gd name="T26" fmla="*/ 0 w 46"/>
                <a:gd name="T27" fmla="*/ 0 h 65"/>
                <a:gd name="T28" fmla="*/ 0 w 46"/>
                <a:gd name="T29" fmla="*/ 0 h 65"/>
                <a:gd name="T30" fmla="*/ 0 w 46"/>
                <a:gd name="T31" fmla="*/ 0 h 65"/>
                <a:gd name="T32" fmla="*/ 0 w 46"/>
                <a:gd name="T33" fmla="*/ 0 h 65"/>
                <a:gd name="T34" fmla="*/ 0 w 46"/>
                <a:gd name="T35" fmla="*/ 0 h 65"/>
                <a:gd name="T36" fmla="*/ 0 w 46"/>
                <a:gd name="T37" fmla="*/ 0 h 65"/>
                <a:gd name="T38" fmla="*/ 0 w 46"/>
                <a:gd name="T39" fmla="*/ 0 h 65"/>
                <a:gd name="T40" fmla="*/ 0 w 46"/>
                <a:gd name="T41" fmla="*/ 0 h 65"/>
                <a:gd name="T42" fmla="*/ 0 w 46"/>
                <a:gd name="T43" fmla="*/ 0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65"/>
                <a:gd name="T68" fmla="*/ 46 w 46"/>
                <a:gd name="T69" fmla="*/ 65 h 6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65">
                  <a:moveTo>
                    <a:pt x="0" y="1"/>
                  </a:moveTo>
                  <a:lnTo>
                    <a:pt x="20" y="1"/>
                  </a:lnTo>
                  <a:lnTo>
                    <a:pt x="20" y="11"/>
                  </a:lnTo>
                  <a:lnTo>
                    <a:pt x="24" y="6"/>
                  </a:lnTo>
                  <a:lnTo>
                    <a:pt x="28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46" y="19"/>
                  </a:lnTo>
                  <a:lnTo>
                    <a:pt x="36" y="17"/>
                  </a:lnTo>
                  <a:lnTo>
                    <a:pt x="30" y="17"/>
                  </a:lnTo>
                  <a:lnTo>
                    <a:pt x="25" y="20"/>
                  </a:lnTo>
                  <a:lnTo>
                    <a:pt x="22" y="27"/>
                  </a:lnTo>
                  <a:lnTo>
                    <a:pt x="20" y="36"/>
                  </a:lnTo>
                  <a:lnTo>
                    <a:pt x="20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9" name="Freeform 301"/>
            <p:cNvSpPr>
              <a:spLocks noChangeAspect="1"/>
            </p:cNvSpPr>
            <p:nvPr/>
          </p:nvSpPr>
          <p:spPr bwMode="auto">
            <a:xfrm>
              <a:off x="5498" y="727"/>
              <a:ext cx="11" cy="12"/>
            </a:xfrm>
            <a:custGeom>
              <a:avLst/>
              <a:gdLst>
                <a:gd name="T0" fmla="*/ 0 w 24"/>
                <a:gd name="T1" fmla="*/ 0 h 24"/>
                <a:gd name="T2" fmla="*/ 0 w 24"/>
                <a:gd name="T3" fmla="*/ 0 h 24"/>
                <a:gd name="T4" fmla="*/ 0 w 24"/>
                <a:gd name="T5" fmla="*/ 1 h 24"/>
                <a:gd name="T6" fmla="*/ 0 w 24"/>
                <a:gd name="T7" fmla="*/ 1 h 24"/>
                <a:gd name="T8" fmla="*/ 0 w 24"/>
                <a:gd name="T9" fmla="*/ 1 h 24"/>
                <a:gd name="T10" fmla="*/ 0 w 24"/>
                <a:gd name="T11" fmla="*/ 1 h 24"/>
                <a:gd name="T12" fmla="*/ 0 w 24"/>
                <a:gd name="T13" fmla="*/ 1 h 24"/>
                <a:gd name="T14" fmla="*/ 0 w 24"/>
                <a:gd name="T15" fmla="*/ 1 h 24"/>
                <a:gd name="T16" fmla="*/ 0 w 24"/>
                <a:gd name="T17" fmla="*/ 1 h 24"/>
                <a:gd name="T18" fmla="*/ 0 w 24"/>
                <a:gd name="T19" fmla="*/ 1 h 24"/>
                <a:gd name="T20" fmla="*/ 0 w 24"/>
                <a:gd name="T21" fmla="*/ 1 h 24"/>
                <a:gd name="T22" fmla="*/ 0 w 24"/>
                <a:gd name="T23" fmla="*/ 1 h 24"/>
                <a:gd name="T24" fmla="*/ 0 w 24"/>
                <a:gd name="T25" fmla="*/ 1 h 24"/>
                <a:gd name="T26" fmla="*/ 0 w 24"/>
                <a:gd name="T27" fmla="*/ 1 h 24"/>
                <a:gd name="T28" fmla="*/ 0 w 24"/>
                <a:gd name="T29" fmla="*/ 1 h 24"/>
                <a:gd name="T30" fmla="*/ 0 w 24"/>
                <a:gd name="T31" fmla="*/ 1 h 24"/>
                <a:gd name="T32" fmla="*/ 0 w 24"/>
                <a:gd name="T33" fmla="*/ 1 h 24"/>
                <a:gd name="T34" fmla="*/ 0 w 24"/>
                <a:gd name="T35" fmla="*/ 1 h 24"/>
                <a:gd name="T36" fmla="*/ 0 w 24"/>
                <a:gd name="T37" fmla="*/ 1 h 24"/>
                <a:gd name="T38" fmla="*/ 0 w 24"/>
                <a:gd name="T39" fmla="*/ 1 h 24"/>
                <a:gd name="T40" fmla="*/ 0 w 24"/>
                <a:gd name="T41" fmla="*/ 0 h 24"/>
                <a:gd name="T42" fmla="*/ 0 w 24"/>
                <a:gd name="T43" fmla="*/ 0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4"/>
                <a:gd name="T67" fmla="*/ 0 h 24"/>
                <a:gd name="T68" fmla="*/ 24 w 24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16" y="2"/>
                  </a:lnTo>
                  <a:lnTo>
                    <a:pt x="21" y="3"/>
                  </a:lnTo>
                  <a:lnTo>
                    <a:pt x="22" y="8"/>
                  </a:lnTo>
                  <a:lnTo>
                    <a:pt x="24" y="11"/>
                  </a:lnTo>
                  <a:lnTo>
                    <a:pt x="22" y="16"/>
                  </a:lnTo>
                  <a:lnTo>
                    <a:pt x="21" y="19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8" y="22"/>
                  </a:lnTo>
                  <a:lnTo>
                    <a:pt x="3" y="21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8"/>
                  </a:lnTo>
                  <a:lnTo>
                    <a:pt x="3" y="3"/>
                  </a:lnTo>
                  <a:lnTo>
                    <a:pt x="8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0" name="Freeform 302"/>
            <p:cNvSpPr>
              <a:spLocks noChangeAspect="1"/>
            </p:cNvSpPr>
            <p:nvPr/>
          </p:nvSpPr>
          <p:spPr bwMode="auto">
            <a:xfrm>
              <a:off x="5417" y="705"/>
              <a:ext cx="23" cy="30"/>
            </a:xfrm>
            <a:custGeom>
              <a:avLst/>
              <a:gdLst>
                <a:gd name="T0" fmla="*/ 0 w 46"/>
                <a:gd name="T1" fmla="*/ 0 h 65"/>
                <a:gd name="T2" fmla="*/ 1 w 46"/>
                <a:gd name="T3" fmla="*/ 0 h 65"/>
                <a:gd name="T4" fmla="*/ 1 w 46"/>
                <a:gd name="T5" fmla="*/ 0 h 65"/>
                <a:gd name="T6" fmla="*/ 1 w 46"/>
                <a:gd name="T7" fmla="*/ 0 h 65"/>
                <a:gd name="T8" fmla="*/ 1 w 46"/>
                <a:gd name="T9" fmla="*/ 0 h 65"/>
                <a:gd name="T10" fmla="*/ 1 w 46"/>
                <a:gd name="T11" fmla="*/ 0 h 65"/>
                <a:gd name="T12" fmla="*/ 1 w 46"/>
                <a:gd name="T13" fmla="*/ 0 h 65"/>
                <a:gd name="T14" fmla="*/ 1 w 46"/>
                <a:gd name="T15" fmla="*/ 0 h 65"/>
                <a:gd name="T16" fmla="*/ 1 w 46"/>
                <a:gd name="T17" fmla="*/ 0 h 65"/>
                <a:gd name="T18" fmla="*/ 1 w 46"/>
                <a:gd name="T19" fmla="*/ 0 h 65"/>
                <a:gd name="T20" fmla="*/ 1 w 46"/>
                <a:gd name="T21" fmla="*/ 0 h 65"/>
                <a:gd name="T22" fmla="*/ 1 w 46"/>
                <a:gd name="T23" fmla="*/ 0 h 65"/>
                <a:gd name="T24" fmla="*/ 1 w 46"/>
                <a:gd name="T25" fmla="*/ 0 h 65"/>
                <a:gd name="T26" fmla="*/ 1 w 46"/>
                <a:gd name="T27" fmla="*/ 0 h 65"/>
                <a:gd name="T28" fmla="*/ 1 w 46"/>
                <a:gd name="T29" fmla="*/ 0 h 65"/>
                <a:gd name="T30" fmla="*/ 1 w 46"/>
                <a:gd name="T31" fmla="*/ 0 h 65"/>
                <a:gd name="T32" fmla="*/ 1 w 46"/>
                <a:gd name="T33" fmla="*/ 0 h 65"/>
                <a:gd name="T34" fmla="*/ 1 w 46"/>
                <a:gd name="T35" fmla="*/ 0 h 65"/>
                <a:gd name="T36" fmla="*/ 1 w 46"/>
                <a:gd name="T37" fmla="*/ 0 h 65"/>
                <a:gd name="T38" fmla="*/ 1 w 46"/>
                <a:gd name="T39" fmla="*/ 0 h 65"/>
                <a:gd name="T40" fmla="*/ 0 w 46"/>
                <a:gd name="T41" fmla="*/ 0 h 65"/>
                <a:gd name="T42" fmla="*/ 0 w 46"/>
                <a:gd name="T43" fmla="*/ 0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65"/>
                <a:gd name="T68" fmla="*/ 46 w 46"/>
                <a:gd name="T69" fmla="*/ 65 h 6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65">
                  <a:moveTo>
                    <a:pt x="0" y="1"/>
                  </a:moveTo>
                  <a:lnTo>
                    <a:pt x="21" y="1"/>
                  </a:lnTo>
                  <a:lnTo>
                    <a:pt x="21" y="11"/>
                  </a:lnTo>
                  <a:lnTo>
                    <a:pt x="24" y="6"/>
                  </a:lnTo>
                  <a:lnTo>
                    <a:pt x="29" y="3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6" y="19"/>
                  </a:lnTo>
                  <a:lnTo>
                    <a:pt x="38" y="17"/>
                  </a:lnTo>
                  <a:lnTo>
                    <a:pt x="32" y="17"/>
                  </a:lnTo>
                  <a:lnTo>
                    <a:pt x="26" y="20"/>
                  </a:lnTo>
                  <a:lnTo>
                    <a:pt x="22" y="27"/>
                  </a:lnTo>
                  <a:lnTo>
                    <a:pt x="21" y="36"/>
                  </a:lnTo>
                  <a:lnTo>
                    <a:pt x="21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1" name="Freeform 303"/>
            <p:cNvSpPr>
              <a:spLocks noChangeAspect="1" noEditPoints="1"/>
            </p:cNvSpPr>
            <p:nvPr/>
          </p:nvSpPr>
          <p:spPr bwMode="auto">
            <a:xfrm>
              <a:off x="5450" y="705"/>
              <a:ext cx="33" cy="33"/>
            </a:xfrm>
            <a:custGeom>
              <a:avLst/>
              <a:gdLst>
                <a:gd name="T0" fmla="*/ 1 w 66"/>
                <a:gd name="T1" fmla="*/ 1 h 66"/>
                <a:gd name="T2" fmla="*/ 1 w 66"/>
                <a:gd name="T3" fmla="*/ 1 h 66"/>
                <a:gd name="T4" fmla="*/ 1 w 66"/>
                <a:gd name="T5" fmla="*/ 1 h 66"/>
                <a:gd name="T6" fmla="*/ 1 w 66"/>
                <a:gd name="T7" fmla="*/ 1 h 66"/>
                <a:gd name="T8" fmla="*/ 1 w 66"/>
                <a:gd name="T9" fmla="*/ 1 h 66"/>
                <a:gd name="T10" fmla="*/ 1 w 66"/>
                <a:gd name="T11" fmla="*/ 1 h 66"/>
                <a:gd name="T12" fmla="*/ 1 w 66"/>
                <a:gd name="T13" fmla="*/ 1 h 66"/>
                <a:gd name="T14" fmla="*/ 1 w 66"/>
                <a:gd name="T15" fmla="*/ 1 h 66"/>
                <a:gd name="T16" fmla="*/ 1 w 66"/>
                <a:gd name="T17" fmla="*/ 1 h 66"/>
                <a:gd name="T18" fmla="*/ 1 w 66"/>
                <a:gd name="T19" fmla="*/ 1 h 66"/>
                <a:gd name="T20" fmla="*/ 1 w 66"/>
                <a:gd name="T21" fmla="*/ 1 h 66"/>
                <a:gd name="T22" fmla="*/ 1 w 66"/>
                <a:gd name="T23" fmla="*/ 1 h 66"/>
                <a:gd name="T24" fmla="*/ 1 w 66"/>
                <a:gd name="T25" fmla="*/ 1 h 66"/>
                <a:gd name="T26" fmla="*/ 1 w 66"/>
                <a:gd name="T27" fmla="*/ 1 h 66"/>
                <a:gd name="T28" fmla="*/ 1 w 66"/>
                <a:gd name="T29" fmla="*/ 1 h 66"/>
                <a:gd name="T30" fmla="*/ 1 w 66"/>
                <a:gd name="T31" fmla="*/ 1 h 66"/>
                <a:gd name="T32" fmla="*/ 1 w 66"/>
                <a:gd name="T33" fmla="*/ 1 h 66"/>
                <a:gd name="T34" fmla="*/ 1 w 66"/>
                <a:gd name="T35" fmla="*/ 1 h 66"/>
                <a:gd name="T36" fmla="*/ 1 w 66"/>
                <a:gd name="T37" fmla="*/ 1 h 66"/>
                <a:gd name="T38" fmla="*/ 1 w 66"/>
                <a:gd name="T39" fmla="*/ 1 h 66"/>
                <a:gd name="T40" fmla="*/ 1 w 66"/>
                <a:gd name="T41" fmla="*/ 1 h 66"/>
                <a:gd name="T42" fmla="*/ 1 w 66"/>
                <a:gd name="T43" fmla="*/ 1 h 66"/>
                <a:gd name="T44" fmla="*/ 1 w 66"/>
                <a:gd name="T45" fmla="*/ 1 h 66"/>
                <a:gd name="T46" fmla="*/ 1 w 66"/>
                <a:gd name="T47" fmla="*/ 1 h 66"/>
                <a:gd name="T48" fmla="*/ 0 w 66"/>
                <a:gd name="T49" fmla="*/ 1 h 66"/>
                <a:gd name="T50" fmla="*/ 0 w 66"/>
                <a:gd name="T51" fmla="*/ 1 h 66"/>
                <a:gd name="T52" fmla="*/ 0 w 66"/>
                <a:gd name="T53" fmla="*/ 1 h 66"/>
                <a:gd name="T54" fmla="*/ 0 w 66"/>
                <a:gd name="T55" fmla="*/ 1 h 66"/>
                <a:gd name="T56" fmla="*/ 1 w 66"/>
                <a:gd name="T57" fmla="*/ 1 h 66"/>
                <a:gd name="T58" fmla="*/ 1 w 66"/>
                <a:gd name="T59" fmla="*/ 1 h 66"/>
                <a:gd name="T60" fmla="*/ 1 w 66"/>
                <a:gd name="T61" fmla="*/ 1 h 66"/>
                <a:gd name="T62" fmla="*/ 1 w 66"/>
                <a:gd name="T63" fmla="*/ 1 h 66"/>
                <a:gd name="T64" fmla="*/ 1 w 66"/>
                <a:gd name="T65" fmla="*/ 1 h 66"/>
                <a:gd name="T66" fmla="*/ 1 w 66"/>
                <a:gd name="T67" fmla="*/ 0 h 66"/>
                <a:gd name="T68" fmla="*/ 1 w 66"/>
                <a:gd name="T69" fmla="*/ 0 h 66"/>
                <a:gd name="T70" fmla="*/ 1 w 66"/>
                <a:gd name="T71" fmla="*/ 0 h 66"/>
                <a:gd name="T72" fmla="*/ 1 w 66"/>
                <a:gd name="T73" fmla="*/ 0 h 66"/>
                <a:gd name="T74" fmla="*/ 1 w 66"/>
                <a:gd name="T75" fmla="*/ 1 h 66"/>
                <a:gd name="T76" fmla="*/ 1 w 66"/>
                <a:gd name="T77" fmla="*/ 1 h 66"/>
                <a:gd name="T78" fmla="*/ 1 w 66"/>
                <a:gd name="T79" fmla="*/ 1 h 66"/>
                <a:gd name="T80" fmla="*/ 1 w 66"/>
                <a:gd name="T81" fmla="*/ 1 h 66"/>
                <a:gd name="T82" fmla="*/ 1 w 66"/>
                <a:gd name="T83" fmla="*/ 1 h 66"/>
                <a:gd name="T84" fmla="*/ 1 w 66"/>
                <a:gd name="T85" fmla="*/ 1 h 66"/>
                <a:gd name="T86" fmla="*/ 1 w 66"/>
                <a:gd name="T87" fmla="*/ 1 h 66"/>
                <a:gd name="T88" fmla="*/ 1 w 66"/>
                <a:gd name="T89" fmla="*/ 1 h 66"/>
                <a:gd name="T90" fmla="*/ 1 w 66"/>
                <a:gd name="T91" fmla="*/ 1 h 66"/>
                <a:gd name="T92" fmla="*/ 1 w 66"/>
                <a:gd name="T93" fmla="*/ 1 h 66"/>
                <a:gd name="T94" fmla="*/ 1 w 66"/>
                <a:gd name="T95" fmla="*/ 1 h 66"/>
                <a:gd name="T96" fmla="*/ 1 w 66"/>
                <a:gd name="T97" fmla="*/ 1 h 66"/>
                <a:gd name="T98" fmla="*/ 1 w 66"/>
                <a:gd name="T99" fmla="*/ 1 h 66"/>
                <a:gd name="T100" fmla="*/ 1 w 66"/>
                <a:gd name="T101" fmla="*/ 1 h 66"/>
                <a:gd name="T102" fmla="*/ 1 w 66"/>
                <a:gd name="T103" fmla="*/ 1 h 66"/>
                <a:gd name="T104" fmla="*/ 1 w 66"/>
                <a:gd name="T105" fmla="*/ 1 h 66"/>
                <a:gd name="T106" fmla="*/ 1 w 66"/>
                <a:gd name="T107" fmla="*/ 1 h 66"/>
                <a:gd name="T108" fmla="*/ 1 w 66"/>
                <a:gd name="T109" fmla="*/ 1 h 66"/>
                <a:gd name="T110" fmla="*/ 1 w 66"/>
                <a:gd name="T111" fmla="*/ 1 h 66"/>
                <a:gd name="T112" fmla="*/ 1 w 66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6"/>
                <a:gd name="T173" fmla="*/ 66 w 66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6">
                  <a:moveTo>
                    <a:pt x="66" y="39"/>
                  </a:moveTo>
                  <a:lnTo>
                    <a:pt x="20" y="39"/>
                  </a:lnTo>
                  <a:lnTo>
                    <a:pt x="22" y="44"/>
                  </a:lnTo>
                  <a:lnTo>
                    <a:pt x="25" y="47"/>
                  </a:lnTo>
                  <a:lnTo>
                    <a:pt x="30" y="50"/>
                  </a:lnTo>
                  <a:lnTo>
                    <a:pt x="35" y="52"/>
                  </a:lnTo>
                  <a:lnTo>
                    <a:pt x="39" y="50"/>
                  </a:lnTo>
                  <a:lnTo>
                    <a:pt x="44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7" y="60"/>
                  </a:lnTo>
                  <a:lnTo>
                    <a:pt x="51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8" y="66"/>
                  </a:lnTo>
                  <a:lnTo>
                    <a:pt x="20" y="65"/>
                  </a:lnTo>
                  <a:lnTo>
                    <a:pt x="16" y="61"/>
                  </a:lnTo>
                  <a:lnTo>
                    <a:pt x="9" y="57"/>
                  </a:lnTo>
                  <a:lnTo>
                    <a:pt x="6" y="52"/>
                  </a:lnTo>
                  <a:lnTo>
                    <a:pt x="3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1" y="0"/>
                  </a:lnTo>
                  <a:lnTo>
                    <a:pt x="47" y="1"/>
                  </a:lnTo>
                  <a:lnTo>
                    <a:pt x="54" y="6"/>
                  </a:lnTo>
                  <a:lnTo>
                    <a:pt x="59" y="11"/>
                  </a:lnTo>
                  <a:lnTo>
                    <a:pt x="62" y="15"/>
                  </a:lnTo>
                  <a:lnTo>
                    <a:pt x="65" y="23"/>
                  </a:lnTo>
                  <a:lnTo>
                    <a:pt x="66" y="30"/>
                  </a:lnTo>
                  <a:lnTo>
                    <a:pt x="66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38" y="14"/>
                  </a:lnTo>
                  <a:lnTo>
                    <a:pt x="33" y="14"/>
                  </a:lnTo>
                  <a:lnTo>
                    <a:pt x="28" y="14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20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2" name="Freeform 304"/>
            <p:cNvSpPr>
              <a:spLocks noChangeAspect="1" noEditPoints="1"/>
            </p:cNvSpPr>
            <p:nvPr/>
          </p:nvSpPr>
          <p:spPr bwMode="auto">
            <a:xfrm>
              <a:off x="5192" y="705"/>
              <a:ext cx="33" cy="33"/>
            </a:xfrm>
            <a:custGeom>
              <a:avLst/>
              <a:gdLst>
                <a:gd name="T0" fmla="*/ 1 w 65"/>
                <a:gd name="T1" fmla="*/ 1 h 66"/>
                <a:gd name="T2" fmla="*/ 1 w 65"/>
                <a:gd name="T3" fmla="*/ 1 h 66"/>
                <a:gd name="T4" fmla="*/ 1 w 65"/>
                <a:gd name="T5" fmla="*/ 1 h 66"/>
                <a:gd name="T6" fmla="*/ 1 w 65"/>
                <a:gd name="T7" fmla="*/ 1 h 66"/>
                <a:gd name="T8" fmla="*/ 1 w 65"/>
                <a:gd name="T9" fmla="*/ 1 h 66"/>
                <a:gd name="T10" fmla="*/ 1 w 65"/>
                <a:gd name="T11" fmla="*/ 1 h 66"/>
                <a:gd name="T12" fmla="*/ 1 w 65"/>
                <a:gd name="T13" fmla="*/ 1 h 66"/>
                <a:gd name="T14" fmla="*/ 1 w 65"/>
                <a:gd name="T15" fmla="*/ 1 h 66"/>
                <a:gd name="T16" fmla="*/ 1 w 65"/>
                <a:gd name="T17" fmla="*/ 1 h 66"/>
                <a:gd name="T18" fmla="*/ 1 w 65"/>
                <a:gd name="T19" fmla="*/ 1 h 66"/>
                <a:gd name="T20" fmla="*/ 1 w 65"/>
                <a:gd name="T21" fmla="*/ 1 h 66"/>
                <a:gd name="T22" fmla="*/ 1 w 65"/>
                <a:gd name="T23" fmla="*/ 1 h 66"/>
                <a:gd name="T24" fmla="*/ 1 w 65"/>
                <a:gd name="T25" fmla="*/ 1 h 66"/>
                <a:gd name="T26" fmla="*/ 1 w 65"/>
                <a:gd name="T27" fmla="*/ 1 h 66"/>
                <a:gd name="T28" fmla="*/ 1 w 65"/>
                <a:gd name="T29" fmla="*/ 1 h 66"/>
                <a:gd name="T30" fmla="*/ 1 w 65"/>
                <a:gd name="T31" fmla="*/ 1 h 66"/>
                <a:gd name="T32" fmla="*/ 1 w 65"/>
                <a:gd name="T33" fmla="*/ 1 h 66"/>
                <a:gd name="T34" fmla="*/ 1 w 65"/>
                <a:gd name="T35" fmla="*/ 1 h 66"/>
                <a:gd name="T36" fmla="*/ 1 w 65"/>
                <a:gd name="T37" fmla="*/ 1 h 66"/>
                <a:gd name="T38" fmla="*/ 1 w 65"/>
                <a:gd name="T39" fmla="*/ 1 h 66"/>
                <a:gd name="T40" fmla="*/ 1 w 65"/>
                <a:gd name="T41" fmla="*/ 1 h 66"/>
                <a:gd name="T42" fmla="*/ 1 w 65"/>
                <a:gd name="T43" fmla="*/ 1 h 66"/>
                <a:gd name="T44" fmla="*/ 1 w 65"/>
                <a:gd name="T45" fmla="*/ 1 h 66"/>
                <a:gd name="T46" fmla="*/ 1 w 65"/>
                <a:gd name="T47" fmla="*/ 1 h 66"/>
                <a:gd name="T48" fmla="*/ 0 w 65"/>
                <a:gd name="T49" fmla="*/ 1 h 66"/>
                <a:gd name="T50" fmla="*/ 0 w 65"/>
                <a:gd name="T51" fmla="*/ 1 h 66"/>
                <a:gd name="T52" fmla="*/ 0 w 65"/>
                <a:gd name="T53" fmla="*/ 1 h 66"/>
                <a:gd name="T54" fmla="*/ 0 w 65"/>
                <a:gd name="T55" fmla="*/ 1 h 66"/>
                <a:gd name="T56" fmla="*/ 1 w 65"/>
                <a:gd name="T57" fmla="*/ 1 h 66"/>
                <a:gd name="T58" fmla="*/ 1 w 65"/>
                <a:gd name="T59" fmla="*/ 1 h 66"/>
                <a:gd name="T60" fmla="*/ 1 w 65"/>
                <a:gd name="T61" fmla="*/ 1 h 66"/>
                <a:gd name="T62" fmla="*/ 1 w 65"/>
                <a:gd name="T63" fmla="*/ 1 h 66"/>
                <a:gd name="T64" fmla="*/ 1 w 65"/>
                <a:gd name="T65" fmla="*/ 1 h 66"/>
                <a:gd name="T66" fmla="*/ 1 w 65"/>
                <a:gd name="T67" fmla="*/ 0 h 66"/>
                <a:gd name="T68" fmla="*/ 1 w 65"/>
                <a:gd name="T69" fmla="*/ 0 h 66"/>
                <a:gd name="T70" fmla="*/ 1 w 65"/>
                <a:gd name="T71" fmla="*/ 0 h 66"/>
                <a:gd name="T72" fmla="*/ 1 w 65"/>
                <a:gd name="T73" fmla="*/ 0 h 66"/>
                <a:gd name="T74" fmla="*/ 1 w 65"/>
                <a:gd name="T75" fmla="*/ 1 h 66"/>
                <a:gd name="T76" fmla="*/ 1 w 65"/>
                <a:gd name="T77" fmla="*/ 1 h 66"/>
                <a:gd name="T78" fmla="*/ 1 w 65"/>
                <a:gd name="T79" fmla="*/ 1 h 66"/>
                <a:gd name="T80" fmla="*/ 1 w 65"/>
                <a:gd name="T81" fmla="*/ 1 h 66"/>
                <a:gd name="T82" fmla="*/ 1 w 65"/>
                <a:gd name="T83" fmla="*/ 1 h 66"/>
                <a:gd name="T84" fmla="*/ 1 w 65"/>
                <a:gd name="T85" fmla="*/ 1 h 66"/>
                <a:gd name="T86" fmla="*/ 1 w 65"/>
                <a:gd name="T87" fmla="*/ 1 h 66"/>
                <a:gd name="T88" fmla="*/ 1 w 65"/>
                <a:gd name="T89" fmla="*/ 1 h 66"/>
                <a:gd name="T90" fmla="*/ 1 w 65"/>
                <a:gd name="T91" fmla="*/ 1 h 66"/>
                <a:gd name="T92" fmla="*/ 1 w 65"/>
                <a:gd name="T93" fmla="*/ 1 h 66"/>
                <a:gd name="T94" fmla="*/ 1 w 65"/>
                <a:gd name="T95" fmla="*/ 1 h 66"/>
                <a:gd name="T96" fmla="*/ 1 w 65"/>
                <a:gd name="T97" fmla="*/ 1 h 66"/>
                <a:gd name="T98" fmla="*/ 1 w 65"/>
                <a:gd name="T99" fmla="*/ 1 h 66"/>
                <a:gd name="T100" fmla="*/ 1 w 65"/>
                <a:gd name="T101" fmla="*/ 1 h 66"/>
                <a:gd name="T102" fmla="*/ 1 w 65"/>
                <a:gd name="T103" fmla="*/ 1 h 66"/>
                <a:gd name="T104" fmla="*/ 1 w 65"/>
                <a:gd name="T105" fmla="*/ 1 h 66"/>
                <a:gd name="T106" fmla="*/ 1 w 65"/>
                <a:gd name="T107" fmla="*/ 1 h 66"/>
                <a:gd name="T108" fmla="*/ 1 w 65"/>
                <a:gd name="T109" fmla="*/ 1 h 66"/>
                <a:gd name="T110" fmla="*/ 1 w 65"/>
                <a:gd name="T111" fmla="*/ 1 h 66"/>
                <a:gd name="T112" fmla="*/ 1 w 65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5"/>
                <a:gd name="T172" fmla="*/ 0 h 66"/>
                <a:gd name="T173" fmla="*/ 65 w 65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5" h="66">
                  <a:moveTo>
                    <a:pt x="65" y="39"/>
                  </a:moveTo>
                  <a:lnTo>
                    <a:pt x="19" y="39"/>
                  </a:lnTo>
                  <a:lnTo>
                    <a:pt x="20" y="44"/>
                  </a:lnTo>
                  <a:lnTo>
                    <a:pt x="25" y="47"/>
                  </a:lnTo>
                  <a:lnTo>
                    <a:pt x="30" y="50"/>
                  </a:lnTo>
                  <a:lnTo>
                    <a:pt x="35" y="52"/>
                  </a:lnTo>
                  <a:lnTo>
                    <a:pt x="40" y="50"/>
                  </a:lnTo>
                  <a:lnTo>
                    <a:pt x="43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7" y="60"/>
                  </a:lnTo>
                  <a:lnTo>
                    <a:pt x="49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7" y="66"/>
                  </a:lnTo>
                  <a:lnTo>
                    <a:pt x="20" y="65"/>
                  </a:lnTo>
                  <a:lnTo>
                    <a:pt x="14" y="61"/>
                  </a:lnTo>
                  <a:lnTo>
                    <a:pt x="9" y="57"/>
                  </a:lnTo>
                  <a:lnTo>
                    <a:pt x="5" y="52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7" y="1"/>
                  </a:lnTo>
                  <a:lnTo>
                    <a:pt x="52" y="6"/>
                  </a:lnTo>
                  <a:lnTo>
                    <a:pt x="57" y="11"/>
                  </a:lnTo>
                  <a:lnTo>
                    <a:pt x="62" y="15"/>
                  </a:lnTo>
                  <a:lnTo>
                    <a:pt x="63" y="23"/>
                  </a:lnTo>
                  <a:lnTo>
                    <a:pt x="65" y="30"/>
                  </a:lnTo>
                  <a:lnTo>
                    <a:pt x="65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4" y="20"/>
                  </a:lnTo>
                  <a:lnTo>
                    <a:pt x="41" y="17"/>
                  </a:lnTo>
                  <a:lnTo>
                    <a:pt x="38" y="14"/>
                  </a:lnTo>
                  <a:lnTo>
                    <a:pt x="33" y="14"/>
                  </a:lnTo>
                  <a:lnTo>
                    <a:pt x="27" y="14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19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3" name="Freeform 305"/>
            <p:cNvSpPr>
              <a:spLocks noChangeAspect="1" noEditPoints="1"/>
            </p:cNvSpPr>
            <p:nvPr/>
          </p:nvSpPr>
          <p:spPr bwMode="auto">
            <a:xfrm>
              <a:off x="4859" y="705"/>
              <a:ext cx="36" cy="33"/>
            </a:xfrm>
            <a:custGeom>
              <a:avLst/>
              <a:gdLst>
                <a:gd name="T0" fmla="*/ 1 w 70"/>
                <a:gd name="T1" fmla="*/ 1 h 66"/>
                <a:gd name="T2" fmla="*/ 1 w 70"/>
                <a:gd name="T3" fmla="*/ 1 h 66"/>
                <a:gd name="T4" fmla="*/ 1 w 70"/>
                <a:gd name="T5" fmla="*/ 1 h 66"/>
                <a:gd name="T6" fmla="*/ 1 w 70"/>
                <a:gd name="T7" fmla="*/ 1 h 66"/>
                <a:gd name="T8" fmla="*/ 1 w 70"/>
                <a:gd name="T9" fmla="*/ 1 h 66"/>
                <a:gd name="T10" fmla="*/ 1 w 70"/>
                <a:gd name="T11" fmla="*/ 1 h 66"/>
                <a:gd name="T12" fmla="*/ 1 w 70"/>
                <a:gd name="T13" fmla="*/ 1 h 66"/>
                <a:gd name="T14" fmla="*/ 1 w 70"/>
                <a:gd name="T15" fmla="*/ 1 h 66"/>
                <a:gd name="T16" fmla="*/ 1 w 70"/>
                <a:gd name="T17" fmla="*/ 1 h 66"/>
                <a:gd name="T18" fmla="*/ 1 w 70"/>
                <a:gd name="T19" fmla="*/ 1 h 66"/>
                <a:gd name="T20" fmla="*/ 1 w 70"/>
                <a:gd name="T21" fmla="*/ 1 h 66"/>
                <a:gd name="T22" fmla="*/ 1 w 70"/>
                <a:gd name="T23" fmla="*/ 1 h 66"/>
                <a:gd name="T24" fmla="*/ 1 w 70"/>
                <a:gd name="T25" fmla="*/ 1 h 66"/>
                <a:gd name="T26" fmla="*/ 1 w 70"/>
                <a:gd name="T27" fmla="*/ 1 h 66"/>
                <a:gd name="T28" fmla="*/ 1 w 70"/>
                <a:gd name="T29" fmla="*/ 1 h 66"/>
                <a:gd name="T30" fmla="*/ 1 w 70"/>
                <a:gd name="T31" fmla="*/ 1 h 66"/>
                <a:gd name="T32" fmla="*/ 0 w 70"/>
                <a:gd name="T33" fmla="*/ 1 h 66"/>
                <a:gd name="T34" fmla="*/ 0 w 70"/>
                <a:gd name="T35" fmla="*/ 1 h 66"/>
                <a:gd name="T36" fmla="*/ 0 w 70"/>
                <a:gd name="T37" fmla="*/ 1 h 66"/>
                <a:gd name="T38" fmla="*/ 0 w 70"/>
                <a:gd name="T39" fmla="*/ 1 h 66"/>
                <a:gd name="T40" fmla="*/ 1 w 70"/>
                <a:gd name="T41" fmla="*/ 1 h 66"/>
                <a:gd name="T42" fmla="*/ 1 w 70"/>
                <a:gd name="T43" fmla="*/ 1 h 66"/>
                <a:gd name="T44" fmla="*/ 1 w 70"/>
                <a:gd name="T45" fmla="*/ 1 h 66"/>
                <a:gd name="T46" fmla="*/ 1 w 70"/>
                <a:gd name="T47" fmla="*/ 1 h 66"/>
                <a:gd name="T48" fmla="*/ 1 w 70"/>
                <a:gd name="T49" fmla="*/ 1 h 66"/>
                <a:gd name="T50" fmla="*/ 1 w 70"/>
                <a:gd name="T51" fmla="*/ 0 h 66"/>
                <a:gd name="T52" fmla="*/ 1 w 70"/>
                <a:gd name="T53" fmla="*/ 0 h 66"/>
                <a:gd name="T54" fmla="*/ 1 w 70"/>
                <a:gd name="T55" fmla="*/ 0 h 66"/>
                <a:gd name="T56" fmla="*/ 1 w 70"/>
                <a:gd name="T57" fmla="*/ 0 h 66"/>
                <a:gd name="T58" fmla="*/ 1 w 70"/>
                <a:gd name="T59" fmla="*/ 1 h 66"/>
                <a:gd name="T60" fmla="*/ 1 w 70"/>
                <a:gd name="T61" fmla="*/ 1 h 66"/>
                <a:gd name="T62" fmla="*/ 1 w 70"/>
                <a:gd name="T63" fmla="*/ 1 h 66"/>
                <a:gd name="T64" fmla="*/ 1 w 70"/>
                <a:gd name="T65" fmla="*/ 1 h 66"/>
                <a:gd name="T66" fmla="*/ 1 w 70"/>
                <a:gd name="T67" fmla="*/ 1 h 66"/>
                <a:gd name="T68" fmla="*/ 1 w 70"/>
                <a:gd name="T69" fmla="*/ 1 h 66"/>
                <a:gd name="T70" fmla="*/ 1 w 70"/>
                <a:gd name="T71" fmla="*/ 1 h 66"/>
                <a:gd name="T72" fmla="*/ 1 w 70"/>
                <a:gd name="T73" fmla="*/ 1 h 66"/>
                <a:gd name="T74" fmla="*/ 1 w 70"/>
                <a:gd name="T75" fmla="*/ 1 h 66"/>
                <a:gd name="T76" fmla="*/ 1 w 70"/>
                <a:gd name="T77" fmla="*/ 1 h 66"/>
                <a:gd name="T78" fmla="*/ 1 w 70"/>
                <a:gd name="T79" fmla="*/ 1 h 66"/>
                <a:gd name="T80" fmla="*/ 1 w 70"/>
                <a:gd name="T81" fmla="*/ 1 h 66"/>
                <a:gd name="T82" fmla="*/ 1 w 70"/>
                <a:gd name="T83" fmla="*/ 1 h 66"/>
                <a:gd name="T84" fmla="*/ 1 w 70"/>
                <a:gd name="T85" fmla="*/ 1 h 66"/>
                <a:gd name="T86" fmla="*/ 1 w 70"/>
                <a:gd name="T87" fmla="*/ 1 h 66"/>
                <a:gd name="T88" fmla="*/ 1 w 70"/>
                <a:gd name="T89" fmla="*/ 1 h 66"/>
                <a:gd name="T90" fmla="*/ 1 w 70"/>
                <a:gd name="T91" fmla="*/ 1 h 66"/>
                <a:gd name="T92" fmla="*/ 1 w 70"/>
                <a:gd name="T93" fmla="*/ 1 h 66"/>
                <a:gd name="T94" fmla="*/ 1 w 70"/>
                <a:gd name="T95" fmla="*/ 1 h 66"/>
                <a:gd name="T96" fmla="*/ 1 w 70"/>
                <a:gd name="T97" fmla="*/ 1 h 66"/>
                <a:gd name="T98" fmla="*/ 1 w 70"/>
                <a:gd name="T99" fmla="*/ 1 h 66"/>
                <a:gd name="T100" fmla="*/ 1 w 70"/>
                <a:gd name="T101" fmla="*/ 1 h 66"/>
                <a:gd name="T102" fmla="*/ 1 w 70"/>
                <a:gd name="T103" fmla="*/ 1 h 66"/>
                <a:gd name="T104" fmla="*/ 1 w 70"/>
                <a:gd name="T105" fmla="*/ 1 h 66"/>
                <a:gd name="T106" fmla="*/ 1 w 70"/>
                <a:gd name="T107" fmla="*/ 1 h 66"/>
                <a:gd name="T108" fmla="*/ 1 w 70"/>
                <a:gd name="T109" fmla="*/ 1 h 66"/>
                <a:gd name="T110" fmla="*/ 1 w 70"/>
                <a:gd name="T111" fmla="*/ 1 h 66"/>
                <a:gd name="T112" fmla="*/ 1 w 70"/>
                <a:gd name="T113" fmla="*/ 1 h 66"/>
                <a:gd name="T114" fmla="*/ 1 w 70"/>
                <a:gd name="T115" fmla="*/ 1 h 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0"/>
                <a:gd name="T175" fmla="*/ 0 h 66"/>
                <a:gd name="T176" fmla="*/ 70 w 70"/>
                <a:gd name="T177" fmla="*/ 66 h 6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0" h="66">
                  <a:moveTo>
                    <a:pt x="70" y="65"/>
                  </a:moveTo>
                  <a:lnTo>
                    <a:pt x="52" y="65"/>
                  </a:lnTo>
                  <a:lnTo>
                    <a:pt x="52" y="57"/>
                  </a:lnTo>
                  <a:lnTo>
                    <a:pt x="47" y="60"/>
                  </a:lnTo>
                  <a:lnTo>
                    <a:pt x="43" y="63"/>
                  </a:lnTo>
                  <a:lnTo>
                    <a:pt x="36" y="66"/>
                  </a:lnTo>
                  <a:lnTo>
                    <a:pt x="30" y="66"/>
                  </a:lnTo>
                  <a:lnTo>
                    <a:pt x="24" y="66"/>
                  </a:lnTo>
                  <a:lnTo>
                    <a:pt x="19" y="65"/>
                  </a:lnTo>
                  <a:lnTo>
                    <a:pt x="12" y="61"/>
                  </a:lnTo>
                  <a:lnTo>
                    <a:pt x="8" y="57"/>
                  </a:lnTo>
                  <a:lnTo>
                    <a:pt x="4" y="52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2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46" y="4"/>
                  </a:lnTo>
                  <a:lnTo>
                    <a:pt x="50" y="7"/>
                  </a:lnTo>
                  <a:lnTo>
                    <a:pt x="50" y="1"/>
                  </a:lnTo>
                  <a:lnTo>
                    <a:pt x="70" y="1"/>
                  </a:lnTo>
                  <a:lnTo>
                    <a:pt x="70" y="65"/>
                  </a:lnTo>
                  <a:close/>
                  <a:moveTo>
                    <a:pt x="36" y="15"/>
                  </a:moveTo>
                  <a:lnTo>
                    <a:pt x="36" y="15"/>
                  </a:lnTo>
                  <a:lnTo>
                    <a:pt x="30" y="17"/>
                  </a:lnTo>
                  <a:lnTo>
                    <a:pt x="24" y="20"/>
                  </a:lnTo>
                  <a:lnTo>
                    <a:pt x="20" y="25"/>
                  </a:lnTo>
                  <a:lnTo>
                    <a:pt x="20" y="33"/>
                  </a:lnTo>
                  <a:lnTo>
                    <a:pt x="20" y="39"/>
                  </a:lnTo>
                  <a:lnTo>
                    <a:pt x="24" y="46"/>
                  </a:lnTo>
                  <a:lnTo>
                    <a:pt x="30" y="49"/>
                  </a:lnTo>
                  <a:lnTo>
                    <a:pt x="36" y="50"/>
                  </a:lnTo>
                  <a:lnTo>
                    <a:pt x="43" y="49"/>
                  </a:lnTo>
                  <a:lnTo>
                    <a:pt x="47" y="46"/>
                  </a:lnTo>
                  <a:lnTo>
                    <a:pt x="50" y="39"/>
                  </a:lnTo>
                  <a:lnTo>
                    <a:pt x="52" y="33"/>
                  </a:lnTo>
                  <a:lnTo>
                    <a:pt x="50" y="25"/>
                  </a:lnTo>
                  <a:lnTo>
                    <a:pt x="47" y="20"/>
                  </a:lnTo>
                  <a:lnTo>
                    <a:pt x="43" y="17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4" name="Freeform 306"/>
            <p:cNvSpPr>
              <a:spLocks noChangeAspect="1" noEditPoints="1"/>
            </p:cNvSpPr>
            <p:nvPr/>
          </p:nvSpPr>
          <p:spPr bwMode="auto">
            <a:xfrm>
              <a:off x="5044" y="705"/>
              <a:ext cx="36" cy="47"/>
            </a:xfrm>
            <a:custGeom>
              <a:avLst/>
              <a:gdLst>
                <a:gd name="T0" fmla="*/ 0 w 69"/>
                <a:gd name="T1" fmla="*/ 0 h 95"/>
                <a:gd name="T2" fmla="*/ 1 w 69"/>
                <a:gd name="T3" fmla="*/ 0 h 95"/>
                <a:gd name="T4" fmla="*/ 1 w 69"/>
                <a:gd name="T5" fmla="*/ 0 h 95"/>
                <a:gd name="T6" fmla="*/ 1 w 69"/>
                <a:gd name="T7" fmla="*/ 0 h 95"/>
                <a:gd name="T8" fmla="*/ 1 w 69"/>
                <a:gd name="T9" fmla="*/ 0 h 95"/>
                <a:gd name="T10" fmla="*/ 1 w 69"/>
                <a:gd name="T11" fmla="*/ 0 h 95"/>
                <a:gd name="T12" fmla="*/ 1 w 69"/>
                <a:gd name="T13" fmla="*/ 0 h 95"/>
                <a:gd name="T14" fmla="*/ 1 w 69"/>
                <a:gd name="T15" fmla="*/ 0 h 95"/>
                <a:gd name="T16" fmla="*/ 1 w 69"/>
                <a:gd name="T17" fmla="*/ 0 h 95"/>
                <a:gd name="T18" fmla="*/ 1 w 69"/>
                <a:gd name="T19" fmla="*/ 0 h 95"/>
                <a:gd name="T20" fmla="*/ 1 w 69"/>
                <a:gd name="T21" fmla="*/ 0 h 95"/>
                <a:gd name="T22" fmla="*/ 1 w 69"/>
                <a:gd name="T23" fmla="*/ 0 h 95"/>
                <a:gd name="T24" fmla="*/ 1 w 69"/>
                <a:gd name="T25" fmla="*/ 0 h 95"/>
                <a:gd name="T26" fmla="*/ 1 w 69"/>
                <a:gd name="T27" fmla="*/ 0 h 95"/>
                <a:gd name="T28" fmla="*/ 1 w 69"/>
                <a:gd name="T29" fmla="*/ 0 h 95"/>
                <a:gd name="T30" fmla="*/ 1 w 69"/>
                <a:gd name="T31" fmla="*/ 0 h 95"/>
                <a:gd name="T32" fmla="*/ 1 w 69"/>
                <a:gd name="T33" fmla="*/ 0 h 95"/>
                <a:gd name="T34" fmla="*/ 1 w 69"/>
                <a:gd name="T35" fmla="*/ 0 h 95"/>
                <a:gd name="T36" fmla="*/ 1 w 69"/>
                <a:gd name="T37" fmla="*/ 0 h 95"/>
                <a:gd name="T38" fmla="*/ 1 w 69"/>
                <a:gd name="T39" fmla="*/ 0 h 95"/>
                <a:gd name="T40" fmla="*/ 1 w 69"/>
                <a:gd name="T41" fmla="*/ 0 h 95"/>
                <a:gd name="T42" fmla="*/ 1 w 69"/>
                <a:gd name="T43" fmla="*/ 0 h 95"/>
                <a:gd name="T44" fmla="*/ 1 w 69"/>
                <a:gd name="T45" fmla="*/ 0 h 95"/>
                <a:gd name="T46" fmla="*/ 1 w 69"/>
                <a:gd name="T47" fmla="*/ 0 h 95"/>
                <a:gd name="T48" fmla="*/ 1 w 69"/>
                <a:gd name="T49" fmla="*/ 0 h 95"/>
                <a:gd name="T50" fmla="*/ 1 w 69"/>
                <a:gd name="T51" fmla="*/ 0 h 95"/>
                <a:gd name="T52" fmla="*/ 1 w 69"/>
                <a:gd name="T53" fmla="*/ 0 h 95"/>
                <a:gd name="T54" fmla="*/ 1 w 69"/>
                <a:gd name="T55" fmla="*/ 0 h 95"/>
                <a:gd name="T56" fmla="*/ 1 w 69"/>
                <a:gd name="T57" fmla="*/ 0 h 95"/>
                <a:gd name="T58" fmla="*/ 1 w 69"/>
                <a:gd name="T59" fmla="*/ 0 h 95"/>
                <a:gd name="T60" fmla="*/ 1 w 69"/>
                <a:gd name="T61" fmla="*/ 0 h 95"/>
                <a:gd name="T62" fmla="*/ 1 w 69"/>
                <a:gd name="T63" fmla="*/ 0 h 95"/>
                <a:gd name="T64" fmla="*/ 1 w 69"/>
                <a:gd name="T65" fmla="*/ 0 h 95"/>
                <a:gd name="T66" fmla="*/ 0 w 69"/>
                <a:gd name="T67" fmla="*/ 0 h 95"/>
                <a:gd name="T68" fmla="*/ 0 w 69"/>
                <a:gd name="T69" fmla="*/ 0 h 95"/>
                <a:gd name="T70" fmla="*/ 1 w 69"/>
                <a:gd name="T71" fmla="*/ 0 h 95"/>
                <a:gd name="T72" fmla="*/ 1 w 69"/>
                <a:gd name="T73" fmla="*/ 0 h 95"/>
                <a:gd name="T74" fmla="*/ 1 w 69"/>
                <a:gd name="T75" fmla="*/ 0 h 95"/>
                <a:gd name="T76" fmla="*/ 1 w 69"/>
                <a:gd name="T77" fmla="*/ 0 h 95"/>
                <a:gd name="T78" fmla="*/ 1 w 69"/>
                <a:gd name="T79" fmla="*/ 0 h 95"/>
                <a:gd name="T80" fmla="*/ 1 w 69"/>
                <a:gd name="T81" fmla="*/ 0 h 95"/>
                <a:gd name="T82" fmla="*/ 1 w 69"/>
                <a:gd name="T83" fmla="*/ 0 h 95"/>
                <a:gd name="T84" fmla="*/ 1 w 69"/>
                <a:gd name="T85" fmla="*/ 0 h 95"/>
                <a:gd name="T86" fmla="*/ 1 w 69"/>
                <a:gd name="T87" fmla="*/ 0 h 95"/>
                <a:gd name="T88" fmla="*/ 1 w 69"/>
                <a:gd name="T89" fmla="*/ 0 h 95"/>
                <a:gd name="T90" fmla="*/ 1 w 69"/>
                <a:gd name="T91" fmla="*/ 0 h 95"/>
                <a:gd name="T92" fmla="*/ 1 w 69"/>
                <a:gd name="T93" fmla="*/ 0 h 95"/>
                <a:gd name="T94" fmla="*/ 1 w 69"/>
                <a:gd name="T95" fmla="*/ 0 h 95"/>
                <a:gd name="T96" fmla="*/ 1 w 69"/>
                <a:gd name="T97" fmla="*/ 0 h 95"/>
                <a:gd name="T98" fmla="*/ 1 w 69"/>
                <a:gd name="T99" fmla="*/ 0 h 95"/>
                <a:gd name="T100" fmla="*/ 1 w 69"/>
                <a:gd name="T101" fmla="*/ 0 h 95"/>
                <a:gd name="T102" fmla="*/ 1 w 69"/>
                <a:gd name="T103" fmla="*/ 0 h 95"/>
                <a:gd name="T104" fmla="*/ 1 w 69"/>
                <a:gd name="T105" fmla="*/ 0 h 95"/>
                <a:gd name="T106" fmla="*/ 1 w 69"/>
                <a:gd name="T107" fmla="*/ 0 h 95"/>
                <a:gd name="T108" fmla="*/ 1 w 69"/>
                <a:gd name="T109" fmla="*/ 0 h 95"/>
                <a:gd name="T110" fmla="*/ 1 w 69"/>
                <a:gd name="T111" fmla="*/ 0 h 95"/>
                <a:gd name="T112" fmla="*/ 1 w 69"/>
                <a:gd name="T113" fmla="*/ 0 h 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9"/>
                <a:gd name="T172" fmla="*/ 0 h 95"/>
                <a:gd name="T173" fmla="*/ 69 w 69"/>
                <a:gd name="T174" fmla="*/ 95 h 9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9" h="95">
                  <a:moveTo>
                    <a:pt x="0" y="1"/>
                  </a:moveTo>
                  <a:lnTo>
                    <a:pt x="19" y="1"/>
                  </a:lnTo>
                  <a:lnTo>
                    <a:pt x="19" y="9"/>
                  </a:lnTo>
                  <a:lnTo>
                    <a:pt x="22" y="4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2" y="1"/>
                  </a:lnTo>
                  <a:lnTo>
                    <a:pt x="57" y="4"/>
                  </a:lnTo>
                  <a:lnTo>
                    <a:pt x="61" y="7"/>
                  </a:lnTo>
                  <a:lnTo>
                    <a:pt x="65" y="12"/>
                  </a:lnTo>
                  <a:lnTo>
                    <a:pt x="68" y="19"/>
                  </a:lnTo>
                  <a:lnTo>
                    <a:pt x="69" y="25"/>
                  </a:lnTo>
                  <a:lnTo>
                    <a:pt x="69" y="33"/>
                  </a:lnTo>
                  <a:lnTo>
                    <a:pt x="69" y="39"/>
                  </a:lnTo>
                  <a:lnTo>
                    <a:pt x="68" y="46"/>
                  </a:lnTo>
                  <a:lnTo>
                    <a:pt x="65" y="52"/>
                  </a:lnTo>
                  <a:lnTo>
                    <a:pt x="61" y="57"/>
                  </a:lnTo>
                  <a:lnTo>
                    <a:pt x="57" y="61"/>
                  </a:lnTo>
                  <a:lnTo>
                    <a:pt x="50" y="65"/>
                  </a:lnTo>
                  <a:lnTo>
                    <a:pt x="46" y="66"/>
                  </a:lnTo>
                  <a:lnTo>
                    <a:pt x="38" y="66"/>
                  </a:lnTo>
                  <a:lnTo>
                    <a:pt x="28" y="65"/>
                  </a:lnTo>
                  <a:lnTo>
                    <a:pt x="23" y="63"/>
                  </a:lnTo>
                  <a:lnTo>
                    <a:pt x="20" y="60"/>
                  </a:lnTo>
                  <a:lnTo>
                    <a:pt x="20" y="95"/>
                  </a:lnTo>
                  <a:lnTo>
                    <a:pt x="0" y="95"/>
                  </a:lnTo>
                  <a:lnTo>
                    <a:pt x="0" y="1"/>
                  </a:lnTo>
                  <a:close/>
                  <a:moveTo>
                    <a:pt x="34" y="50"/>
                  </a:moveTo>
                  <a:lnTo>
                    <a:pt x="34" y="50"/>
                  </a:lnTo>
                  <a:lnTo>
                    <a:pt x="41" y="49"/>
                  </a:lnTo>
                  <a:lnTo>
                    <a:pt x="46" y="46"/>
                  </a:lnTo>
                  <a:lnTo>
                    <a:pt x="49" y="39"/>
                  </a:lnTo>
                  <a:lnTo>
                    <a:pt x="50" y="33"/>
                  </a:lnTo>
                  <a:lnTo>
                    <a:pt x="49" y="25"/>
                  </a:lnTo>
                  <a:lnTo>
                    <a:pt x="46" y="20"/>
                  </a:lnTo>
                  <a:lnTo>
                    <a:pt x="41" y="17"/>
                  </a:lnTo>
                  <a:lnTo>
                    <a:pt x="34" y="15"/>
                  </a:lnTo>
                  <a:lnTo>
                    <a:pt x="28" y="17"/>
                  </a:lnTo>
                  <a:lnTo>
                    <a:pt x="23" y="20"/>
                  </a:lnTo>
                  <a:lnTo>
                    <a:pt x="20" y="25"/>
                  </a:lnTo>
                  <a:lnTo>
                    <a:pt x="19" y="33"/>
                  </a:lnTo>
                  <a:lnTo>
                    <a:pt x="20" y="39"/>
                  </a:lnTo>
                  <a:lnTo>
                    <a:pt x="23" y="46"/>
                  </a:lnTo>
                  <a:lnTo>
                    <a:pt x="28" y="49"/>
                  </a:lnTo>
                  <a:lnTo>
                    <a:pt x="34" y="5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5" name="Freeform 307"/>
            <p:cNvSpPr>
              <a:spLocks noChangeAspect="1"/>
            </p:cNvSpPr>
            <p:nvPr/>
          </p:nvSpPr>
          <p:spPr bwMode="auto">
            <a:xfrm>
              <a:off x="4911" y="705"/>
              <a:ext cx="51" cy="30"/>
            </a:xfrm>
            <a:custGeom>
              <a:avLst/>
              <a:gdLst>
                <a:gd name="T0" fmla="*/ 0 w 101"/>
                <a:gd name="T1" fmla="*/ 0 h 65"/>
                <a:gd name="T2" fmla="*/ 1 w 101"/>
                <a:gd name="T3" fmla="*/ 0 h 65"/>
                <a:gd name="T4" fmla="*/ 1 w 101"/>
                <a:gd name="T5" fmla="*/ 0 h 65"/>
                <a:gd name="T6" fmla="*/ 1 w 101"/>
                <a:gd name="T7" fmla="*/ 0 h 65"/>
                <a:gd name="T8" fmla="*/ 1 w 101"/>
                <a:gd name="T9" fmla="*/ 0 h 65"/>
                <a:gd name="T10" fmla="*/ 1 w 101"/>
                <a:gd name="T11" fmla="*/ 0 h 65"/>
                <a:gd name="T12" fmla="*/ 1 w 101"/>
                <a:gd name="T13" fmla="*/ 0 h 65"/>
                <a:gd name="T14" fmla="*/ 1 w 101"/>
                <a:gd name="T15" fmla="*/ 0 h 65"/>
                <a:gd name="T16" fmla="*/ 1 w 101"/>
                <a:gd name="T17" fmla="*/ 0 h 65"/>
                <a:gd name="T18" fmla="*/ 1 w 101"/>
                <a:gd name="T19" fmla="*/ 0 h 65"/>
                <a:gd name="T20" fmla="*/ 1 w 101"/>
                <a:gd name="T21" fmla="*/ 0 h 65"/>
                <a:gd name="T22" fmla="*/ 1 w 101"/>
                <a:gd name="T23" fmla="*/ 0 h 65"/>
                <a:gd name="T24" fmla="*/ 1 w 101"/>
                <a:gd name="T25" fmla="*/ 0 h 65"/>
                <a:gd name="T26" fmla="*/ 1 w 101"/>
                <a:gd name="T27" fmla="*/ 0 h 65"/>
                <a:gd name="T28" fmla="*/ 1 w 101"/>
                <a:gd name="T29" fmla="*/ 0 h 65"/>
                <a:gd name="T30" fmla="*/ 1 w 101"/>
                <a:gd name="T31" fmla="*/ 0 h 65"/>
                <a:gd name="T32" fmla="*/ 1 w 101"/>
                <a:gd name="T33" fmla="*/ 0 h 65"/>
                <a:gd name="T34" fmla="*/ 1 w 101"/>
                <a:gd name="T35" fmla="*/ 0 h 65"/>
                <a:gd name="T36" fmla="*/ 1 w 101"/>
                <a:gd name="T37" fmla="*/ 0 h 65"/>
                <a:gd name="T38" fmla="*/ 1 w 101"/>
                <a:gd name="T39" fmla="*/ 0 h 65"/>
                <a:gd name="T40" fmla="*/ 1 w 101"/>
                <a:gd name="T41" fmla="*/ 0 h 65"/>
                <a:gd name="T42" fmla="*/ 1 w 101"/>
                <a:gd name="T43" fmla="*/ 0 h 65"/>
                <a:gd name="T44" fmla="*/ 1 w 101"/>
                <a:gd name="T45" fmla="*/ 0 h 65"/>
                <a:gd name="T46" fmla="*/ 1 w 101"/>
                <a:gd name="T47" fmla="*/ 0 h 65"/>
                <a:gd name="T48" fmla="*/ 1 w 101"/>
                <a:gd name="T49" fmla="*/ 0 h 65"/>
                <a:gd name="T50" fmla="*/ 1 w 101"/>
                <a:gd name="T51" fmla="*/ 0 h 65"/>
                <a:gd name="T52" fmla="*/ 1 w 101"/>
                <a:gd name="T53" fmla="*/ 0 h 65"/>
                <a:gd name="T54" fmla="*/ 1 w 101"/>
                <a:gd name="T55" fmla="*/ 0 h 65"/>
                <a:gd name="T56" fmla="*/ 1 w 101"/>
                <a:gd name="T57" fmla="*/ 0 h 65"/>
                <a:gd name="T58" fmla="*/ 1 w 101"/>
                <a:gd name="T59" fmla="*/ 0 h 65"/>
                <a:gd name="T60" fmla="*/ 1 w 101"/>
                <a:gd name="T61" fmla="*/ 0 h 65"/>
                <a:gd name="T62" fmla="*/ 1 w 101"/>
                <a:gd name="T63" fmla="*/ 0 h 65"/>
                <a:gd name="T64" fmla="*/ 1 w 101"/>
                <a:gd name="T65" fmla="*/ 0 h 65"/>
                <a:gd name="T66" fmla="*/ 1 w 101"/>
                <a:gd name="T67" fmla="*/ 0 h 65"/>
                <a:gd name="T68" fmla="*/ 1 w 101"/>
                <a:gd name="T69" fmla="*/ 0 h 65"/>
                <a:gd name="T70" fmla="*/ 1 w 101"/>
                <a:gd name="T71" fmla="*/ 0 h 65"/>
                <a:gd name="T72" fmla="*/ 1 w 101"/>
                <a:gd name="T73" fmla="*/ 0 h 65"/>
                <a:gd name="T74" fmla="*/ 1 w 101"/>
                <a:gd name="T75" fmla="*/ 0 h 65"/>
                <a:gd name="T76" fmla="*/ 1 w 101"/>
                <a:gd name="T77" fmla="*/ 0 h 65"/>
                <a:gd name="T78" fmla="*/ 1 w 101"/>
                <a:gd name="T79" fmla="*/ 0 h 65"/>
                <a:gd name="T80" fmla="*/ 1 w 101"/>
                <a:gd name="T81" fmla="*/ 0 h 65"/>
                <a:gd name="T82" fmla="*/ 1 w 101"/>
                <a:gd name="T83" fmla="*/ 0 h 65"/>
                <a:gd name="T84" fmla="*/ 1 w 101"/>
                <a:gd name="T85" fmla="*/ 0 h 65"/>
                <a:gd name="T86" fmla="*/ 1 w 101"/>
                <a:gd name="T87" fmla="*/ 0 h 65"/>
                <a:gd name="T88" fmla="*/ 1 w 101"/>
                <a:gd name="T89" fmla="*/ 0 h 65"/>
                <a:gd name="T90" fmla="*/ 1 w 101"/>
                <a:gd name="T91" fmla="*/ 0 h 65"/>
                <a:gd name="T92" fmla="*/ 1 w 101"/>
                <a:gd name="T93" fmla="*/ 0 h 65"/>
                <a:gd name="T94" fmla="*/ 1 w 101"/>
                <a:gd name="T95" fmla="*/ 0 h 65"/>
                <a:gd name="T96" fmla="*/ 1 w 101"/>
                <a:gd name="T97" fmla="*/ 0 h 65"/>
                <a:gd name="T98" fmla="*/ 1 w 101"/>
                <a:gd name="T99" fmla="*/ 0 h 65"/>
                <a:gd name="T100" fmla="*/ 1 w 101"/>
                <a:gd name="T101" fmla="*/ 0 h 65"/>
                <a:gd name="T102" fmla="*/ 1 w 101"/>
                <a:gd name="T103" fmla="*/ 0 h 65"/>
                <a:gd name="T104" fmla="*/ 1 w 101"/>
                <a:gd name="T105" fmla="*/ 0 h 65"/>
                <a:gd name="T106" fmla="*/ 1 w 101"/>
                <a:gd name="T107" fmla="*/ 0 h 65"/>
                <a:gd name="T108" fmla="*/ 1 w 101"/>
                <a:gd name="T109" fmla="*/ 0 h 65"/>
                <a:gd name="T110" fmla="*/ 1 w 101"/>
                <a:gd name="T111" fmla="*/ 0 h 65"/>
                <a:gd name="T112" fmla="*/ 0 w 101"/>
                <a:gd name="T113" fmla="*/ 0 h 65"/>
                <a:gd name="T114" fmla="*/ 0 w 101"/>
                <a:gd name="T115" fmla="*/ 0 h 6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1"/>
                <a:gd name="T175" fmla="*/ 0 h 65"/>
                <a:gd name="T176" fmla="*/ 101 w 101"/>
                <a:gd name="T177" fmla="*/ 65 h 6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1" h="65">
                  <a:moveTo>
                    <a:pt x="0" y="1"/>
                  </a:moveTo>
                  <a:lnTo>
                    <a:pt x="19" y="1"/>
                  </a:lnTo>
                  <a:lnTo>
                    <a:pt x="19" y="9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1" y="3"/>
                  </a:lnTo>
                  <a:lnTo>
                    <a:pt x="55" y="6"/>
                  </a:lnTo>
                  <a:lnTo>
                    <a:pt x="57" y="11"/>
                  </a:lnTo>
                  <a:lnTo>
                    <a:pt x="62" y="6"/>
                  </a:lnTo>
                  <a:lnTo>
                    <a:pt x="67" y="1"/>
                  </a:lnTo>
                  <a:lnTo>
                    <a:pt x="71" y="0"/>
                  </a:lnTo>
                  <a:lnTo>
                    <a:pt x="79" y="0"/>
                  </a:lnTo>
                  <a:lnTo>
                    <a:pt x="84" y="0"/>
                  </a:lnTo>
                  <a:lnTo>
                    <a:pt x="89" y="1"/>
                  </a:lnTo>
                  <a:lnTo>
                    <a:pt x="94" y="4"/>
                  </a:lnTo>
                  <a:lnTo>
                    <a:pt x="97" y="7"/>
                  </a:lnTo>
                  <a:lnTo>
                    <a:pt x="100" y="15"/>
                  </a:lnTo>
                  <a:lnTo>
                    <a:pt x="101" y="27"/>
                  </a:lnTo>
                  <a:lnTo>
                    <a:pt x="101" y="65"/>
                  </a:lnTo>
                  <a:lnTo>
                    <a:pt x="81" y="65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0"/>
                  </a:lnTo>
                  <a:lnTo>
                    <a:pt x="76" y="17"/>
                  </a:lnTo>
                  <a:lnTo>
                    <a:pt x="71" y="17"/>
                  </a:lnTo>
                  <a:lnTo>
                    <a:pt x="67" y="17"/>
                  </a:lnTo>
                  <a:lnTo>
                    <a:pt x="63" y="20"/>
                  </a:lnTo>
                  <a:lnTo>
                    <a:pt x="62" y="25"/>
                  </a:lnTo>
                  <a:lnTo>
                    <a:pt x="60" y="31"/>
                  </a:lnTo>
                  <a:lnTo>
                    <a:pt x="60" y="65"/>
                  </a:lnTo>
                  <a:lnTo>
                    <a:pt x="40" y="65"/>
                  </a:lnTo>
                  <a:lnTo>
                    <a:pt x="40" y="31"/>
                  </a:lnTo>
                  <a:lnTo>
                    <a:pt x="40" y="27"/>
                  </a:lnTo>
                  <a:lnTo>
                    <a:pt x="40" y="22"/>
                  </a:lnTo>
                  <a:lnTo>
                    <a:pt x="36" y="19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27" y="17"/>
                  </a:lnTo>
                  <a:lnTo>
                    <a:pt x="22" y="20"/>
                  </a:lnTo>
                  <a:lnTo>
                    <a:pt x="21" y="25"/>
                  </a:lnTo>
                  <a:lnTo>
                    <a:pt x="19" y="31"/>
                  </a:lnTo>
                  <a:lnTo>
                    <a:pt x="19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6" name="Freeform 308"/>
            <p:cNvSpPr>
              <a:spLocks noChangeAspect="1"/>
            </p:cNvSpPr>
            <p:nvPr/>
          </p:nvSpPr>
          <p:spPr bwMode="auto">
            <a:xfrm>
              <a:off x="4997" y="705"/>
              <a:ext cx="30" cy="33"/>
            </a:xfrm>
            <a:custGeom>
              <a:avLst/>
              <a:gdLst>
                <a:gd name="T0" fmla="*/ 0 w 62"/>
                <a:gd name="T1" fmla="*/ 1 h 65"/>
                <a:gd name="T2" fmla="*/ 0 w 62"/>
                <a:gd name="T3" fmla="*/ 1 h 65"/>
                <a:gd name="T4" fmla="*/ 0 w 62"/>
                <a:gd name="T5" fmla="*/ 1 h 65"/>
                <a:gd name="T6" fmla="*/ 0 w 62"/>
                <a:gd name="T7" fmla="*/ 1 h 65"/>
                <a:gd name="T8" fmla="*/ 0 w 62"/>
                <a:gd name="T9" fmla="*/ 1 h 65"/>
                <a:gd name="T10" fmla="*/ 0 w 62"/>
                <a:gd name="T11" fmla="*/ 1 h 65"/>
                <a:gd name="T12" fmla="*/ 0 w 62"/>
                <a:gd name="T13" fmla="*/ 1 h 65"/>
                <a:gd name="T14" fmla="*/ 0 w 62"/>
                <a:gd name="T15" fmla="*/ 1 h 65"/>
                <a:gd name="T16" fmla="*/ 0 w 62"/>
                <a:gd name="T17" fmla="*/ 1 h 65"/>
                <a:gd name="T18" fmla="*/ 0 w 62"/>
                <a:gd name="T19" fmla="*/ 1 h 65"/>
                <a:gd name="T20" fmla="*/ 0 w 62"/>
                <a:gd name="T21" fmla="*/ 1 h 65"/>
                <a:gd name="T22" fmla="*/ 0 w 62"/>
                <a:gd name="T23" fmla="*/ 1 h 65"/>
                <a:gd name="T24" fmla="*/ 0 w 62"/>
                <a:gd name="T25" fmla="*/ 1 h 65"/>
                <a:gd name="T26" fmla="*/ 0 w 62"/>
                <a:gd name="T27" fmla="*/ 1 h 65"/>
                <a:gd name="T28" fmla="*/ 0 w 62"/>
                <a:gd name="T29" fmla="*/ 1 h 65"/>
                <a:gd name="T30" fmla="*/ 0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0 w 62"/>
                <a:gd name="T37" fmla="*/ 0 h 65"/>
                <a:gd name="T38" fmla="*/ 0 w 62"/>
                <a:gd name="T39" fmla="*/ 1 h 65"/>
                <a:gd name="T40" fmla="*/ 0 w 62"/>
                <a:gd name="T41" fmla="*/ 1 h 65"/>
                <a:gd name="T42" fmla="*/ 0 w 62"/>
                <a:gd name="T43" fmla="*/ 1 h 65"/>
                <a:gd name="T44" fmla="*/ 0 w 62"/>
                <a:gd name="T45" fmla="*/ 1 h 65"/>
                <a:gd name="T46" fmla="*/ 0 w 62"/>
                <a:gd name="T47" fmla="*/ 1 h 65"/>
                <a:gd name="T48" fmla="*/ 0 w 62"/>
                <a:gd name="T49" fmla="*/ 1 h 65"/>
                <a:gd name="T50" fmla="*/ 0 w 62"/>
                <a:gd name="T51" fmla="*/ 1 h 65"/>
                <a:gd name="T52" fmla="*/ 0 w 62"/>
                <a:gd name="T53" fmla="*/ 1 h 65"/>
                <a:gd name="T54" fmla="*/ 0 w 62"/>
                <a:gd name="T55" fmla="*/ 1 h 65"/>
                <a:gd name="T56" fmla="*/ 0 w 62"/>
                <a:gd name="T57" fmla="*/ 1 h 65"/>
                <a:gd name="T58" fmla="*/ 0 w 62"/>
                <a:gd name="T59" fmla="*/ 1 h 65"/>
                <a:gd name="T60" fmla="*/ 0 w 62"/>
                <a:gd name="T61" fmla="*/ 0 h 65"/>
                <a:gd name="T62" fmla="*/ 0 w 62"/>
                <a:gd name="T63" fmla="*/ 0 h 65"/>
                <a:gd name="T64" fmla="*/ 0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5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7" y="65"/>
                  </a:lnTo>
                  <a:lnTo>
                    <a:pt x="13" y="64"/>
                  </a:lnTo>
                  <a:lnTo>
                    <a:pt x="8" y="62"/>
                  </a:lnTo>
                  <a:lnTo>
                    <a:pt x="5" y="57"/>
                  </a:lnTo>
                  <a:lnTo>
                    <a:pt x="3" y="54"/>
                  </a:lnTo>
                  <a:lnTo>
                    <a:pt x="0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35"/>
                  </a:lnTo>
                  <a:lnTo>
                    <a:pt x="19" y="40"/>
                  </a:lnTo>
                  <a:lnTo>
                    <a:pt x="21" y="45"/>
                  </a:lnTo>
                  <a:lnTo>
                    <a:pt x="24" y="48"/>
                  </a:lnTo>
                  <a:lnTo>
                    <a:pt x="30" y="49"/>
                  </a:lnTo>
                  <a:lnTo>
                    <a:pt x="35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1" y="33"/>
                  </a:lnTo>
                  <a:lnTo>
                    <a:pt x="41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7" name="Freeform 309"/>
            <p:cNvSpPr>
              <a:spLocks noChangeAspect="1"/>
            </p:cNvSpPr>
            <p:nvPr/>
          </p:nvSpPr>
          <p:spPr bwMode="auto">
            <a:xfrm>
              <a:off x="5372" y="705"/>
              <a:ext cx="31" cy="33"/>
            </a:xfrm>
            <a:custGeom>
              <a:avLst/>
              <a:gdLst>
                <a:gd name="T0" fmla="*/ 1 w 62"/>
                <a:gd name="T1" fmla="*/ 1 h 65"/>
                <a:gd name="T2" fmla="*/ 1 w 62"/>
                <a:gd name="T3" fmla="*/ 1 h 65"/>
                <a:gd name="T4" fmla="*/ 1 w 62"/>
                <a:gd name="T5" fmla="*/ 1 h 65"/>
                <a:gd name="T6" fmla="*/ 1 w 62"/>
                <a:gd name="T7" fmla="*/ 1 h 65"/>
                <a:gd name="T8" fmla="*/ 1 w 62"/>
                <a:gd name="T9" fmla="*/ 1 h 65"/>
                <a:gd name="T10" fmla="*/ 1 w 62"/>
                <a:gd name="T11" fmla="*/ 1 h 65"/>
                <a:gd name="T12" fmla="*/ 1 w 62"/>
                <a:gd name="T13" fmla="*/ 1 h 65"/>
                <a:gd name="T14" fmla="*/ 1 w 62"/>
                <a:gd name="T15" fmla="*/ 1 h 65"/>
                <a:gd name="T16" fmla="*/ 1 w 62"/>
                <a:gd name="T17" fmla="*/ 1 h 65"/>
                <a:gd name="T18" fmla="*/ 1 w 62"/>
                <a:gd name="T19" fmla="*/ 1 h 65"/>
                <a:gd name="T20" fmla="*/ 1 w 62"/>
                <a:gd name="T21" fmla="*/ 1 h 65"/>
                <a:gd name="T22" fmla="*/ 1 w 62"/>
                <a:gd name="T23" fmla="*/ 1 h 65"/>
                <a:gd name="T24" fmla="*/ 1 w 62"/>
                <a:gd name="T25" fmla="*/ 1 h 65"/>
                <a:gd name="T26" fmla="*/ 1 w 62"/>
                <a:gd name="T27" fmla="*/ 1 h 65"/>
                <a:gd name="T28" fmla="*/ 1 w 62"/>
                <a:gd name="T29" fmla="*/ 1 h 65"/>
                <a:gd name="T30" fmla="*/ 1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1 w 62"/>
                <a:gd name="T37" fmla="*/ 0 h 65"/>
                <a:gd name="T38" fmla="*/ 1 w 62"/>
                <a:gd name="T39" fmla="*/ 1 h 65"/>
                <a:gd name="T40" fmla="*/ 1 w 62"/>
                <a:gd name="T41" fmla="*/ 1 h 65"/>
                <a:gd name="T42" fmla="*/ 1 w 62"/>
                <a:gd name="T43" fmla="*/ 1 h 65"/>
                <a:gd name="T44" fmla="*/ 1 w 62"/>
                <a:gd name="T45" fmla="*/ 1 h 65"/>
                <a:gd name="T46" fmla="*/ 1 w 62"/>
                <a:gd name="T47" fmla="*/ 1 h 65"/>
                <a:gd name="T48" fmla="*/ 1 w 62"/>
                <a:gd name="T49" fmla="*/ 1 h 65"/>
                <a:gd name="T50" fmla="*/ 1 w 62"/>
                <a:gd name="T51" fmla="*/ 1 h 65"/>
                <a:gd name="T52" fmla="*/ 1 w 62"/>
                <a:gd name="T53" fmla="*/ 1 h 65"/>
                <a:gd name="T54" fmla="*/ 1 w 62"/>
                <a:gd name="T55" fmla="*/ 1 h 65"/>
                <a:gd name="T56" fmla="*/ 1 w 62"/>
                <a:gd name="T57" fmla="*/ 1 h 65"/>
                <a:gd name="T58" fmla="*/ 1 w 62"/>
                <a:gd name="T59" fmla="*/ 1 h 65"/>
                <a:gd name="T60" fmla="*/ 1 w 62"/>
                <a:gd name="T61" fmla="*/ 0 h 65"/>
                <a:gd name="T62" fmla="*/ 1 w 62"/>
                <a:gd name="T63" fmla="*/ 0 h 65"/>
                <a:gd name="T64" fmla="*/ 1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5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8" y="65"/>
                  </a:lnTo>
                  <a:lnTo>
                    <a:pt x="13" y="64"/>
                  </a:lnTo>
                  <a:lnTo>
                    <a:pt x="10" y="62"/>
                  </a:lnTo>
                  <a:lnTo>
                    <a:pt x="7" y="57"/>
                  </a:lnTo>
                  <a:lnTo>
                    <a:pt x="3" y="54"/>
                  </a:lnTo>
                  <a:lnTo>
                    <a:pt x="2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35"/>
                  </a:lnTo>
                  <a:lnTo>
                    <a:pt x="21" y="40"/>
                  </a:lnTo>
                  <a:lnTo>
                    <a:pt x="22" y="45"/>
                  </a:lnTo>
                  <a:lnTo>
                    <a:pt x="26" y="48"/>
                  </a:lnTo>
                  <a:lnTo>
                    <a:pt x="30" y="49"/>
                  </a:lnTo>
                  <a:lnTo>
                    <a:pt x="37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8" name="Freeform 310"/>
            <p:cNvSpPr>
              <a:spLocks noChangeAspect="1"/>
            </p:cNvSpPr>
            <p:nvPr/>
          </p:nvSpPr>
          <p:spPr bwMode="auto">
            <a:xfrm>
              <a:off x="5291" y="705"/>
              <a:ext cx="30" cy="33"/>
            </a:xfrm>
            <a:custGeom>
              <a:avLst/>
              <a:gdLst>
                <a:gd name="T0" fmla="*/ 0 w 62"/>
                <a:gd name="T1" fmla="*/ 1 h 65"/>
                <a:gd name="T2" fmla="*/ 0 w 62"/>
                <a:gd name="T3" fmla="*/ 1 h 65"/>
                <a:gd name="T4" fmla="*/ 0 w 62"/>
                <a:gd name="T5" fmla="*/ 1 h 65"/>
                <a:gd name="T6" fmla="*/ 0 w 62"/>
                <a:gd name="T7" fmla="*/ 1 h 65"/>
                <a:gd name="T8" fmla="*/ 0 w 62"/>
                <a:gd name="T9" fmla="*/ 1 h 65"/>
                <a:gd name="T10" fmla="*/ 0 w 62"/>
                <a:gd name="T11" fmla="*/ 1 h 65"/>
                <a:gd name="T12" fmla="*/ 0 w 62"/>
                <a:gd name="T13" fmla="*/ 1 h 65"/>
                <a:gd name="T14" fmla="*/ 0 w 62"/>
                <a:gd name="T15" fmla="*/ 1 h 65"/>
                <a:gd name="T16" fmla="*/ 0 w 62"/>
                <a:gd name="T17" fmla="*/ 1 h 65"/>
                <a:gd name="T18" fmla="*/ 0 w 62"/>
                <a:gd name="T19" fmla="*/ 1 h 65"/>
                <a:gd name="T20" fmla="*/ 0 w 62"/>
                <a:gd name="T21" fmla="*/ 1 h 65"/>
                <a:gd name="T22" fmla="*/ 0 w 62"/>
                <a:gd name="T23" fmla="*/ 1 h 65"/>
                <a:gd name="T24" fmla="*/ 0 w 62"/>
                <a:gd name="T25" fmla="*/ 1 h 65"/>
                <a:gd name="T26" fmla="*/ 0 w 62"/>
                <a:gd name="T27" fmla="*/ 1 h 65"/>
                <a:gd name="T28" fmla="*/ 0 w 62"/>
                <a:gd name="T29" fmla="*/ 1 h 65"/>
                <a:gd name="T30" fmla="*/ 0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0 w 62"/>
                <a:gd name="T37" fmla="*/ 0 h 65"/>
                <a:gd name="T38" fmla="*/ 0 w 62"/>
                <a:gd name="T39" fmla="*/ 1 h 65"/>
                <a:gd name="T40" fmla="*/ 0 w 62"/>
                <a:gd name="T41" fmla="*/ 1 h 65"/>
                <a:gd name="T42" fmla="*/ 0 w 62"/>
                <a:gd name="T43" fmla="*/ 1 h 65"/>
                <a:gd name="T44" fmla="*/ 0 w 62"/>
                <a:gd name="T45" fmla="*/ 1 h 65"/>
                <a:gd name="T46" fmla="*/ 0 w 62"/>
                <a:gd name="T47" fmla="*/ 1 h 65"/>
                <a:gd name="T48" fmla="*/ 0 w 62"/>
                <a:gd name="T49" fmla="*/ 1 h 65"/>
                <a:gd name="T50" fmla="*/ 0 w 62"/>
                <a:gd name="T51" fmla="*/ 1 h 65"/>
                <a:gd name="T52" fmla="*/ 0 w 62"/>
                <a:gd name="T53" fmla="*/ 1 h 65"/>
                <a:gd name="T54" fmla="*/ 0 w 62"/>
                <a:gd name="T55" fmla="*/ 1 h 65"/>
                <a:gd name="T56" fmla="*/ 0 w 62"/>
                <a:gd name="T57" fmla="*/ 1 h 65"/>
                <a:gd name="T58" fmla="*/ 0 w 62"/>
                <a:gd name="T59" fmla="*/ 1 h 65"/>
                <a:gd name="T60" fmla="*/ 0 w 62"/>
                <a:gd name="T61" fmla="*/ 0 h 65"/>
                <a:gd name="T62" fmla="*/ 0 w 62"/>
                <a:gd name="T63" fmla="*/ 0 h 65"/>
                <a:gd name="T64" fmla="*/ 0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6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9" y="65"/>
                  </a:lnTo>
                  <a:lnTo>
                    <a:pt x="14" y="64"/>
                  </a:lnTo>
                  <a:lnTo>
                    <a:pt x="9" y="62"/>
                  </a:lnTo>
                  <a:lnTo>
                    <a:pt x="6" y="57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5"/>
                  </a:lnTo>
                  <a:lnTo>
                    <a:pt x="20" y="40"/>
                  </a:lnTo>
                  <a:lnTo>
                    <a:pt x="22" y="45"/>
                  </a:lnTo>
                  <a:lnTo>
                    <a:pt x="25" y="48"/>
                  </a:lnTo>
                  <a:lnTo>
                    <a:pt x="30" y="49"/>
                  </a:lnTo>
                  <a:lnTo>
                    <a:pt x="36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9" name="Freeform 311"/>
            <p:cNvSpPr>
              <a:spLocks noChangeAspect="1"/>
            </p:cNvSpPr>
            <p:nvPr/>
          </p:nvSpPr>
          <p:spPr bwMode="auto">
            <a:xfrm>
              <a:off x="5146" y="688"/>
              <a:ext cx="30" cy="49"/>
            </a:xfrm>
            <a:custGeom>
              <a:avLst/>
              <a:gdLst>
                <a:gd name="T0" fmla="*/ 0 w 62"/>
                <a:gd name="T1" fmla="*/ 0 h 100"/>
                <a:gd name="T2" fmla="*/ 0 w 62"/>
                <a:gd name="T3" fmla="*/ 0 h 100"/>
                <a:gd name="T4" fmla="*/ 0 w 62"/>
                <a:gd name="T5" fmla="*/ 0 h 100"/>
                <a:gd name="T6" fmla="*/ 0 w 62"/>
                <a:gd name="T7" fmla="*/ 0 h 100"/>
                <a:gd name="T8" fmla="*/ 0 w 62"/>
                <a:gd name="T9" fmla="*/ 0 h 100"/>
                <a:gd name="T10" fmla="*/ 0 w 62"/>
                <a:gd name="T11" fmla="*/ 0 h 100"/>
                <a:gd name="T12" fmla="*/ 0 w 62"/>
                <a:gd name="T13" fmla="*/ 0 h 100"/>
                <a:gd name="T14" fmla="*/ 0 w 62"/>
                <a:gd name="T15" fmla="*/ 0 h 100"/>
                <a:gd name="T16" fmla="*/ 0 w 62"/>
                <a:gd name="T17" fmla="*/ 0 h 100"/>
                <a:gd name="T18" fmla="*/ 0 w 62"/>
                <a:gd name="T19" fmla="*/ 0 h 100"/>
                <a:gd name="T20" fmla="*/ 0 w 62"/>
                <a:gd name="T21" fmla="*/ 0 h 100"/>
                <a:gd name="T22" fmla="*/ 0 w 62"/>
                <a:gd name="T23" fmla="*/ 0 h 100"/>
                <a:gd name="T24" fmla="*/ 0 w 62"/>
                <a:gd name="T25" fmla="*/ 0 h 100"/>
                <a:gd name="T26" fmla="*/ 0 w 62"/>
                <a:gd name="T27" fmla="*/ 0 h 100"/>
                <a:gd name="T28" fmla="*/ 0 w 62"/>
                <a:gd name="T29" fmla="*/ 0 h 100"/>
                <a:gd name="T30" fmla="*/ 0 w 62"/>
                <a:gd name="T31" fmla="*/ 0 h 100"/>
                <a:gd name="T32" fmla="*/ 0 w 62"/>
                <a:gd name="T33" fmla="*/ 0 h 100"/>
                <a:gd name="T34" fmla="*/ 0 w 62"/>
                <a:gd name="T35" fmla="*/ 0 h 100"/>
                <a:gd name="T36" fmla="*/ 0 w 62"/>
                <a:gd name="T37" fmla="*/ 0 h 100"/>
                <a:gd name="T38" fmla="*/ 0 w 62"/>
                <a:gd name="T39" fmla="*/ 0 h 100"/>
                <a:gd name="T40" fmla="*/ 0 w 62"/>
                <a:gd name="T41" fmla="*/ 0 h 100"/>
                <a:gd name="T42" fmla="*/ 0 w 62"/>
                <a:gd name="T43" fmla="*/ 0 h 100"/>
                <a:gd name="T44" fmla="*/ 0 w 62"/>
                <a:gd name="T45" fmla="*/ 0 h 100"/>
                <a:gd name="T46" fmla="*/ 0 w 62"/>
                <a:gd name="T47" fmla="*/ 0 h 100"/>
                <a:gd name="T48" fmla="*/ 0 w 62"/>
                <a:gd name="T49" fmla="*/ 0 h 100"/>
                <a:gd name="T50" fmla="*/ 0 w 62"/>
                <a:gd name="T51" fmla="*/ 0 h 100"/>
                <a:gd name="T52" fmla="*/ 0 w 62"/>
                <a:gd name="T53" fmla="*/ 0 h 100"/>
                <a:gd name="T54" fmla="*/ 0 w 62"/>
                <a:gd name="T55" fmla="*/ 0 h 100"/>
                <a:gd name="T56" fmla="*/ 0 w 62"/>
                <a:gd name="T57" fmla="*/ 0 h 100"/>
                <a:gd name="T58" fmla="*/ 0 w 62"/>
                <a:gd name="T59" fmla="*/ 0 h 100"/>
                <a:gd name="T60" fmla="*/ 0 w 62"/>
                <a:gd name="T61" fmla="*/ 0 h 100"/>
                <a:gd name="T62" fmla="*/ 0 w 62"/>
                <a:gd name="T63" fmla="*/ 0 h 100"/>
                <a:gd name="T64" fmla="*/ 0 w 62"/>
                <a:gd name="T65" fmla="*/ 0 h 100"/>
                <a:gd name="T66" fmla="*/ 0 w 62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2"/>
                <a:gd name="T103" fmla="*/ 0 h 100"/>
                <a:gd name="T104" fmla="*/ 62 w 62"/>
                <a:gd name="T105" fmla="*/ 100 h 1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2" h="100">
                  <a:moveTo>
                    <a:pt x="21" y="0"/>
                  </a:moveTo>
                  <a:lnTo>
                    <a:pt x="21" y="44"/>
                  </a:lnTo>
                  <a:lnTo>
                    <a:pt x="24" y="41"/>
                  </a:lnTo>
                  <a:lnTo>
                    <a:pt x="29" y="36"/>
                  </a:lnTo>
                  <a:lnTo>
                    <a:pt x="33" y="35"/>
                  </a:lnTo>
                  <a:lnTo>
                    <a:pt x="40" y="35"/>
                  </a:lnTo>
                  <a:lnTo>
                    <a:pt x="46" y="35"/>
                  </a:lnTo>
                  <a:lnTo>
                    <a:pt x="51" y="36"/>
                  </a:lnTo>
                  <a:lnTo>
                    <a:pt x="54" y="39"/>
                  </a:lnTo>
                  <a:lnTo>
                    <a:pt x="57" y="42"/>
                  </a:lnTo>
                  <a:lnTo>
                    <a:pt x="60" y="47"/>
                  </a:lnTo>
                  <a:lnTo>
                    <a:pt x="62" y="52"/>
                  </a:lnTo>
                  <a:lnTo>
                    <a:pt x="62" y="65"/>
                  </a:lnTo>
                  <a:lnTo>
                    <a:pt x="62" y="100"/>
                  </a:lnTo>
                  <a:lnTo>
                    <a:pt x="41" y="100"/>
                  </a:lnTo>
                  <a:lnTo>
                    <a:pt x="41" y="68"/>
                  </a:lnTo>
                  <a:lnTo>
                    <a:pt x="41" y="63"/>
                  </a:lnTo>
                  <a:lnTo>
                    <a:pt x="41" y="57"/>
                  </a:lnTo>
                  <a:lnTo>
                    <a:pt x="38" y="54"/>
                  </a:lnTo>
                  <a:lnTo>
                    <a:pt x="35" y="52"/>
                  </a:lnTo>
                  <a:lnTo>
                    <a:pt x="32" y="52"/>
                  </a:lnTo>
                  <a:lnTo>
                    <a:pt x="27" y="52"/>
                  </a:lnTo>
                  <a:lnTo>
                    <a:pt x="22" y="55"/>
                  </a:lnTo>
                  <a:lnTo>
                    <a:pt x="21" y="62"/>
                  </a:lnTo>
                  <a:lnTo>
                    <a:pt x="21" y="68"/>
                  </a:lnTo>
                  <a:lnTo>
                    <a:pt x="21" y="100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0" name="Freeform 312"/>
            <p:cNvSpPr>
              <a:spLocks noChangeAspect="1"/>
            </p:cNvSpPr>
            <p:nvPr/>
          </p:nvSpPr>
          <p:spPr bwMode="auto">
            <a:xfrm>
              <a:off x="5111" y="696"/>
              <a:ext cx="25" cy="41"/>
            </a:xfrm>
            <a:custGeom>
              <a:avLst/>
              <a:gdLst>
                <a:gd name="T0" fmla="*/ 1 w 49"/>
                <a:gd name="T1" fmla="*/ 0 h 83"/>
                <a:gd name="T2" fmla="*/ 1 w 49"/>
                <a:gd name="T3" fmla="*/ 0 h 83"/>
                <a:gd name="T4" fmla="*/ 1 w 49"/>
                <a:gd name="T5" fmla="*/ 0 h 83"/>
                <a:gd name="T6" fmla="*/ 1 w 49"/>
                <a:gd name="T7" fmla="*/ 0 h 83"/>
                <a:gd name="T8" fmla="*/ 1 w 49"/>
                <a:gd name="T9" fmla="*/ 0 h 83"/>
                <a:gd name="T10" fmla="*/ 1 w 49"/>
                <a:gd name="T11" fmla="*/ 0 h 83"/>
                <a:gd name="T12" fmla="*/ 1 w 49"/>
                <a:gd name="T13" fmla="*/ 0 h 83"/>
                <a:gd name="T14" fmla="*/ 0 w 49"/>
                <a:gd name="T15" fmla="*/ 0 h 83"/>
                <a:gd name="T16" fmla="*/ 0 w 49"/>
                <a:gd name="T17" fmla="*/ 0 h 83"/>
                <a:gd name="T18" fmla="*/ 1 w 49"/>
                <a:gd name="T19" fmla="*/ 0 h 83"/>
                <a:gd name="T20" fmla="*/ 1 w 49"/>
                <a:gd name="T21" fmla="*/ 0 h 83"/>
                <a:gd name="T22" fmla="*/ 1 w 49"/>
                <a:gd name="T23" fmla="*/ 0 h 83"/>
                <a:gd name="T24" fmla="*/ 1 w 49"/>
                <a:gd name="T25" fmla="*/ 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"/>
                <a:gd name="T40" fmla="*/ 0 h 83"/>
                <a:gd name="T41" fmla="*/ 49 w 49"/>
                <a:gd name="T42" fmla="*/ 83 h 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" h="83">
                  <a:moveTo>
                    <a:pt x="32" y="35"/>
                  </a:moveTo>
                  <a:lnTo>
                    <a:pt x="49" y="35"/>
                  </a:lnTo>
                  <a:lnTo>
                    <a:pt x="49" y="19"/>
                  </a:lnTo>
                  <a:lnTo>
                    <a:pt x="32" y="19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19"/>
                  </a:lnTo>
                  <a:lnTo>
                    <a:pt x="0" y="19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83"/>
                  </a:lnTo>
                  <a:lnTo>
                    <a:pt x="32" y="83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1" name="Freeform 313"/>
            <p:cNvSpPr>
              <a:spLocks noChangeAspect="1"/>
            </p:cNvSpPr>
            <p:nvPr/>
          </p:nvSpPr>
          <p:spPr bwMode="auto">
            <a:xfrm>
              <a:off x="5337" y="696"/>
              <a:ext cx="23" cy="41"/>
            </a:xfrm>
            <a:custGeom>
              <a:avLst/>
              <a:gdLst>
                <a:gd name="T0" fmla="*/ 0 w 49"/>
                <a:gd name="T1" fmla="*/ 0 h 83"/>
                <a:gd name="T2" fmla="*/ 0 w 49"/>
                <a:gd name="T3" fmla="*/ 0 h 83"/>
                <a:gd name="T4" fmla="*/ 0 w 49"/>
                <a:gd name="T5" fmla="*/ 0 h 83"/>
                <a:gd name="T6" fmla="*/ 0 w 49"/>
                <a:gd name="T7" fmla="*/ 0 h 83"/>
                <a:gd name="T8" fmla="*/ 0 w 49"/>
                <a:gd name="T9" fmla="*/ 0 h 83"/>
                <a:gd name="T10" fmla="*/ 0 w 49"/>
                <a:gd name="T11" fmla="*/ 0 h 83"/>
                <a:gd name="T12" fmla="*/ 0 w 49"/>
                <a:gd name="T13" fmla="*/ 0 h 83"/>
                <a:gd name="T14" fmla="*/ 0 w 49"/>
                <a:gd name="T15" fmla="*/ 0 h 83"/>
                <a:gd name="T16" fmla="*/ 0 w 49"/>
                <a:gd name="T17" fmla="*/ 0 h 83"/>
                <a:gd name="T18" fmla="*/ 0 w 49"/>
                <a:gd name="T19" fmla="*/ 0 h 83"/>
                <a:gd name="T20" fmla="*/ 0 w 49"/>
                <a:gd name="T21" fmla="*/ 0 h 83"/>
                <a:gd name="T22" fmla="*/ 0 w 49"/>
                <a:gd name="T23" fmla="*/ 0 h 83"/>
                <a:gd name="T24" fmla="*/ 0 w 49"/>
                <a:gd name="T25" fmla="*/ 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"/>
                <a:gd name="T40" fmla="*/ 0 h 83"/>
                <a:gd name="T41" fmla="*/ 49 w 49"/>
                <a:gd name="T42" fmla="*/ 83 h 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" h="83">
                  <a:moveTo>
                    <a:pt x="32" y="35"/>
                  </a:moveTo>
                  <a:lnTo>
                    <a:pt x="49" y="35"/>
                  </a:lnTo>
                  <a:lnTo>
                    <a:pt x="49" y="19"/>
                  </a:lnTo>
                  <a:lnTo>
                    <a:pt x="32" y="19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19"/>
                  </a:lnTo>
                  <a:lnTo>
                    <a:pt x="0" y="19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83"/>
                  </a:lnTo>
                  <a:lnTo>
                    <a:pt x="32" y="83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2" name="Freeform 314"/>
            <p:cNvSpPr>
              <a:spLocks noChangeAspect="1"/>
            </p:cNvSpPr>
            <p:nvPr/>
          </p:nvSpPr>
          <p:spPr bwMode="auto">
            <a:xfrm>
              <a:off x="5256" y="688"/>
              <a:ext cx="25" cy="49"/>
            </a:xfrm>
            <a:custGeom>
              <a:avLst/>
              <a:gdLst>
                <a:gd name="T0" fmla="*/ 1 w 50"/>
                <a:gd name="T1" fmla="*/ 0 h 102"/>
                <a:gd name="T2" fmla="*/ 0 w 50"/>
                <a:gd name="T3" fmla="*/ 0 h 102"/>
                <a:gd name="T4" fmla="*/ 0 w 50"/>
                <a:gd name="T5" fmla="*/ 0 h 102"/>
                <a:gd name="T6" fmla="*/ 1 w 50"/>
                <a:gd name="T7" fmla="*/ 0 h 102"/>
                <a:gd name="T8" fmla="*/ 1 w 50"/>
                <a:gd name="T9" fmla="*/ 0 h 102"/>
                <a:gd name="T10" fmla="*/ 1 w 50"/>
                <a:gd name="T11" fmla="*/ 0 h 102"/>
                <a:gd name="T12" fmla="*/ 1 w 50"/>
                <a:gd name="T13" fmla="*/ 0 h 102"/>
                <a:gd name="T14" fmla="*/ 1 w 50"/>
                <a:gd name="T15" fmla="*/ 0 h 102"/>
                <a:gd name="T16" fmla="*/ 1 w 50"/>
                <a:gd name="T17" fmla="*/ 0 h 102"/>
                <a:gd name="T18" fmla="*/ 1 w 50"/>
                <a:gd name="T19" fmla="*/ 0 h 102"/>
                <a:gd name="T20" fmla="*/ 1 w 50"/>
                <a:gd name="T21" fmla="*/ 0 h 102"/>
                <a:gd name="T22" fmla="*/ 1 w 50"/>
                <a:gd name="T23" fmla="*/ 0 h 102"/>
                <a:gd name="T24" fmla="*/ 1 w 50"/>
                <a:gd name="T25" fmla="*/ 0 h 102"/>
                <a:gd name="T26" fmla="*/ 1 w 50"/>
                <a:gd name="T27" fmla="*/ 0 h 102"/>
                <a:gd name="T28" fmla="*/ 1 w 50"/>
                <a:gd name="T29" fmla="*/ 0 h 102"/>
                <a:gd name="T30" fmla="*/ 1 w 50"/>
                <a:gd name="T31" fmla="*/ 0 h 102"/>
                <a:gd name="T32" fmla="*/ 1 w 50"/>
                <a:gd name="T33" fmla="*/ 0 h 102"/>
                <a:gd name="T34" fmla="*/ 1 w 50"/>
                <a:gd name="T35" fmla="*/ 0 h 102"/>
                <a:gd name="T36" fmla="*/ 1 w 50"/>
                <a:gd name="T37" fmla="*/ 0 h 102"/>
                <a:gd name="T38" fmla="*/ 1 w 50"/>
                <a:gd name="T39" fmla="*/ 0 h 102"/>
                <a:gd name="T40" fmla="*/ 1 w 50"/>
                <a:gd name="T41" fmla="*/ 0 h 102"/>
                <a:gd name="T42" fmla="*/ 1 w 50"/>
                <a:gd name="T43" fmla="*/ 0 h 102"/>
                <a:gd name="T44" fmla="*/ 1 w 50"/>
                <a:gd name="T45" fmla="*/ 0 h 102"/>
                <a:gd name="T46" fmla="*/ 1 w 50"/>
                <a:gd name="T47" fmla="*/ 0 h 102"/>
                <a:gd name="T48" fmla="*/ 1 w 50"/>
                <a:gd name="T49" fmla="*/ 0 h 102"/>
                <a:gd name="T50" fmla="*/ 1 w 50"/>
                <a:gd name="T51" fmla="*/ 0 h 102"/>
                <a:gd name="T52" fmla="*/ 1 w 50"/>
                <a:gd name="T53" fmla="*/ 0 h 102"/>
                <a:gd name="T54" fmla="*/ 1 w 50"/>
                <a:gd name="T55" fmla="*/ 0 h 102"/>
                <a:gd name="T56" fmla="*/ 1 w 50"/>
                <a:gd name="T57" fmla="*/ 0 h 102"/>
                <a:gd name="T58" fmla="*/ 1 w 50"/>
                <a:gd name="T59" fmla="*/ 0 h 10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0"/>
                <a:gd name="T91" fmla="*/ 0 h 102"/>
                <a:gd name="T92" fmla="*/ 50 w 50"/>
                <a:gd name="T93" fmla="*/ 102 h 10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0" h="102">
                  <a:moveTo>
                    <a:pt x="13" y="54"/>
                  </a:moveTo>
                  <a:lnTo>
                    <a:pt x="0" y="54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3" y="25"/>
                  </a:lnTo>
                  <a:lnTo>
                    <a:pt x="13" y="21"/>
                  </a:lnTo>
                  <a:lnTo>
                    <a:pt x="15" y="14"/>
                  </a:lnTo>
                  <a:lnTo>
                    <a:pt x="18" y="10"/>
                  </a:lnTo>
                  <a:lnTo>
                    <a:pt x="21" y="6"/>
                  </a:lnTo>
                  <a:lnTo>
                    <a:pt x="24" y="3"/>
                  </a:lnTo>
                  <a:lnTo>
                    <a:pt x="29" y="2"/>
                  </a:lnTo>
                  <a:lnTo>
                    <a:pt x="40" y="0"/>
                  </a:lnTo>
                  <a:lnTo>
                    <a:pt x="50" y="2"/>
                  </a:lnTo>
                  <a:lnTo>
                    <a:pt x="50" y="17"/>
                  </a:lnTo>
                  <a:lnTo>
                    <a:pt x="43" y="16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4" y="22"/>
                  </a:lnTo>
                  <a:lnTo>
                    <a:pt x="34" y="27"/>
                  </a:lnTo>
                  <a:lnTo>
                    <a:pt x="34" y="38"/>
                  </a:lnTo>
                  <a:lnTo>
                    <a:pt x="48" y="38"/>
                  </a:lnTo>
                  <a:lnTo>
                    <a:pt x="48" y="54"/>
                  </a:lnTo>
                  <a:lnTo>
                    <a:pt x="34" y="54"/>
                  </a:lnTo>
                  <a:lnTo>
                    <a:pt x="34" y="102"/>
                  </a:lnTo>
                  <a:lnTo>
                    <a:pt x="13" y="102"/>
                  </a:lnTo>
                  <a:lnTo>
                    <a:pt x="13" y="5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3" name="Freeform 315"/>
            <p:cNvSpPr>
              <a:spLocks noChangeAspect="1" noEditPoints="1"/>
            </p:cNvSpPr>
            <p:nvPr/>
          </p:nvSpPr>
          <p:spPr bwMode="auto">
            <a:xfrm>
              <a:off x="4726" y="690"/>
              <a:ext cx="41" cy="47"/>
            </a:xfrm>
            <a:custGeom>
              <a:avLst/>
              <a:gdLst>
                <a:gd name="T0" fmla="*/ 1 w 82"/>
                <a:gd name="T1" fmla="*/ 1 h 94"/>
                <a:gd name="T2" fmla="*/ 1 w 82"/>
                <a:gd name="T3" fmla="*/ 1 h 94"/>
                <a:gd name="T4" fmla="*/ 1 w 82"/>
                <a:gd name="T5" fmla="*/ 1 h 94"/>
                <a:gd name="T6" fmla="*/ 1 w 82"/>
                <a:gd name="T7" fmla="*/ 1 h 94"/>
                <a:gd name="T8" fmla="*/ 1 w 82"/>
                <a:gd name="T9" fmla="*/ 1 h 94"/>
                <a:gd name="T10" fmla="*/ 1 w 82"/>
                <a:gd name="T11" fmla="*/ 1 h 94"/>
                <a:gd name="T12" fmla="*/ 1 w 82"/>
                <a:gd name="T13" fmla="*/ 1 h 94"/>
                <a:gd name="T14" fmla="*/ 1 w 82"/>
                <a:gd name="T15" fmla="*/ 1 h 94"/>
                <a:gd name="T16" fmla="*/ 1 w 82"/>
                <a:gd name="T17" fmla="*/ 1 h 94"/>
                <a:gd name="T18" fmla="*/ 1 w 82"/>
                <a:gd name="T19" fmla="*/ 1 h 94"/>
                <a:gd name="T20" fmla="*/ 0 w 82"/>
                <a:gd name="T21" fmla="*/ 1 h 94"/>
                <a:gd name="T22" fmla="*/ 0 w 82"/>
                <a:gd name="T23" fmla="*/ 0 h 94"/>
                <a:gd name="T24" fmla="*/ 1 w 82"/>
                <a:gd name="T25" fmla="*/ 0 h 94"/>
                <a:gd name="T26" fmla="*/ 1 w 82"/>
                <a:gd name="T27" fmla="*/ 0 h 94"/>
                <a:gd name="T28" fmla="*/ 1 w 82"/>
                <a:gd name="T29" fmla="*/ 1 h 94"/>
                <a:gd name="T30" fmla="*/ 1 w 82"/>
                <a:gd name="T31" fmla="*/ 1 h 94"/>
                <a:gd name="T32" fmla="*/ 1 w 82"/>
                <a:gd name="T33" fmla="*/ 1 h 94"/>
                <a:gd name="T34" fmla="*/ 1 w 82"/>
                <a:gd name="T35" fmla="*/ 1 h 94"/>
                <a:gd name="T36" fmla="*/ 1 w 82"/>
                <a:gd name="T37" fmla="*/ 1 h 94"/>
                <a:gd name="T38" fmla="*/ 1 w 82"/>
                <a:gd name="T39" fmla="*/ 1 h 94"/>
                <a:gd name="T40" fmla="*/ 1 w 82"/>
                <a:gd name="T41" fmla="*/ 1 h 94"/>
                <a:gd name="T42" fmla="*/ 1 w 82"/>
                <a:gd name="T43" fmla="*/ 1 h 94"/>
                <a:gd name="T44" fmla="*/ 1 w 82"/>
                <a:gd name="T45" fmla="*/ 1 h 94"/>
                <a:gd name="T46" fmla="*/ 1 w 82"/>
                <a:gd name="T47" fmla="*/ 1 h 94"/>
                <a:gd name="T48" fmla="*/ 1 w 82"/>
                <a:gd name="T49" fmla="*/ 1 h 94"/>
                <a:gd name="T50" fmla="*/ 1 w 82"/>
                <a:gd name="T51" fmla="*/ 1 h 94"/>
                <a:gd name="T52" fmla="*/ 1 w 82"/>
                <a:gd name="T53" fmla="*/ 1 h 94"/>
                <a:gd name="T54" fmla="*/ 1 w 82"/>
                <a:gd name="T55" fmla="*/ 1 h 94"/>
                <a:gd name="T56" fmla="*/ 1 w 82"/>
                <a:gd name="T57" fmla="*/ 1 h 94"/>
                <a:gd name="T58" fmla="*/ 1 w 82"/>
                <a:gd name="T59" fmla="*/ 1 h 94"/>
                <a:gd name="T60" fmla="*/ 1 w 82"/>
                <a:gd name="T61" fmla="*/ 1 h 94"/>
                <a:gd name="T62" fmla="*/ 1 w 82"/>
                <a:gd name="T63" fmla="*/ 1 h 94"/>
                <a:gd name="T64" fmla="*/ 1 w 82"/>
                <a:gd name="T65" fmla="*/ 1 h 94"/>
                <a:gd name="T66" fmla="*/ 1 w 82"/>
                <a:gd name="T67" fmla="*/ 1 h 94"/>
                <a:gd name="T68" fmla="*/ 1 w 82"/>
                <a:gd name="T69" fmla="*/ 1 h 94"/>
                <a:gd name="T70" fmla="*/ 1 w 82"/>
                <a:gd name="T71" fmla="*/ 1 h 94"/>
                <a:gd name="T72" fmla="*/ 1 w 82"/>
                <a:gd name="T73" fmla="*/ 1 h 94"/>
                <a:gd name="T74" fmla="*/ 1 w 82"/>
                <a:gd name="T75" fmla="*/ 1 h 94"/>
                <a:gd name="T76" fmla="*/ 1 w 82"/>
                <a:gd name="T77" fmla="*/ 1 h 94"/>
                <a:gd name="T78" fmla="*/ 1 w 82"/>
                <a:gd name="T79" fmla="*/ 1 h 94"/>
                <a:gd name="T80" fmla="*/ 1 w 82"/>
                <a:gd name="T81" fmla="*/ 1 h 94"/>
                <a:gd name="T82" fmla="*/ 1 w 82"/>
                <a:gd name="T83" fmla="*/ 1 h 94"/>
                <a:gd name="T84" fmla="*/ 1 w 82"/>
                <a:gd name="T85" fmla="*/ 1 h 94"/>
                <a:gd name="T86" fmla="*/ 1 w 82"/>
                <a:gd name="T87" fmla="*/ 1 h 9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2"/>
                <a:gd name="T133" fmla="*/ 0 h 94"/>
                <a:gd name="T134" fmla="*/ 82 w 82"/>
                <a:gd name="T135" fmla="*/ 94 h 9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2" h="94">
                  <a:moveTo>
                    <a:pt x="82" y="48"/>
                  </a:moveTo>
                  <a:lnTo>
                    <a:pt x="82" y="48"/>
                  </a:lnTo>
                  <a:lnTo>
                    <a:pt x="82" y="57"/>
                  </a:lnTo>
                  <a:lnTo>
                    <a:pt x="79" y="67"/>
                  </a:lnTo>
                  <a:lnTo>
                    <a:pt x="74" y="75"/>
                  </a:lnTo>
                  <a:lnTo>
                    <a:pt x="69" y="81"/>
                  </a:lnTo>
                  <a:lnTo>
                    <a:pt x="61" y="86"/>
                  </a:lnTo>
                  <a:lnTo>
                    <a:pt x="52" y="90"/>
                  </a:lnTo>
                  <a:lnTo>
                    <a:pt x="41" y="94"/>
                  </a:lnTo>
                  <a:lnTo>
                    <a:pt x="30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1" y="2"/>
                  </a:lnTo>
                  <a:lnTo>
                    <a:pt x="52" y="3"/>
                  </a:lnTo>
                  <a:lnTo>
                    <a:pt x="61" y="8"/>
                  </a:lnTo>
                  <a:lnTo>
                    <a:pt x="69" y="13"/>
                  </a:lnTo>
                  <a:lnTo>
                    <a:pt x="74" y="21"/>
                  </a:lnTo>
                  <a:lnTo>
                    <a:pt x="79" y="29"/>
                  </a:lnTo>
                  <a:lnTo>
                    <a:pt x="82" y="36"/>
                  </a:lnTo>
                  <a:lnTo>
                    <a:pt x="82" y="48"/>
                  </a:lnTo>
                  <a:close/>
                  <a:moveTo>
                    <a:pt x="30" y="19"/>
                  </a:moveTo>
                  <a:lnTo>
                    <a:pt x="20" y="19"/>
                  </a:lnTo>
                  <a:lnTo>
                    <a:pt x="20" y="75"/>
                  </a:lnTo>
                  <a:lnTo>
                    <a:pt x="30" y="75"/>
                  </a:lnTo>
                  <a:lnTo>
                    <a:pt x="42" y="73"/>
                  </a:lnTo>
                  <a:lnTo>
                    <a:pt x="47" y="71"/>
                  </a:lnTo>
                  <a:lnTo>
                    <a:pt x="52" y="68"/>
                  </a:lnTo>
                  <a:lnTo>
                    <a:pt x="55" y="63"/>
                  </a:lnTo>
                  <a:lnTo>
                    <a:pt x="58" y="59"/>
                  </a:lnTo>
                  <a:lnTo>
                    <a:pt x="60" y="54"/>
                  </a:lnTo>
                  <a:lnTo>
                    <a:pt x="61" y="48"/>
                  </a:lnTo>
                  <a:lnTo>
                    <a:pt x="60" y="41"/>
                  </a:lnTo>
                  <a:lnTo>
                    <a:pt x="58" y="35"/>
                  </a:lnTo>
                  <a:lnTo>
                    <a:pt x="55" y="30"/>
                  </a:lnTo>
                  <a:lnTo>
                    <a:pt x="52" y="25"/>
                  </a:lnTo>
                  <a:lnTo>
                    <a:pt x="47" y="24"/>
                  </a:lnTo>
                  <a:lnTo>
                    <a:pt x="42" y="21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3" name="Group 316"/>
          <p:cNvGrpSpPr>
            <a:grpSpLocks noChangeAspect="1"/>
          </p:cNvGrpSpPr>
          <p:nvPr/>
        </p:nvGrpSpPr>
        <p:grpSpPr bwMode="auto">
          <a:xfrm>
            <a:off x="7616825" y="152400"/>
            <a:ext cx="1079500" cy="157163"/>
            <a:chOff x="2562" y="2341"/>
            <a:chExt cx="843" cy="123"/>
          </a:xfrm>
        </p:grpSpPr>
        <p:sp>
          <p:nvSpPr>
            <p:cNvPr id="16393" name="Freeform 317"/>
            <p:cNvSpPr>
              <a:spLocks noChangeAspect="1"/>
            </p:cNvSpPr>
            <p:nvPr/>
          </p:nvSpPr>
          <p:spPr bwMode="auto">
            <a:xfrm>
              <a:off x="3302" y="2350"/>
              <a:ext cx="46" cy="10"/>
            </a:xfrm>
            <a:custGeom>
              <a:avLst/>
              <a:gdLst>
                <a:gd name="T0" fmla="*/ 0 w 46"/>
                <a:gd name="T1" fmla="*/ 0 h 10"/>
                <a:gd name="T2" fmla="*/ 46 w 46"/>
                <a:gd name="T3" fmla="*/ 0 h 10"/>
                <a:gd name="T4" fmla="*/ 46 w 46"/>
                <a:gd name="T5" fmla="*/ 10 h 10"/>
                <a:gd name="T6" fmla="*/ 0 w 46"/>
                <a:gd name="T7" fmla="*/ 10 h 10"/>
                <a:gd name="T8" fmla="*/ 0 w 46"/>
                <a:gd name="T9" fmla="*/ 0 h 10"/>
                <a:gd name="T10" fmla="*/ 0 w 46"/>
                <a:gd name="T11" fmla="*/ 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10"/>
                <a:gd name="T20" fmla="*/ 46 w 46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10">
                  <a:moveTo>
                    <a:pt x="0" y="0"/>
                  </a:moveTo>
                  <a:lnTo>
                    <a:pt x="46" y="0"/>
                  </a:lnTo>
                  <a:lnTo>
                    <a:pt x="46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4" name="Freeform 318"/>
            <p:cNvSpPr>
              <a:spLocks noChangeAspect="1" noEditPoints="1"/>
            </p:cNvSpPr>
            <p:nvPr/>
          </p:nvSpPr>
          <p:spPr bwMode="auto">
            <a:xfrm>
              <a:off x="3297" y="2373"/>
              <a:ext cx="48" cy="91"/>
            </a:xfrm>
            <a:custGeom>
              <a:avLst/>
              <a:gdLst>
                <a:gd name="T0" fmla="*/ 32 w 49"/>
                <a:gd name="T1" fmla="*/ 0 h 91"/>
                <a:gd name="T2" fmla="*/ 9 w 49"/>
                <a:gd name="T3" fmla="*/ 0 h 91"/>
                <a:gd name="T4" fmla="*/ 9 w 49"/>
                <a:gd name="T5" fmla="*/ 36 h 91"/>
                <a:gd name="T6" fmla="*/ 9 w 49"/>
                <a:gd name="T7" fmla="*/ 36 h 91"/>
                <a:gd name="T8" fmla="*/ 7 w 49"/>
                <a:gd name="T9" fmla="*/ 65 h 91"/>
                <a:gd name="T10" fmla="*/ 5 w 49"/>
                <a:gd name="T11" fmla="*/ 78 h 91"/>
                <a:gd name="T12" fmla="*/ 0 w 49"/>
                <a:gd name="T13" fmla="*/ 88 h 91"/>
                <a:gd name="T14" fmla="*/ 11 w 49"/>
                <a:gd name="T15" fmla="*/ 91 h 91"/>
                <a:gd name="T16" fmla="*/ 11 w 49"/>
                <a:gd name="T17" fmla="*/ 91 h 91"/>
                <a:gd name="T18" fmla="*/ 17 w 49"/>
                <a:gd name="T19" fmla="*/ 69 h 91"/>
                <a:gd name="T20" fmla="*/ 19 w 49"/>
                <a:gd name="T21" fmla="*/ 46 h 91"/>
                <a:gd name="T22" fmla="*/ 24 w 49"/>
                <a:gd name="T23" fmla="*/ 46 h 91"/>
                <a:gd name="T24" fmla="*/ 24 w 49"/>
                <a:gd name="T25" fmla="*/ 46 h 91"/>
                <a:gd name="T26" fmla="*/ 24 w 49"/>
                <a:gd name="T27" fmla="*/ 46 h 91"/>
                <a:gd name="T28" fmla="*/ 28 w 49"/>
                <a:gd name="T29" fmla="*/ 42 h 91"/>
                <a:gd name="T30" fmla="*/ 30 w 49"/>
                <a:gd name="T31" fmla="*/ 36 h 91"/>
                <a:gd name="T32" fmla="*/ 32 w 49"/>
                <a:gd name="T33" fmla="*/ 27 h 91"/>
                <a:gd name="T34" fmla="*/ 32 w 49"/>
                <a:gd name="T35" fmla="*/ 0 h 91"/>
                <a:gd name="T36" fmla="*/ 32 w 49"/>
                <a:gd name="T37" fmla="*/ 0 h 91"/>
                <a:gd name="T38" fmla="*/ 24 w 49"/>
                <a:gd name="T39" fmla="*/ 27 h 91"/>
                <a:gd name="T40" fmla="*/ 24 w 49"/>
                <a:gd name="T41" fmla="*/ 27 h 91"/>
                <a:gd name="T42" fmla="*/ 24 w 49"/>
                <a:gd name="T43" fmla="*/ 34 h 91"/>
                <a:gd name="T44" fmla="*/ 24 w 49"/>
                <a:gd name="T45" fmla="*/ 36 h 91"/>
                <a:gd name="T46" fmla="*/ 24 w 49"/>
                <a:gd name="T47" fmla="*/ 38 h 91"/>
                <a:gd name="T48" fmla="*/ 24 w 49"/>
                <a:gd name="T49" fmla="*/ 38 h 91"/>
                <a:gd name="T50" fmla="*/ 19 w 49"/>
                <a:gd name="T51" fmla="*/ 38 h 91"/>
                <a:gd name="T52" fmla="*/ 19 w 49"/>
                <a:gd name="T53" fmla="*/ 8 h 91"/>
                <a:gd name="T54" fmla="*/ 24 w 49"/>
                <a:gd name="T55" fmla="*/ 8 h 91"/>
                <a:gd name="T56" fmla="*/ 24 w 49"/>
                <a:gd name="T57" fmla="*/ 27 h 91"/>
                <a:gd name="T58" fmla="*/ 24 w 49"/>
                <a:gd name="T59" fmla="*/ 27 h 9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9"/>
                <a:gd name="T91" fmla="*/ 0 h 91"/>
                <a:gd name="T92" fmla="*/ 49 w 49"/>
                <a:gd name="T93" fmla="*/ 91 h 9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9" h="91">
                  <a:moveTo>
                    <a:pt x="49" y="0"/>
                  </a:moveTo>
                  <a:lnTo>
                    <a:pt x="9" y="0"/>
                  </a:lnTo>
                  <a:lnTo>
                    <a:pt x="9" y="36"/>
                  </a:lnTo>
                  <a:lnTo>
                    <a:pt x="7" y="65"/>
                  </a:lnTo>
                  <a:lnTo>
                    <a:pt x="5" y="78"/>
                  </a:lnTo>
                  <a:lnTo>
                    <a:pt x="0" y="88"/>
                  </a:lnTo>
                  <a:lnTo>
                    <a:pt x="11" y="91"/>
                  </a:lnTo>
                  <a:lnTo>
                    <a:pt x="17" y="69"/>
                  </a:lnTo>
                  <a:lnTo>
                    <a:pt x="19" y="46"/>
                  </a:lnTo>
                  <a:lnTo>
                    <a:pt x="32" y="46"/>
                  </a:lnTo>
                  <a:lnTo>
                    <a:pt x="41" y="46"/>
                  </a:lnTo>
                  <a:lnTo>
                    <a:pt x="45" y="42"/>
                  </a:lnTo>
                  <a:lnTo>
                    <a:pt x="47" y="36"/>
                  </a:lnTo>
                  <a:lnTo>
                    <a:pt x="49" y="27"/>
                  </a:lnTo>
                  <a:lnTo>
                    <a:pt x="49" y="0"/>
                  </a:lnTo>
                  <a:close/>
                  <a:moveTo>
                    <a:pt x="36" y="27"/>
                  </a:moveTo>
                  <a:lnTo>
                    <a:pt x="36" y="27"/>
                  </a:lnTo>
                  <a:lnTo>
                    <a:pt x="36" y="34"/>
                  </a:lnTo>
                  <a:lnTo>
                    <a:pt x="34" y="36"/>
                  </a:lnTo>
                  <a:lnTo>
                    <a:pt x="32" y="38"/>
                  </a:lnTo>
                  <a:lnTo>
                    <a:pt x="28" y="38"/>
                  </a:lnTo>
                  <a:lnTo>
                    <a:pt x="19" y="38"/>
                  </a:lnTo>
                  <a:lnTo>
                    <a:pt x="19" y="8"/>
                  </a:lnTo>
                  <a:lnTo>
                    <a:pt x="36" y="8"/>
                  </a:lnTo>
                  <a:lnTo>
                    <a:pt x="36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5" name="Freeform 319"/>
            <p:cNvSpPr>
              <a:spLocks noChangeAspect="1"/>
            </p:cNvSpPr>
            <p:nvPr/>
          </p:nvSpPr>
          <p:spPr bwMode="auto">
            <a:xfrm>
              <a:off x="3342" y="2348"/>
              <a:ext cx="63" cy="116"/>
            </a:xfrm>
            <a:custGeom>
              <a:avLst/>
              <a:gdLst>
                <a:gd name="T0" fmla="*/ 27 w 63"/>
                <a:gd name="T1" fmla="*/ 35 h 116"/>
                <a:gd name="T2" fmla="*/ 27 w 63"/>
                <a:gd name="T3" fmla="*/ 12 h 116"/>
                <a:gd name="T4" fmla="*/ 27 w 63"/>
                <a:gd name="T5" fmla="*/ 12 h 116"/>
                <a:gd name="T6" fmla="*/ 61 w 63"/>
                <a:gd name="T7" fmla="*/ 10 h 116"/>
                <a:gd name="T8" fmla="*/ 61 w 63"/>
                <a:gd name="T9" fmla="*/ 0 h 116"/>
                <a:gd name="T10" fmla="*/ 61 w 63"/>
                <a:gd name="T11" fmla="*/ 0 h 116"/>
                <a:gd name="T12" fmla="*/ 38 w 63"/>
                <a:gd name="T13" fmla="*/ 2 h 116"/>
                <a:gd name="T14" fmla="*/ 15 w 63"/>
                <a:gd name="T15" fmla="*/ 4 h 116"/>
                <a:gd name="T16" fmla="*/ 15 w 63"/>
                <a:gd name="T17" fmla="*/ 50 h 116"/>
                <a:gd name="T18" fmla="*/ 15 w 63"/>
                <a:gd name="T19" fmla="*/ 50 h 116"/>
                <a:gd name="T20" fmla="*/ 13 w 63"/>
                <a:gd name="T21" fmla="*/ 65 h 116"/>
                <a:gd name="T22" fmla="*/ 11 w 63"/>
                <a:gd name="T23" fmla="*/ 80 h 116"/>
                <a:gd name="T24" fmla="*/ 8 w 63"/>
                <a:gd name="T25" fmla="*/ 94 h 116"/>
                <a:gd name="T26" fmla="*/ 0 w 63"/>
                <a:gd name="T27" fmla="*/ 109 h 116"/>
                <a:gd name="T28" fmla="*/ 8 w 63"/>
                <a:gd name="T29" fmla="*/ 116 h 116"/>
                <a:gd name="T30" fmla="*/ 8 w 63"/>
                <a:gd name="T31" fmla="*/ 116 h 116"/>
                <a:gd name="T32" fmla="*/ 17 w 63"/>
                <a:gd name="T33" fmla="*/ 101 h 116"/>
                <a:gd name="T34" fmla="*/ 23 w 63"/>
                <a:gd name="T35" fmla="*/ 86 h 116"/>
                <a:gd name="T36" fmla="*/ 25 w 63"/>
                <a:gd name="T37" fmla="*/ 67 h 116"/>
                <a:gd name="T38" fmla="*/ 27 w 63"/>
                <a:gd name="T39" fmla="*/ 46 h 116"/>
                <a:gd name="T40" fmla="*/ 40 w 63"/>
                <a:gd name="T41" fmla="*/ 46 h 116"/>
                <a:gd name="T42" fmla="*/ 40 w 63"/>
                <a:gd name="T43" fmla="*/ 116 h 116"/>
                <a:gd name="T44" fmla="*/ 53 w 63"/>
                <a:gd name="T45" fmla="*/ 116 h 116"/>
                <a:gd name="T46" fmla="*/ 53 w 63"/>
                <a:gd name="T47" fmla="*/ 46 h 116"/>
                <a:gd name="T48" fmla="*/ 63 w 63"/>
                <a:gd name="T49" fmla="*/ 46 h 116"/>
                <a:gd name="T50" fmla="*/ 63 w 63"/>
                <a:gd name="T51" fmla="*/ 35 h 116"/>
                <a:gd name="T52" fmla="*/ 27 w 63"/>
                <a:gd name="T53" fmla="*/ 35 h 116"/>
                <a:gd name="T54" fmla="*/ 27 w 63"/>
                <a:gd name="T55" fmla="*/ 35 h 1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3"/>
                <a:gd name="T85" fmla="*/ 0 h 116"/>
                <a:gd name="T86" fmla="*/ 63 w 63"/>
                <a:gd name="T87" fmla="*/ 116 h 11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3" h="116">
                  <a:moveTo>
                    <a:pt x="27" y="35"/>
                  </a:moveTo>
                  <a:lnTo>
                    <a:pt x="27" y="12"/>
                  </a:lnTo>
                  <a:lnTo>
                    <a:pt x="61" y="10"/>
                  </a:lnTo>
                  <a:lnTo>
                    <a:pt x="61" y="0"/>
                  </a:lnTo>
                  <a:lnTo>
                    <a:pt x="38" y="2"/>
                  </a:lnTo>
                  <a:lnTo>
                    <a:pt x="15" y="4"/>
                  </a:lnTo>
                  <a:lnTo>
                    <a:pt x="15" y="50"/>
                  </a:lnTo>
                  <a:lnTo>
                    <a:pt x="13" y="65"/>
                  </a:lnTo>
                  <a:lnTo>
                    <a:pt x="11" y="80"/>
                  </a:lnTo>
                  <a:lnTo>
                    <a:pt x="8" y="94"/>
                  </a:lnTo>
                  <a:lnTo>
                    <a:pt x="0" y="109"/>
                  </a:lnTo>
                  <a:lnTo>
                    <a:pt x="8" y="116"/>
                  </a:lnTo>
                  <a:lnTo>
                    <a:pt x="17" y="101"/>
                  </a:lnTo>
                  <a:lnTo>
                    <a:pt x="23" y="86"/>
                  </a:lnTo>
                  <a:lnTo>
                    <a:pt x="25" y="67"/>
                  </a:lnTo>
                  <a:lnTo>
                    <a:pt x="27" y="46"/>
                  </a:lnTo>
                  <a:lnTo>
                    <a:pt x="40" y="46"/>
                  </a:lnTo>
                  <a:lnTo>
                    <a:pt x="40" y="116"/>
                  </a:lnTo>
                  <a:lnTo>
                    <a:pt x="53" y="116"/>
                  </a:lnTo>
                  <a:lnTo>
                    <a:pt x="53" y="46"/>
                  </a:lnTo>
                  <a:lnTo>
                    <a:pt x="63" y="46"/>
                  </a:lnTo>
                  <a:lnTo>
                    <a:pt x="63" y="35"/>
                  </a:lnTo>
                  <a:lnTo>
                    <a:pt x="27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6" name="Freeform 320"/>
            <p:cNvSpPr>
              <a:spLocks noChangeAspect="1"/>
            </p:cNvSpPr>
            <p:nvPr/>
          </p:nvSpPr>
          <p:spPr bwMode="auto">
            <a:xfrm>
              <a:off x="2681" y="2343"/>
              <a:ext cx="51" cy="121"/>
            </a:xfrm>
            <a:custGeom>
              <a:avLst/>
              <a:gdLst>
                <a:gd name="T0" fmla="*/ 36 w 51"/>
                <a:gd name="T1" fmla="*/ 32 h 121"/>
                <a:gd name="T2" fmla="*/ 51 w 51"/>
                <a:gd name="T3" fmla="*/ 32 h 121"/>
                <a:gd name="T4" fmla="*/ 51 w 51"/>
                <a:gd name="T5" fmla="*/ 21 h 121"/>
                <a:gd name="T6" fmla="*/ 36 w 51"/>
                <a:gd name="T7" fmla="*/ 21 h 121"/>
                <a:gd name="T8" fmla="*/ 36 w 51"/>
                <a:gd name="T9" fmla="*/ 0 h 121"/>
                <a:gd name="T10" fmla="*/ 23 w 51"/>
                <a:gd name="T11" fmla="*/ 0 h 121"/>
                <a:gd name="T12" fmla="*/ 23 w 51"/>
                <a:gd name="T13" fmla="*/ 21 h 121"/>
                <a:gd name="T14" fmla="*/ 2 w 51"/>
                <a:gd name="T15" fmla="*/ 21 h 121"/>
                <a:gd name="T16" fmla="*/ 2 w 51"/>
                <a:gd name="T17" fmla="*/ 32 h 121"/>
                <a:gd name="T18" fmla="*/ 21 w 51"/>
                <a:gd name="T19" fmla="*/ 32 h 121"/>
                <a:gd name="T20" fmla="*/ 21 w 51"/>
                <a:gd name="T21" fmla="*/ 32 h 121"/>
                <a:gd name="T22" fmla="*/ 19 w 51"/>
                <a:gd name="T23" fmla="*/ 45 h 121"/>
                <a:gd name="T24" fmla="*/ 15 w 51"/>
                <a:gd name="T25" fmla="*/ 57 h 121"/>
                <a:gd name="T26" fmla="*/ 8 w 51"/>
                <a:gd name="T27" fmla="*/ 70 h 121"/>
                <a:gd name="T28" fmla="*/ 0 w 51"/>
                <a:gd name="T29" fmla="*/ 83 h 121"/>
                <a:gd name="T30" fmla="*/ 2 w 51"/>
                <a:gd name="T31" fmla="*/ 93 h 121"/>
                <a:gd name="T32" fmla="*/ 2 w 51"/>
                <a:gd name="T33" fmla="*/ 93 h 121"/>
                <a:gd name="T34" fmla="*/ 15 w 51"/>
                <a:gd name="T35" fmla="*/ 78 h 121"/>
                <a:gd name="T36" fmla="*/ 23 w 51"/>
                <a:gd name="T37" fmla="*/ 61 h 121"/>
                <a:gd name="T38" fmla="*/ 23 w 51"/>
                <a:gd name="T39" fmla="*/ 61 h 121"/>
                <a:gd name="T40" fmla="*/ 23 w 51"/>
                <a:gd name="T41" fmla="*/ 61 h 121"/>
                <a:gd name="T42" fmla="*/ 23 w 51"/>
                <a:gd name="T43" fmla="*/ 83 h 121"/>
                <a:gd name="T44" fmla="*/ 23 w 51"/>
                <a:gd name="T45" fmla="*/ 121 h 121"/>
                <a:gd name="T46" fmla="*/ 36 w 51"/>
                <a:gd name="T47" fmla="*/ 121 h 121"/>
                <a:gd name="T48" fmla="*/ 36 w 51"/>
                <a:gd name="T49" fmla="*/ 78 h 121"/>
                <a:gd name="T50" fmla="*/ 36 w 51"/>
                <a:gd name="T51" fmla="*/ 78 h 121"/>
                <a:gd name="T52" fmla="*/ 34 w 51"/>
                <a:gd name="T53" fmla="*/ 57 h 121"/>
                <a:gd name="T54" fmla="*/ 34 w 51"/>
                <a:gd name="T55" fmla="*/ 57 h 121"/>
                <a:gd name="T56" fmla="*/ 34 w 51"/>
                <a:gd name="T57" fmla="*/ 57 h 121"/>
                <a:gd name="T58" fmla="*/ 40 w 51"/>
                <a:gd name="T59" fmla="*/ 72 h 121"/>
                <a:gd name="T60" fmla="*/ 46 w 51"/>
                <a:gd name="T61" fmla="*/ 85 h 121"/>
                <a:gd name="T62" fmla="*/ 51 w 51"/>
                <a:gd name="T63" fmla="*/ 70 h 121"/>
                <a:gd name="T64" fmla="*/ 51 w 51"/>
                <a:gd name="T65" fmla="*/ 70 h 121"/>
                <a:gd name="T66" fmla="*/ 40 w 51"/>
                <a:gd name="T67" fmla="*/ 51 h 121"/>
                <a:gd name="T68" fmla="*/ 38 w 51"/>
                <a:gd name="T69" fmla="*/ 43 h 121"/>
                <a:gd name="T70" fmla="*/ 36 w 51"/>
                <a:gd name="T71" fmla="*/ 32 h 121"/>
                <a:gd name="T72" fmla="*/ 36 w 51"/>
                <a:gd name="T73" fmla="*/ 32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1"/>
                <a:gd name="T112" fmla="*/ 0 h 121"/>
                <a:gd name="T113" fmla="*/ 51 w 51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1" h="121">
                  <a:moveTo>
                    <a:pt x="36" y="32"/>
                  </a:moveTo>
                  <a:lnTo>
                    <a:pt x="51" y="32"/>
                  </a:lnTo>
                  <a:lnTo>
                    <a:pt x="51" y="21"/>
                  </a:lnTo>
                  <a:lnTo>
                    <a:pt x="36" y="21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23" y="21"/>
                  </a:lnTo>
                  <a:lnTo>
                    <a:pt x="2" y="21"/>
                  </a:lnTo>
                  <a:lnTo>
                    <a:pt x="2" y="32"/>
                  </a:lnTo>
                  <a:lnTo>
                    <a:pt x="21" y="32"/>
                  </a:lnTo>
                  <a:lnTo>
                    <a:pt x="19" y="45"/>
                  </a:lnTo>
                  <a:lnTo>
                    <a:pt x="15" y="57"/>
                  </a:lnTo>
                  <a:lnTo>
                    <a:pt x="8" y="70"/>
                  </a:lnTo>
                  <a:lnTo>
                    <a:pt x="0" y="83"/>
                  </a:lnTo>
                  <a:lnTo>
                    <a:pt x="2" y="93"/>
                  </a:lnTo>
                  <a:lnTo>
                    <a:pt x="15" y="78"/>
                  </a:lnTo>
                  <a:lnTo>
                    <a:pt x="23" y="61"/>
                  </a:lnTo>
                  <a:lnTo>
                    <a:pt x="23" y="83"/>
                  </a:lnTo>
                  <a:lnTo>
                    <a:pt x="23" y="121"/>
                  </a:lnTo>
                  <a:lnTo>
                    <a:pt x="36" y="121"/>
                  </a:lnTo>
                  <a:lnTo>
                    <a:pt x="36" y="78"/>
                  </a:lnTo>
                  <a:lnTo>
                    <a:pt x="34" y="57"/>
                  </a:lnTo>
                  <a:lnTo>
                    <a:pt x="40" y="72"/>
                  </a:lnTo>
                  <a:lnTo>
                    <a:pt x="46" y="85"/>
                  </a:lnTo>
                  <a:lnTo>
                    <a:pt x="51" y="70"/>
                  </a:lnTo>
                  <a:lnTo>
                    <a:pt x="40" y="51"/>
                  </a:lnTo>
                  <a:lnTo>
                    <a:pt x="38" y="43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7" name="Freeform 321"/>
            <p:cNvSpPr>
              <a:spLocks noChangeAspect="1"/>
            </p:cNvSpPr>
            <p:nvPr/>
          </p:nvSpPr>
          <p:spPr bwMode="auto">
            <a:xfrm>
              <a:off x="2741" y="2392"/>
              <a:ext cx="21" cy="31"/>
            </a:xfrm>
            <a:custGeom>
              <a:avLst/>
              <a:gdLst>
                <a:gd name="T0" fmla="*/ 56 w 19"/>
                <a:gd name="T1" fmla="*/ 0 h 31"/>
                <a:gd name="T2" fmla="*/ 56 w 19"/>
                <a:gd name="T3" fmla="*/ 0 h 31"/>
                <a:gd name="T4" fmla="*/ 84 w 19"/>
                <a:gd name="T5" fmla="*/ 15 h 31"/>
                <a:gd name="T6" fmla="*/ 103 w 19"/>
                <a:gd name="T7" fmla="*/ 31 h 31"/>
                <a:gd name="T8" fmla="*/ 38 w 19"/>
                <a:gd name="T9" fmla="*/ 31 h 31"/>
                <a:gd name="T10" fmla="*/ 38 w 19"/>
                <a:gd name="T11" fmla="*/ 31 h 31"/>
                <a:gd name="T12" fmla="*/ 4 w 19"/>
                <a:gd name="T13" fmla="*/ 15 h 31"/>
                <a:gd name="T14" fmla="*/ 0 w 19"/>
                <a:gd name="T15" fmla="*/ 0 h 31"/>
                <a:gd name="T16" fmla="*/ 56 w 19"/>
                <a:gd name="T17" fmla="*/ 0 h 31"/>
                <a:gd name="T18" fmla="*/ 56 w 19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31"/>
                <a:gd name="T32" fmla="*/ 19 w 19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15" y="15"/>
                  </a:lnTo>
                  <a:lnTo>
                    <a:pt x="19" y="31"/>
                  </a:lnTo>
                  <a:lnTo>
                    <a:pt x="7" y="31"/>
                  </a:lnTo>
                  <a:lnTo>
                    <a:pt x="4" y="15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8" name="Freeform 322"/>
            <p:cNvSpPr>
              <a:spLocks noChangeAspect="1"/>
            </p:cNvSpPr>
            <p:nvPr/>
          </p:nvSpPr>
          <p:spPr bwMode="auto">
            <a:xfrm>
              <a:off x="2929" y="2341"/>
              <a:ext cx="108" cy="51"/>
            </a:xfrm>
            <a:custGeom>
              <a:avLst/>
              <a:gdLst>
                <a:gd name="T0" fmla="*/ 61 w 108"/>
                <a:gd name="T1" fmla="*/ 0 h 51"/>
                <a:gd name="T2" fmla="*/ 46 w 108"/>
                <a:gd name="T3" fmla="*/ 0 h 51"/>
                <a:gd name="T4" fmla="*/ 46 w 108"/>
                <a:gd name="T5" fmla="*/ 0 h 51"/>
                <a:gd name="T6" fmla="*/ 36 w 108"/>
                <a:gd name="T7" fmla="*/ 13 h 51"/>
                <a:gd name="T8" fmla="*/ 25 w 108"/>
                <a:gd name="T9" fmla="*/ 23 h 51"/>
                <a:gd name="T10" fmla="*/ 15 w 108"/>
                <a:gd name="T11" fmla="*/ 32 h 51"/>
                <a:gd name="T12" fmla="*/ 0 w 108"/>
                <a:gd name="T13" fmla="*/ 42 h 51"/>
                <a:gd name="T14" fmla="*/ 0 w 108"/>
                <a:gd name="T15" fmla="*/ 51 h 51"/>
                <a:gd name="T16" fmla="*/ 0 w 108"/>
                <a:gd name="T17" fmla="*/ 51 h 51"/>
                <a:gd name="T18" fmla="*/ 17 w 108"/>
                <a:gd name="T19" fmla="*/ 42 h 51"/>
                <a:gd name="T20" fmla="*/ 32 w 108"/>
                <a:gd name="T21" fmla="*/ 34 h 51"/>
                <a:gd name="T22" fmla="*/ 44 w 108"/>
                <a:gd name="T23" fmla="*/ 21 h 51"/>
                <a:gd name="T24" fmla="*/ 57 w 108"/>
                <a:gd name="T25" fmla="*/ 9 h 51"/>
                <a:gd name="T26" fmla="*/ 57 w 108"/>
                <a:gd name="T27" fmla="*/ 9 h 51"/>
                <a:gd name="T28" fmla="*/ 68 w 108"/>
                <a:gd name="T29" fmla="*/ 21 h 51"/>
                <a:gd name="T30" fmla="*/ 80 w 108"/>
                <a:gd name="T31" fmla="*/ 32 h 51"/>
                <a:gd name="T32" fmla="*/ 93 w 108"/>
                <a:gd name="T33" fmla="*/ 42 h 51"/>
                <a:gd name="T34" fmla="*/ 106 w 108"/>
                <a:gd name="T35" fmla="*/ 51 h 51"/>
                <a:gd name="T36" fmla="*/ 108 w 108"/>
                <a:gd name="T37" fmla="*/ 36 h 51"/>
                <a:gd name="T38" fmla="*/ 108 w 108"/>
                <a:gd name="T39" fmla="*/ 36 h 51"/>
                <a:gd name="T40" fmla="*/ 95 w 108"/>
                <a:gd name="T41" fmla="*/ 30 h 51"/>
                <a:gd name="T42" fmla="*/ 85 w 108"/>
                <a:gd name="T43" fmla="*/ 21 h 51"/>
                <a:gd name="T44" fmla="*/ 72 w 108"/>
                <a:gd name="T45" fmla="*/ 13 h 51"/>
                <a:gd name="T46" fmla="*/ 61 w 108"/>
                <a:gd name="T47" fmla="*/ 0 h 51"/>
                <a:gd name="T48" fmla="*/ 61 w 108"/>
                <a:gd name="T49" fmla="*/ 0 h 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8"/>
                <a:gd name="T76" fmla="*/ 0 h 51"/>
                <a:gd name="T77" fmla="*/ 108 w 108"/>
                <a:gd name="T78" fmla="*/ 51 h 5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8" h="51">
                  <a:moveTo>
                    <a:pt x="61" y="0"/>
                  </a:moveTo>
                  <a:lnTo>
                    <a:pt x="46" y="0"/>
                  </a:lnTo>
                  <a:lnTo>
                    <a:pt x="36" y="13"/>
                  </a:lnTo>
                  <a:lnTo>
                    <a:pt x="25" y="23"/>
                  </a:lnTo>
                  <a:lnTo>
                    <a:pt x="15" y="32"/>
                  </a:lnTo>
                  <a:lnTo>
                    <a:pt x="0" y="42"/>
                  </a:lnTo>
                  <a:lnTo>
                    <a:pt x="0" y="51"/>
                  </a:lnTo>
                  <a:lnTo>
                    <a:pt x="17" y="42"/>
                  </a:lnTo>
                  <a:lnTo>
                    <a:pt x="32" y="34"/>
                  </a:lnTo>
                  <a:lnTo>
                    <a:pt x="44" y="21"/>
                  </a:lnTo>
                  <a:lnTo>
                    <a:pt x="57" y="9"/>
                  </a:lnTo>
                  <a:lnTo>
                    <a:pt x="68" y="21"/>
                  </a:lnTo>
                  <a:lnTo>
                    <a:pt x="80" y="32"/>
                  </a:lnTo>
                  <a:lnTo>
                    <a:pt x="93" y="42"/>
                  </a:lnTo>
                  <a:lnTo>
                    <a:pt x="106" y="51"/>
                  </a:lnTo>
                  <a:lnTo>
                    <a:pt x="108" y="36"/>
                  </a:lnTo>
                  <a:lnTo>
                    <a:pt x="95" y="30"/>
                  </a:lnTo>
                  <a:lnTo>
                    <a:pt x="85" y="21"/>
                  </a:lnTo>
                  <a:lnTo>
                    <a:pt x="72" y="1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9" name="Freeform 323"/>
            <p:cNvSpPr>
              <a:spLocks noChangeAspect="1"/>
            </p:cNvSpPr>
            <p:nvPr/>
          </p:nvSpPr>
          <p:spPr bwMode="auto">
            <a:xfrm>
              <a:off x="2953" y="2381"/>
              <a:ext cx="63" cy="11"/>
            </a:xfrm>
            <a:custGeom>
              <a:avLst/>
              <a:gdLst>
                <a:gd name="T0" fmla="*/ 0 w 64"/>
                <a:gd name="T1" fmla="*/ 0 h 11"/>
                <a:gd name="T2" fmla="*/ 47 w 64"/>
                <a:gd name="T3" fmla="*/ 0 h 11"/>
                <a:gd name="T4" fmla="*/ 47 w 64"/>
                <a:gd name="T5" fmla="*/ 11 h 11"/>
                <a:gd name="T6" fmla="*/ 0 w 64"/>
                <a:gd name="T7" fmla="*/ 11 h 11"/>
                <a:gd name="T8" fmla="*/ 0 w 64"/>
                <a:gd name="T9" fmla="*/ 0 h 11"/>
                <a:gd name="T10" fmla="*/ 0 w 64"/>
                <a:gd name="T11" fmla="*/ 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11"/>
                <a:gd name="T20" fmla="*/ 64 w 64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11">
                  <a:moveTo>
                    <a:pt x="0" y="0"/>
                  </a:moveTo>
                  <a:lnTo>
                    <a:pt x="64" y="0"/>
                  </a:lnTo>
                  <a:lnTo>
                    <a:pt x="64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0" name="Freeform 324"/>
            <p:cNvSpPr>
              <a:spLocks noChangeAspect="1" noEditPoints="1"/>
            </p:cNvSpPr>
            <p:nvPr/>
          </p:nvSpPr>
          <p:spPr bwMode="auto">
            <a:xfrm>
              <a:off x="2944" y="2407"/>
              <a:ext cx="82" cy="55"/>
            </a:xfrm>
            <a:custGeom>
              <a:avLst/>
              <a:gdLst>
                <a:gd name="T0" fmla="*/ 0 w 82"/>
                <a:gd name="T1" fmla="*/ 0 h 54"/>
                <a:gd name="T2" fmla="*/ 0 w 82"/>
                <a:gd name="T3" fmla="*/ 71 h 54"/>
                <a:gd name="T4" fmla="*/ 48 w 82"/>
                <a:gd name="T5" fmla="*/ 71 h 54"/>
                <a:gd name="T6" fmla="*/ 48 w 82"/>
                <a:gd name="T7" fmla="*/ 71 h 54"/>
                <a:gd name="T8" fmla="*/ 63 w 82"/>
                <a:gd name="T9" fmla="*/ 71 h 54"/>
                <a:gd name="T10" fmla="*/ 74 w 82"/>
                <a:gd name="T11" fmla="*/ 67 h 54"/>
                <a:gd name="T12" fmla="*/ 78 w 82"/>
                <a:gd name="T13" fmla="*/ 65 h 54"/>
                <a:gd name="T14" fmla="*/ 80 w 82"/>
                <a:gd name="T15" fmla="*/ 61 h 54"/>
                <a:gd name="T16" fmla="*/ 82 w 82"/>
                <a:gd name="T17" fmla="*/ 48 h 54"/>
                <a:gd name="T18" fmla="*/ 82 w 82"/>
                <a:gd name="T19" fmla="*/ 0 h 54"/>
                <a:gd name="T20" fmla="*/ 0 w 82"/>
                <a:gd name="T21" fmla="*/ 0 h 54"/>
                <a:gd name="T22" fmla="*/ 0 w 82"/>
                <a:gd name="T23" fmla="*/ 0 h 54"/>
                <a:gd name="T24" fmla="*/ 67 w 82"/>
                <a:gd name="T25" fmla="*/ 8 h 54"/>
                <a:gd name="T26" fmla="*/ 67 w 82"/>
                <a:gd name="T27" fmla="*/ 48 h 54"/>
                <a:gd name="T28" fmla="*/ 67 w 82"/>
                <a:gd name="T29" fmla="*/ 48 h 54"/>
                <a:gd name="T30" fmla="*/ 65 w 82"/>
                <a:gd name="T31" fmla="*/ 57 h 54"/>
                <a:gd name="T32" fmla="*/ 63 w 82"/>
                <a:gd name="T33" fmla="*/ 59 h 54"/>
                <a:gd name="T34" fmla="*/ 61 w 82"/>
                <a:gd name="T35" fmla="*/ 61 h 54"/>
                <a:gd name="T36" fmla="*/ 53 w 82"/>
                <a:gd name="T37" fmla="*/ 61 h 54"/>
                <a:gd name="T38" fmla="*/ 40 w 82"/>
                <a:gd name="T39" fmla="*/ 61 h 54"/>
                <a:gd name="T40" fmla="*/ 12 w 82"/>
                <a:gd name="T41" fmla="*/ 61 h 54"/>
                <a:gd name="T42" fmla="*/ 12 w 82"/>
                <a:gd name="T43" fmla="*/ 8 h 54"/>
                <a:gd name="T44" fmla="*/ 67 w 82"/>
                <a:gd name="T45" fmla="*/ 8 h 54"/>
                <a:gd name="T46" fmla="*/ 67 w 82"/>
                <a:gd name="T47" fmla="*/ 8 h 5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"/>
                <a:gd name="T73" fmla="*/ 0 h 54"/>
                <a:gd name="T74" fmla="*/ 82 w 82"/>
                <a:gd name="T75" fmla="*/ 54 h 5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" h="54">
                  <a:moveTo>
                    <a:pt x="0" y="0"/>
                  </a:moveTo>
                  <a:lnTo>
                    <a:pt x="0" y="54"/>
                  </a:lnTo>
                  <a:lnTo>
                    <a:pt x="48" y="54"/>
                  </a:lnTo>
                  <a:lnTo>
                    <a:pt x="63" y="54"/>
                  </a:lnTo>
                  <a:lnTo>
                    <a:pt x="74" y="50"/>
                  </a:lnTo>
                  <a:lnTo>
                    <a:pt x="78" y="48"/>
                  </a:lnTo>
                  <a:lnTo>
                    <a:pt x="80" y="44"/>
                  </a:lnTo>
                  <a:lnTo>
                    <a:pt x="82" y="31"/>
                  </a:lnTo>
                  <a:lnTo>
                    <a:pt x="82" y="0"/>
                  </a:lnTo>
                  <a:lnTo>
                    <a:pt x="0" y="0"/>
                  </a:lnTo>
                  <a:close/>
                  <a:moveTo>
                    <a:pt x="67" y="8"/>
                  </a:moveTo>
                  <a:lnTo>
                    <a:pt x="67" y="31"/>
                  </a:lnTo>
                  <a:lnTo>
                    <a:pt x="65" y="40"/>
                  </a:lnTo>
                  <a:lnTo>
                    <a:pt x="63" y="42"/>
                  </a:lnTo>
                  <a:lnTo>
                    <a:pt x="61" y="44"/>
                  </a:lnTo>
                  <a:lnTo>
                    <a:pt x="53" y="44"/>
                  </a:lnTo>
                  <a:lnTo>
                    <a:pt x="40" y="44"/>
                  </a:lnTo>
                  <a:lnTo>
                    <a:pt x="12" y="44"/>
                  </a:lnTo>
                  <a:lnTo>
                    <a:pt x="12" y="8"/>
                  </a:lnTo>
                  <a:lnTo>
                    <a:pt x="6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1" name="Freeform 325"/>
            <p:cNvSpPr>
              <a:spLocks noChangeAspect="1"/>
            </p:cNvSpPr>
            <p:nvPr/>
          </p:nvSpPr>
          <p:spPr bwMode="auto">
            <a:xfrm>
              <a:off x="2736" y="2343"/>
              <a:ext cx="57" cy="121"/>
            </a:xfrm>
            <a:custGeom>
              <a:avLst/>
              <a:gdLst>
                <a:gd name="T0" fmla="*/ 82 w 55"/>
                <a:gd name="T1" fmla="*/ 104 h 121"/>
                <a:gd name="T2" fmla="*/ 82 w 55"/>
                <a:gd name="T3" fmla="*/ 104 h 121"/>
                <a:gd name="T4" fmla="*/ 82 w 55"/>
                <a:gd name="T5" fmla="*/ 112 h 121"/>
                <a:gd name="T6" fmla="*/ 73 w 55"/>
                <a:gd name="T7" fmla="*/ 116 h 121"/>
                <a:gd name="T8" fmla="*/ 64 w 55"/>
                <a:gd name="T9" fmla="*/ 118 h 121"/>
                <a:gd name="T10" fmla="*/ 52 w 55"/>
                <a:gd name="T11" fmla="*/ 121 h 121"/>
                <a:gd name="T12" fmla="*/ 34 w 55"/>
                <a:gd name="T13" fmla="*/ 121 h 121"/>
                <a:gd name="T14" fmla="*/ 34 w 55"/>
                <a:gd name="T15" fmla="*/ 110 h 121"/>
                <a:gd name="T16" fmla="*/ 42 w 55"/>
                <a:gd name="T17" fmla="*/ 110 h 121"/>
                <a:gd name="T18" fmla="*/ 42 w 55"/>
                <a:gd name="T19" fmla="*/ 110 h 121"/>
                <a:gd name="T20" fmla="*/ 52 w 55"/>
                <a:gd name="T21" fmla="*/ 108 h 121"/>
                <a:gd name="T22" fmla="*/ 56 w 55"/>
                <a:gd name="T23" fmla="*/ 104 h 121"/>
                <a:gd name="T24" fmla="*/ 56 w 55"/>
                <a:gd name="T25" fmla="*/ 32 h 121"/>
                <a:gd name="T26" fmla="*/ 0 w 55"/>
                <a:gd name="T27" fmla="*/ 32 h 121"/>
                <a:gd name="T28" fmla="*/ 0 w 55"/>
                <a:gd name="T29" fmla="*/ 21 h 121"/>
                <a:gd name="T30" fmla="*/ 56 w 55"/>
                <a:gd name="T31" fmla="*/ 21 h 121"/>
                <a:gd name="T32" fmla="*/ 56 w 55"/>
                <a:gd name="T33" fmla="*/ 0 h 121"/>
                <a:gd name="T34" fmla="*/ 82 w 55"/>
                <a:gd name="T35" fmla="*/ 0 h 121"/>
                <a:gd name="T36" fmla="*/ 82 w 55"/>
                <a:gd name="T37" fmla="*/ 21 h 121"/>
                <a:gd name="T38" fmla="*/ 99 w 55"/>
                <a:gd name="T39" fmla="*/ 21 h 121"/>
                <a:gd name="T40" fmla="*/ 99 w 55"/>
                <a:gd name="T41" fmla="*/ 32 h 121"/>
                <a:gd name="T42" fmla="*/ 82 w 55"/>
                <a:gd name="T43" fmla="*/ 32 h 121"/>
                <a:gd name="T44" fmla="*/ 82 w 55"/>
                <a:gd name="T45" fmla="*/ 104 h 121"/>
                <a:gd name="T46" fmla="*/ 82 w 55"/>
                <a:gd name="T47" fmla="*/ 104 h 12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"/>
                <a:gd name="T73" fmla="*/ 0 h 121"/>
                <a:gd name="T74" fmla="*/ 55 w 55"/>
                <a:gd name="T75" fmla="*/ 121 h 12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" h="121">
                  <a:moveTo>
                    <a:pt x="44" y="104"/>
                  </a:moveTo>
                  <a:lnTo>
                    <a:pt x="44" y="104"/>
                  </a:lnTo>
                  <a:lnTo>
                    <a:pt x="44" y="112"/>
                  </a:lnTo>
                  <a:lnTo>
                    <a:pt x="40" y="116"/>
                  </a:lnTo>
                  <a:lnTo>
                    <a:pt x="36" y="118"/>
                  </a:lnTo>
                  <a:lnTo>
                    <a:pt x="30" y="121"/>
                  </a:lnTo>
                  <a:lnTo>
                    <a:pt x="17" y="121"/>
                  </a:lnTo>
                  <a:lnTo>
                    <a:pt x="17" y="110"/>
                  </a:lnTo>
                  <a:lnTo>
                    <a:pt x="25" y="110"/>
                  </a:lnTo>
                  <a:lnTo>
                    <a:pt x="30" y="108"/>
                  </a:lnTo>
                  <a:lnTo>
                    <a:pt x="32" y="104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32" y="21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21"/>
                  </a:lnTo>
                  <a:lnTo>
                    <a:pt x="55" y="21"/>
                  </a:lnTo>
                  <a:lnTo>
                    <a:pt x="55" y="32"/>
                  </a:lnTo>
                  <a:lnTo>
                    <a:pt x="44" y="32"/>
                  </a:lnTo>
                  <a:lnTo>
                    <a:pt x="44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2" name="Freeform 326"/>
            <p:cNvSpPr>
              <a:spLocks noChangeAspect="1" noEditPoints="1"/>
            </p:cNvSpPr>
            <p:nvPr/>
          </p:nvSpPr>
          <p:spPr bwMode="auto">
            <a:xfrm>
              <a:off x="3098" y="2350"/>
              <a:ext cx="62" cy="114"/>
            </a:xfrm>
            <a:custGeom>
              <a:avLst/>
              <a:gdLst>
                <a:gd name="T0" fmla="*/ 24 w 62"/>
                <a:gd name="T1" fmla="*/ 54 h 114"/>
                <a:gd name="T2" fmla="*/ 24 w 62"/>
                <a:gd name="T3" fmla="*/ 50 h 114"/>
                <a:gd name="T4" fmla="*/ 38 w 62"/>
                <a:gd name="T5" fmla="*/ 50 h 114"/>
                <a:gd name="T6" fmla="*/ 38 w 62"/>
                <a:gd name="T7" fmla="*/ 114 h 114"/>
                <a:gd name="T8" fmla="*/ 51 w 62"/>
                <a:gd name="T9" fmla="*/ 114 h 114"/>
                <a:gd name="T10" fmla="*/ 51 w 62"/>
                <a:gd name="T11" fmla="*/ 50 h 114"/>
                <a:gd name="T12" fmla="*/ 62 w 62"/>
                <a:gd name="T13" fmla="*/ 50 h 114"/>
                <a:gd name="T14" fmla="*/ 62 w 62"/>
                <a:gd name="T15" fmla="*/ 40 h 114"/>
                <a:gd name="T16" fmla="*/ 51 w 62"/>
                <a:gd name="T17" fmla="*/ 40 h 114"/>
                <a:gd name="T18" fmla="*/ 51 w 62"/>
                <a:gd name="T19" fmla="*/ 10 h 114"/>
                <a:gd name="T20" fmla="*/ 62 w 62"/>
                <a:gd name="T21" fmla="*/ 10 h 114"/>
                <a:gd name="T22" fmla="*/ 62 w 62"/>
                <a:gd name="T23" fmla="*/ 0 h 114"/>
                <a:gd name="T24" fmla="*/ 5 w 62"/>
                <a:gd name="T25" fmla="*/ 0 h 114"/>
                <a:gd name="T26" fmla="*/ 5 w 62"/>
                <a:gd name="T27" fmla="*/ 10 h 114"/>
                <a:gd name="T28" fmla="*/ 13 w 62"/>
                <a:gd name="T29" fmla="*/ 10 h 114"/>
                <a:gd name="T30" fmla="*/ 13 w 62"/>
                <a:gd name="T31" fmla="*/ 40 h 114"/>
                <a:gd name="T32" fmla="*/ 2 w 62"/>
                <a:gd name="T33" fmla="*/ 40 h 114"/>
                <a:gd name="T34" fmla="*/ 2 w 62"/>
                <a:gd name="T35" fmla="*/ 50 h 114"/>
                <a:gd name="T36" fmla="*/ 13 w 62"/>
                <a:gd name="T37" fmla="*/ 50 h 114"/>
                <a:gd name="T38" fmla="*/ 13 w 62"/>
                <a:gd name="T39" fmla="*/ 52 h 114"/>
                <a:gd name="T40" fmla="*/ 13 w 62"/>
                <a:gd name="T41" fmla="*/ 52 h 114"/>
                <a:gd name="T42" fmla="*/ 11 w 62"/>
                <a:gd name="T43" fmla="*/ 69 h 114"/>
                <a:gd name="T44" fmla="*/ 9 w 62"/>
                <a:gd name="T45" fmla="*/ 84 h 114"/>
                <a:gd name="T46" fmla="*/ 5 w 62"/>
                <a:gd name="T47" fmla="*/ 97 h 114"/>
                <a:gd name="T48" fmla="*/ 0 w 62"/>
                <a:gd name="T49" fmla="*/ 107 h 114"/>
                <a:gd name="T50" fmla="*/ 5 w 62"/>
                <a:gd name="T51" fmla="*/ 114 h 114"/>
                <a:gd name="T52" fmla="*/ 5 w 62"/>
                <a:gd name="T53" fmla="*/ 114 h 114"/>
                <a:gd name="T54" fmla="*/ 13 w 62"/>
                <a:gd name="T55" fmla="*/ 103 h 114"/>
                <a:gd name="T56" fmla="*/ 19 w 62"/>
                <a:gd name="T57" fmla="*/ 90 h 114"/>
                <a:gd name="T58" fmla="*/ 24 w 62"/>
                <a:gd name="T59" fmla="*/ 73 h 114"/>
                <a:gd name="T60" fmla="*/ 24 w 62"/>
                <a:gd name="T61" fmla="*/ 54 h 114"/>
                <a:gd name="T62" fmla="*/ 24 w 62"/>
                <a:gd name="T63" fmla="*/ 54 h 114"/>
                <a:gd name="T64" fmla="*/ 38 w 62"/>
                <a:gd name="T65" fmla="*/ 40 h 114"/>
                <a:gd name="T66" fmla="*/ 24 w 62"/>
                <a:gd name="T67" fmla="*/ 40 h 114"/>
                <a:gd name="T68" fmla="*/ 24 w 62"/>
                <a:gd name="T69" fmla="*/ 8 h 114"/>
                <a:gd name="T70" fmla="*/ 38 w 62"/>
                <a:gd name="T71" fmla="*/ 8 h 114"/>
                <a:gd name="T72" fmla="*/ 38 w 62"/>
                <a:gd name="T73" fmla="*/ 40 h 114"/>
                <a:gd name="T74" fmla="*/ 38 w 62"/>
                <a:gd name="T75" fmla="*/ 40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2"/>
                <a:gd name="T115" fmla="*/ 0 h 114"/>
                <a:gd name="T116" fmla="*/ 62 w 62"/>
                <a:gd name="T117" fmla="*/ 114 h 1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2" h="114">
                  <a:moveTo>
                    <a:pt x="24" y="54"/>
                  </a:moveTo>
                  <a:lnTo>
                    <a:pt x="24" y="50"/>
                  </a:lnTo>
                  <a:lnTo>
                    <a:pt x="38" y="50"/>
                  </a:lnTo>
                  <a:lnTo>
                    <a:pt x="38" y="114"/>
                  </a:lnTo>
                  <a:lnTo>
                    <a:pt x="51" y="114"/>
                  </a:lnTo>
                  <a:lnTo>
                    <a:pt x="51" y="50"/>
                  </a:lnTo>
                  <a:lnTo>
                    <a:pt x="62" y="50"/>
                  </a:lnTo>
                  <a:lnTo>
                    <a:pt x="62" y="40"/>
                  </a:lnTo>
                  <a:lnTo>
                    <a:pt x="51" y="40"/>
                  </a:lnTo>
                  <a:lnTo>
                    <a:pt x="51" y="10"/>
                  </a:lnTo>
                  <a:lnTo>
                    <a:pt x="62" y="10"/>
                  </a:lnTo>
                  <a:lnTo>
                    <a:pt x="62" y="0"/>
                  </a:lnTo>
                  <a:lnTo>
                    <a:pt x="5" y="0"/>
                  </a:lnTo>
                  <a:lnTo>
                    <a:pt x="5" y="10"/>
                  </a:lnTo>
                  <a:lnTo>
                    <a:pt x="13" y="10"/>
                  </a:lnTo>
                  <a:lnTo>
                    <a:pt x="13" y="40"/>
                  </a:lnTo>
                  <a:lnTo>
                    <a:pt x="2" y="40"/>
                  </a:lnTo>
                  <a:lnTo>
                    <a:pt x="2" y="50"/>
                  </a:lnTo>
                  <a:lnTo>
                    <a:pt x="13" y="50"/>
                  </a:lnTo>
                  <a:lnTo>
                    <a:pt x="13" y="52"/>
                  </a:lnTo>
                  <a:lnTo>
                    <a:pt x="11" y="69"/>
                  </a:lnTo>
                  <a:lnTo>
                    <a:pt x="9" y="84"/>
                  </a:lnTo>
                  <a:lnTo>
                    <a:pt x="5" y="97"/>
                  </a:lnTo>
                  <a:lnTo>
                    <a:pt x="0" y="107"/>
                  </a:lnTo>
                  <a:lnTo>
                    <a:pt x="5" y="114"/>
                  </a:lnTo>
                  <a:lnTo>
                    <a:pt x="13" y="103"/>
                  </a:lnTo>
                  <a:lnTo>
                    <a:pt x="19" y="90"/>
                  </a:lnTo>
                  <a:lnTo>
                    <a:pt x="24" y="73"/>
                  </a:lnTo>
                  <a:lnTo>
                    <a:pt x="24" y="54"/>
                  </a:lnTo>
                  <a:close/>
                  <a:moveTo>
                    <a:pt x="38" y="40"/>
                  </a:moveTo>
                  <a:lnTo>
                    <a:pt x="24" y="40"/>
                  </a:lnTo>
                  <a:lnTo>
                    <a:pt x="24" y="8"/>
                  </a:lnTo>
                  <a:lnTo>
                    <a:pt x="38" y="8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3" name="Freeform 327"/>
            <p:cNvSpPr>
              <a:spLocks noChangeAspect="1" noEditPoints="1"/>
            </p:cNvSpPr>
            <p:nvPr/>
          </p:nvSpPr>
          <p:spPr bwMode="auto">
            <a:xfrm>
              <a:off x="3050" y="2350"/>
              <a:ext cx="46" cy="109"/>
            </a:xfrm>
            <a:custGeom>
              <a:avLst/>
              <a:gdLst>
                <a:gd name="T0" fmla="*/ 4 w 46"/>
                <a:gd name="T1" fmla="*/ 10 h 109"/>
                <a:gd name="T2" fmla="*/ 14 w 46"/>
                <a:gd name="T3" fmla="*/ 10 h 109"/>
                <a:gd name="T4" fmla="*/ 14 w 46"/>
                <a:gd name="T5" fmla="*/ 10 h 109"/>
                <a:gd name="T6" fmla="*/ 14 w 46"/>
                <a:gd name="T7" fmla="*/ 23 h 109"/>
                <a:gd name="T8" fmla="*/ 10 w 46"/>
                <a:gd name="T9" fmla="*/ 36 h 109"/>
                <a:gd name="T10" fmla="*/ 6 w 46"/>
                <a:gd name="T11" fmla="*/ 48 h 109"/>
                <a:gd name="T12" fmla="*/ 0 w 46"/>
                <a:gd name="T13" fmla="*/ 59 h 109"/>
                <a:gd name="T14" fmla="*/ 4 w 46"/>
                <a:gd name="T15" fmla="*/ 69 h 109"/>
                <a:gd name="T16" fmla="*/ 4 w 46"/>
                <a:gd name="T17" fmla="*/ 69 h 109"/>
                <a:gd name="T18" fmla="*/ 10 w 46"/>
                <a:gd name="T19" fmla="*/ 59 h 109"/>
                <a:gd name="T20" fmla="*/ 10 w 46"/>
                <a:gd name="T21" fmla="*/ 57 h 109"/>
                <a:gd name="T22" fmla="*/ 10 w 46"/>
                <a:gd name="T23" fmla="*/ 109 h 109"/>
                <a:gd name="T24" fmla="*/ 29 w 46"/>
                <a:gd name="T25" fmla="*/ 109 h 109"/>
                <a:gd name="T26" fmla="*/ 29 w 46"/>
                <a:gd name="T27" fmla="*/ 109 h 109"/>
                <a:gd name="T28" fmla="*/ 36 w 46"/>
                <a:gd name="T29" fmla="*/ 109 h 109"/>
                <a:gd name="T30" fmla="*/ 42 w 46"/>
                <a:gd name="T31" fmla="*/ 105 h 109"/>
                <a:gd name="T32" fmla="*/ 44 w 46"/>
                <a:gd name="T33" fmla="*/ 99 h 109"/>
                <a:gd name="T34" fmla="*/ 44 w 46"/>
                <a:gd name="T35" fmla="*/ 90 h 109"/>
                <a:gd name="T36" fmla="*/ 44 w 46"/>
                <a:gd name="T37" fmla="*/ 40 h 109"/>
                <a:gd name="T38" fmla="*/ 21 w 46"/>
                <a:gd name="T39" fmla="*/ 40 h 109"/>
                <a:gd name="T40" fmla="*/ 21 w 46"/>
                <a:gd name="T41" fmla="*/ 40 h 109"/>
                <a:gd name="T42" fmla="*/ 25 w 46"/>
                <a:gd name="T43" fmla="*/ 25 h 109"/>
                <a:gd name="T44" fmla="*/ 29 w 46"/>
                <a:gd name="T45" fmla="*/ 10 h 109"/>
                <a:gd name="T46" fmla="*/ 46 w 46"/>
                <a:gd name="T47" fmla="*/ 10 h 109"/>
                <a:gd name="T48" fmla="*/ 46 w 46"/>
                <a:gd name="T49" fmla="*/ 0 h 109"/>
                <a:gd name="T50" fmla="*/ 4 w 46"/>
                <a:gd name="T51" fmla="*/ 0 h 109"/>
                <a:gd name="T52" fmla="*/ 4 w 46"/>
                <a:gd name="T53" fmla="*/ 10 h 109"/>
                <a:gd name="T54" fmla="*/ 4 w 46"/>
                <a:gd name="T55" fmla="*/ 10 h 109"/>
                <a:gd name="T56" fmla="*/ 21 w 46"/>
                <a:gd name="T57" fmla="*/ 48 h 109"/>
                <a:gd name="T58" fmla="*/ 33 w 46"/>
                <a:gd name="T59" fmla="*/ 48 h 109"/>
                <a:gd name="T60" fmla="*/ 33 w 46"/>
                <a:gd name="T61" fmla="*/ 88 h 109"/>
                <a:gd name="T62" fmla="*/ 33 w 46"/>
                <a:gd name="T63" fmla="*/ 88 h 109"/>
                <a:gd name="T64" fmla="*/ 33 w 46"/>
                <a:gd name="T65" fmla="*/ 99 h 109"/>
                <a:gd name="T66" fmla="*/ 29 w 46"/>
                <a:gd name="T67" fmla="*/ 101 h 109"/>
                <a:gd name="T68" fmla="*/ 27 w 46"/>
                <a:gd name="T69" fmla="*/ 101 h 109"/>
                <a:gd name="T70" fmla="*/ 21 w 46"/>
                <a:gd name="T71" fmla="*/ 101 h 109"/>
                <a:gd name="T72" fmla="*/ 21 w 46"/>
                <a:gd name="T73" fmla="*/ 48 h 109"/>
                <a:gd name="T74" fmla="*/ 21 w 46"/>
                <a:gd name="T75" fmla="*/ 48 h 10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6"/>
                <a:gd name="T115" fmla="*/ 0 h 109"/>
                <a:gd name="T116" fmla="*/ 46 w 46"/>
                <a:gd name="T117" fmla="*/ 109 h 10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6" h="109">
                  <a:moveTo>
                    <a:pt x="4" y="10"/>
                  </a:moveTo>
                  <a:lnTo>
                    <a:pt x="14" y="10"/>
                  </a:lnTo>
                  <a:lnTo>
                    <a:pt x="14" y="23"/>
                  </a:lnTo>
                  <a:lnTo>
                    <a:pt x="10" y="36"/>
                  </a:lnTo>
                  <a:lnTo>
                    <a:pt x="6" y="48"/>
                  </a:lnTo>
                  <a:lnTo>
                    <a:pt x="0" y="59"/>
                  </a:lnTo>
                  <a:lnTo>
                    <a:pt x="4" y="69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109"/>
                  </a:lnTo>
                  <a:lnTo>
                    <a:pt x="29" y="109"/>
                  </a:lnTo>
                  <a:lnTo>
                    <a:pt x="36" y="109"/>
                  </a:lnTo>
                  <a:lnTo>
                    <a:pt x="42" y="105"/>
                  </a:lnTo>
                  <a:lnTo>
                    <a:pt x="44" y="99"/>
                  </a:lnTo>
                  <a:lnTo>
                    <a:pt x="44" y="90"/>
                  </a:lnTo>
                  <a:lnTo>
                    <a:pt x="44" y="40"/>
                  </a:lnTo>
                  <a:lnTo>
                    <a:pt x="21" y="40"/>
                  </a:lnTo>
                  <a:lnTo>
                    <a:pt x="25" y="25"/>
                  </a:lnTo>
                  <a:lnTo>
                    <a:pt x="29" y="10"/>
                  </a:lnTo>
                  <a:lnTo>
                    <a:pt x="46" y="10"/>
                  </a:lnTo>
                  <a:lnTo>
                    <a:pt x="46" y="0"/>
                  </a:lnTo>
                  <a:lnTo>
                    <a:pt x="4" y="0"/>
                  </a:lnTo>
                  <a:lnTo>
                    <a:pt x="4" y="10"/>
                  </a:lnTo>
                  <a:close/>
                  <a:moveTo>
                    <a:pt x="21" y="48"/>
                  </a:moveTo>
                  <a:lnTo>
                    <a:pt x="33" y="48"/>
                  </a:lnTo>
                  <a:lnTo>
                    <a:pt x="33" y="88"/>
                  </a:lnTo>
                  <a:lnTo>
                    <a:pt x="33" y="99"/>
                  </a:lnTo>
                  <a:lnTo>
                    <a:pt x="29" y="101"/>
                  </a:lnTo>
                  <a:lnTo>
                    <a:pt x="27" y="101"/>
                  </a:lnTo>
                  <a:lnTo>
                    <a:pt x="21" y="101"/>
                  </a:lnTo>
                  <a:lnTo>
                    <a:pt x="2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4" name="Freeform 328"/>
            <p:cNvSpPr>
              <a:spLocks noChangeAspect="1"/>
            </p:cNvSpPr>
            <p:nvPr/>
          </p:nvSpPr>
          <p:spPr bwMode="auto">
            <a:xfrm>
              <a:off x="2624" y="2348"/>
              <a:ext cx="46" cy="116"/>
            </a:xfrm>
            <a:custGeom>
              <a:avLst/>
              <a:gdLst>
                <a:gd name="T0" fmla="*/ 29 w 46"/>
                <a:gd name="T1" fmla="*/ 40 h 116"/>
                <a:gd name="T2" fmla="*/ 29 w 46"/>
                <a:gd name="T3" fmla="*/ 40 h 116"/>
                <a:gd name="T4" fmla="*/ 25 w 46"/>
                <a:gd name="T5" fmla="*/ 33 h 116"/>
                <a:gd name="T6" fmla="*/ 25 w 46"/>
                <a:gd name="T7" fmla="*/ 33 h 116"/>
                <a:gd name="T8" fmla="*/ 34 w 46"/>
                <a:gd name="T9" fmla="*/ 27 h 116"/>
                <a:gd name="T10" fmla="*/ 40 w 46"/>
                <a:gd name="T11" fmla="*/ 19 h 116"/>
                <a:gd name="T12" fmla="*/ 42 w 46"/>
                <a:gd name="T13" fmla="*/ 10 h 116"/>
                <a:gd name="T14" fmla="*/ 44 w 46"/>
                <a:gd name="T15" fmla="*/ 0 h 116"/>
                <a:gd name="T16" fmla="*/ 2 w 46"/>
                <a:gd name="T17" fmla="*/ 0 h 116"/>
                <a:gd name="T18" fmla="*/ 2 w 46"/>
                <a:gd name="T19" fmla="*/ 8 h 116"/>
                <a:gd name="T20" fmla="*/ 29 w 46"/>
                <a:gd name="T21" fmla="*/ 8 h 116"/>
                <a:gd name="T22" fmla="*/ 29 w 46"/>
                <a:gd name="T23" fmla="*/ 8 h 116"/>
                <a:gd name="T24" fmla="*/ 27 w 46"/>
                <a:gd name="T25" fmla="*/ 19 h 116"/>
                <a:gd name="T26" fmla="*/ 23 w 46"/>
                <a:gd name="T27" fmla="*/ 27 h 116"/>
                <a:gd name="T28" fmla="*/ 23 w 46"/>
                <a:gd name="T29" fmla="*/ 27 h 116"/>
                <a:gd name="T30" fmla="*/ 17 w 46"/>
                <a:gd name="T31" fmla="*/ 16 h 116"/>
                <a:gd name="T32" fmla="*/ 6 w 46"/>
                <a:gd name="T33" fmla="*/ 16 h 116"/>
                <a:gd name="T34" fmla="*/ 6 w 46"/>
                <a:gd name="T35" fmla="*/ 16 h 116"/>
                <a:gd name="T36" fmla="*/ 12 w 46"/>
                <a:gd name="T37" fmla="*/ 29 h 116"/>
                <a:gd name="T38" fmla="*/ 17 w 46"/>
                <a:gd name="T39" fmla="*/ 40 h 116"/>
                <a:gd name="T40" fmla="*/ 0 w 46"/>
                <a:gd name="T41" fmla="*/ 40 h 116"/>
                <a:gd name="T42" fmla="*/ 0 w 46"/>
                <a:gd name="T43" fmla="*/ 50 h 116"/>
                <a:gd name="T44" fmla="*/ 15 w 46"/>
                <a:gd name="T45" fmla="*/ 50 h 116"/>
                <a:gd name="T46" fmla="*/ 15 w 46"/>
                <a:gd name="T47" fmla="*/ 99 h 116"/>
                <a:gd name="T48" fmla="*/ 15 w 46"/>
                <a:gd name="T49" fmla="*/ 99 h 116"/>
                <a:gd name="T50" fmla="*/ 12 w 46"/>
                <a:gd name="T51" fmla="*/ 103 h 116"/>
                <a:gd name="T52" fmla="*/ 8 w 46"/>
                <a:gd name="T53" fmla="*/ 105 h 116"/>
                <a:gd name="T54" fmla="*/ 0 w 46"/>
                <a:gd name="T55" fmla="*/ 105 h 116"/>
                <a:gd name="T56" fmla="*/ 2 w 46"/>
                <a:gd name="T57" fmla="*/ 116 h 116"/>
                <a:gd name="T58" fmla="*/ 12 w 46"/>
                <a:gd name="T59" fmla="*/ 116 h 116"/>
                <a:gd name="T60" fmla="*/ 12 w 46"/>
                <a:gd name="T61" fmla="*/ 116 h 116"/>
                <a:gd name="T62" fmla="*/ 19 w 46"/>
                <a:gd name="T63" fmla="*/ 116 h 116"/>
                <a:gd name="T64" fmla="*/ 23 w 46"/>
                <a:gd name="T65" fmla="*/ 111 h 116"/>
                <a:gd name="T66" fmla="*/ 25 w 46"/>
                <a:gd name="T67" fmla="*/ 107 h 116"/>
                <a:gd name="T68" fmla="*/ 27 w 46"/>
                <a:gd name="T69" fmla="*/ 99 h 116"/>
                <a:gd name="T70" fmla="*/ 27 w 46"/>
                <a:gd name="T71" fmla="*/ 50 h 116"/>
                <a:gd name="T72" fmla="*/ 34 w 46"/>
                <a:gd name="T73" fmla="*/ 50 h 116"/>
                <a:gd name="T74" fmla="*/ 34 w 46"/>
                <a:gd name="T75" fmla="*/ 50 h 116"/>
                <a:gd name="T76" fmla="*/ 34 w 46"/>
                <a:gd name="T77" fmla="*/ 61 h 116"/>
                <a:gd name="T78" fmla="*/ 29 w 46"/>
                <a:gd name="T79" fmla="*/ 73 h 116"/>
                <a:gd name="T80" fmla="*/ 36 w 46"/>
                <a:gd name="T81" fmla="*/ 80 h 116"/>
                <a:gd name="T82" fmla="*/ 36 w 46"/>
                <a:gd name="T83" fmla="*/ 80 h 116"/>
                <a:gd name="T84" fmla="*/ 40 w 46"/>
                <a:gd name="T85" fmla="*/ 71 h 116"/>
                <a:gd name="T86" fmla="*/ 44 w 46"/>
                <a:gd name="T87" fmla="*/ 63 h 116"/>
                <a:gd name="T88" fmla="*/ 46 w 46"/>
                <a:gd name="T89" fmla="*/ 52 h 116"/>
                <a:gd name="T90" fmla="*/ 46 w 46"/>
                <a:gd name="T91" fmla="*/ 40 h 116"/>
                <a:gd name="T92" fmla="*/ 29 w 46"/>
                <a:gd name="T93" fmla="*/ 40 h 116"/>
                <a:gd name="T94" fmla="*/ 29 w 46"/>
                <a:gd name="T95" fmla="*/ 40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"/>
                <a:gd name="T145" fmla="*/ 0 h 116"/>
                <a:gd name="T146" fmla="*/ 46 w 46"/>
                <a:gd name="T147" fmla="*/ 116 h 11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" h="116">
                  <a:moveTo>
                    <a:pt x="29" y="40"/>
                  </a:moveTo>
                  <a:lnTo>
                    <a:pt x="29" y="40"/>
                  </a:lnTo>
                  <a:lnTo>
                    <a:pt x="25" y="33"/>
                  </a:lnTo>
                  <a:lnTo>
                    <a:pt x="34" y="27"/>
                  </a:lnTo>
                  <a:lnTo>
                    <a:pt x="40" y="19"/>
                  </a:lnTo>
                  <a:lnTo>
                    <a:pt x="42" y="10"/>
                  </a:lnTo>
                  <a:lnTo>
                    <a:pt x="44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29" y="8"/>
                  </a:lnTo>
                  <a:lnTo>
                    <a:pt x="27" y="19"/>
                  </a:lnTo>
                  <a:lnTo>
                    <a:pt x="23" y="27"/>
                  </a:lnTo>
                  <a:lnTo>
                    <a:pt x="17" y="16"/>
                  </a:lnTo>
                  <a:lnTo>
                    <a:pt x="6" y="16"/>
                  </a:lnTo>
                  <a:lnTo>
                    <a:pt x="12" y="2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15" y="50"/>
                  </a:lnTo>
                  <a:lnTo>
                    <a:pt x="15" y="99"/>
                  </a:lnTo>
                  <a:lnTo>
                    <a:pt x="12" y="103"/>
                  </a:lnTo>
                  <a:lnTo>
                    <a:pt x="8" y="105"/>
                  </a:lnTo>
                  <a:lnTo>
                    <a:pt x="0" y="105"/>
                  </a:lnTo>
                  <a:lnTo>
                    <a:pt x="2" y="116"/>
                  </a:lnTo>
                  <a:lnTo>
                    <a:pt x="12" y="116"/>
                  </a:lnTo>
                  <a:lnTo>
                    <a:pt x="19" y="116"/>
                  </a:lnTo>
                  <a:lnTo>
                    <a:pt x="23" y="111"/>
                  </a:lnTo>
                  <a:lnTo>
                    <a:pt x="25" y="107"/>
                  </a:lnTo>
                  <a:lnTo>
                    <a:pt x="27" y="99"/>
                  </a:lnTo>
                  <a:lnTo>
                    <a:pt x="27" y="50"/>
                  </a:lnTo>
                  <a:lnTo>
                    <a:pt x="34" y="50"/>
                  </a:lnTo>
                  <a:lnTo>
                    <a:pt x="34" y="61"/>
                  </a:lnTo>
                  <a:lnTo>
                    <a:pt x="29" y="73"/>
                  </a:lnTo>
                  <a:lnTo>
                    <a:pt x="36" y="80"/>
                  </a:lnTo>
                  <a:lnTo>
                    <a:pt x="40" y="71"/>
                  </a:lnTo>
                  <a:lnTo>
                    <a:pt x="44" y="63"/>
                  </a:lnTo>
                  <a:lnTo>
                    <a:pt x="46" y="52"/>
                  </a:lnTo>
                  <a:lnTo>
                    <a:pt x="46" y="40"/>
                  </a:lnTo>
                  <a:lnTo>
                    <a:pt x="29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5" name="Freeform 329"/>
            <p:cNvSpPr>
              <a:spLocks noChangeAspect="1"/>
            </p:cNvSpPr>
            <p:nvPr/>
          </p:nvSpPr>
          <p:spPr bwMode="auto">
            <a:xfrm>
              <a:off x="2806" y="2419"/>
              <a:ext cx="15" cy="36"/>
            </a:xfrm>
            <a:custGeom>
              <a:avLst/>
              <a:gdLst>
                <a:gd name="T0" fmla="*/ 0 w 15"/>
                <a:gd name="T1" fmla="*/ 36 h 36"/>
                <a:gd name="T2" fmla="*/ 10 w 15"/>
                <a:gd name="T3" fmla="*/ 36 h 36"/>
                <a:gd name="T4" fmla="*/ 10 w 15"/>
                <a:gd name="T5" fmla="*/ 36 h 36"/>
                <a:gd name="T6" fmla="*/ 15 w 15"/>
                <a:gd name="T7" fmla="*/ 0 h 36"/>
                <a:gd name="T8" fmla="*/ 4 w 15"/>
                <a:gd name="T9" fmla="*/ 0 h 36"/>
                <a:gd name="T10" fmla="*/ 4 w 15"/>
                <a:gd name="T11" fmla="*/ 0 h 36"/>
                <a:gd name="T12" fmla="*/ 0 w 15"/>
                <a:gd name="T13" fmla="*/ 36 h 36"/>
                <a:gd name="T14" fmla="*/ 0 w 15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36"/>
                <a:gd name="T26" fmla="*/ 15 w 15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36">
                  <a:moveTo>
                    <a:pt x="0" y="36"/>
                  </a:moveTo>
                  <a:lnTo>
                    <a:pt x="10" y="36"/>
                  </a:lnTo>
                  <a:lnTo>
                    <a:pt x="15" y="0"/>
                  </a:lnTo>
                  <a:lnTo>
                    <a:pt x="4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6" name="Freeform 330"/>
            <p:cNvSpPr>
              <a:spLocks noChangeAspect="1"/>
            </p:cNvSpPr>
            <p:nvPr/>
          </p:nvSpPr>
          <p:spPr bwMode="auto">
            <a:xfrm>
              <a:off x="2806" y="2345"/>
              <a:ext cx="46" cy="119"/>
            </a:xfrm>
            <a:custGeom>
              <a:avLst/>
              <a:gdLst>
                <a:gd name="T0" fmla="*/ 42 w 46"/>
                <a:gd name="T1" fmla="*/ 64 h 119"/>
                <a:gd name="T2" fmla="*/ 42 w 46"/>
                <a:gd name="T3" fmla="*/ 64 h 119"/>
                <a:gd name="T4" fmla="*/ 44 w 46"/>
                <a:gd name="T5" fmla="*/ 64 h 119"/>
                <a:gd name="T6" fmla="*/ 46 w 46"/>
                <a:gd name="T7" fmla="*/ 62 h 119"/>
                <a:gd name="T8" fmla="*/ 46 w 46"/>
                <a:gd name="T9" fmla="*/ 57 h 119"/>
                <a:gd name="T10" fmla="*/ 46 w 46"/>
                <a:gd name="T11" fmla="*/ 57 h 119"/>
                <a:gd name="T12" fmla="*/ 42 w 46"/>
                <a:gd name="T13" fmla="*/ 43 h 119"/>
                <a:gd name="T14" fmla="*/ 34 w 46"/>
                <a:gd name="T15" fmla="*/ 43 h 119"/>
                <a:gd name="T16" fmla="*/ 34 w 46"/>
                <a:gd name="T17" fmla="*/ 43 h 119"/>
                <a:gd name="T18" fmla="*/ 36 w 46"/>
                <a:gd name="T19" fmla="*/ 55 h 119"/>
                <a:gd name="T20" fmla="*/ 19 w 46"/>
                <a:gd name="T21" fmla="*/ 55 h 119"/>
                <a:gd name="T22" fmla="*/ 19 w 46"/>
                <a:gd name="T23" fmla="*/ 55 h 119"/>
                <a:gd name="T24" fmla="*/ 30 w 46"/>
                <a:gd name="T25" fmla="*/ 38 h 119"/>
                <a:gd name="T26" fmla="*/ 40 w 46"/>
                <a:gd name="T27" fmla="*/ 19 h 119"/>
                <a:gd name="T28" fmla="*/ 27 w 46"/>
                <a:gd name="T29" fmla="*/ 19 h 119"/>
                <a:gd name="T30" fmla="*/ 27 w 46"/>
                <a:gd name="T31" fmla="*/ 19 h 119"/>
                <a:gd name="T32" fmla="*/ 21 w 46"/>
                <a:gd name="T33" fmla="*/ 32 h 119"/>
                <a:gd name="T34" fmla="*/ 21 w 46"/>
                <a:gd name="T35" fmla="*/ 32 h 119"/>
                <a:gd name="T36" fmla="*/ 15 w 46"/>
                <a:gd name="T37" fmla="*/ 24 h 119"/>
                <a:gd name="T38" fmla="*/ 15 w 46"/>
                <a:gd name="T39" fmla="*/ 24 h 119"/>
                <a:gd name="T40" fmla="*/ 32 w 46"/>
                <a:gd name="T41" fmla="*/ 0 h 119"/>
                <a:gd name="T42" fmla="*/ 17 w 46"/>
                <a:gd name="T43" fmla="*/ 0 h 119"/>
                <a:gd name="T44" fmla="*/ 17 w 46"/>
                <a:gd name="T45" fmla="*/ 0 h 119"/>
                <a:gd name="T46" fmla="*/ 2 w 46"/>
                <a:gd name="T47" fmla="*/ 24 h 119"/>
                <a:gd name="T48" fmla="*/ 2 w 46"/>
                <a:gd name="T49" fmla="*/ 24 h 119"/>
                <a:gd name="T50" fmla="*/ 15 w 46"/>
                <a:gd name="T51" fmla="*/ 41 h 119"/>
                <a:gd name="T52" fmla="*/ 15 w 46"/>
                <a:gd name="T53" fmla="*/ 41 h 119"/>
                <a:gd name="T54" fmla="*/ 6 w 46"/>
                <a:gd name="T55" fmla="*/ 55 h 119"/>
                <a:gd name="T56" fmla="*/ 0 w 46"/>
                <a:gd name="T57" fmla="*/ 55 h 119"/>
                <a:gd name="T58" fmla="*/ 0 w 46"/>
                <a:gd name="T59" fmla="*/ 66 h 119"/>
                <a:gd name="T60" fmla="*/ 19 w 46"/>
                <a:gd name="T61" fmla="*/ 64 h 119"/>
                <a:gd name="T62" fmla="*/ 19 w 46"/>
                <a:gd name="T63" fmla="*/ 119 h 119"/>
                <a:gd name="T64" fmla="*/ 32 w 46"/>
                <a:gd name="T65" fmla="*/ 119 h 119"/>
                <a:gd name="T66" fmla="*/ 32 w 46"/>
                <a:gd name="T67" fmla="*/ 64 h 119"/>
                <a:gd name="T68" fmla="*/ 42 w 46"/>
                <a:gd name="T69" fmla="*/ 64 h 119"/>
                <a:gd name="T70" fmla="*/ 42 w 46"/>
                <a:gd name="T71" fmla="*/ 64 h 11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6"/>
                <a:gd name="T109" fmla="*/ 0 h 119"/>
                <a:gd name="T110" fmla="*/ 46 w 46"/>
                <a:gd name="T111" fmla="*/ 119 h 11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6" h="119">
                  <a:moveTo>
                    <a:pt x="42" y="64"/>
                  </a:moveTo>
                  <a:lnTo>
                    <a:pt x="42" y="64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46" y="57"/>
                  </a:lnTo>
                  <a:lnTo>
                    <a:pt x="42" y="43"/>
                  </a:lnTo>
                  <a:lnTo>
                    <a:pt x="34" y="43"/>
                  </a:lnTo>
                  <a:lnTo>
                    <a:pt x="36" y="55"/>
                  </a:lnTo>
                  <a:lnTo>
                    <a:pt x="19" y="55"/>
                  </a:lnTo>
                  <a:lnTo>
                    <a:pt x="30" y="38"/>
                  </a:lnTo>
                  <a:lnTo>
                    <a:pt x="40" y="19"/>
                  </a:lnTo>
                  <a:lnTo>
                    <a:pt x="27" y="19"/>
                  </a:lnTo>
                  <a:lnTo>
                    <a:pt x="21" y="32"/>
                  </a:lnTo>
                  <a:lnTo>
                    <a:pt x="15" y="24"/>
                  </a:lnTo>
                  <a:lnTo>
                    <a:pt x="32" y="0"/>
                  </a:lnTo>
                  <a:lnTo>
                    <a:pt x="17" y="0"/>
                  </a:lnTo>
                  <a:lnTo>
                    <a:pt x="2" y="24"/>
                  </a:lnTo>
                  <a:lnTo>
                    <a:pt x="15" y="41"/>
                  </a:lnTo>
                  <a:lnTo>
                    <a:pt x="6" y="55"/>
                  </a:lnTo>
                  <a:lnTo>
                    <a:pt x="0" y="55"/>
                  </a:lnTo>
                  <a:lnTo>
                    <a:pt x="0" y="66"/>
                  </a:lnTo>
                  <a:lnTo>
                    <a:pt x="19" y="64"/>
                  </a:lnTo>
                  <a:lnTo>
                    <a:pt x="19" y="119"/>
                  </a:lnTo>
                  <a:lnTo>
                    <a:pt x="32" y="119"/>
                  </a:lnTo>
                  <a:lnTo>
                    <a:pt x="32" y="64"/>
                  </a:lnTo>
                  <a:lnTo>
                    <a:pt x="42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7" name="Freeform 331"/>
            <p:cNvSpPr>
              <a:spLocks noChangeAspect="1"/>
            </p:cNvSpPr>
            <p:nvPr/>
          </p:nvSpPr>
          <p:spPr bwMode="auto">
            <a:xfrm>
              <a:off x="2850" y="2345"/>
              <a:ext cx="31" cy="32"/>
            </a:xfrm>
            <a:custGeom>
              <a:avLst/>
              <a:gdLst>
                <a:gd name="T0" fmla="*/ 159 w 28"/>
                <a:gd name="T1" fmla="*/ 0 h 32"/>
                <a:gd name="T2" fmla="*/ 75 w 28"/>
                <a:gd name="T3" fmla="*/ 0 h 32"/>
                <a:gd name="T4" fmla="*/ 75 w 28"/>
                <a:gd name="T5" fmla="*/ 0 h 32"/>
                <a:gd name="T6" fmla="*/ 50 w 28"/>
                <a:gd name="T7" fmla="*/ 17 h 32"/>
                <a:gd name="T8" fmla="*/ 0 w 28"/>
                <a:gd name="T9" fmla="*/ 32 h 32"/>
                <a:gd name="T10" fmla="*/ 61 w 28"/>
                <a:gd name="T11" fmla="*/ 32 h 32"/>
                <a:gd name="T12" fmla="*/ 61 w 28"/>
                <a:gd name="T13" fmla="*/ 32 h 32"/>
                <a:gd name="T14" fmla="*/ 106 w 28"/>
                <a:gd name="T15" fmla="*/ 17 h 32"/>
                <a:gd name="T16" fmla="*/ 159 w 28"/>
                <a:gd name="T17" fmla="*/ 0 h 32"/>
                <a:gd name="T18" fmla="*/ 159 w 28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"/>
                <a:gd name="T31" fmla="*/ 0 h 32"/>
                <a:gd name="T32" fmla="*/ 28 w 28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" h="32">
                  <a:moveTo>
                    <a:pt x="28" y="0"/>
                  </a:moveTo>
                  <a:lnTo>
                    <a:pt x="13" y="0"/>
                  </a:lnTo>
                  <a:lnTo>
                    <a:pt x="9" y="17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9" y="1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8" name="Freeform 332"/>
            <p:cNvSpPr>
              <a:spLocks noChangeAspect="1"/>
            </p:cNvSpPr>
            <p:nvPr/>
          </p:nvSpPr>
          <p:spPr bwMode="auto">
            <a:xfrm>
              <a:off x="2889" y="2345"/>
              <a:ext cx="27" cy="32"/>
            </a:xfrm>
            <a:custGeom>
              <a:avLst/>
              <a:gdLst>
                <a:gd name="T0" fmla="*/ 27 w 27"/>
                <a:gd name="T1" fmla="*/ 32 h 32"/>
                <a:gd name="T2" fmla="*/ 27 w 27"/>
                <a:gd name="T3" fmla="*/ 32 h 32"/>
                <a:gd name="T4" fmla="*/ 19 w 27"/>
                <a:gd name="T5" fmla="*/ 17 h 32"/>
                <a:gd name="T6" fmla="*/ 10 w 27"/>
                <a:gd name="T7" fmla="*/ 0 h 32"/>
                <a:gd name="T8" fmla="*/ 0 w 27"/>
                <a:gd name="T9" fmla="*/ 0 h 32"/>
                <a:gd name="T10" fmla="*/ 0 w 27"/>
                <a:gd name="T11" fmla="*/ 0 h 32"/>
                <a:gd name="T12" fmla="*/ 6 w 27"/>
                <a:gd name="T13" fmla="*/ 17 h 32"/>
                <a:gd name="T14" fmla="*/ 12 w 27"/>
                <a:gd name="T15" fmla="*/ 32 h 32"/>
                <a:gd name="T16" fmla="*/ 27 w 27"/>
                <a:gd name="T17" fmla="*/ 32 h 32"/>
                <a:gd name="T18" fmla="*/ 27 w 27"/>
                <a:gd name="T19" fmla="*/ 32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32"/>
                <a:gd name="T32" fmla="*/ 27 w 27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32">
                  <a:moveTo>
                    <a:pt x="27" y="32"/>
                  </a:moveTo>
                  <a:lnTo>
                    <a:pt x="27" y="32"/>
                  </a:lnTo>
                  <a:lnTo>
                    <a:pt x="19" y="1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6" y="17"/>
                  </a:lnTo>
                  <a:lnTo>
                    <a:pt x="12" y="32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9" name="Freeform 333"/>
            <p:cNvSpPr>
              <a:spLocks noChangeAspect="1"/>
            </p:cNvSpPr>
            <p:nvPr/>
          </p:nvSpPr>
          <p:spPr bwMode="auto">
            <a:xfrm>
              <a:off x="2843" y="2419"/>
              <a:ext cx="11" cy="34"/>
            </a:xfrm>
            <a:custGeom>
              <a:avLst/>
              <a:gdLst>
                <a:gd name="T0" fmla="*/ 0 w 11"/>
                <a:gd name="T1" fmla="*/ 0 h 34"/>
                <a:gd name="T2" fmla="*/ 0 w 11"/>
                <a:gd name="T3" fmla="*/ 0 h 34"/>
                <a:gd name="T4" fmla="*/ 0 w 11"/>
                <a:gd name="T5" fmla="*/ 34 h 34"/>
                <a:gd name="T6" fmla="*/ 11 w 11"/>
                <a:gd name="T7" fmla="*/ 34 h 34"/>
                <a:gd name="T8" fmla="*/ 11 w 11"/>
                <a:gd name="T9" fmla="*/ 34 h 34"/>
                <a:gd name="T10" fmla="*/ 8 w 11"/>
                <a:gd name="T11" fmla="*/ 0 h 34"/>
                <a:gd name="T12" fmla="*/ 0 w 11"/>
                <a:gd name="T13" fmla="*/ 0 h 34"/>
                <a:gd name="T14" fmla="*/ 0 w 11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34"/>
                <a:gd name="T26" fmla="*/ 11 w 11"/>
                <a:gd name="T27" fmla="*/ 34 h 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34">
                  <a:moveTo>
                    <a:pt x="0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0" name="Freeform 334"/>
            <p:cNvSpPr>
              <a:spLocks noChangeAspect="1"/>
            </p:cNvSpPr>
            <p:nvPr/>
          </p:nvSpPr>
          <p:spPr bwMode="auto">
            <a:xfrm>
              <a:off x="2900" y="2419"/>
              <a:ext cx="16" cy="34"/>
            </a:xfrm>
            <a:custGeom>
              <a:avLst/>
              <a:gdLst>
                <a:gd name="T0" fmla="*/ 33 w 15"/>
                <a:gd name="T1" fmla="*/ 0 h 34"/>
                <a:gd name="T2" fmla="*/ 0 w 15"/>
                <a:gd name="T3" fmla="*/ 0 h 34"/>
                <a:gd name="T4" fmla="*/ 0 w 15"/>
                <a:gd name="T5" fmla="*/ 0 h 34"/>
                <a:gd name="T6" fmla="*/ 2 w 15"/>
                <a:gd name="T7" fmla="*/ 17 h 34"/>
                <a:gd name="T8" fmla="*/ 4 w 15"/>
                <a:gd name="T9" fmla="*/ 34 h 34"/>
                <a:gd name="T10" fmla="*/ 42 w 15"/>
                <a:gd name="T11" fmla="*/ 34 h 34"/>
                <a:gd name="T12" fmla="*/ 42 w 15"/>
                <a:gd name="T13" fmla="*/ 34 h 34"/>
                <a:gd name="T14" fmla="*/ 37 w 15"/>
                <a:gd name="T15" fmla="*/ 17 h 34"/>
                <a:gd name="T16" fmla="*/ 33 w 15"/>
                <a:gd name="T17" fmla="*/ 0 h 34"/>
                <a:gd name="T18" fmla="*/ 33 w 15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34"/>
                <a:gd name="T32" fmla="*/ 15 w 15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34">
                  <a:moveTo>
                    <a:pt x="11" y="0"/>
                  </a:moveTo>
                  <a:lnTo>
                    <a:pt x="0" y="0"/>
                  </a:lnTo>
                  <a:lnTo>
                    <a:pt x="2" y="17"/>
                  </a:lnTo>
                  <a:lnTo>
                    <a:pt x="4" y="34"/>
                  </a:lnTo>
                  <a:lnTo>
                    <a:pt x="15" y="34"/>
                  </a:lnTo>
                  <a:lnTo>
                    <a:pt x="13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1" name="Freeform 335"/>
            <p:cNvSpPr>
              <a:spLocks noChangeAspect="1"/>
            </p:cNvSpPr>
            <p:nvPr/>
          </p:nvSpPr>
          <p:spPr bwMode="auto">
            <a:xfrm>
              <a:off x="2860" y="2365"/>
              <a:ext cx="52" cy="46"/>
            </a:xfrm>
            <a:custGeom>
              <a:avLst/>
              <a:gdLst>
                <a:gd name="T0" fmla="*/ 68 w 51"/>
                <a:gd name="T1" fmla="*/ 57 h 45"/>
                <a:gd name="T2" fmla="*/ 68 w 51"/>
                <a:gd name="T3" fmla="*/ 57 h 45"/>
                <a:gd name="T4" fmla="*/ 68 w 51"/>
                <a:gd name="T5" fmla="*/ 53 h 45"/>
                <a:gd name="T6" fmla="*/ 68 w 51"/>
                <a:gd name="T7" fmla="*/ 53 h 45"/>
                <a:gd name="T8" fmla="*/ 57 w 51"/>
                <a:gd name="T9" fmla="*/ 19 h 45"/>
                <a:gd name="T10" fmla="*/ 47 w 51"/>
                <a:gd name="T11" fmla="*/ 19 h 45"/>
                <a:gd name="T12" fmla="*/ 47 w 51"/>
                <a:gd name="T13" fmla="*/ 19 h 45"/>
                <a:gd name="T14" fmla="*/ 55 w 51"/>
                <a:gd name="T15" fmla="*/ 53 h 45"/>
                <a:gd name="T16" fmla="*/ 15 w 51"/>
                <a:gd name="T17" fmla="*/ 53 h 45"/>
                <a:gd name="T18" fmla="*/ 15 w 51"/>
                <a:gd name="T19" fmla="*/ 53 h 45"/>
                <a:gd name="T20" fmla="*/ 44 w 51"/>
                <a:gd name="T21" fmla="*/ 0 h 45"/>
                <a:gd name="T22" fmla="*/ 15 w 51"/>
                <a:gd name="T23" fmla="*/ 0 h 45"/>
                <a:gd name="T24" fmla="*/ 15 w 51"/>
                <a:gd name="T25" fmla="*/ 0 h 45"/>
                <a:gd name="T26" fmla="*/ 8 w 51"/>
                <a:gd name="T27" fmla="*/ 41 h 45"/>
                <a:gd name="T28" fmla="*/ 0 w 51"/>
                <a:gd name="T29" fmla="*/ 62 h 45"/>
                <a:gd name="T30" fmla="*/ 61 w 51"/>
                <a:gd name="T31" fmla="*/ 62 h 45"/>
                <a:gd name="T32" fmla="*/ 61 w 51"/>
                <a:gd name="T33" fmla="*/ 62 h 45"/>
                <a:gd name="T34" fmla="*/ 66 w 51"/>
                <a:gd name="T35" fmla="*/ 62 h 45"/>
                <a:gd name="T36" fmla="*/ 68 w 51"/>
                <a:gd name="T37" fmla="*/ 57 h 45"/>
                <a:gd name="T38" fmla="*/ 68 w 51"/>
                <a:gd name="T39" fmla="*/ 57 h 4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1"/>
                <a:gd name="T61" fmla="*/ 0 h 45"/>
                <a:gd name="T62" fmla="*/ 51 w 51"/>
                <a:gd name="T63" fmla="*/ 45 h 4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1" h="45">
                  <a:moveTo>
                    <a:pt x="51" y="40"/>
                  </a:moveTo>
                  <a:lnTo>
                    <a:pt x="51" y="40"/>
                  </a:lnTo>
                  <a:lnTo>
                    <a:pt x="51" y="36"/>
                  </a:lnTo>
                  <a:lnTo>
                    <a:pt x="40" y="19"/>
                  </a:lnTo>
                  <a:lnTo>
                    <a:pt x="30" y="19"/>
                  </a:lnTo>
                  <a:lnTo>
                    <a:pt x="38" y="36"/>
                  </a:lnTo>
                  <a:lnTo>
                    <a:pt x="15" y="36"/>
                  </a:lnTo>
                  <a:lnTo>
                    <a:pt x="27" y="0"/>
                  </a:lnTo>
                  <a:lnTo>
                    <a:pt x="15" y="0"/>
                  </a:lnTo>
                  <a:lnTo>
                    <a:pt x="8" y="24"/>
                  </a:lnTo>
                  <a:lnTo>
                    <a:pt x="0" y="45"/>
                  </a:lnTo>
                  <a:lnTo>
                    <a:pt x="44" y="45"/>
                  </a:lnTo>
                  <a:lnTo>
                    <a:pt x="49" y="45"/>
                  </a:lnTo>
                  <a:lnTo>
                    <a:pt x="51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2" name="Freeform 336"/>
            <p:cNvSpPr>
              <a:spLocks noChangeAspect="1"/>
            </p:cNvSpPr>
            <p:nvPr/>
          </p:nvSpPr>
          <p:spPr bwMode="auto">
            <a:xfrm>
              <a:off x="2882" y="2416"/>
              <a:ext cx="11" cy="22"/>
            </a:xfrm>
            <a:custGeom>
              <a:avLst/>
              <a:gdLst>
                <a:gd name="T0" fmla="*/ 11 w 11"/>
                <a:gd name="T1" fmla="*/ 11 h 23"/>
                <a:gd name="T2" fmla="*/ 11 w 11"/>
                <a:gd name="T3" fmla="*/ 11 h 23"/>
                <a:gd name="T4" fmla="*/ 9 w 11"/>
                <a:gd name="T5" fmla="*/ 0 h 23"/>
                <a:gd name="T6" fmla="*/ 0 w 11"/>
                <a:gd name="T7" fmla="*/ 0 h 23"/>
                <a:gd name="T8" fmla="*/ 0 w 11"/>
                <a:gd name="T9" fmla="*/ 0 h 23"/>
                <a:gd name="T10" fmla="*/ 0 w 11"/>
                <a:gd name="T11" fmla="*/ 11 h 23"/>
                <a:gd name="T12" fmla="*/ 11 w 11"/>
                <a:gd name="T13" fmla="*/ 11 h 23"/>
                <a:gd name="T14" fmla="*/ 11 w 11"/>
                <a:gd name="T15" fmla="*/ 11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23"/>
                <a:gd name="T26" fmla="*/ 11 w 11"/>
                <a:gd name="T27" fmla="*/ 23 h 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23">
                  <a:moveTo>
                    <a:pt x="11" y="23"/>
                  </a:moveTo>
                  <a:lnTo>
                    <a:pt x="11" y="23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3" name="Freeform 337"/>
            <p:cNvSpPr>
              <a:spLocks noChangeAspect="1"/>
            </p:cNvSpPr>
            <p:nvPr/>
          </p:nvSpPr>
          <p:spPr bwMode="auto">
            <a:xfrm>
              <a:off x="2861" y="2416"/>
              <a:ext cx="38" cy="48"/>
            </a:xfrm>
            <a:custGeom>
              <a:avLst/>
              <a:gdLst>
                <a:gd name="T0" fmla="*/ 19 w 38"/>
                <a:gd name="T1" fmla="*/ 32 h 49"/>
                <a:gd name="T2" fmla="*/ 19 w 38"/>
                <a:gd name="T3" fmla="*/ 32 h 49"/>
                <a:gd name="T4" fmla="*/ 13 w 38"/>
                <a:gd name="T5" fmla="*/ 32 h 49"/>
                <a:gd name="T6" fmla="*/ 13 w 38"/>
                <a:gd name="T7" fmla="*/ 32 h 49"/>
                <a:gd name="T8" fmla="*/ 6 w 38"/>
                <a:gd name="T9" fmla="*/ 29 h 49"/>
                <a:gd name="T10" fmla="*/ 2 w 38"/>
                <a:gd name="T11" fmla="*/ 27 h 49"/>
                <a:gd name="T12" fmla="*/ 0 w 38"/>
                <a:gd name="T13" fmla="*/ 24 h 49"/>
                <a:gd name="T14" fmla="*/ 0 w 38"/>
                <a:gd name="T15" fmla="*/ 24 h 49"/>
                <a:gd name="T16" fmla="*/ 0 w 38"/>
                <a:gd name="T17" fmla="*/ 0 h 49"/>
                <a:gd name="T18" fmla="*/ 13 w 38"/>
                <a:gd name="T19" fmla="*/ 0 h 49"/>
                <a:gd name="T20" fmla="*/ 13 w 38"/>
                <a:gd name="T21" fmla="*/ 24 h 49"/>
                <a:gd name="T22" fmla="*/ 13 w 38"/>
                <a:gd name="T23" fmla="*/ 24 h 49"/>
                <a:gd name="T24" fmla="*/ 13 w 38"/>
                <a:gd name="T25" fmla="*/ 24 h 49"/>
                <a:gd name="T26" fmla="*/ 17 w 38"/>
                <a:gd name="T27" fmla="*/ 24 h 49"/>
                <a:gd name="T28" fmla="*/ 17 w 38"/>
                <a:gd name="T29" fmla="*/ 24 h 49"/>
                <a:gd name="T30" fmla="*/ 25 w 38"/>
                <a:gd name="T31" fmla="*/ 24 h 49"/>
                <a:gd name="T32" fmla="*/ 25 w 38"/>
                <a:gd name="T33" fmla="*/ 24 h 49"/>
                <a:gd name="T34" fmla="*/ 28 w 38"/>
                <a:gd name="T35" fmla="*/ 24 h 49"/>
                <a:gd name="T36" fmla="*/ 30 w 38"/>
                <a:gd name="T37" fmla="*/ 24 h 49"/>
                <a:gd name="T38" fmla="*/ 30 w 38"/>
                <a:gd name="T39" fmla="*/ 24 h 49"/>
                <a:gd name="T40" fmla="*/ 38 w 38"/>
                <a:gd name="T41" fmla="*/ 24 h 49"/>
                <a:gd name="T42" fmla="*/ 38 w 38"/>
                <a:gd name="T43" fmla="*/ 24 h 49"/>
                <a:gd name="T44" fmla="*/ 38 w 38"/>
                <a:gd name="T45" fmla="*/ 24 h 49"/>
                <a:gd name="T46" fmla="*/ 38 w 38"/>
                <a:gd name="T47" fmla="*/ 24 h 49"/>
                <a:gd name="T48" fmla="*/ 36 w 38"/>
                <a:gd name="T49" fmla="*/ 27 h 49"/>
                <a:gd name="T50" fmla="*/ 34 w 38"/>
                <a:gd name="T51" fmla="*/ 29 h 49"/>
                <a:gd name="T52" fmla="*/ 28 w 38"/>
                <a:gd name="T53" fmla="*/ 32 h 49"/>
                <a:gd name="T54" fmla="*/ 28 w 38"/>
                <a:gd name="T55" fmla="*/ 32 h 49"/>
                <a:gd name="T56" fmla="*/ 19 w 38"/>
                <a:gd name="T57" fmla="*/ 32 h 49"/>
                <a:gd name="T58" fmla="*/ 19 w 38"/>
                <a:gd name="T59" fmla="*/ 32 h 4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8"/>
                <a:gd name="T91" fmla="*/ 0 h 49"/>
                <a:gd name="T92" fmla="*/ 38 w 38"/>
                <a:gd name="T93" fmla="*/ 49 h 4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8" h="49">
                  <a:moveTo>
                    <a:pt x="19" y="49"/>
                  </a:moveTo>
                  <a:lnTo>
                    <a:pt x="19" y="49"/>
                  </a:lnTo>
                  <a:lnTo>
                    <a:pt x="13" y="49"/>
                  </a:lnTo>
                  <a:lnTo>
                    <a:pt x="6" y="46"/>
                  </a:lnTo>
                  <a:lnTo>
                    <a:pt x="2" y="44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34"/>
                  </a:lnTo>
                  <a:lnTo>
                    <a:pt x="13" y="38"/>
                  </a:lnTo>
                  <a:lnTo>
                    <a:pt x="17" y="38"/>
                  </a:lnTo>
                  <a:lnTo>
                    <a:pt x="25" y="38"/>
                  </a:lnTo>
                  <a:lnTo>
                    <a:pt x="28" y="38"/>
                  </a:lnTo>
                  <a:lnTo>
                    <a:pt x="30" y="34"/>
                  </a:lnTo>
                  <a:lnTo>
                    <a:pt x="30" y="27"/>
                  </a:lnTo>
                  <a:lnTo>
                    <a:pt x="38" y="27"/>
                  </a:lnTo>
                  <a:lnTo>
                    <a:pt x="38" y="34"/>
                  </a:lnTo>
                  <a:lnTo>
                    <a:pt x="38" y="40"/>
                  </a:lnTo>
                  <a:lnTo>
                    <a:pt x="36" y="44"/>
                  </a:lnTo>
                  <a:lnTo>
                    <a:pt x="34" y="46"/>
                  </a:lnTo>
                  <a:lnTo>
                    <a:pt x="28" y="49"/>
                  </a:lnTo>
                  <a:lnTo>
                    <a:pt x="19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4" name="Freeform 338"/>
            <p:cNvSpPr>
              <a:spLocks noChangeAspect="1" noEditPoints="1"/>
            </p:cNvSpPr>
            <p:nvPr/>
          </p:nvSpPr>
          <p:spPr bwMode="auto">
            <a:xfrm>
              <a:off x="2562" y="2348"/>
              <a:ext cx="57" cy="111"/>
            </a:xfrm>
            <a:custGeom>
              <a:avLst/>
              <a:gdLst>
                <a:gd name="T0" fmla="*/ 34 w 57"/>
                <a:gd name="T1" fmla="*/ 94 h 111"/>
                <a:gd name="T2" fmla="*/ 34 w 57"/>
                <a:gd name="T3" fmla="*/ 82 h 111"/>
                <a:gd name="T4" fmla="*/ 55 w 57"/>
                <a:gd name="T5" fmla="*/ 82 h 111"/>
                <a:gd name="T6" fmla="*/ 55 w 57"/>
                <a:gd name="T7" fmla="*/ 71 h 111"/>
                <a:gd name="T8" fmla="*/ 34 w 57"/>
                <a:gd name="T9" fmla="*/ 71 h 111"/>
                <a:gd name="T10" fmla="*/ 34 w 57"/>
                <a:gd name="T11" fmla="*/ 59 h 111"/>
                <a:gd name="T12" fmla="*/ 43 w 57"/>
                <a:gd name="T13" fmla="*/ 59 h 111"/>
                <a:gd name="T14" fmla="*/ 43 w 57"/>
                <a:gd name="T15" fmla="*/ 59 h 111"/>
                <a:gd name="T16" fmla="*/ 49 w 57"/>
                <a:gd name="T17" fmla="*/ 59 h 111"/>
                <a:gd name="T18" fmla="*/ 53 w 57"/>
                <a:gd name="T19" fmla="*/ 56 h 111"/>
                <a:gd name="T20" fmla="*/ 55 w 57"/>
                <a:gd name="T21" fmla="*/ 50 h 111"/>
                <a:gd name="T22" fmla="*/ 57 w 57"/>
                <a:gd name="T23" fmla="*/ 46 h 111"/>
                <a:gd name="T24" fmla="*/ 57 w 57"/>
                <a:gd name="T25" fmla="*/ 0 h 111"/>
                <a:gd name="T26" fmla="*/ 2 w 57"/>
                <a:gd name="T27" fmla="*/ 0 h 111"/>
                <a:gd name="T28" fmla="*/ 2 w 57"/>
                <a:gd name="T29" fmla="*/ 59 h 111"/>
                <a:gd name="T30" fmla="*/ 24 w 57"/>
                <a:gd name="T31" fmla="*/ 59 h 111"/>
                <a:gd name="T32" fmla="*/ 24 w 57"/>
                <a:gd name="T33" fmla="*/ 71 h 111"/>
                <a:gd name="T34" fmla="*/ 2 w 57"/>
                <a:gd name="T35" fmla="*/ 71 h 111"/>
                <a:gd name="T36" fmla="*/ 2 w 57"/>
                <a:gd name="T37" fmla="*/ 82 h 111"/>
                <a:gd name="T38" fmla="*/ 24 w 57"/>
                <a:gd name="T39" fmla="*/ 82 h 111"/>
                <a:gd name="T40" fmla="*/ 24 w 57"/>
                <a:gd name="T41" fmla="*/ 97 h 111"/>
                <a:gd name="T42" fmla="*/ 24 w 57"/>
                <a:gd name="T43" fmla="*/ 97 h 111"/>
                <a:gd name="T44" fmla="*/ 0 w 57"/>
                <a:gd name="T45" fmla="*/ 99 h 111"/>
                <a:gd name="T46" fmla="*/ 0 w 57"/>
                <a:gd name="T47" fmla="*/ 111 h 111"/>
                <a:gd name="T48" fmla="*/ 0 w 57"/>
                <a:gd name="T49" fmla="*/ 111 h 111"/>
                <a:gd name="T50" fmla="*/ 30 w 57"/>
                <a:gd name="T51" fmla="*/ 107 h 111"/>
                <a:gd name="T52" fmla="*/ 57 w 57"/>
                <a:gd name="T53" fmla="*/ 101 h 111"/>
                <a:gd name="T54" fmla="*/ 57 w 57"/>
                <a:gd name="T55" fmla="*/ 90 h 111"/>
                <a:gd name="T56" fmla="*/ 57 w 57"/>
                <a:gd name="T57" fmla="*/ 90 h 111"/>
                <a:gd name="T58" fmla="*/ 34 w 57"/>
                <a:gd name="T59" fmla="*/ 94 h 111"/>
                <a:gd name="T60" fmla="*/ 34 w 57"/>
                <a:gd name="T61" fmla="*/ 94 h 111"/>
                <a:gd name="T62" fmla="*/ 34 w 57"/>
                <a:gd name="T63" fmla="*/ 8 h 111"/>
                <a:gd name="T64" fmla="*/ 45 w 57"/>
                <a:gd name="T65" fmla="*/ 8 h 111"/>
                <a:gd name="T66" fmla="*/ 45 w 57"/>
                <a:gd name="T67" fmla="*/ 25 h 111"/>
                <a:gd name="T68" fmla="*/ 34 w 57"/>
                <a:gd name="T69" fmla="*/ 25 h 111"/>
                <a:gd name="T70" fmla="*/ 34 w 57"/>
                <a:gd name="T71" fmla="*/ 8 h 111"/>
                <a:gd name="T72" fmla="*/ 34 w 57"/>
                <a:gd name="T73" fmla="*/ 8 h 111"/>
                <a:gd name="T74" fmla="*/ 34 w 57"/>
                <a:gd name="T75" fmla="*/ 33 h 111"/>
                <a:gd name="T76" fmla="*/ 45 w 57"/>
                <a:gd name="T77" fmla="*/ 33 h 111"/>
                <a:gd name="T78" fmla="*/ 45 w 57"/>
                <a:gd name="T79" fmla="*/ 33 h 111"/>
                <a:gd name="T80" fmla="*/ 45 w 57"/>
                <a:gd name="T81" fmla="*/ 46 h 111"/>
                <a:gd name="T82" fmla="*/ 45 w 57"/>
                <a:gd name="T83" fmla="*/ 46 h 111"/>
                <a:gd name="T84" fmla="*/ 43 w 57"/>
                <a:gd name="T85" fmla="*/ 48 h 111"/>
                <a:gd name="T86" fmla="*/ 40 w 57"/>
                <a:gd name="T87" fmla="*/ 50 h 111"/>
                <a:gd name="T88" fmla="*/ 40 w 57"/>
                <a:gd name="T89" fmla="*/ 50 h 111"/>
                <a:gd name="T90" fmla="*/ 34 w 57"/>
                <a:gd name="T91" fmla="*/ 50 h 111"/>
                <a:gd name="T92" fmla="*/ 34 w 57"/>
                <a:gd name="T93" fmla="*/ 33 h 111"/>
                <a:gd name="T94" fmla="*/ 34 w 57"/>
                <a:gd name="T95" fmla="*/ 33 h 111"/>
                <a:gd name="T96" fmla="*/ 13 w 57"/>
                <a:gd name="T97" fmla="*/ 8 h 111"/>
                <a:gd name="T98" fmla="*/ 24 w 57"/>
                <a:gd name="T99" fmla="*/ 8 h 111"/>
                <a:gd name="T100" fmla="*/ 24 w 57"/>
                <a:gd name="T101" fmla="*/ 25 h 111"/>
                <a:gd name="T102" fmla="*/ 13 w 57"/>
                <a:gd name="T103" fmla="*/ 25 h 111"/>
                <a:gd name="T104" fmla="*/ 13 w 57"/>
                <a:gd name="T105" fmla="*/ 8 h 111"/>
                <a:gd name="T106" fmla="*/ 13 w 57"/>
                <a:gd name="T107" fmla="*/ 8 h 111"/>
                <a:gd name="T108" fmla="*/ 13 w 57"/>
                <a:gd name="T109" fmla="*/ 50 h 111"/>
                <a:gd name="T110" fmla="*/ 13 w 57"/>
                <a:gd name="T111" fmla="*/ 33 h 111"/>
                <a:gd name="T112" fmla="*/ 24 w 57"/>
                <a:gd name="T113" fmla="*/ 33 h 111"/>
                <a:gd name="T114" fmla="*/ 24 w 57"/>
                <a:gd name="T115" fmla="*/ 50 h 111"/>
                <a:gd name="T116" fmla="*/ 13 w 57"/>
                <a:gd name="T117" fmla="*/ 50 h 111"/>
                <a:gd name="T118" fmla="*/ 13 w 57"/>
                <a:gd name="T119" fmla="*/ 50 h 1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7"/>
                <a:gd name="T181" fmla="*/ 0 h 111"/>
                <a:gd name="T182" fmla="*/ 57 w 57"/>
                <a:gd name="T183" fmla="*/ 111 h 11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7" h="111">
                  <a:moveTo>
                    <a:pt x="34" y="94"/>
                  </a:moveTo>
                  <a:lnTo>
                    <a:pt x="34" y="82"/>
                  </a:lnTo>
                  <a:lnTo>
                    <a:pt x="55" y="82"/>
                  </a:lnTo>
                  <a:lnTo>
                    <a:pt x="55" y="71"/>
                  </a:lnTo>
                  <a:lnTo>
                    <a:pt x="34" y="71"/>
                  </a:lnTo>
                  <a:lnTo>
                    <a:pt x="34" y="59"/>
                  </a:lnTo>
                  <a:lnTo>
                    <a:pt x="43" y="59"/>
                  </a:lnTo>
                  <a:lnTo>
                    <a:pt x="49" y="59"/>
                  </a:lnTo>
                  <a:lnTo>
                    <a:pt x="53" y="56"/>
                  </a:lnTo>
                  <a:lnTo>
                    <a:pt x="55" y="50"/>
                  </a:lnTo>
                  <a:lnTo>
                    <a:pt x="57" y="46"/>
                  </a:lnTo>
                  <a:lnTo>
                    <a:pt x="57" y="0"/>
                  </a:lnTo>
                  <a:lnTo>
                    <a:pt x="2" y="0"/>
                  </a:lnTo>
                  <a:lnTo>
                    <a:pt x="2" y="59"/>
                  </a:lnTo>
                  <a:lnTo>
                    <a:pt x="24" y="59"/>
                  </a:lnTo>
                  <a:lnTo>
                    <a:pt x="24" y="71"/>
                  </a:lnTo>
                  <a:lnTo>
                    <a:pt x="2" y="71"/>
                  </a:lnTo>
                  <a:lnTo>
                    <a:pt x="2" y="82"/>
                  </a:lnTo>
                  <a:lnTo>
                    <a:pt x="24" y="82"/>
                  </a:lnTo>
                  <a:lnTo>
                    <a:pt x="24" y="97"/>
                  </a:lnTo>
                  <a:lnTo>
                    <a:pt x="0" y="99"/>
                  </a:lnTo>
                  <a:lnTo>
                    <a:pt x="0" y="111"/>
                  </a:lnTo>
                  <a:lnTo>
                    <a:pt x="30" y="107"/>
                  </a:lnTo>
                  <a:lnTo>
                    <a:pt x="57" y="101"/>
                  </a:lnTo>
                  <a:lnTo>
                    <a:pt x="57" y="90"/>
                  </a:lnTo>
                  <a:lnTo>
                    <a:pt x="34" y="94"/>
                  </a:lnTo>
                  <a:close/>
                  <a:moveTo>
                    <a:pt x="34" y="8"/>
                  </a:moveTo>
                  <a:lnTo>
                    <a:pt x="45" y="8"/>
                  </a:lnTo>
                  <a:lnTo>
                    <a:pt x="45" y="25"/>
                  </a:lnTo>
                  <a:lnTo>
                    <a:pt x="34" y="25"/>
                  </a:lnTo>
                  <a:lnTo>
                    <a:pt x="34" y="8"/>
                  </a:lnTo>
                  <a:close/>
                  <a:moveTo>
                    <a:pt x="34" y="33"/>
                  </a:moveTo>
                  <a:lnTo>
                    <a:pt x="45" y="33"/>
                  </a:lnTo>
                  <a:lnTo>
                    <a:pt x="45" y="46"/>
                  </a:lnTo>
                  <a:lnTo>
                    <a:pt x="43" y="48"/>
                  </a:lnTo>
                  <a:lnTo>
                    <a:pt x="40" y="50"/>
                  </a:lnTo>
                  <a:lnTo>
                    <a:pt x="34" y="50"/>
                  </a:lnTo>
                  <a:lnTo>
                    <a:pt x="34" y="33"/>
                  </a:lnTo>
                  <a:close/>
                  <a:moveTo>
                    <a:pt x="13" y="8"/>
                  </a:moveTo>
                  <a:lnTo>
                    <a:pt x="24" y="8"/>
                  </a:lnTo>
                  <a:lnTo>
                    <a:pt x="24" y="25"/>
                  </a:lnTo>
                  <a:lnTo>
                    <a:pt x="13" y="25"/>
                  </a:lnTo>
                  <a:lnTo>
                    <a:pt x="13" y="8"/>
                  </a:lnTo>
                  <a:close/>
                  <a:moveTo>
                    <a:pt x="13" y="50"/>
                  </a:moveTo>
                  <a:lnTo>
                    <a:pt x="13" y="33"/>
                  </a:lnTo>
                  <a:lnTo>
                    <a:pt x="24" y="33"/>
                  </a:lnTo>
                  <a:lnTo>
                    <a:pt x="24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5" name="Freeform 339"/>
            <p:cNvSpPr>
              <a:spLocks noChangeAspect="1"/>
            </p:cNvSpPr>
            <p:nvPr/>
          </p:nvSpPr>
          <p:spPr bwMode="auto">
            <a:xfrm>
              <a:off x="3181" y="2343"/>
              <a:ext cx="98" cy="56"/>
            </a:xfrm>
            <a:custGeom>
              <a:avLst/>
              <a:gdLst>
                <a:gd name="T0" fmla="*/ 10 w 97"/>
                <a:gd name="T1" fmla="*/ 9 h 59"/>
                <a:gd name="T2" fmla="*/ 27 w 97"/>
                <a:gd name="T3" fmla="*/ 9 h 59"/>
                <a:gd name="T4" fmla="*/ 27 w 97"/>
                <a:gd name="T5" fmla="*/ 9 h 59"/>
                <a:gd name="T6" fmla="*/ 25 w 97"/>
                <a:gd name="T7" fmla="*/ 12 h 59"/>
                <a:gd name="T8" fmla="*/ 21 w 97"/>
                <a:gd name="T9" fmla="*/ 16 h 59"/>
                <a:gd name="T10" fmla="*/ 13 w 97"/>
                <a:gd name="T11" fmla="*/ 20 h 59"/>
                <a:gd name="T12" fmla="*/ 2 w 97"/>
                <a:gd name="T13" fmla="*/ 22 h 59"/>
                <a:gd name="T14" fmla="*/ 2 w 97"/>
                <a:gd name="T15" fmla="*/ 25 h 59"/>
                <a:gd name="T16" fmla="*/ 2 w 97"/>
                <a:gd name="T17" fmla="*/ 25 h 59"/>
                <a:gd name="T18" fmla="*/ 19 w 97"/>
                <a:gd name="T19" fmla="*/ 23 h 59"/>
                <a:gd name="T20" fmla="*/ 30 w 97"/>
                <a:gd name="T21" fmla="*/ 20 h 59"/>
                <a:gd name="T22" fmla="*/ 38 w 97"/>
                <a:gd name="T23" fmla="*/ 14 h 59"/>
                <a:gd name="T24" fmla="*/ 42 w 97"/>
                <a:gd name="T25" fmla="*/ 9 h 59"/>
                <a:gd name="T26" fmla="*/ 72 w 97"/>
                <a:gd name="T27" fmla="*/ 9 h 59"/>
                <a:gd name="T28" fmla="*/ 72 w 97"/>
                <a:gd name="T29" fmla="*/ 19 h 59"/>
                <a:gd name="T30" fmla="*/ 72 w 97"/>
                <a:gd name="T31" fmla="*/ 19 h 59"/>
                <a:gd name="T32" fmla="*/ 72 w 97"/>
                <a:gd name="T33" fmla="*/ 22 h 59"/>
                <a:gd name="T34" fmla="*/ 74 w 97"/>
                <a:gd name="T35" fmla="*/ 23 h 59"/>
                <a:gd name="T36" fmla="*/ 78 w 97"/>
                <a:gd name="T37" fmla="*/ 24 h 59"/>
                <a:gd name="T38" fmla="*/ 85 w 97"/>
                <a:gd name="T39" fmla="*/ 24 h 59"/>
                <a:gd name="T40" fmla="*/ 85 w 97"/>
                <a:gd name="T41" fmla="*/ 24 h 59"/>
                <a:gd name="T42" fmla="*/ 93 w 97"/>
                <a:gd name="T43" fmla="*/ 24 h 59"/>
                <a:gd name="T44" fmla="*/ 93 w 97"/>
                <a:gd name="T45" fmla="*/ 24 h 59"/>
                <a:gd name="T46" fmla="*/ 100 w 97"/>
                <a:gd name="T47" fmla="*/ 24 h 59"/>
                <a:gd name="T48" fmla="*/ 100 w 97"/>
                <a:gd name="T49" fmla="*/ 24 h 59"/>
                <a:gd name="T50" fmla="*/ 106 w 97"/>
                <a:gd name="T51" fmla="*/ 24 h 59"/>
                <a:gd name="T52" fmla="*/ 110 w 97"/>
                <a:gd name="T53" fmla="*/ 23 h 59"/>
                <a:gd name="T54" fmla="*/ 114 w 97"/>
                <a:gd name="T55" fmla="*/ 21 h 59"/>
                <a:gd name="T56" fmla="*/ 114 w 97"/>
                <a:gd name="T57" fmla="*/ 19 h 59"/>
                <a:gd name="T58" fmla="*/ 104 w 97"/>
                <a:gd name="T59" fmla="*/ 17 h 59"/>
                <a:gd name="T60" fmla="*/ 104 w 97"/>
                <a:gd name="T61" fmla="*/ 17 h 59"/>
                <a:gd name="T62" fmla="*/ 104 w 97"/>
                <a:gd name="T63" fmla="*/ 20 h 59"/>
                <a:gd name="T64" fmla="*/ 100 w 97"/>
                <a:gd name="T65" fmla="*/ 21 h 59"/>
                <a:gd name="T66" fmla="*/ 100 w 97"/>
                <a:gd name="T67" fmla="*/ 21 h 59"/>
                <a:gd name="T68" fmla="*/ 93 w 97"/>
                <a:gd name="T69" fmla="*/ 21 h 59"/>
                <a:gd name="T70" fmla="*/ 93 w 97"/>
                <a:gd name="T71" fmla="*/ 21 h 59"/>
                <a:gd name="T72" fmla="*/ 89 w 97"/>
                <a:gd name="T73" fmla="*/ 21 h 59"/>
                <a:gd name="T74" fmla="*/ 89 w 97"/>
                <a:gd name="T75" fmla="*/ 21 h 59"/>
                <a:gd name="T76" fmla="*/ 85 w 97"/>
                <a:gd name="T77" fmla="*/ 20 h 59"/>
                <a:gd name="T78" fmla="*/ 85 w 97"/>
                <a:gd name="T79" fmla="*/ 17 h 59"/>
                <a:gd name="T80" fmla="*/ 85 w 97"/>
                <a:gd name="T81" fmla="*/ 9 h 59"/>
                <a:gd name="T82" fmla="*/ 102 w 97"/>
                <a:gd name="T83" fmla="*/ 9 h 59"/>
                <a:gd name="T84" fmla="*/ 102 w 97"/>
                <a:gd name="T85" fmla="*/ 14 h 59"/>
                <a:gd name="T86" fmla="*/ 114 w 97"/>
                <a:gd name="T87" fmla="*/ 14 h 59"/>
                <a:gd name="T88" fmla="*/ 114 w 97"/>
                <a:gd name="T89" fmla="*/ 9 h 59"/>
                <a:gd name="T90" fmla="*/ 72 w 97"/>
                <a:gd name="T91" fmla="*/ 9 h 59"/>
                <a:gd name="T92" fmla="*/ 72 w 97"/>
                <a:gd name="T93" fmla="*/ 0 h 59"/>
                <a:gd name="T94" fmla="*/ 42 w 97"/>
                <a:gd name="T95" fmla="*/ 0 h 59"/>
                <a:gd name="T96" fmla="*/ 42 w 97"/>
                <a:gd name="T97" fmla="*/ 9 h 59"/>
                <a:gd name="T98" fmla="*/ 0 w 97"/>
                <a:gd name="T99" fmla="*/ 9 h 59"/>
                <a:gd name="T100" fmla="*/ 0 w 97"/>
                <a:gd name="T101" fmla="*/ 15 h 59"/>
                <a:gd name="T102" fmla="*/ 10 w 97"/>
                <a:gd name="T103" fmla="*/ 15 h 59"/>
                <a:gd name="T104" fmla="*/ 10 w 97"/>
                <a:gd name="T105" fmla="*/ 9 h 59"/>
                <a:gd name="T106" fmla="*/ 10 w 97"/>
                <a:gd name="T107" fmla="*/ 9 h 5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7"/>
                <a:gd name="T163" fmla="*/ 0 h 59"/>
                <a:gd name="T164" fmla="*/ 97 w 97"/>
                <a:gd name="T165" fmla="*/ 59 h 5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7" h="59">
                  <a:moveTo>
                    <a:pt x="10" y="19"/>
                  </a:moveTo>
                  <a:lnTo>
                    <a:pt x="27" y="19"/>
                  </a:lnTo>
                  <a:lnTo>
                    <a:pt x="25" y="30"/>
                  </a:lnTo>
                  <a:lnTo>
                    <a:pt x="21" y="38"/>
                  </a:lnTo>
                  <a:lnTo>
                    <a:pt x="13" y="45"/>
                  </a:lnTo>
                  <a:lnTo>
                    <a:pt x="2" y="51"/>
                  </a:lnTo>
                  <a:lnTo>
                    <a:pt x="2" y="59"/>
                  </a:lnTo>
                  <a:lnTo>
                    <a:pt x="19" y="53"/>
                  </a:lnTo>
                  <a:lnTo>
                    <a:pt x="30" y="45"/>
                  </a:lnTo>
                  <a:lnTo>
                    <a:pt x="38" y="34"/>
                  </a:lnTo>
                  <a:lnTo>
                    <a:pt x="42" y="19"/>
                  </a:lnTo>
                  <a:lnTo>
                    <a:pt x="55" y="19"/>
                  </a:lnTo>
                  <a:lnTo>
                    <a:pt x="55" y="43"/>
                  </a:lnTo>
                  <a:lnTo>
                    <a:pt x="55" y="49"/>
                  </a:lnTo>
                  <a:lnTo>
                    <a:pt x="57" y="53"/>
                  </a:lnTo>
                  <a:lnTo>
                    <a:pt x="61" y="55"/>
                  </a:lnTo>
                  <a:lnTo>
                    <a:pt x="68" y="55"/>
                  </a:lnTo>
                  <a:lnTo>
                    <a:pt x="76" y="55"/>
                  </a:lnTo>
                  <a:lnTo>
                    <a:pt x="83" y="55"/>
                  </a:lnTo>
                  <a:lnTo>
                    <a:pt x="89" y="55"/>
                  </a:lnTo>
                  <a:lnTo>
                    <a:pt x="93" y="53"/>
                  </a:lnTo>
                  <a:lnTo>
                    <a:pt x="97" y="47"/>
                  </a:lnTo>
                  <a:lnTo>
                    <a:pt x="97" y="43"/>
                  </a:lnTo>
                  <a:lnTo>
                    <a:pt x="87" y="40"/>
                  </a:lnTo>
                  <a:lnTo>
                    <a:pt x="87" y="45"/>
                  </a:lnTo>
                  <a:lnTo>
                    <a:pt x="83" y="47"/>
                  </a:lnTo>
                  <a:lnTo>
                    <a:pt x="76" y="47"/>
                  </a:lnTo>
                  <a:lnTo>
                    <a:pt x="72" y="47"/>
                  </a:lnTo>
                  <a:lnTo>
                    <a:pt x="68" y="45"/>
                  </a:lnTo>
                  <a:lnTo>
                    <a:pt x="68" y="40"/>
                  </a:lnTo>
                  <a:lnTo>
                    <a:pt x="68" y="19"/>
                  </a:lnTo>
                  <a:lnTo>
                    <a:pt x="85" y="19"/>
                  </a:lnTo>
                  <a:lnTo>
                    <a:pt x="85" y="34"/>
                  </a:lnTo>
                  <a:lnTo>
                    <a:pt x="97" y="34"/>
                  </a:lnTo>
                  <a:lnTo>
                    <a:pt x="97" y="11"/>
                  </a:lnTo>
                  <a:lnTo>
                    <a:pt x="55" y="1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42" y="11"/>
                  </a:lnTo>
                  <a:lnTo>
                    <a:pt x="0" y="1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6" name="Freeform 340"/>
            <p:cNvSpPr>
              <a:spLocks noChangeAspect="1"/>
            </p:cNvSpPr>
            <p:nvPr/>
          </p:nvSpPr>
          <p:spPr bwMode="auto">
            <a:xfrm>
              <a:off x="3179" y="2392"/>
              <a:ext cx="104" cy="72"/>
            </a:xfrm>
            <a:custGeom>
              <a:avLst/>
              <a:gdLst>
                <a:gd name="T0" fmla="*/ 93 w 104"/>
                <a:gd name="T1" fmla="*/ 46 h 72"/>
                <a:gd name="T2" fmla="*/ 93 w 104"/>
                <a:gd name="T3" fmla="*/ 55 h 72"/>
                <a:gd name="T4" fmla="*/ 93 w 104"/>
                <a:gd name="T5" fmla="*/ 55 h 72"/>
                <a:gd name="T6" fmla="*/ 91 w 104"/>
                <a:gd name="T7" fmla="*/ 59 h 72"/>
                <a:gd name="T8" fmla="*/ 89 w 104"/>
                <a:gd name="T9" fmla="*/ 59 h 72"/>
                <a:gd name="T10" fmla="*/ 89 w 104"/>
                <a:gd name="T11" fmla="*/ 59 h 72"/>
                <a:gd name="T12" fmla="*/ 87 w 104"/>
                <a:gd name="T13" fmla="*/ 59 h 72"/>
                <a:gd name="T14" fmla="*/ 87 w 104"/>
                <a:gd name="T15" fmla="*/ 59 h 72"/>
                <a:gd name="T16" fmla="*/ 82 w 104"/>
                <a:gd name="T17" fmla="*/ 59 h 72"/>
                <a:gd name="T18" fmla="*/ 82 w 104"/>
                <a:gd name="T19" fmla="*/ 59 h 72"/>
                <a:gd name="T20" fmla="*/ 80 w 104"/>
                <a:gd name="T21" fmla="*/ 59 h 72"/>
                <a:gd name="T22" fmla="*/ 80 w 104"/>
                <a:gd name="T23" fmla="*/ 55 h 72"/>
                <a:gd name="T24" fmla="*/ 80 w 104"/>
                <a:gd name="T25" fmla="*/ 19 h 72"/>
                <a:gd name="T26" fmla="*/ 49 w 104"/>
                <a:gd name="T27" fmla="*/ 19 h 72"/>
                <a:gd name="T28" fmla="*/ 49 w 104"/>
                <a:gd name="T29" fmla="*/ 19 h 72"/>
                <a:gd name="T30" fmla="*/ 51 w 104"/>
                <a:gd name="T31" fmla="*/ 2 h 72"/>
                <a:gd name="T32" fmla="*/ 38 w 104"/>
                <a:gd name="T33" fmla="*/ 0 h 72"/>
                <a:gd name="T34" fmla="*/ 38 w 104"/>
                <a:gd name="T35" fmla="*/ 0 h 72"/>
                <a:gd name="T36" fmla="*/ 36 w 104"/>
                <a:gd name="T37" fmla="*/ 19 h 72"/>
                <a:gd name="T38" fmla="*/ 4 w 104"/>
                <a:gd name="T39" fmla="*/ 19 h 72"/>
                <a:gd name="T40" fmla="*/ 4 w 104"/>
                <a:gd name="T41" fmla="*/ 27 h 72"/>
                <a:gd name="T42" fmla="*/ 34 w 104"/>
                <a:gd name="T43" fmla="*/ 27 h 72"/>
                <a:gd name="T44" fmla="*/ 34 w 104"/>
                <a:gd name="T45" fmla="*/ 27 h 72"/>
                <a:gd name="T46" fmla="*/ 29 w 104"/>
                <a:gd name="T47" fmla="*/ 38 h 72"/>
                <a:gd name="T48" fmla="*/ 23 w 104"/>
                <a:gd name="T49" fmla="*/ 48 h 72"/>
                <a:gd name="T50" fmla="*/ 15 w 104"/>
                <a:gd name="T51" fmla="*/ 55 h 72"/>
                <a:gd name="T52" fmla="*/ 0 w 104"/>
                <a:gd name="T53" fmla="*/ 63 h 72"/>
                <a:gd name="T54" fmla="*/ 0 w 104"/>
                <a:gd name="T55" fmla="*/ 72 h 72"/>
                <a:gd name="T56" fmla="*/ 0 w 104"/>
                <a:gd name="T57" fmla="*/ 72 h 72"/>
                <a:gd name="T58" fmla="*/ 17 w 104"/>
                <a:gd name="T59" fmla="*/ 67 h 72"/>
                <a:gd name="T60" fmla="*/ 29 w 104"/>
                <a:gd name="T61" fmla="*/ 59 h 72"/>
                <a:gd name="T62" fmla="*/ 36 w 104"/>
                <a:gd name="T63" fmla="*/ 53 h 72"/>
                <a:gd name="T64" fmla="*/ 40 w 104"/>
                <a:gd name="T65" fmla="*/ 46 h 72"/>
                <a:gd name="T66" fmla="*/ 44 w 104"/>
                <a:gd name="T67" fmla="*/ 38 h 72"/>
                <a:gd name="T68" fmla="*/ 46 w 104"/>
                <a:gd name="T69" fmla="*/ 27 h 72"/>
                <a:gd name="T70" fmla="*/ 68 w 104"/>
                <a:gd name="T71" fmla="*/ 27 h 72"/>
                <a:gd name="T72" fmla="*/ 68 w 104"/>
                <a:gd name="T73" fmla="*/ 57 h 72"/>
                <a:gd name="T74" fmla="*/ 68 w 104"/>
                <a:gd name="T75" fmla="*/ 57 h 72"/>
                <a:gd name="T76" fmla="*/ 68 w 104"/>
                <a:gd name="T77" fmla="*/ 61 h 72"/>
                <a:gd name="T78" fmla="*/ 70 w 104"/>
                <a:gd name="T79" fmla="*/ 65 h 72"/>
                <a:gd name="T80" fmla="*/ 74 w 104"/>
                <a:gd name="T81" fmla="*/ 69 h 72"/>
                <a:gd name="T82" fmla="*/ 78 w 104"/>
                <a:gd name="T83" fmla="*/ 69 h 72"/>
                <a:gd name="T84" fmla="*/ 78 w 104"/>
                <a:gd name="T85" fmla="*/ 69 h 72"/>
                <a:gd name="T86" fmla="*/ 85 w 104"/>
                <a:gd name="T87" fmla="*/ 69 h 72"/>
                <a:gd name="T88" fmla="*/ 85 w 104"/>
                <a:gd name="T89" fmla="*/ 69 h 72"/>
                <a:gd name="T90" fmla="*/ 93 w 104"/>
                <a:gd name="T91" fmla="*/ 69 h 72"/>
                <a:gd name="T92" fmla="*/ 93 w 104"/>
                <a:gd name="T93" fmla="*/ 69 h 72"/>
                <a:gd name="T94" fmla="*/ 97 w 104"/>
                <a:gd name="T95" fmla="*/ 67 h 72"/>
                <a:gd name="T96" fmla="*/ 101 w 104"/>
                <a:gd name="T97" fmla="*/ 65 h 72"/>
                <a:gd name="T98" fmla="*/ 104 w 104"/>
                <a:gd name="T99" fmla="*/ 61 h 72"/>
                <a:gd name="T100" fmla="*/ 104 w 104"/>
                <a:gd name="T101" fmla="*/ 55 h 72"/>
                <a:gd name="T102" fmla="*/ 104 w 104"/>
                <a:gd name="T103" fmla="*/ 46 h 72"/>
                <a:gd name="T104" fmla="*/ 93 w 104"/>
                <a:gd name="T105" fmla="*/ 46 h 72"/>
                <a:gd name="T106" fmla="*/ 93 w 104"/>
                <a:gd name="T107" fmla="*/ 46 h 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4"/>
                <a:gd name="T163" fmla="*/ 0 h 72"/>
                <a:gd name="T164" fmla="*/ 104 w 104"/>
                <a:gd name="T165" fmla="*/ 72 h 7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4" h="72">
                  <a:moveTo>
                    <a:pt x="93" y="46"/>
                  </a:moveTo>
                  <a:lnTo>
                    <a:pt x="93" y="55"/>
                  </a:lnTo>
                  <a:lnTo>
                    <a:pt x="91" y="59"/>
                  </a:lnTo>
                  <a:lnTo>
                    <a:pt x="89" y="59"/>
                  </a:lnTo>
                  <a:lnTo>
                    <a:pt x="87" y="59"/>
                  </a:lnTo>
                  <a:lnTo>
                    <a:pt x="82" y="59"/>
                  </a:lnTo>
                  <a:lnTo>
                    <a:pt x="80" y="59"/>
                  </a:lnTo>
                  <a:lnTo>
                    <a:pt x="80" y="55"/>
                  </a:lnTo>
                  <a:lnTo>
                    <a:pt x="80" y="19"/>
                  </a:lnTo>
                  <a:lnTo>
                    <a:pt x="49" y="19"/>
                  </a:lnTo>
                  <a:lnTo>
                    <a:pt x="51" y="2"/>
                  </a:lnTo>
                  <a:lnTo>
                    <a:pt x="38" y="0"/>
                  </a:lnTo>
                  <a:lnTo>
                    <a:pt x="36" y="19"/>
                  </a:lnTo>
                  <a:lnTo>
                    <a:pt x="4" y="19"/>
                  </a:lnTo>
                  <a:lnTo>
                    <a:pt x="4" y="27"/>
                  </a:lnTo>
                  <a:lnTo>
                    <a:pt x="34" y="27"/>
                  </a:lnTo>
                  <a:lnTo>
                    <a:pt x="29" y="38"/>
                  </a:lnTo>
                  <a:lnTo>
                    <a:pt x="23" y="48"/>
                  </a:lnTo>
                  <a:lnTo>
                    <a:pt x="15" y="55"/>
                  </a:lnTo>
                  <a:lnTo>
                    <a:pt x="0" y="63"/>
                  </a:lnTo>
                  <a:lnTo>
                    <a:pt x="0" y="72"/>
                  </a:lnTo>
                  <a:lnTo>
                    <a:pt x="17" y="67"/>
                  </a:lnTo>
                  <a:lnTo>
                    <a:pt x="29" y="59"/>
                  </a:lnTo>
                  <a:lnTo>
                    <a:pt x="36" y="53"/>
                  </a:lnTo>
                  <a:lnTo>
                    <a:pt x="40" y="46"/>
                  </a:lnTo>
                  <a:lnTo>
                    <a:pt x="44" y="38"/>
                  </a:lnTo>
                  <a:lnTo>
                    <a:pt x="46" y="27"/>
                  </a:lnTo>
                  <a:lnTo>
                    <a:pt x="68" y="27"/>
                  </a:lnTo>
                  <a:lnTo>
                    <a:pt x="68" y="57"/>
                  </a:lnTo>
                  <a:lnTo>
                    <a:pt x="68" y="61"/>
                  </a:lnTo>
                  <a:lnTo>
                    <a:pt x="70" y="65"/>
                  </a:lnTo>
                  <a:lnTo>
                    <a:pt x="74" y="69"/>
                  </a:lnTo>
                  <a:lnTo>
                    <a:pt x="78" y="69"/>
                  </a:lnTo>
                  <a:lnTo>
                    <a:pt x="85" y="69"/>
                  </a:lnTo>
                  <a:lnTo>
                    <a:pt x="93" y="69"/>
                  </a:lnTo>
                  <a:lnTo>
                    <a:pt x="97" y="67"/>
                  </a:lnTo>
                  <a:lnTo>
                    <a:pt x="101" y="65"/>
                  </a:lnTo>
                  <a:lnTo>
                    <a:pt x="104" y="61"/>
                  </a:lnTo>
                  <a:lnTo>
                    <a:pt x="104" y="55"/>
                  </a:lnTo>
                  <a:lnTo>
                    <a:pt x="104" y="46"/>
                  </a:lnTo>
                  <a:lnTo>
                    <a:pt x="93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16391" name="Rectangle 341"/>
          <p:cNvSpPr>
            <a:spLocks noChangeArrowheads="1"/>
          </p:cNvSpPr>
          <p:nvPr/>
        </p:nvSpPr>
        <p:spPr bwMode="auto">
          <a:xfrm>
            <a:off x="7570788" y="0"/>
            <a:ext cx="2332037" cy="76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2"/>
              </a:buClr>
              <a:buFont typeface="Wingdings" pitchFamily="2" charset="2"/>
              <a:buNone/>
            </a:pPr>
            <a:endParaRPr lang="ja-JP" altLang="en-US" sz="1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92" name="Rectangle 60"/>
          <p:cNvSpPr>
            <a:spLocks noChangeArrowheads="1"/>
          </p:cNvSpPr>
          <p:nvPr/>
        </p:nvSpPr>
        <p:spPr bwMode="auto">
          <a:xfrm>
            <a:off x="6032500" y="4581525"/>
            <a:ext cx="14414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2017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08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22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ja-JP" alt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272350" y="476590"/>
            <a:ext cx="8420100" cy="50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319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Sun" panose="02010600030101010101" pitchFamily="2" charset="-122"/>
              <a:ea typeface="SimSun" panose="02010600030101010101" pitchFamily="2" charset="-122"/>
              <a:cs typeface="+mj-cs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1221845" y="5620370"/>
            <a:ext cx="2581805" cy="781086"/>
            <a:chOff x="1221845" y="5620370"/>
            <a:chExt cx="2581805" cy="781086"/>
          </a:xfrm>
        </p:grpSpPr>
        <p:sp>
          <p:nvSpPr>
            <p:cNvPr id="63" name="Freeform 48"/>
            <p:cNvSpPr>
              <a:spLocks/>
            </p:cNvSpPr>
            <p:nvPr/>
          </p:nvSpPr>
          <p:spPr bwMode="auto">
            <a:xfrm>
              <a:off x="2591912" y="5620370"/>
              <a:ext cx="1211738" cy="306102"/>
            </a:xfrm>
            <a:custGeom>
              <a:avLst/>
              <a:gdLst>
                <a:gd name="T0" fmla="*/ 0 w 1065"/>
                <a:gd name="T1" fmla="*/ 269 h 269"/>
                <a:gd name="T2" fmla="*/ 1065 w 1065"/>
                <a:gd name="T3" fmla="*/ 49 h 269"/>
                <a:gd name="T4" fmla="*/ 1019 w 1065"/>
                <a:gd name="T5" fmla="*/ 193 h 269"/>
                <a:gd name="T6" fmla="*/ 0 w 1065"/>
                <a:gd name="T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5" h="269">
                  <a:moveTo>
                    <a:pt x="0" y="269"/>
                  </a:moveTo>
                  <a:cubicBezTo>
                    <a:pt x="316" y="14"/>
                    <a:pt x="739" y="0"/>
                    <a:pt x="1065" y="49"/>
                  </a:cubicBezTo>
                  <a:cubicBezTo>
                    <a:pt x="1019" y="193"/>
                    <a:pt x="1019" y="193"/>
                    <a:pt x="1019" y="193"/>
                  </a:cubicBezTo>
                  <a:cubicBezTo>
                    <a:pt x="794" y="114"/>
                    <a:pt x="359" y="66"/>
                    <a:pt x="0" y="269"/>
                  </a:cubicBezTo>
                  <a:close/>
                </a:path>
              </a:pathLst>
            </a:custGeom>
            <a:gradFill>
              <a:gsLst>
                <a:gs pos="0">
                  <a:srgbClr val="0081CC"/>
                </a:gs>
                <a:gs pos="77000">
                  <a:srgbClr val="E60012"/>
                </a:gs>
                <a:gs pos="58000">
                  <a:srgbClr val="E5005A"/>
                </a:gs>
                <a:gs pos="26000">
                  <a:srgbClr val="005BAC"/>
                </a:gs>
                <a:gs pos="100000">
                  <a:srgbClr val="EB61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4" name="Freeform 49"/>
            <p:cNvSpPr>
              <a:spLocks/>
            </p:cNvSpPr>
            <p:nvPr/>
          </p:nvSpPr>
          <p:spPr bwMode="auto">
            <a:xfrm>
              <a:off x="1221845" y="6158685"/>
              <a:ext cx="1125186" cy="242771"/>
            </a:xfrm>
            <a:custGeom>
              <a:avLst/>
              <a:gdLst>
                <a:gd name="T0" fmla="*/ 988 w 988"/>
                <a:gd name="T1" fmla="*/ 0 h 214"/>
                <a:gd name="T2" fmla="*/ 0 w 988"/>
                <a:gd name="T3" fmla="*/ 142 h 214"/>
                <a:gd name="T4" fmla="*/ 49 w 988"/>
                <a:gd name="T5" fmla="*/ 27 h 214"/>
                <a:gd name="T6" fmla="*/ 988 w 988"/>
                <a:gd name="T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8" h="214">
                  <a:moveTo>
                    <a:pt x="988" y="0"/>
                  </a:moveTo>
                  <a:cubicBezTo>
                    <a:pt x="802" y="127"/>
                    <a:pt x="403" y="214"/>
                    <a:pt x="0" y="14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43" y="119"/>
                    <a:pt x="812" y="71"/>
                    <a:pt x="9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0E9"/>
                </a:gs>
                <a:gs pos="50000">
                  <a:srgbClr val="005BAC"/>
                </a:gs>
                <a:gs pos="100000">
                  <a:srgbClr val="005BAC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1304925" y="5951538"/>
              <a:ext cx="134938" cy="177800"/>
            </a:xfrm>
            <a:custGeom>
              <a:avLst/>
              <a:gdLst>
                <a:gd name="T0" fmla="*/ 110 w 118"/>
                <a:gd name="T1" fmla="*/ 31 h 156"/>
                <a:gd name="T2" fmla="*/ 79 w 118"/>
                <a:gd name="T3" fmla="*/ 23 h 156"/>
                <a:gd name="T4" fmla="*/ 54 w 118"/>
                <a:gd name="T5" fmla="*/ 41 h 156"/>
                <a:gd name="T6" fmla="*/ 105 w 118"/>
                <a:gd name="T7" fmla="*/ 105 h 156"/>
                <a:gd name="T8" fmla="*/ 43 w 118"/>
                <a:gd name="T9" fmla="*/ 156 h 156"/>
                <a:gd name="T10" fmla="*/ 0 w 118"/>
                <a:gd name="T11" fmla="*/ 147 h 156"/>
                <a:gd name="T12" fmla="*/ 8 w 118"/>
                <a:gd name="T13" fmla="*/ 122 h 156"/>
                <a:gd name="T14" fmla="*/ 45 w 118"/>
                <a:gd name="T15" fmla="*/ 132 h 156"/>
                <a:gd name="T16" fmla="*/ 74 w 118"/>
                <a:gd name="T17" fmla="*/ 108 h 156"/>
                <a:gd name="T18" fmla="*/ 22 w 118"/>
                <a:gd name="T19" fmla="*/ 45 h 156"/>
                <a:gd name="T20" fmla="*/ 78 w 118"/>
                <a:gd name="T21" fmla="*/ 0 h 156"/>
                <a:gd name="T22" fmla="*/ 118 w 118"/>
                <a:gd name="T23" fmla="*/ 6 h 156"/>
                <a:gd name="T24" fmla="*/ 110 w 118"/>
                <a:gd name="T25" fmla="*/ 3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56">
                  <a:moveTo>
                    <a:pt x="110" y="31"/>
                  </a:moveTo>
                  <a:cubicBezTo>
                    <a:pt x="102" y="27"/>
                    <a:pt x="90" y="23"/>
                    <a:pt x="79" y="23"/>
                  </a:cubicBezTo>
                  <a:cubicBezTo>
                    <a:pt x="68" y="23"/>
                    <a:pt x="54" y="28"/>
                    <a:pt x="54" y="41"/>
                  </a:cubicBezTo>
                  <a:cubicBezTo>
                    <a:pt x="54" y="65"/>
                    <a:pt x="105" y="63"/>
                    <a:pt x="105" y="105"/>
                  </a:cubicBezTo>
                  <a:cubicBezTo>
                    <a:pt x="105" y="142"/>
                    <a:pt x="76" y="156"/>
                    <a:pt x="43" y="156"/>
                  </a:cubicBezTo>
                  <a:cubicBezTo>
                    <a:pt x="29" y="156"/>
                    <a:pt x="14" y="152"/>
                    <a:pt x="0" y="147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20" y="127"/>
                    <a:pt x="32" y="132"/>
                    <a:pt x="45" y="132"/>
                  </a:cubicBezTo>
                  <a:cubicBezTo>
                    <a:pt x="59" y="132"/>
                    <a:pt x="74" y="125"/>
                    <a:pt x="74" y="108"/>
                  </a:cubicBezTo>
                  <a:cubicBezTo>
                    <a:pt x="74" y="81"/>
                    <a:pt x="22" y="86"/>
                    <a:pt x="22" y="45"/>
                  </a:cubicBezTo>
                  <a:cubicBezTo>
                    <a:pt x="22" y="13"/>
                    <a:pt x="49" y="0"/>
                    <a:pt x="78" y="0"/>
                  </a:cubicBezTo>
                  <a:cubicBezTo>
                    <a:pt x="92" y="0"/>
                    <a:pt x="105" y="1"/>
                    <a:pt x="118" y="6"/>
                  </a:cubicBezTo>
                  <a:lnTo>
                    <a:pt x="110" y="31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1433513" y="5942013"/>
              <a:ext cx="136525" cy="184150"/>
            </a:xfrm>
            <a:custGeom>
              <a:avLst/>
              <a:gdLst>
                <a:gd name="T0" fmla="*/ 35 w 119"/>
                <a:gd name="T1" fmla="*/ 0 h 162"/>
                <a:gd name="T2" fmla="*/ 64 w 119"/>
                <a:gd name="T3" fmla="*/ 0 h 162"/>
                <a:gd name="T4" fmla="*/ 50 w 119"/>
                <a:gd name="T5" fmla="*/ 62 h 162"/>
                <a:gd name="T6" fmla="*/ 51 w 119"/>
                <a:gd name="T7" fmla="*/ 62 h 162"/>
                <a:gd name="T8" fmla="*/ 82 w 119"/>
                <a:gd name="T9" fmla="*/ 48 h 162"/>
                <a:gd name="T10" fmla="*/ 119 w 119"/>
                <a:gd name="T11" fmla="*/ 84 h 162"/>
                <a:gd name="T12" fmla="*/ 115 w 119"/>
                <a:gd name="T13" fmla="*/ 108 h 162"/>
                <a:gd name="T14" fmla="*/ 103 w 119"/>
                <a:gd name="T15" fmla="*/ 162 h 162"/>
                <a:gd name="T16" fmla="*/ 74 w 119"/>
                <a:gd name="T17" fmla="*/ 162 h 162"/>
                <a:gd name="T18" fmla="*/ 85 w 119"/>
                <a:gd name="T19" fmla="*/ 110 h 162"/>
                <a:gd name="T20" fmla="*/ 88 w 119"/>
                <a:gd name="T21" fmla="*/ 86 h 162"/>
                <a:gd name="T22" fmla="*/ 72 w 119"/>
                <a:gd name="T23" fmla="*/ 71 h 162"/>
                <a:gd name="T24" fmla="*/ 41 w 119"/>
                <a:gd name="T25" fmla="*/ 106 h 162"/>
                <a:gd name="T26" fmla="*/ 29 w 119"/>
                <a:gd name="T27" fmla="*/ 162 h 162"/>
                <a:gd name="T28" fmla="*/ 0 w 119"/>
                <a:gd name="T29" fmla="*/ 162 h 162"/>
                <a:gd name="T30" fmla="*/ 35 w 119"/>
                <a:gd name="T3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162">
                  <a:moveTo>
                    <a:pt x="35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9" y="54"/>
                    <a:pt x="70" y="48"/>
                    <a:pt x="82" y="48"/>
                  </a:cubicBezTo>
                  <a:cubicBezTo>
                    <a:pt x="104" y="48"/>
                    <a:pt x="119" y="62"/>
                    <a:pt x="119" y="84"/>
                  </a:cubicBezTo>
                  <a:cubicBezTo>
                    <a:pt x="119" y="92"/>
                    <a:pt x="116" y="101"/>
                    <a:pt x="115" y="108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74" y="162"/>
                    <a:pt x="74" y="162"/>
                    <a:pt x="74" y="162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7" y="102"/>
                    <a:pt x="88" y="95"/>
                    <a:pt x="88" y="86"/>
                  </a:cubicBezTo>
                  <a:cubicBezTo>
                    <a:pt x="88" y="77"/>
                    <a:pt x="82" y="71"/>
                    <a:pt x="72" y="71"/>
                  </a:cubicBezTo>
                  <a:cubicBezTo>
                    <a:pt x="52" y="71"/>
                    <a:pt x="45" y="90"/>
                    <a:pt x="41" y="106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7" name="Freeform 7"/>
            <p:cNvSpPr>
              <a:spLocks noEditPoints="1"/>
            </p:cNvSpPr>
            <p:nvPr/>
          </p:nvSpPr>
          <p:spPr bwMode="auto">
            <a:xfrm>
              <a:off x="1574800" y="5995988"/>
              <a:ext cx="120650" cy="133350"/>
            </a:xfrm>
            <a:custGeom>
              <a:avLst/>
              <a:gdLst>
                <a:gd name="T0" fmla="*/ 71 w 106"/>
                <a:gd name="T1" fmla="*/ 97 h 117"/>
                <a:gd name="T2" fmla="*/ 70 w 106"/>
                <a:gd name="T3" fmla="*/ 97 h 117"/>
                <a:gd name="T4" fmla="*/ 34 w 106"/>
                <a:gd name="T5" fmla="*/ 117 h 117"/>
                <a:gd name="T6" fmla="*/ 0 w 106"/>
                <a:gd name="T7" fmla="*/ 85 h 117"/>
                <a:gd name="T8" fmla="*/ 68 w 106"/>
                <a:gd name="T9" fmla="*/ 45 h 117"/>
                <a:gd name="T10" fmla="*/ 79 w 106"/>
                <a:gd name="T11" fmla="*/ 45 h 117"/>
                <a:gd name="T12" fmla="*/ 79 w 106"/>
                <a:gd name="T13" fmla="*/ 36 h 117"/>
                <a:gd name="T14" fmla="*/ 57 w 106"/>
                <a:gd name="T15" fmla="*/ 21 h 117"/>
                <a:gd name="T16" fmla="*/ 21 w 106"/>
                <a:gd name="T17" fmla="*/ 30 h 117"/>
                <a:gd name="T18" fmla="*/ 25 w 106"/>
                <a:gd name="T19" fmla="*/ 7 h 117"/>
                <a:gd name="T20" fmla="*/ 63 w 106"/>
                <a:gd name="T21" fmla="*/ 0 h 117"/>
                <a:gd name="T22" fmla="*/ 106 w 106"/>
                <a:gd name="T23" fmla="*/ 35 h 117"/>
                <a:gd name="T24" fmla="*/ 92 w 106"/>
                <a:gd name="T25" fmla="*/ 114 h 117"/>
                <a:gd name="T26" fmla="*/ 68 w 106"/>
                <a:gd name="T27" fmla="*/ 114 h 117"/>
                <a:gd name="T28" fmla="*/ 71 w 106"/>
                <a:gd name="T29" fmla="*/ 97 h 117"/>
                <a:gd name="T30" fmla="*/ 42 w 106"/>
                <a:gd name="T31" fmla="*/ 96 h 117"/>
                <a:gd name="T32" fmla="*/ 75 w 106"/>
                <a:gd name="T33" fmla="*/ 63 h 117"/>
                <a:gd name="T34" fmla="*/ 65 w 106"/>
                <a:gd name="T35" fmla="*/ 63 h 117"/>
                <a:gd name="T36" fmla="*/ 28 w 106"/>
                <a:gd name="T37" fmla="*/ 84 h 117"/>
                <a:gd name="T38" fmla="*/ 42 w 106"/>
                <a:gd name="T39" fmla="*/ 9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117">
                  <a:moveTo>
                    <a:pt x="71" y="97"/>
                  </a:moveTo>
                  <a:cubicBezTo>
                    <a:pt x="70" y="97"/>
                    <a:pt x="70" y="97"/>
                    <a:pt x="70" y="97"/>
                  </a:cubicBezTo>
                  <a:cubicBezTo>
                    <a:pt x="60" y="110"/>
                    <a:pt x="50" y="117"/>
                    <a:pt x="34" y="117"/>
                  </a:cubicBezTo>
                  <a:cubicBezTo>
                    <a:pt x="14" y="117"/>
                    <a:pt x="0" y="106"/>
                    <a:pt x="0" y="85"/>
                  </a:cubicBezTo>
                  <a:cubicBezTo>
                    <a:pt x="0" y="48"/>
                    <a:pt x="41" y="45"/>
                    <a:pt x="68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2"/>
                    <a:pt x="79" y="39"/>
                    <a:pt x="79" y="36"/>
                  </a:cubicBezTo>
                  <a:cubicBezTo>
                    <a:pt x="79" y="25"/>
                    <a:pt x="67" y="21"/>
                    <a:pt x="57" y="21"/>
                  </a:cubicBezTo>
                  <a:cubicBezTo>
                    <a:pt x="44" y="21"/>
                    <a:pt x="32" y="25"/>
                    <a:pt x="21" y="3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7" y="3"/>
                    <a:pt x="50" y="0"/>
                    <a:pt x="63" y="0"/>
                  </a:cubicBezTo>
                  <a:cubicBezTo>
                    <a:pt x="85" y="0"/>
                    <a:pt x="106" y="8"/>
                    <a:pt x="106" y="35"/>
                  </a:cubicBezTo>
                  <a:cubicBezTo>
                    <a:pt x="106" y="50"/>
                    <a:pt x="95" y="93"/>
                    <a:pt x="92" y="114"/>
                  </a:cubicBezTo>
                  <a:cubicBezTo>
                    <a:pt x="68" y="114"/>
                    <a:pt x="68" y="114"/>
                    <a:pt x="68" y="114"/>
                  </a:cubicBezTo>
                  <a:lnTo>
                    <a:pt x="71" y="97"/>
                  </a:lnTo>
                  <a:close/>
                  <a:moveTo>
                    <a:pt x="42" y="96"/>
                  </a:moveTo>
                  <a:cubicBezTo>
                    <a:pt x="64" y="96"/>
                    <a:pt x="71" y="81"/>
                    <a:pt x="7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51" y="63"/>
                    <a:pt x="28" y="65"/>
                    <a:pt x="28" y="84"/>
                  </a:cubicBezTo>
                  <a:cubicBezTo>
                    <a:pt x="28" y="92"/>
                    <a:pt x="35" y="96"/>
                    <a:pt x="42" y="96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1701800" y="5995988"/>
              <a:ext cx="103188" cy="130175"/>
            </a:xfrm>
            <a:custGeom>
              <a:avLst/>
              <a:gdLst>
                <a:gd name="T0" fmla="*/ 20 w 90"/>
                <a:gd name="T1" fmla="*/ 18 h 114"/>
                <a:gd name="T2" fmla="*/ 22 w 90"/>
                <a:gd name="T3" fmla="*/ 3 h 114"/>
                <a:gd name="T4" fmla="*/ 50 w 90"/>
                <a:gd name="T5" fmla="*/ 3 h 114"/>
                <a:gd name="T6" fmla="*/ 46 w 90"/>
                <a:gd name="T7" fmla="*/ 24 h 114"/>
                <a:gd name="T8" fmla="*/ 46 w 90"/>
                <a:gd name="T9" fmla="*/ 24 h 114"/>
                <a:gd name="T10" fmla="*/ 79 w 90"/>
                <a:gd name="T11" fmla="*/ 0 h 114"/>
                <a:gd name="T12" fmla="*/ 90 w 90"/>
                <a:gd name="T13" fmla="*/ 1 h 114"/>
                <a:gd name="T14" fmla="*/ 84 w 90"/>
                <a:gd name="T15" fmla="*/ 30 h 114"/>
                <a:gd name="T16" fmla="*/ 73 w 90"/>
                <a:gd name="T17" fmla="*/ 28 h 114"/>
                <a:gd name="T18" fmla="*/ 39 w 90"/>
                <a:gd name="T19" fmla="*/ 64 h 114"/>
                <a:gd name="T20" fmla="*/ 29 w 90"/>
                <a:gd name="T21" fmla="*/ 114 h 114"/>
                <a:gd name="T22" fmla="*/ 0 w 90"/>
                <a:gd name="T23" fmla="*/ 114 h 114"/>
                <a:gd name="T24" fmla="*/ 20 w 90"/>
                <a:gd name="T25" fmla="*/ 1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14">
                  <a:moveTo>
                    <a:pt x="20" y="18"/>
                  </a:moveTo>
                  <a:cubicBezTo>
                    <a:pt x="20" y="13"/>
                    <a:pt x="21" y="8"/>
                    <a:pt x="22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52" y="12"/>
                    <a:pt x="66" y="0"/>
                    <a:pt x="79" y="0"/>
                  </a:cubicBezTo>
                  <a:cubicBezTo>
                    <a:pt x="83" y="0"/>
                    <a:pt x="87" y="0"/>
                    <a:pt x="90" y="1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1" y="29"/>
                    <a:pt x="77" y="28"/>
                    <a:pt x="73" y="28"/>
                  </a:cubicBezTo>
                  <a:cubicBezTo>
                    <a:pt x="53" y="28"/>
                    <a:pt x="43" y="46"/>
                    <a:pt x="39" y="64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9" name="Freeform 9"/>
            <p:cNvSpPr>
              <a:spLocks noEditPoints="1"/>
            </p:cNvSpPr>
            <p:nvPr/>
          </p:nvSpPr>
          <p:spPr bwMode="auto">
            <a:xfrm>
              <a:off x="1797050" y="5995988"/>
              <a:ext cx="125413" cy="133350"/>
            </a:xfrm>
            <a:custGeom>
              <a:avLst/>
              <a:gdLst>
                <a:gd name="T0" fmla="*/ 28 w 110"/>
                <a:gd name="T1" fmla="*/ 68 h 117"/>
                <a:gd name="T2" fmla="*/ 59 w 110"/>
                <a:gd name="T3" fmla="*/ 96 h 117"/>
                <a:gd name="T4" fmla="*/ 93 w 110"/>
                <a:gd name="T5" fmla="*/ 88 h 117"/>
                <a:gd name="T6" fmla="*/ 90 w 110"/>
                <a:gd name="T7" fmla="*/ 111 h 117"/>
                <a:gd name="T8" fmla="*/ 54 w 110"/>
                <a:gd name="T9" fmla="*/ 117 h 117"/>
                <a:gd name="T10" fmla="*/ 0 w 110"/>
                <a:gd name="T11" fmla="*/ 68 h 117"/>
                <a:gd name="T12" fmla="*/ 64 w 110"/>
                <a:gd name="T13" fmla="*/ 0 h 117"/>
                <a:gd name="T14" fmla="*/ 110 w 110"/>
                <a:gd name="T15" fmla="*/ 43 h 117"/>
                <a:gd name="T16" fmla="*/ 107 w 110"/>
                <a:gd name="T17" fmla="*/ 68 h 117"/>
                <a:gd name="T18" fmla="*/ 28 w 110"/>
                <a:gd name="T19" fmla="*/ 68 h 117"/>
                <a:gd name="T20" fmla="*/ 81 w 110"/>
                <a:gd name="T21" fmla="*/ 48 h 117"/>
                <a:gd name="T22" fmla="*/ 82 w 110"/>
                <a:gd name="T23" fmla="*/ 40 h 117"/>
                <a:gd name="T24" fmla="*/ 63 w 110"/>
                <a:gd name="T25" fmla="*/ 21 h 117"/>
                <a:gd name="T26" fmla="*/ 32 w 110"/>
                <a:gd name="T27" fmla="*/ 48 h 117"/>
                <a:gd name="T28" fmla="*/ 81 w 110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117">
                  <a:moveTo>
                    <a:pt x="28" y="68"/>
                  </a:moveTo>
                  <a:cubicBezTo>
                    <a:pt x="28" y="88"/>
                    <a:pt x="39" y="96"/>
                    <a:pt x="59" y="96"/>
                  </a:cubicBezTo>
                  <a:cubicBezTo>
                    <a:pt x="71" y="96"/>
                    <a:pt x="82" y="93"/>
                    <a:pt x="93" y="88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78" y="114"/>
                    <a:pt x="66" y="117"/>
                    <a:pt x="54" y="117"/>
                  </a:cubicBezTo>
                  <a:cubicBezTo>
                    <a:pt x="22" y="117"/>
                    <a:pt x="0" y="101"/>
                    <a:pt x="0" y="68"/>
                  </a:cubicBezTo>
                  <a:cubicBezTo>
                    <a:pt x="0" y="34"/>
                    <a:pt x="27" y="0"/>
                    <a:pt x="64" y="0"/>
                  </a:cubicBezTo>
                  <a:cubicBezTo>
                    <a:pt x="91" y="0"/>
                    <a:pt x="110" y="14"/>
                    <a:pt x="110" y="43"/>
                  </a:cubicBezTo>
                  <a:cubicBezTo>
                    <a:pt x="110" y="51"/>
                    <a:pt x="108" y="59"/>
                    <a:pt x="107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2" y="45"/>
                    <a:pt x="82" y="43"/>
                    <a:pt x="82" y="40"/>
                  </a:cubicBezTo>
                  <a:cubicBezTo>
                    <a:pt x="82" y="28"/>
                    <a:pt x="76" y="21"/>
                    <a:pt x="63" y="21"/>
                  </a:cubicBezTo>
                  <a:cubicBezTo>
                    <a:pt x="45" y="21"/>
                    <a:pt x="38" y="32"/>
                    <a:pt x="32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1981200" y="5962650"/>
              <a:ext cx="90488" cy="166688"/>
            </a:xfrm>
            <a:custGeom>
              <a:avLst/>
              <a:gdLst>
                <a:gd name="T0" fmla="*/ 4 w 80"/>
                <a:gd name="T1" fmla="*/ 33 h 147"/>
                <a:gd name="T2" fmla="*/ 25 w 80"/>
                <a:gd name="T3" fmla="*/ 33 h 147"/>
                <a:gd name="T4" fmla="*/ 30 w 80"/>
                <a:gd name="T5" fmla="*/ 10 h 147"/>
                <a:gd name="T6" fmla="*/ 61 w 80"/>
                <a:gd name="T7" fmla="*/ 0 h 147"/>
                <a:gd name="T8" fmla="*/ 54 w 80"/>
                <a:gd name="T9" fmla="*/ 33 h 147"/>
                <a:gd name="T10" fmla="*/ 80 w 80"/>
                <a:gd name="T11" fmla="*/ 33 h 147"/>
                <a:gd name="T12" fmla="*/ 76 w 80"/>
                <a:gd name="T13" fmla="*/ 54 h 147"/>
                <a:gd name="T14" fmla="*/ 50 w 80"/>
                <a:gd name="T15" fmla="*/ 54 h 147"/>
                <a:gd name="T16" fmla="*/ 39 w 80"/>
                <a:gd name="T17" fmla="*/ 103 h 147"/>
                <a:gd name="T18" fmla="*/ 38 w 80"/>
                <a:gd name="T19" fmla="*/ 114 h 147"/>
                <a:gd name="T20" fmla="*/ 49 w 80"/>
                <a:gd name="T21" fmla="*/ 124 h 147"/>
                <a:gd name="T22" fmla="*/ 63 w 80"/>
                <a:gd name="T23" fmla="*/ 122 h 147"/>
                <a:gd name="T24" fmla="*/ 58 w 80"/>
                <a:gd name="T25" fmla="*/ 144 h 147"/>
                <a:gd name="T26" fmla="*/ 42 w 80"/>
                <a:gd name="T27" fmla="*/ 147 h 147"/>
                <a:gd name="T28" fmla="*/ 9 w 80"/>
                <a:gd name="T29" fmla="*/ 118 h 147"/>
                <a:gd name="T30" fmla="*/ 12 w 80"/>
                <a:gd name="T31" fmla="*/ 92 h 147"/>
                <a:gd name="T32" fmla="*/ 21 w 80"/>
                <a:gd name="T33" fmla="*/ 54 h 147"/>
                <a:gd name="T34" fmla="*/ 0 w 80"/>
                <a:gd name="T35" fmla="*/ 54 h 147"/>
                <a:gd name="T36" fmla="*/ 4 w 80"/>
                <a:gd name="T37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147">
                  <a:moveTo>
                    <a:pt x="4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8" y="105"/>
                    <a:pt x="38" y="109"/>
                    <a:pt x="38" y="114"/>
                  </a:cubicBezTo>
                  <a:cubicBezTo>
                    <a:pt x="38" y="120"/>
                    <a:pt x="42" y="124"/>
                    <a:pt x="49" y="124"/>
                  </a:cubicBezTo>
                  <a:cubicBezTo>
                    <a:pt x="54" y="124"/>
                    <a:pt x="59" y="123"/>
                    <a:pt x="63" y="122"/>
                  </a:cubicBezTo>
                  <a:cubicBezTo>
                    <a:pt x="58" y="144"/>
                    <a:pt x="58" y="144"/>
                    <a:pt x="58" y="144"/>
                  </a:cubicBezTo>
                  <a:cubicBezTo>
                    <a:pt x="53" y="145"/>
                    <a:pt x="47" y="147"/>
                    <a:pt x="42" y="147"/>
                  </a:cubicBezTo>
                  <a:cubicBezTo>
                    <a:pt x="23" y="147"/>
                    <a:pt x="9" y="139"/>
                    <a:pt x="9" y="118"/>
                  </a:cubicBezTo>
                  <a:cubicBezTo>
                    <a:pt x="9" y="109"/>
                    <a:pt x="10" y="101"/>
                    <a:pt x="12" y="92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4" y="33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2063750" y="5942013"/>
              <a:ext cx="133350" cy="184150"/>
            </a:xfrm>
            <a:custGeom>
              <a:avLst/>
              <a:gdLst>
                <a:gd name="T0" fmla="*/ 34 w 118"/>
                <a:gd name="T1" fmla="*/ 0 h 162"/>
                <a:gd name="T2" fmla="*/ 63 w 118"/>
                <a:gd name="T3" fmla="*/ 0 h 162"/>
                <a:gd name="T4" fmla="*/ 50 w 118"/>
                <a:gd name="T5" fmla="*/ 62 h 162"/>
                <a:gd name="T6" fmla="*/ 50 w 118"/>
                <a:gd name="T7" fmla="*/ 62 h 162"/>
                <a:gd name="T8" fmla="*/ 82 w 118"/>
                <a:gd name="T9" fmla="*/ 48 h 162"/>
                <a:gd name="T10" fmla="*/ 118 w 118"/>
                <a:gd name="T11" fmla="*/ 84 h 162"/>
                <a:gd name="T12" fmla="*/ 114 w 118"/>
                <a:gd name="T13" fmla="*/ 108 h 162"/>
                <a:gd name="T14" fmla="*/ 103 w 118"/>
                <a:gd name="T15" fmla="*/ 162 h 162"/>
                <a:gd name="T16" fmla="*/ 74 w 118"/>
                <a:gd name="T17" fmla="*/ 162 h 162"/>
                <a:gd name="T18" fmla="*/ 84 w 118"/>
                <a:gd name="T19" fmla="*/ 110 h 162"/>
                <a:gd name="T20" fmla="*/ 88 w 118"/>
                <a:gd name="T21" fmla="*/ 86 h 162"/>
                <a:gd name="T22" fmla="*/ 72 w 118"/>
                <a:gd name="T23" fmla="*/ 71 h 162"/>
                <a:gd name="T24" fmla="*/ 41 w 118"/>
                <a:gd name="T25" fmla="*/ 106 h 162"/>
                <a:gd name="T26" fmla="*/ 29 w 118"/>
                <a:gd name="T27" fmla="*/ 162 h 162"/>
                <a:gd name="T28" fmla="*/ 0 w 118"/>
                <a:gd name="T29" fmla="*/ 162 h 162"/>
                <a:gd name="T30" fmla="*/ 34 w 118"/>
                <a:gd name="T3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62">
                  <a:moveTo>
                    <a:pt x="34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8" y="54"/>
                    <a:pt x="69" y="48"/>
                    <a:pt x="82" y="48"/>
                  </a:cubicBezTo>
                  <a:cubicBezTo>
                    <a:pt x="103" y="48"/>
                    <a:pt x="118" y="62"/>
                    <a:pt x="118" y="84"/>
                  </a:cubicBezTo>
                  <a:cubicBezTo>
                    <a:pt x="118" y="92"/>
                    <a:pt x="116" y="101"/>
                    <a:pt x="114" y="108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74" y="162"/>
                    <a:pt x="74" y="162"/>
                    <a:pt x="74" y="162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6" y="102"/>
                    <a:pt x="88" y="95"/>
                    <a:pt x="88" y="86"/>
                  </a:cubicBezTo>
                  <a:cubicBezTo>
                    <a:pt x="88" y="77"/>
                    <a:pt x="81" y="71"/>
                    <a:pt x="72" y="71"/>
                  </a:cubicBezTo>
                  <a:cubicBezTo>
                    <a:pt x="52" y="71"/>
                    <a:pt x="44" y="90"/>
                    <a:pt x="41" y="106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2" name="Freeform 12"/>
            <p:cNvSpPr>
              <a:spLocks noEditPoints="1"/>
            </p:cNvSpPr>
            <p:nvPr/>
          </p:nvSpPr>
          <p:spPr bwMode="auto">
            <a:xfrm>
              <a:off x="2206625" y="5995988"/>
              <a:ext cx="123825" cy="133350"/>
            </a:xfrm>
            <a:custGeom>
              <a:avLst/>
              <a:gdLst>
                <a:gd name="T0" fmla="*/ 28 w 109"/>
                <a:gd name="T1" fmla="*/ 68 h 117"/>
                <a:gd name="T2" fmla="*/ 59 w 109"/>
                <a:gd name="T3" fmla="*/ 96 h 117"/>
                <a:gd name="T4" fmla="*/ 93 w 109"/>
                <a:gd name="T5" fmla="*/ 88 h 117"/>
                <a:gd name="T6" fmla="*/ 89 w 109"/>
                <a:gd name="T7" fmla="*/ 111 h 117"/>
                <a:gd name="T8" fmla="*/ 54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8 w 109"/>
                <a:gd name="T19" fmla="*/ 68 h 117"/>
                <a:gd name="T20" fmla="*/ 81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2 w 109"/>
                <a:gd name="T27" fmla="*/ 48 h 117"/>
                <a:gd name="T28" fmla="*/ 81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8" y="68"/>
                  </a:moveTo>
                  <a:cubicBezTo>
                    <a:pt x="28" y="88"/>
                    <a:pt x="39" y="96"/>
                    <a:pt x="59" y="96"/>
                  </a:cubicBezTo>
                  <a:cubicBezTo>
                    <a:pt x="71" y="96"/>
                    <a:pt x="82" y="93"/>
                    <a:pt x="93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6" y="117"/>
                    <a:pt x="54" y="117"/>
                  </a:cubicBezTo>
                  <a:cubicBezTo>
                    <a:pt x="22" y="117"/>
                    <a:pt x="0" y="101"/>
                    <a:pt x="0" y="68"/>
                  </a:cubicBezTo>
                  <a:cubicBezTo>
                    <a:pt x="0" y="34"/>
                    <a:pt x="27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2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2382838" y="5954713"/>
              <a:ext cx="177800" cy="171450"/>
            </a:xfrm>
            <a:custGeom>
              <a:avLst/>
              <a:gdLst>
                <a:gd name="T0" fmla="*/ 23 w 112"/>
                <a:gd name="T1" fmla="*/ 0 h 108"/>
                <a:gd name="T2" fmla="*/ 50 w 112"/>
                <a:gd name="T3" fmla="*/ 0 h 108"/>
                <a:gd name="T4" fmla="*/ 74 w 112"/>
                <a:gd name="T5" fmla="*/ 82 h 108"/>
                <a:gd name="T6" fmla="*/ 74 w 112"/>
                <a:gd name="T7" fmla="*/ 82 h 108"/>
                <a:gd name="T8" fmla="*/ 92 w 112"/>
                <a:gd name="T9" fmla="*/ 0 h 108"/>
                <a:gd name="T10" fmla="*/ 112 w 112"/>
                <a:gd name="T11" fmla="*/ 0 h 108"/>
                <a:gd name="T12" fmla="*/ 89 w 112"/>
                <a:gd name="T13" fmla="*/ 108 h 108"/>
                <a:gd name="T14" fmla="*/ 61 w 112"/>
                <a:gd name="T15" fmla="*/ 108 h 108"/>
                <a:gd name="T16" fmla="*/ 38 w 112"/>
                <a:gd name="T17" fmla="*/ 26 h 108"/>
                <a:gd name="T18" fmla="*/ 38 w 112"/>
                <a:gd name="T19" fmla="*/ 26 h 108"/>
                <a:gd name="T20" fmla="*/ 21 w 112"/>
                <a:gd name="T21" fmla="*/ 108 h 108"/>
                <a:gd name="T22" fmla="*/ 0 w 112"/>
                <a:gd name="T23" fmla="*/ 108 h 108"/>
                <a:gd name="T24" fmla="*/ 23 w 112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08">
                  <a:moveTo>
                    <a:pt x="23" y="0"/>
                  </a:moveTo>
                  <a:lnTo>
                    <a:pt x="50" y="0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92" y="0"/>
                  </a:lnTo>
                  <a:lnTo>
                    <a:pt x="112" y="0"/>
                  </a:lnTo>
                  <a:lnTo>
                    <a:pt x="89" y="108"/>
                  </a:lnTo>
                  <a:lnTo>
                    <a:pt x="61" y="108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1" y="108"/>
                  </a:lnTo>
                  <a:lnTo>
                    <a:pt x="0" y="10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4" name="Freeform 14"/>
            <p:cNvSpPr>
              <a:spLocks noEditPoints="1"/>
            </p:cNvSpPr>
            <p:nvPr/>
          </p:nvSpPr>
          <p:spPr bwMode="auto">
            <a:xfrm>
              <a:off x="2552700" y="5995988"/>
              <a:ext cx="125413" cy="133350"/>
            </a:xfrm>
            <a:custGeom>
              <a:avLst/>
              <a:gdLst>
                <a:gd name="T0" fmla="*/ 27 w 109"/>
                <a:gd name="T1" fmla="*/ 68 h 117"/>
                <a:gd name="T2" fmla="*/ 58 w 109"/>
                <a:gd name="T3" fmla="*/ 96 h 117"/>
                <a:gd name="T4" fmla="*/ 92 w 109"/>
                <a:gd name="T5" fmla="*/ 88 h 117"/>
                <a:gd name="T6" fmla="*/ 89 w 109"/>
                <a:gd name="T7" fmla="*/ 111 h 117"/>
                <a:gd name="T8" fmla="*/ 53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7 w 109"/>
                <a:gd name="T19" fmla="*/ 68 h 117"/>
                <a:gd name="T20" fmla="*/ 80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1 w 109"/>
                <a:gd name="T27" fmla="*/ 48 h 117"/>
                <a:gd name="T28" fmla="*/ 80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7" y="68"/>
                  </a:moveTo>
                  <a:cubicBezTo>
                    <a:pt x="27" y="88"/>
                    <a:pt x="38" y="96"/>
                    <a:pt x="58" y="96"/>
                  </a:cubicBezTo>
                  <a:cubicBezTo>
                    <a:pt x="70" y="96"/>
                    <a:pt x="82" y="93"/>
                    <a:pt x="92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5" y="117"/>
                    <a:pt x="53" y="117"/>
                  </a:cubicBezTo>
                  <a:cubicBezTo>
                    <a:pt x="21" y="117"/>
                    <a:pt x="0" y="101"/>
                    <a:pt x="0" y="68"/>
                  </a:cubicBezTo>
                  <a:cubicBezTo>
                    <a:pt x="0" y="34"/>
                    <a:pt x="26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7" y="68"/>
                  </a:lnTo>
                  <a:close/>
                  <a:moveTo>
                    <a:pt x="80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1" y="48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2662238" y="5999163"/>
              <a:ext cx="157163" cy="127000"/>
            </a:xfrm>
            <a:custGeom>
              <a:avLst/>
              <a:gdLst>
                <a:gd name="T0" fmla="*/ 52 w 99"/>
                <a:gd name="T1" fmla="*/ 28 h 80"/>
                <a:gd name="T2" fmla="*/ 74 w 99"/>
                <a:gd name="T3" fmla="*/ 0 h 80"/>
                <a:gd name="T4" fmla="*/ 99 w 99"/>
                <a:gd name="T5" fmla="*/ 0 h 80"/>
                <a:gd name="T6" fmla="*/ 65 w 99"/>
                <a:gd name="T7" fmla="*/ 39 h 80"/>
                <a:gd name="T8" fmla="*/ 84 w 99"/>
                <a:gd name="T9" fmla="*/ 80 h 80"/>
                <a:gd name="T10" fmla="*/ 61 w 99"/>
                <a:gd name="T11" fmla="*/ 80 h 80"/>
                <a:gd name="T12" fmla="*/ 49 w 99"/>
                <a:gd name="T13" fmla="*/ 50 h 80"/>
                <a:gd name="T14" fmla="*/ 25 w 99"/>
                <a:gd name="T15" fmla="*/ 80 h 80"/>
                <a:gd name="T16" fmla="*/ 0 w 99"/>
                <a:gd name="T17" fmla="*/ 80 h 80"/>
                <a:gd name="T18" fmla="*/ 37 w 99"/>
                <a:gd name="T19" fmla="*/ 39 h 80"/>
                <a:gd name="T20" fmla="*/ 20 w 99"/>
                <a:gd name="T21" fmla="*/ 0 h 80"/>
                <a:gd name="T22" fmla="*/ 41 w 99"/>
                <a:gd name="T23" fmla="*/ 0 h 80"/>
                <a:gd name="T24" fmla="*/ 52 w 99"/>
                <a:gd name="T25" fmla="*/ 2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80">
                  <a:moveTo>
                    <a:pt x="52" y="28"/>
                  </a:moveTo>
                  <a:lnTo>
                    <a:pt x="74" y="0"/>
                  </a:lnTo>
                  <a:lnTo>
                    <a:pt x="99" y="0"/>
                  </a:lnTo>
                  <a:lnTo>
                    <a:pt x="65" y="39"/>
                  </a:lnTo>
                  <a:lnTo>
                    <a:pt x="84" y="80"/>
                  </a:lnTo>
                  <a:lnTo>
                    <a:pt x="61" y="80"/>
                  </a:lnTo>
                  <a:lnTo>
                    <a:pt x="49" y="50"/>
                  </a:lnTo>
                  <a:lnTo>
                    <a:pt x="25" y="80"/>
                  </a:lnTo>
                  <a:lnTo>
                    <a:pt x="0" y="80"/>
                  </a:lnTo>
                  <a:lnTo>
                    <a:pt x="37" y="39"/>
                  </a:lnTo>
                  <a:lnTo>
                    <a:pt x="20" y="0"/>
                  </a:lnTo>
                  <a:lnTo>
                    <a:pt x="41" y="0"/>
                  </a:lnTo>
                  <a:lnTo>
                    <a:pt x="52" y="2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6" name="Freeform 16"/>
            <p:cNvSpPr>
              <a:spLocks/>
            </p:cNvSpPr>
            <p:nvPr/>
          </p:nvSpPr>
          <p:spPr bwMode="auto">
            <a:xfrm>
              <a:off x="2822575" y="5962650"/>
              <a:ext cx="92075" cy="166688"/>
            </a:xfrm>
            <a:custGeom>
              <a:avLst/>
              <a:gdLst>
                <a:gd name="T0" fmla="*/ 4 w 80"/>
                <a:gd name="T1" fmla="*/ 33 h 147"/>
                <a:gd name="T2" fmla="*/ 25 w 80"/>
                <a:gd name="T3" fmla="*/ 33 h 147"/>
                <a:gd name="T4" fmla="*/ 30 w 80"/>
                <a:gd name="T5" fmla="*/ 10 h 147"/>
                <a:gd name="T6" fmla="*/ 62 w 80"/>
                <a:gd name="T7" fmla="*/ 0 h 147"/>
                <a:gd name="T8" fmla="*/ 54 w 80"/>
                <a:gd name="T9" fmla="*/ 33 h 147"/>
                <a:gd name="T10" fmla="*/ 80 w 80"/>
                <a:gd name="T11" fmla="*/ 33 h 147"/>
                <a:gd name="T12" fmla="*/ 76 w 80"/>
                <a:gd name="T13" fmla="*/ 54 h 147"/>
                <a:gd name="T14" fmla="*/ 50 w 80"/>
                <a:gd name="T15" fmla="*/ 54 h 147"/>
                <a:gd name="T16" fmla="*/ 39 w 80"/>
                <a:gd name="T17" fmla="*/ 103 h 147"/>
                <a:gd name="T18" fmla="*/ 38 w 80"/>
                <a:gd name="T19" fmla="*/ 114 h 147"/>
                <a:gd name="T20" fmla="*/ 49 w 80"/>
                <a:gd name="T21" fmla="*/ 124 h 147"/>
                <a:gd name="T22" fmla="*/ 63 w 80"/>
                <a:gd name="T23" fmla="*/ 122 h 147"/>
                <a:gd name="T24" fmla="*/ 58 w 80"/>
                <a:gd name="T25" fmla="*/ 144 h 147"/>
                <a:gd name="T26" fmla="*/ 43 w 80"/>
                <a:gd name="T27" fmla="*/ 147 h 147"/>
                <a:gd name="T28" fmla="*/ 9 w 80"/>
                <a:gd name="T29" fmla="*/ 118 h 147"/>
                <a:gd name="T30" fmla="*/ 13 w 80"/>
                <a:gd name="T31" fmla="*/ 92 h 147"/>
                <a:gd name="T32" fmla="*/ 21 w 80"/>
                <a:gd name="T33" fmla="*/ 54 h 147"/>
                <a:gd name="T34" fmla="*/ 0 w 80"/>
                <a:gd name="T35" fmla="*/ 54 h 147"/>
                <a:gd name="T36" fmla="*/ 4 w 80"/>
                <a:gd name="T37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147">
                  <a:moveTo>
                    <a:pt x="4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105"/>
                    <a:pt x="38" y="109"/>
                    <a:pt x="38" y="114"/>
                  </a:cubicBezTo>
                  <a:cubicBezTo>
                    <a:pt x="38" y="120"/>
                    <a:pt x="43" y="124"/>
                    <a:pt x="49" y="124"/>
                  </a:cubicBezTo>
                  <a:cubicBezTo>
                    <a:pt x="54" y="124"/>
                    <a:pt x="59" y="123"/>
                    <a:pt x="63" y="122"/>
                  </a:cubicBezTo>
                  <a:cubicBezTo>
                    <a:pt x="58" y="144"/>
                    <a:pt x="58" y="144"/>
                    <a:pt x="58" y="144"/>
                  </a:cubicBezTo>
                  <a:cubicBezTo>
                    <a:pt x="53" y="145"/>
                    <a:pt x="47" y="147"/>
                    <a:pt x="43" y="147"/>
                  </a:cubicBezTo>
                  <a:cubicBezTo>
                    <a:pt x="23" y="147"/>
                    <a:pt x="9" y="139"/>
                    <a:pt x="9" y="118"/>
                  </a:cubicBezTo>
                  <a:cubicBezTo>
                    <a:pt x="9" y="109"/>
                    <a:pt x="11" y="101"/>
                    <a:pt x="13" y="92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4" y="33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2971800" y="5954713"/>
              <a:ext cx="160338" cy="171450"/>
            </a:xfrm>
            <a:custGeom>
              <a:avLst/>
              <a:gdLst>
                <a:gd name="T0" fmla="*/ 0 w 101"/>
                <a:gd name="T1" fmla="*/ 0 h 108"/>
                <a:gd name="T2" fmla="*/ 22 w 101"/>
                <a:gd name="T3" fmla="*/ 0 h 108"/>
                <a:gd name="T4" fmla="*/ 32 w 101"/>
                <a:gd name="T5" fmla="*/ 84 h 108"/>
                <a:gd name="T6" fmla="*/ 32 w 101"/>
                <a:gd name="T7" fmla="*/ 84 h 108"/>
                <a:gd name="T8" fmla="*/ 77 w 101"/>
                <a:gd name="T9" fmla="*/ 0 h 108"/>
                <a:gd name="T10" fmla="*/ 101 w 101"/>
                <a:gd name="T11" fmla="*/ 0 h 108"/>
                <a:gd name="T12" fmla="*/ 40 w 101"/>
                <a:gd name="T13" fmla="*/ 108 h 108"/>
                <a:gd name="T14" fmla="*/ 14 w 101"/>
                <a:gd name="T15" fmla="*/ 108 h 108"/>
                <a:gd name="T16" fmla="*/ 0 w 101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8">
                  <a:moveTo>
                    <a:pt x="0" y="0"/>
                  </a:moveTo>
                  <a:lnTo>
                    <a:pt x="22" y="0"/>
                  </a:lnTo>
                  <a:lnTo>
                    <a:pt x="32" y="84"/>
                  </a:lnTo>
                  <a:lnTo>
                    <a:pt x="32" y="84"/>
                  </a:lnTo>
                  <a:lnTo>
                    <a:pt x="77" y="0"/>
                  </a:lnTo>
                  <a:lnTo>
                    <a:pt x="101" y="0"/>
                  </a:lnTo>
                  <a:lnTo>
                    <a:pt x="40" y="108"/>
                  </a:lnTo>
                  <a:lnTo>
                    <a:pt x="14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8" name="Freeform 18"/>
            <p:cNvSpPr>
              <a:spLocks noEditPoints="1"/>
            </p:cNvSpPr>
            <p:nvPr/>
          </p:nvSpPr>
          <p:spPr bwMode="auto">
            <a:xfrm>
              <a:off x="3094038" y="5995988"/>
              <a:ext cx="120650" cy="133350"/>
            </a:xfrm>
            <a:custGeom>
              <a:avLst/>
              <a:gdLst>
                <a:gd name="T0" fmla="*/ 71 w 106"/>
                <a:gd name="T1" fmla="*/ 97 h 117"/>
                <a:gd name="T2" fmla="*/ 70 w 106"/>
                <a:gd name="T3" fmla="*/ 97 h 117"/>
                <a:gd name="T4" fmla="*/ 35 w 106"/>
                <a:gd name="T5" fmla="*/ 117 h 117"/>
                <a:gd name="T6" fmla="*/ 0 w 106"/>
                <a:gd name="T7" fmla="*/ 85 h 117"/>
                <a:gd name="T8" fmla="*/ 68 w 106"/>
                <a:gd name="T9" fmla="*/ 45 h 117"/>
                <a:gd name="T10" fmla="*/ 79 w 106"/>
                <a:gd name="T11" fmla="*/ 45 h 117"/>
                <a:gd name="T12" fmla="*/ 80 w 106"/>
                <a:gd name="T13" fmla="*/ 36 h 117"/>
                <a:gd name="T14" fmla="*/ 57 w 106"/>
                <a:gd name="T15" fmla="*/ 21 h 117"/>
                <a:gd name="T16" fmla="*/ 21 w 106"/>
                <a:gd name="T17" fmla="*/ 30 h 117"/>
                <a:gd name="T18" fmla="*/ 25 w 106"/>
                <a:gd name="T19" fmla="*/ 7 h 117"/>
                <a:gd name="T20" fmla="*/ 63 w 106"/>
                <a:gd name="T21" fmla="*/ 0 h 117"/>
                <a:gd name="T22" fmla="*/ 106 w 106"/>
                <a:gd name="T23" fmla="*/ 35 h 117"/>
                <a:gd name="T24" fmla="*/ 92 w 106"/>
                <a:gd name="T25" fmla="*/ 114 h 117"/>
                <a:gd name="T26" fmla="*/ 68 w 106"/>
                <a:gd name="T27" fmla="*/ 114 h 117"/>
                <a:gd name="T28" fmla="*/ 71 w 106"/>
                <a:gd name="T29" fmla="*/ 97 h 117"/>
                <a:gd name="T30" fmla="*/ 43 w 106"/>
                <a:gd name="T31" fmla="*/ 96 h 117"/>
                <a:gd name="T32" fmla="*/ 75 w 106"/>
                <a:gd name="T33" fmla="*/ 63 h 117"/>
                <a:gd name="T34" fmla="*/ 65 w 106"/>
                <a:gd name="T35" fmla="*/ 63 h 117"/>
                <a:gd name="T36" fmla="*/ 28 w 106"/>
                <a:gd name="T37" fmla="*/ 84 h 117"/>
                <a:gd name="T38" fmla="*/ 43 w 106"/>
                <a:gd name="T39" fmla="*/ 9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117">
                  <a:moveTo>
                    <a:pt x="71" y="97"/>
                  </a:moveTo>
                  <a:cubicBezTo>
                    <a:pt x="70" y="97"/>
                    <a:pt x="70" y="97"/>
                    <a:pt x="70" y="97"/>
                  </a:cubicBezTo>
                  <a:cubicBezTo>
                    <a:pt x="60" y="110"/>
                    <a:pt x="51" y="117"/>
                    <a:pt x="35" y="117"/>
                  </a:cubicBezTo>
                  <a:cubicBezTo>
                    <a:pt x="14" y="117"/>
                    <a:pt x="0" y="106"/>
                    <a:pt x="0" y="85"/>
                  </a:cubicBezTo>
                  <a:cubicBezTo>
                    <a:pt x="0" y="48"/>
                    <a:pt x="41" y="45"/>
                    <a:pt x="68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80" y="42"/>
                    <a:pt x="80" y="39"/>
                    <a:pt x="80" y="36"/>
                  </a:cubicBezTo>
                  <a:cubicBezTo>
                    <a:pt x="80" y="25"/>
                    <a:pt x="67" y="21"/>
                    <a:pt x="57" y="21"/>
                  </a:cubicBezTo>
                  <a:cubicBezTo>
                    <a:pt x="44" y="21"/>
                    <a:pt x="32" y="25"/>
                    <a:pt x="21" y="3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7" y="3"/>
                    <a:pt x="50" y="0"/>
                    <a:pt x="63" y="0"/>
                  </a:cubicBezTo>
                  <a:cubicBezTo>
                    <a:pt x="85" y="0"/>
                    <a:pt x="106" y="8"/>
                    <a:pt x="106" y="35"/>
                  </a:cubicBezTo>
                  <a:cubicBezTo>
                    <a:pt x="106" y="50"/>
                    <a:pt x="95" y="93"/>
                    <a:pt x="92" y="114"/>
                  </a:cubicBezTo>
                  <a:cubicBezTo>
                    <a:pt x="68" y="114"/>
                    <a:pt x="68" y="114"/>
                    <a:pt x="68" y="114"/>
                  </a:cubicBezTo>
                  <a:lnTo>
                    <a:pt x="71" y="97"/>
                  </a:lnTo>
                  <a:close/>
                  <a:moveTo>
                    <a:pt x="43" y="96"/>
                  </a:moveTo>
                  <a:cubicBezTo>
                    <a:pt x="64" y="96"/>
                    <a:pt x="71" y="81"/>
                    <a:pt x="7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51" y="63"/>
                    <a:pt x="28" y="65"/>
                    <a:pt x="28" y="84"/>
                  </a:cubicBezTo>
                  <a:cubicBezTo>
                    <a:pt x="28" y="92"/>
                    <a:pt x="35" y="96"/>
                    <a:pt x="43" y="96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9" name="Freeform 19"/>
            <p:cNvSpPr>
              <a:spLocks/>
            </p:cNvSpPr>
            <p:nvPr/>
          </p:nvSpPr>
          <p:spPr bwMode="auto">
            <a:xfrm>
              <a:off x="3219450" y="5942013"/>
              <a:ext cx="73025" cy="184150"/>
            </a:xfrm>
            <a:custGeom>
              <a:avLst/>
              <a:gdLst>
                <a:gd name="T0" fmla="*/ 25 w 46"/>
                <a:gd name="T1" fmla="*/ 0 h 116"/>
                <a:gd name="T2" fmla="*/ 46 w 46"/>
                <a:gd name="T3" fmla="*/ 0 h 116"/>
                <a:gd name="T4" fmla="*/ 20 w 46"/>
                <a:gd name="T5" fmla="*/ 116 h 116"/>
                <a:gd name="T6" fmla="*/ 0 w 46"/>
                <a:gd name="T7" fmla="*/ 116 h 116"/>
                <a:gd name="T8" fmla="*/ 25 w 4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6">
                  <a:moveTo>
                    <a:pt x="25" y="0"/>
                  </a:moveTo>
                  <a:lnTo>
                    <a:pt x="46" y="0"/>
                  </a:lnTo>
                  <a:lnTo>
                    <a:pt x="20" y="116"/>
                  </a:lnTo>
                  <a:lnTo>
                    <a:pt x="0" y="11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>
              <a:off x="3284538" y="5999163"/>
              <a:ext cx="134938" cy="130175"/>
            </a:xfrm>
            <a:custGeom>
              <a:avLst/>
              <a:gdLst>
                <a:gd name="T0" fmla="*/ 98 w 118"/>
                <a:gd name="T1" fmla="*/ 95 h 114"/>
                <a:gd name="T2" fmla="*/ 95 w 118"/>
                <a:gd name="T3" fmla="*/ 111 h 114"/>
                <a:gd name="T4" fmla="*/ 66 w 118"/>
                <a:gd name="T5" fmla="*/ 111 h 114"/>
                <a:gd name="T6" fmla="*/ 68 w 118"/>
                <a:gd name="T7" fmla="*/ 100 h 114"/>
                <a:gd name="T8" fmla="*/ 68 w 118"/>
                <a:gd name="T9" fmla="*/ 100 h 114"/>
                <a:gd name="T10" fmla="*/ 36 w 118"/>
                <a:gd name="T11" fmla="*/ 114 h 114"/>
                <a:gd name="T12" fmla="*/ 0 w 118"/>
                <a:gd name="T13" fmla="*/ 78 h 114"/>
                <a:gd name="T14" fmla="*/ 4 w 118"/>
                <a:gd name="T15" fmla="*/ 54 h 114"/>
                <a:gd name="T16" fmla="*/ 15 w 118"/>
                <a:gd name="T17" fmla="*/ 0 h 114"/>
                <a:gd name="T18" fmla="*/ 44 w 118"/>
                <a:gd name="T19" fmla="*/ 0 h 114"/>
                <a:gd name="T20" fmla="*/ 34 w 118"/>
                <a:gd name="T21" fmla="*/ 52 h 114"/>
                <a:gd name="T22" fmla="*/ 30 w 118"/>
                <a:gd name="T23" fmla="*/ 76 h 114"/>
                <a:gd name="T24" fmla="*/ 46 w 118"/>
                <a:gd name="T25" fmla="*/ 91 h 114"/>
                <a:gd name="T26" fmla="*/ 77 w 118"/>
                <a:gd name="T27" fmla="*/ 56 h 114"/>
                <a:gd name="T28" fmla="*/ 89 w 118"/>
                <a:gd name="T29" fmla="*/ 0 h 114"/>
                <a:gd name="T30" fmla="*/ 118 w 118"/>
                <a:gd name="T31" fmla="*/ 0 h 114"/>
                <a:gd name="T32" fmla="*/ 98 w 118"/>
                <a:gd name="T33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114">
                  <a:moveTo>
                    <a:pt x="98" y="95"/>
                  </a:moveTo>
                  <a:cubicBezTo>
                    <a:pt x="96" y="102"/>
                    <a:pt x="95" y="108"/>
                    <a:pt x="9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0" y="108"/>
                    <a:pt x="49" y="114"/>
                    <a:pt x="36" y="114"/>
                  </a:cubicBezTo>
                  <a:cubicBezTo>
                    <a:pt x="14" y="114"/>
                    <a:pt x="0" y="100"/>
                    <a:pt x="0" y="78"/>
                  </a:cubicBezTo>
                  <a:cubicBezTo>
                    <a:pt x="0" y="70"/>
                    <a:pt x="2" y="61"/>
                    <a:pt x="4" y="5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2" y="60"/>
                    <a:pt x="30" y="68"/>
                    <a:pt x="30" y="76"/>
                  </a:cubicBezTo>
                  <a:cubicBezTo>
                    <a:pt x="30" y="85"/>
                    <a:pt x="37" y="91"/>
                    <a:pt x="46" y="91"/>
                  </a:cubicBezTo>
                  <a:cubicBezTo>
                    <a:pt x="66" y="91"/>
                    <a:pt x="74" y="73"/>
                    <a:pt x="77" y="56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18" y="0"/>
                    <a:pt x="118" y="0"/>
                    <a:pt x="118" y="0"/>
                  </a:cubicBezTo>
                  <a:lnTo>
                    <a:pt x="98" y="95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1" name="Freeform 21"/>
            <p:cNvSpPr>
              <a:spLocks noEditPoints="1"/>
            </p:cNvSpPr>
            <p:nvPr/>
          </p:nvSpPr>
          <p:spPr bwMode="auto">
            <a:xfrm>
              <a:off x="3421063" y="5995988"/>
              <a:ext cx="123825" cy="133350"/>
            </a:xfrm>
            <a:custGeom>
              <a:avLst/>
              <a:gdLst>
                <a:gd name="T0" fmla="*/ 28 w 109"/>
                <a:gd name="T1" fmla="*/ 68 h 117"/>
                <a:gd name="T2" fmla="*/ 58 w 109"/>
                <a:gd name="T3" fmla="*/ 96 h 117"/>
                <a:gd name="T4" fmla="*/ 93 w 109"/>
                <a:gd name="T5" fmla="*/ 88 h 117"/>
                <a:gd name="T6" fmla="*/ 89 w 109"/>
                <a:gd name="T7" fmla="*/ 111 h 117"/>
                <a:gd name="T8" fmla="*/ 53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8 w 109"/>
                <a:gd name="T19" fmla="*/ 68 h 117"/>
                <a:gd name="T20" fmla="*/ 81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1 w 109"/>
                <a:gd name="T27" fmla="*/ 48 h 117"/>
                <a:gd name="T28" fmla="*/ 81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8" y="68"/>
                  </a:moveTo>
                  <a:cubicBezTo>
                    <a:pt x="28" y="88"/>
                    <a:pt x="39" y="96"/>
                    <a:pt x="58" y="96"/>
                  </a:cubicBezTo>
                  <a:cubicBezTo>
                    <a:pt x="70" y="96"/>
                    <a:pt x="82" y="93"/>
                    <a:pt x="93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5" y="117"/>
                    <a:pt x="53" y="117"/>
                  </a:cubicBezTo>
                  <a:cubicBezTo>
                    <a:pt x="21" y="117"/>
                    <a:pt x="0" y="101"/>
                    <a:pt x="0" y="68"/>
                  </a:cubicBezTo>
                  <a:cubicBezTo>
                    <a:pt x="0" y="34"/>
                    <a:pt x="27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1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auto">
            <a:xfrm>
              <a:off x="3541713" y="5995988"/>
              <a:ext cx="109538" cy="133350"/>
            </a:xfrm>
            <a:custGeom>
              <a:avLst/>
              <a:gdLst>
                <a:gd name="T0" fmla="*/ 89 w 96"/>
                <a:gd name="T1" fmla="*/ 27 h 117"/>
                <a:gd name="T2" fmla="*/ 65 w 96"/>
                <a:gd name="T3" fmla="*/ 21 h 117"/>
                <a:gd name="T4" fmla="*/ 46 w 96"/>
                <a:gd name="T5" fmla="*/ 33 h 117"/>
                <a:gd name="T6" fmla="*/ 84 w 96"/>
                <a:gd name="T7" fmla="*/ 79 h 117"/>
                <a:gd name="T8" fmla="*/ 33 w 96"/>
                <a:gd name="T9" fmla="*/ 117 h 117"/>
                <a:gd name="T10" fmla="*/ 0 w 96"/>
                <a:gd name="T11" fmla="*/ 110 h 117"/>
                <a:gd name="T12" fmla="*/ 6 w 96"/>
                <a:gd name="T13" fmla="*/ 87 h 117"/>
                <a:gd name="T14" fmla="*/ 33 w 96"/>
                <a:gd name="T15" fmla="*/ 96 h 117"/>
                <a:gd name="T16" fmla="*/ 53 w 96"/>
                <a:gd name="T17" fmla="*/ 83 h 117"/>
                <a:gd name="T18" fmla="*/ 16 w 96"/>
                <a:gd name="T19" fmla="*/ 36 h 117"/>
                <a:gd name="T20" fmla="*/ 64 w 96"/>
                <a:gd name="T21" fmla="*/ 0 h 117"/>
                <a:gd name="T22" fmla="*/ 96 w 96"/>
                <a:gd name="T23" fmla="*/ 5 h 117"/>
                <a:gd name="T24" fmla="*/ 89 w 96"/>
                <a:gd name="T25" fmla="*/ 2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117">
                  <a:moveTo>
                    <a:pt x="89" y="27"/>
                  </a:moveTo>
                  <a:cubicBezTo>
                    <a:pt x="82" y="24"/>
                    <a:pt x="74" y="21"/>
                    <a:pt x="65" y="21"/>
                  </a:cubicBezTo>
                  <a:cubicBezTo>
                    <a:pt x="57" y="21"/>
                    <a:pt x="46" y="24"/>
                    <a:pt x="46" y="33"/>
                  </a:cubicBezTo>
                  <a:cubicBezTo>
                    <a:pt x="46" y="47"/>
                    <a:pt x="84" y="52"/>
                    <a:pt x="84" y="79"/>
                  </a:cubicBezTo>
                  <a:cubicBezTo>
                    <a:pt x="84" y="108"/>
                    <a:pt x="58" y="117"/>
                    <a:pt x="33" y="117"/>
                  </a:cubicBezTo>
                  <a:cubicBezTo>
                    <a:pt x="22" y="117"/>
                    <a:pt x="10" y="115"/>
                    <a:pt x="0" y="110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4" y="92"/>
                    <a:pt x="22" y="96"/>
                    <a:pt x="33" y="96"/>
                  </a:cubicBezTo>
                  <a:cubicBezTo>
                    <a:pt x="43" y="96"/>
                    <a:pt x="53" y="92"/>
                    <a:pt x="53" y="83"/>
                  </a:cubicBezTo>
                  <a:cubicBezTo>
                    <a:pt x="53" y="65"/>
                    <a:pt x="16" y="64"/>
                    <a:pt x="16" y="36"/>
                  </a:cubicBezTo>
                  <a:cubicBezTo>
                    <a:pt x="16" y="10"/>
                    <a:pt x="41" y="0"/>
                    <a:pt x="64" y="0"/>
                  </a:cubicBezTo>
                  <a:cubicBezTo>
                    <a:pt x="75" y="0"/>
                    <a:pt x="85" y="2"/>
                    <a:pt x="96" y="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3" name="Freeform 23"/>
            <p:cNvSpPr>
              <a:spLocks noEditPoints="1"/>
            </p:cNvSpPr>
            <p:nvPr/>
          </p:nvSpPr>
          <p:spPr bwMode="auto">
            <a:xfrm>
              <a:off x="3651250" y="5954713"/>
              <a:ext cx="73025" cy="171450"/>
            </a:xfrm>
            <a:custGeom>
              <a:avLst/>
              <a:gdLst>
                <a:gd name="T0" fmla="*/ 26 w 46"/>
                <a:gd name="T1" fmla="*/ 87 h 108"/>
                <a:gd name="T2" fmla="*/ 22 w 46"/>
                <a:gd name="T3" fmla="*/ 108 h 108"/>
                <a:gd name="T4" fmla="*/ 0 w 46"/>
                <a:gd name="T5" fmla="*/ 108 h 108"/>
                <a:gd name="T6" fmla="*/ 5 w 46"/>
                <a:gd name="T7" fmla="*/ 87 h 108"/>
                <a:gd name="T8" fmla="*/ 26 w 46"/>
                <a:gd name="T9" fmla="*/ 87 h 108"/>
                <a:gd name="T10" fmla="*/ 21 w 46"/>
                <a:gd name="T11" fmla="*/ 0 h 108"/>
                <a:gd name="T12" fmla="*/ 46 w 46"/>
                <a:gd name="T13" fmla="*/ 0 h 108"/>
                <a:gd name="T14" fmla="*/ 26 w 46"/>
                <a:gd name="T15" fmla="*/ 77 h 108"/>
                <a:gd name="T16" fmla="*/ 9 w 46"/>
                <a:gd name="T17" fmla="*/ 77 h 108"/>
                <a:gd name="T18" fmla="*/ 21 w 46"/>
                <a:gd name="T1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08">
                  <a:moveTo>
                    <a:pt x="26" y="87"/>
                  </a:moveTo>
                  <a:lnTo>
                    <a:pt x="22" y="108"/>
                  </a:lnTo>
                  <a:lnTo>
                    <a:pt x="0" y="108"/>
                  </a:lnTo>
                  <a:lnTo>
                    <a:pt x="5" y="87"/>
                  </a:lnTo>
                  <a:lnTo>
                    <a:pt x="26" y="87"/>
                  </a:lnTo>
                  <a:close/>
                  <a:moveTo>
                    <a:pt x="21" y="0"/>
                  </a:moveTo>
                  <a:lnTo>
                    <a:pt x="46" y="0"/>
                  </a:lnTo>
                  <a:lnTo>
                    <a:pt x="26" y="77"/>
                  </a:lnTo>
                  <a:lnTo>
                    <a:pt x="9" y="7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6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网络结构图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16" y="3227488"/>
            <a:ext cx="975283" cy="975283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3630079" y="1882856"/>
            <a:ext cx="5355370" cy="442646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2" descr="https://media.licdn.com/mpr/mpr/shrinknp_800_800/AAEAAQAAAAAAAAYpAAAAJDYzM2NiYzI4LWJlNDItNDFiYi1hZWEzLTY0OTQyYTMxYzhlY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36" y="1827217"/>
            <a:ext cx="1117178" cy="6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SS121\AppData\Local\Microsoft\Windows\Temporary Internet Files\Content.IE5\ERNGBIJA\MC90043394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007" y="3130031"/>
            <a:ext cx="959586" cy="107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5379308" y="2158314"/>
            <a:ext cx="2035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资生堂专有网络环境</a:t>
            </a:r>
            <a:endParaRPr kumimoji="1" lang="ja-JP" altLang="en-US" sz="16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65416" y="4251223"/>
            <a:ext cx="873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堡垒机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7" name="直線矢印コネクタ 26"/>
          <p:cNvCxnSpPr>
            <a:endCxn id="8" idx="1"/>
          </p:cNvCxnSpPr>
          <p:nvPr/>
        </p:nvCxnSpPr>
        <p:spPr>
          <a:xfrm flipV="1">
            <a:off x="1219164" y="3715130"/>
            <a:ext cx="2884252" cy="2874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7"/>
          <p:cNvSpPr>
            <a:spLocks/>
          </p:cNvSpPr>
          <p:nvPr/>
        </p:nvSpPr>
        <p:spPr bwMode="auto">
          <a:xfrm>
            <a:off x="1784032" y="3449432"/>
            <a:ext cx="1438142" cy="556103"/>
          </a:xfrm>
          <a:custGeom>
            <a:avLst/>
            <a:gdLst/>
            <a:ahLst/>
            <a:cxnLst>
              <a:cxn ang="0">
                <a:pos x="1178" y="3580"/>
              </a:cxn>
              <a:cxn ang="0">
                <a:pos x="0" y="5054"/>
              </a:cxn>
              <a:cxn ang="0">
                <a:pos x="649" y="6332"/>
              </a:cxn>
              <a:cxn ang="0">
                <a:pos x="643" y="6315"/>
              </a:cxn>
              <a:cxn ang="0">
                <a:pos x="287" y="7323"/>
              </a:cxn>
              <a:cxn ang="0">
                <a:pos x="1605" y="8799"/>
              </a:cxn>
              <a:cxn ang="0">
                <a:pos x="1758" y="8788"/>
              </a:cxn>
              <a:cxn ang="0">
                <a:pos x="1751" y="8798"/>
              </a:cxn>
              <a:cxn ang="0">
                <a:pos x="3775" y="10119"/>
              </a:cxn>
              <a:cxn ang="0">
                <a:pos x="4976" y="9744"/>
              </a:cxn>
              <a:cxn ang="0">
                <a:pos x="4972" y="9746"/>
              </a:cxn>
              <a:cxn ang="0">
                <a:pos x="6668" y="10765"/>
              </a:cxn>
              <a:cxn ang="0">
                <a:pos x="8620" y="9135"/>
              </a:cxn>
              <a:cxn ang="0">
                <a:pos x="8622" y="9147"/>
              </a:cxn>
              <a:cxn ang="0">
                <a:pos x="9548" y="9445"/>
              </a:cxn>
              <a:cxn ang="0">
                <a:pos x="11295" y="7500"/>
              </a:cxn>
              <a:cxn ang="0">
                <a:pos x="11292" y="7495"/>
              </a:cxn>
              <a:cxn ang="0">
                <a:pos x="13049" y="5221"/>
              </a:cxn>
              <a:cxn ang="0">
                <a:pos x="12625" y="3820"/>
              </a:cxn>
              <a:cxn ang="0">
                <a:pos x="12621" y="3819"/>
              </a:cxn>
              <a:cxn ang="0">
                <a:pos x="12751" y="3105"/>
              </a:cxn>
              <a:cxn ang="0">
                <a:pos x="11564" y="1356"/>
              </a:cxn>
              <a:cxn ang="0">
                <a:pos x="11569" y="1353"/>
              </a:cxn>
              <a:cxn ang="0">
                <a:pos x="10125" y="1"/>
              </a:cxn>
              <a:cxn ang="0">
                <a:pos x="9006" y="582"/>
              </a:cxn>
              <a:cxn ang="0">
                <a:pos x="9008" y="584"/>
              </a:cxn>
              <a:cxn ang="0">
                <a:pos x="7960" y="1"/>
              </a:cxn>
              <a:cxn ang="0">
                <a:pos x="6780" y="821"/>
              </a:cxn>
              <a:cxn ang="0">
                <a:pos x="6785" y="845"/>
              </a:cxn>
              <a:cxn ang="0">
                <a:pos x="5654" y="325"/>
              </a:cxn>
              <a:cxn ang="0">
                <a:pos x="4231" y="1286"/>
              </a:cxn>
              <a:cxn ang="0">
                <a:pos x="4227" y="1298"/>
              </a:cxn>
              <a:cxn ang="0">
                <a:pos x="3195" y="984"/>
              </a:cxn>
              <a:cxn ang="0">
                <a:pos x="1156" y="3274"/>
              </a:cxn>
              <a:cxn ang="0">
                <a:pos x="1174" y="3583"/>
              </a:cxn>
              <a:cxn ang="0">
                <a:pos x="1178" y="3580"/>
              </a:cxn>
            </a:cxnLst>
            <a:rect l="0" t="0" r="r" b="b"/>
            <a:pathLst>
              <a:path w="13049" h="10765">
                <a:moveTo>
                  <a:pt x="1178" y="3580"/>
                </a:moveTo>
                <a:cubicBezTo>
                  <a:pt x="509" y="3657"/>
                  <a:pt x="0" y="4294"/>
                  <a:pt x="0" y="5054"/>
                </a:cubicBezTo>
                <a:cubicBezTo>
                  <a:pt x="0" y="5580"/>
                  <a:pt x="248" y="6067"/>
                  <a:pt x="649" y="6332"/>
                </a:cubicBezTo>
                <a:lnTo>
                  <a:pt x="643" y="6315"/>
                </a:lnTo>
                <a:cubicBezTo>
                  <a:pt x="414" y="6589"/>
                  <a:pt x="287" y="6949"/>
                  <a:pt x="287" y="7323"/>
                </a:cubicBezTo>
                <a:cubicBezTo>
                  <a:pt x="287" y="8138"/>
                  <a:pt x="877" y="8799"/>
                  <a:pt x="1605" y="8799"/>
                </a:cubicBezTo>
                <a:cubicBezTo>
                  <a:pt x="1655" y="8798"/>
                  <a:pt x="1707" y="8795"/>
                  <a:pt x="1758" y="8788"/>
                </a:cubicBezTo>
                <a:lnTo>
                  <a:pt x="1751" y="8798"/>
                </a:lnTo>
                <a:cubicBezTo>
                  <a:pt x="2166" y="9615"/>
                  <a:pt x="2939" y="10119"/>
                  <a:pt x="3775" y="10119"/>
                </a:cubicBezTo>
                <a:cubicBezTo>
                  <a:pt x="4198" y="10119"/>
                  <a:pt x="4613" y="9989"/>
                  <a:pt x="4976" y="9744"/>
                </a:cubicBezTo>
                <a:lnTo>
                  <a:pt x="4972" y="9746"/>
                </a:lnTo>
                <a:cubicBezTo>
                  <a:pt x="5350" y="10383"/>
                  <a:pt x="5987" y="10765"/>
                  <a:pt x="6668" y="10765"/>
                </a:cubicBezTo>
                <a:cubicBezTo>
                  <a:pt x="7566" y="10765"/>
                  <a:pt x="8360" y="10103"/>
                  <a:pt x="8620" y="9135"/>
                </a:cubicBezTo>
                <a:lnTo>
                  <a:pt x="8622" y="9147"/>
                </a:lnTo>
                <a:cubicBezTo>
                  <a:pt x="8900" y="9342"/>
                  <a:pt x="9220" y="9445"/>
                  <a:pt x="9548" y="9445"/>
                </a:cubicBezTo>
                <a:cubicBezTo>
                  <a:pt x="10507" y="9445"/>
                  <a:pt x="11288" y="8577"/>
                  <a:pt x="11295" y="7500"/>
                </a:cubicBezTo>
                <a:lnTo>
                  <a:pt x="11292" y="7495"/>
                </a:lnTo>
                <a:cubicBezTo>
                  <a:pt x="12299" y="7333"/>
                  <a:pt x="13049" y="6364"/>
                  <a:pt x="13049" y="5221"/>
                </a:cubicBezTo>
                <a:cubicBezTo>
                  <a:pt x="13049" y="4714"/>
                  <a:pt x="12899" y="4222"/>
                  <a:pt x="12625" y="3820"/>
                </a:cubicBezTo>
                <a:lnTo>
                  <a:pt x="12621" y="3819"/>
                </a:lnTo>
                <a:cubicBezTo>
                  <a:pt x="12707" y="3594"/>
                  <a:pt x="12751" y="3351"/>
                  <a:pt x="12751" y="3105"/>
                </a:cubicBezTo>
                <a:cubicBezTo>
                  <a:pt x="12751" y="2288"/>
                  <a:pt x="12264" y="1571"/>
                  <a:pt x="11564" y="1356"/>
                </a:cubicBezTo>
                <a:lnTo>
                  <a:pt x="11569" y="1353"/>
                </a:lnTo>
                <a:cubicBezTo>
                  <a:pt x="11443" y="570"/>
                  <a:pt x="10835" y="1"/>
                  <a:pt x="10125" y="1"/>
                </a:cubicBezTo>
                <a:cubicBezTo>
                  <a:pt x="9694" y="0"/>
                  <a:pt x="9285" y="213"/>
                  <a:pt x="9006" y="582"/>
                </a:cubicBezTo>
                <a:lnTo>
                  <a:pt x="9008" y="584"/>
                </a:lnTo>
                <a:cubicBezTo>
                  <a:pt x="8759" y="216"/>
                  <a:pt x="8371" y="1"/>
                  <a:pt x="7960" y="1"/>
                </a:cubicBezTo>
                <a:cubicBezTo>
                  <a:pt x="7460" y="0"/>
                  <a:pt x="7003" y="318"/>
                  <a:pt x="6780" y="821"/>
                </a:cubicBezTo>
                <a:lnTo>
                  <a:pt x="6785" y="845"/>
                </a:lnTo>
                <a:cubicBezTo>
                  <a:pt x="6483" y="511"/>
                  <a:pt x="6077" y="325"/>
                  <a:pt x="5654" y="325"/>
                </a:cubicBezTo>
                <a:cubicBezTo>
                  <a:pt x="5059" y="324"/>
                  <a:pt x="4511" y="694"/>
                  <a:pt x="4231" y="1286"/>
                </a:cubicBezTo>
                <a:lnTo>
                  <a:pt x="4227" y="1298"/>
                </a:lnTo>
                <a:cubicBezTo>
                  <a:pt x="3914" y="1092"/>
                  <a:pt x="3558" y="984"/>
                  <a:pt x="3195" y="984"/>
                </a:cubicBezTo>
                <a:cubicBezTo>
                  <a:pt x="2069" y="984"/>
                  <a:pt x="1156" y="2009"/>
                  <a:pt x="1156" y="3274"/>
                </a:cubicBezTo>
                <a:cubicBezTo>
                  <a:pt x="1155" y="3377"/>
                  <a:pt x="1162" y="3481"/>
                  <a:pt x="1174" y="3583"/>
                </a:cubicBezTo>
                <a:lnTo>
                  <a:pt x="1178" y="358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Internet</a:t>
            </a: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1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663" y="3173827"/>
            <a:ext cx="229425" cy="25641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276007" y="4202352"/>
            <a:ext cx="1073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运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维人员</a:t>
            </a:r>
            <a:endParaRPr kumimoji="1" lang="ja-JP" altLang="en-US" sz="11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テキスト ボックス 21"/>
          <p:cNvSpPr txBox="1"/>
          <p:nvPr/>
        </p:nvSpPr>
        <p:spPr>
          <a:xfrm>
            <a:off x="4744716" y="3342409"/>
            <a:ext cx="168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角丸四角形吹き出し 1"/>
          <p:cNvSpPr/>
          <p:nvPr/>
        </p:nvSpPr>
        <p:spPr>
          <a:xfrm>
            <a:off x="5473327" y="2772327"/>
            <a:ext cx="1999858" cy="847082"/>
          </a:xfrm>
          <a:prstGeom prst="wedgeRoundRectCallout">
            <a:avLst>
              <a:gd name="adj1" fmla="val -77081"/>
              <a:gd name="adj2" fmla="val 88273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我们已经将您需要访问的</a:t>
            </a:r>
            <a:r>
              <a:rPr kumimoji="1" lang="en-US" altLang="zh-CN" sz="1200" dirty="0" err="1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url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，通过堡垒机发布成了应用</a:t>
            </a:r>
            <a:endParaRPr kumimoji="1" lang="ja-JP" altLang="en-US" sz="12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步骤一：堡垒机登录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88704" y="1068060"/>
            <a:ext cx="3888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堡垒机登录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地址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https://139.196.78.140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登录账号 另行通知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登录密码  另行通知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注意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登录方式仅允许短信口令方式登录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zh-CN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2.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首次</a:t>
            </a:r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后，请务必修改登录密码</a:t>
            </a:r>
            <a:endParaRPr kumimoji="1"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3.</a:t>
            </a:r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登录时接收短信的手机号应与申请表</a:t>
            </a:r>
            <a:endParaRPr lang="en-US" altLang="zh-CN" sz="14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  中</a:t>
            </a:r>
            <a:r>
              <a:rPr lang="zh-CN" altLang="en-US" sz="1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提供的手机号一致</a:t>
            </a:r>
            <a:endParaRPr lang="en-US" altLang="zh-CN" sz="14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47" y="3140967"/>
            <a:ext cx="4285997" cy="27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152800" y="3212976"/>
            <a:ext cx="576064" cy="288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步骤二：单点登录器</a:t>
            </a:r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下载（首次登录外可跳到步骤三）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2315" y="1124744"/>
            <a:ext cx="650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首次登录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服务器需要安装单点登录器，单点登录器的下载地址见下图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32" y="1855092"/>
            <a:ext cx="4084117" cy="4077938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5457056" y="2924943"/>
            <a:ext cx="3744416" cy="376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2277340" y="3678037"/>
            <a:ext cx="415953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5" y="2204864"/>
            <a:ext cx="21050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293" y="2270048"/>
            <a:ext cx="1808981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右矢印 18"/>
          <p:cNvSpPr/>
          <p:nvPr/>
        </p:nvSpPr>
        <p:spPr>
          <a:xfrm>
            <a:off x="4592960" y="3614413"/>
            <a:ext cx="415953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4648" y="2270048"/>
            <a:ext cx="432048" cy="29485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24808" y="3068960"/>
            <a:ext cx="720080" cy="23222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2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步骤三：</a:t>
            </a:r>
            <a:r>
              <a:rPr kumimoji="1"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服务器登录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088904" y="3866499"/>
            <a:ext cx="1224136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1403" y="1250757"/>
            <a:ext cx="9494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服务器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通过堡垒机登录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服务器（选择您要运维的应用，点击登录）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</a:t>
            </a:r>
            <a:r>
              <a:rPr kumimoji="1"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</a:t>
            </a:r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64" y="3157684"/>
            <a:ext cx="3979570" cy="12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64" y="4417954"/>
            <a:ext cx="397957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889104" y="3501008"/>
            <a:ext cx="288032" cy="21602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29464" y="4442684"/>
            <a:ext cx="216024" cy="20743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536" y="6237312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注：</a:t>
            </a:r>
            <a:r>
              <a:rPr lang="zh-CN" altLang="zh-CN" sz="1600" dirty="0">
                <a:solidFill>
                  <a:srgbClr val="FF0000"/>
                </a:solidFill>
              </a:rPr>
              <a:t>请确保完全按照上面的手顺操作，如还有问题，请参照下面的【常见问题对策】</a:t>
            </a:r>
          </a:p>
          <a:p>
            <a:endParaRPr kumimoji="1" lang="zh-CN" altLang="en-US" sz="1600" dirty="0" smtClean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8" y="2698347"/>
            <a:ext cx="19145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5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常见问题对策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6496" y="1196752"/>
            <a:ext cx="72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无法登录堡垒机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请确认您接入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Internet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的公网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IP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和申请是否一致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申请使用期限是否已经过期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账户名、密码是否正确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ja-JP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无法登录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Windows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踏板机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本地是否安装了单点登录器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其他问题请联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系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  <a:hlinkClick r:id="rId2"/>
              </a:rPr>
              <a:t>nrib-cloud-ext@nri.co.jp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915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步骤二：单点登录器</a:t>
            </a:r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下载（首次登录外可跳到步骤三）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2315" y="1124744"/>
            <a:ext cx="650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首次登录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服务器需要安装单点登录器，单点登录器的下载地址见下图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32" y="1855092"/>
            <a:ext cx="4084117" cy="4077938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5457056" y="2924943"/>
            <a:ext cx="3744416" cy="376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2753131" y="3301188"/>
            <a:ext cx="367290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995745"/>
            <a:ext cx="2376264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421" y="1995745"/>
            <a:ext cx="1808981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右矢印 18"/>
          <p:cNvSpPr/>
          <p:nvPr/>
        </p:nvSpPr>
        <p:spPr>
          <a:xfrm>
            <a:off x="4929402" y="3309449"/>
            <a:ext cx="367290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8704" y="2060848"/>
            <a:ext cx="21602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56856" y="2780928"/>
            <a:ext cx="576064" cy="21602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9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3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步骤三：</a:t>
            </a:r>
            <a:r>
              <a:rPr kumimoji="1"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服务器登录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3800872" y="3754203"/>
            <a:ext cx="864096" cy="43204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1403" y="1250757"/>
            <a:ext cx="9494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服务器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登录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通过堡垒机登录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服务器（主机账户下拉列表处选择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[RDP],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点击登录）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ja-JP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endParaRPr kumimoji="1" lang="ja-JP" altLang="en-US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85" y="3140969"/>
            <a:ext cx="4184790" cy="115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85" y="4300891"/>
            <a:ext cx="4184790" cy="25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601072" y="3501008"/>
            <a:ext cx="288032" cy="1440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93360" y="4300891"/>
            <a:ext cx="432048" cy="25837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01472" y="4300891"/>
            <a:ext cx="360040" cy="25837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2691730"/>
            <a:ext cx="18954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6536" y="594928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注：</a:t>
            </a:r>
            <a:r>
              <a:rPr lang="zh-CN" altLang="zh-CN" sz="1600" dirty="0">
                <a:solidFill>
                  <a:srgbClr val="FF0000"/>
                </a:solidFill>
              </a:rPr>
              <a:t>请确保完全按照上面的手顺操作，如还有问题，请参照下面的【常见问题对策】</a:t>
            </a:r>
          </a:p>
          <a:p>
            <a:endParaRPr kumimoji="1" lang="zh-CN" altLang="en-US" sz="1600" dirty="0" smtClean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常见问题对策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6496" y="1196752"/>
            <a:ext cx="7200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无法登录堡垒机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请确认您接入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Internet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的公网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IP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和申请是否一致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申请使用期限是否已经过期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账户名、密码是否正确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ja-JP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无法登录</a:t>
            </a:r>
            <a:r>
              <a:rPr kumimoji="1"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Windows</a:t>
            </a: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踏板机</a:t>
            </a:r>
            <a:endParaRPr kumimoji="1"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本地是否安装了单点登录器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如果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是通过代理服务器连接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Internet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的情况下，请确认代理服务器是否允许相应的端口对外通信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其他问题请联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系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  <a:hlinkClick r:id="rId2"/>
              </a:rPr>
              <a:t>nrib-cloud-ext@nri.co.jp</a:t>
            </a:r>
            <a:endParaRPr lang="en-US" altLang="zh-CN" sz="14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          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76304"/>
              </p:ext>
            </p:extLst>
          </p:nvPr>
        </p:nvGraphicFramePr>
        <p:xfrm>
          <a:off x="1496616" y="3573016"/>
          <a:ext cx="3168352" cy="74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</a:tblGrid>
              <a:tr h="374442">
                <a:tc>
                  <a:txBody>
                    <a:bodyPr/>
                    <a:lstStyle/>
                    <a:p>
                      <a:r>
                        <a:rPr kumimoji="1" lang="zh-CN" altLang="en-US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通信协议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端口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kumimoji="1" lang="en-US" altLang="zh-CN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RDP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63389</a:t>
                      </a:r>
                      <a:endParaRPr kumimoji="1" lang="ja-JP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4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472" y="2348850"/>
            <a:ext cx="9433048" cy="1470025"/>
          </a:xfrm>
        </p:spPr>
        <p:txBody>
          <a:bodyPr anchor="ctr"/>
          <a:lstStyle/>
          <a:p>
            <a:pPr algn="ctr"/>
            <a:r>
              <a:rPr lang="en-US" altLang="zh-CN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2.</a:t>
            </a:r>
            <a:r>
              <a:rPr lang="zh-CN" altLang="en-US" sz="3300" dirty="0">
                <a:latin typeface="SimSun" panose="02010600030101010101" pitchFamily="2" charset="-122"/>
                <a:ea typeface="SimSun" panose="02010600030101010101" pitchFamily="2" charset="-122"/>
              </a:rPr>
              <a:t>上传</a:t>
            </a:r>
            <a:r>
              <a:rPr lang="zh-CN" altLang="en-US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下载说明</a:t>
            </a:r>
            <a:r>
              <a:rPr lang="en-US" altLang="ja-JP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ja-JP" sz="33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ja-JP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Windows</a:t>
            </a:r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系统服务器 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FTP</a:t>
            </a:r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连接</a:t>
            </a:r>
            <a:r>
              <a:rPr lang="en-US" altLang="ja-JP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32500" y="4988768"/>
            <a:ext cx="3873500" cy="1752600"/>
          </a:xfrm>
        </p:spPr>
        <p:txBody>
          <a:bodyPr/>
          <a:lstStyle/>
          <a:p>
            <a:pPr algn="l"/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野村综研（北京）系统集成有限公司</a:t>
            </a:r>
            <a:endParaRPr lang="en-US" altLang="ja-JP" sz="1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基盘</a:t>
            </a:r>
            <a:r>
              <a:rPr lang="en-US" altLang="zh-CN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IT</a:t>
            </a:r>
            <a:r>
              <a:rPr lang="zh-CN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项目部</a:t>
            </a:r>
            <a:endParaRPr lang="en-US" altLang="ja-JP" sz="1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ja-JP" altLang="en-US" sz="2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ja-JP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〒</a:t>
            </a:r>
            <a:r>
              <a:rPr lang="en-US" altLang="ja-JP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100190</a:t>
            </a:r>
          </a:p>
          <a:p>
            <a:pPr algn="l"/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北京市海淀区中关村科学院南路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号融科资讯中心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座</a:t>
            </a:r>
            <a:r>
              <a:rPr lang="en-US" altLang="zh-CN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601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室</a:t>
            </a:r>
            <a:endParaRPr lang="ja-JP" altLang="en-US" sz="11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87" name="Line 197"/>
          <p:cNvSpPr>
            <a:spLocks noChangeShapeType="1"/>
          </p:cNvSpPr>
          <p:nvPr/>
        </p:nvSpPr>
        <p:spPr bwMode="auto">
          <a:xfrm>
            <a:off x="6019800" y="4953000"/>
            <a:ext cx="3886200" cy="0"/>
          </a:xfrm>
          <a:prstGeom prst="line">
            <a:avLst/>
          </a:prstGeom>
          <a:noFill/>
          <a:ln w="635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88" name="Rectangle 258"/>
          <p:cNvSpPr>
            <a:spLocks noChangeArrowheads="1"/>
          </p:cNvSpPr>
          <p:nvPr/>
        </p:nvSpPr>
        <p:spPr bwMode="auto">
          <a:xfrm>
            <a:off x="5961112" y="6669360"/>
            <a:ext cx="3886200" cy="152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2"/>
              </a:buClr>
              <a:buFont typeface="Wingdings" pitchFamily="2" charset="2"/>
              <a:buNone/>
            </a:pPr>
            <a:endParaRPr lang="ja-JP" altLang="en-US" sz="1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2" name="Group 288"/>
          <p:cNvGrpSpPr>
            <a:grpSpLocks noChangeAspect="1"/>
          </p:cNvGrpSpPr>
          <p:nvPr/>
        </p:nvGrpSpPr>
        <p:grpSpPr bwMode="auto">
          <a:xfrm>
            <a:off x="5711825" y="152400"/>
            <a:ext cx="1258888" cy="603250"/>
            <a:chOff x="4424" y="232"/>
            <a:chExt cx="1085" cy="520"/>
          </a:xfrm>
        </p:grpSpPr>
        <p:pic>
          <p:nvPicPr>
            <p:cNvPr id="16417" name="Picture 28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3" y="344"/>
              <a:ext cx="79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18" name="Freeform 290"/>
            <p:cNvSpPr>
              <a:spLocks noChangeAspect="1"/>
            </p:cNvSpPr>
            <p:nvPr/>
          </p:nvSpPr>
          <p:spPr bwMode="auto">
            <a:xfrm>
              <a:off x="4851" y="233"/>
              <a:ext cx="66" cy="246"/>
            </a:xfrm>
            <a:custGeom>
              <a:avLst/>
              <a:gdLst>
                <a:gd name="T0" fmla="*/ 1 w 132"/>
                <a:gd name="T1" fmla="*/ 0 h 492"/>
                <a:gd name="T2" fmla="*/ 0 w 132"/>
                <a:gd name="T3" fmla="*/ 0 h 492"/>
                <a:gd name="T4" fmla="*/ 0 w 132"/>
                <a:gd name="T5" fmla="*/ 0 h 492"/>
                <a:gd name="T6" fmla="*/ 1 w 132"/>
                <a:gd name="T7" fmla="*/ 1 h 492"/>
                <a:gd name="T8" fmla="*/ 1 w 132"/>
                <a:gd name="T9" fmla="*/ 1 h 492"/>
                <a:gd name="T10" fmla="*/ 1 w 132"/>
                <a:gd name="T11" fmla="*/ 1 h 492"/>
                <a:gd name="T12" fmla="*/ 1 w 132"/>
                <a:gd name="T13" fmla="*/ 1 h 492"/>
                <a:gd name="T14" fmla="*/ 1 w 132"/>
                <a:gd name="T15" fmla="*/ 1 h 492"/>
                <a:gd name="T16" fmla="*/ 1 w 132"/>
                <a:gd name="T17" fmla="*/ 1 h 492"/>
                <a:gd name="T18" fmla="*/ 0 w 132"/>
                <a:gd name="T19" fmla="*/ 1 h 492"/>
                <a:gd name="T20" fmla="*/ 1 w 132"/>
                <a:gd name="T21" fmla="*/ 1 h 492"/>
                <a:gd name="T22" fmla="*/ 1 w 132"/>
                <a:gd name="T23" fmla="*/ 1 h 492"/>
                <a:gd name="T24" fmla="*/ 1 w 132"/>
                <a:gd name="T25" fmla="*/ 1 h 492"/>
                <a:gd name="T26" fmla="*/ 1 w 132"/>
                <a:gd name="T27" fmla="*/ 1 h 492"/>
                <a:gd name="T28" fmla="*/ 1 w 132"/>
                <a:gd name="T29" fmla="*/ 1 h 492"/>
                <a:gd name="T30" fmla="*/ 1 w 132"/>
                <a:gd name="T31" fmla="*/ 1 h 492"/>
                <a:gd name="T32" fmla="*/ 1 w 132"/>
                <a:gd name="T33" fmla="*/ 1 h 492"/>
                <a:gd name="T34" fmla="*/ 1 w 132"/>
                <a:gd name="T35" fmla="*/ 1 h 492"/>
                <a:gd name="T36" fmla="*/ 1 w 132"/>
                <a:gd name="T37" fmla="*/ 0 h 492"/>
                <a:gd name="T38" fmla="*/ 1 w 132"/>
                <a:gd name="T39" fmla="*/ 0 h 4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2"/>
                <a:gd name="T61" fmla="*/ 0 h 492"/>
                <a:gd name="T62" fmla="*/ 132 w 132"/>
                <a:gd name="T63" fmla="*/ 492 h 49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66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9" name="Freeform 291"/>
            <p:cNvSpPr>
              <a:spLocks noChangeAspect="1"/>
            </p:cNvSpPr>
            <p:nvPr/>
          </p:nvSpPr>
          <p:spPr bwMode="auto">
            <a:xfrm>
              <a:off x="4424" y="232"/>
              <a:ext cx="421" cy="248"/>
            </a:xfrm>
            <a:custGeom>
              <a:avLst/>
              <a:gdLst>
                <a:gd name="T0" fmla="*/ 0 w 843"/>
                <a:gd name="T1" fmla="*/ 0 h 497"/>
                <a:gd name="T2" fmla="*/ 0 w 843"/>
                <a:gd name="T3" fmla="*/ 0 h 497"/>
                <a:gd name="T4" fmla="*/ 0 w 843"/>
                <a:gd name="T5" fmla="*/ 0 h 497"/>
                <a:gd name="T6" fmla="*/ 0 w 843"/>
                <a:gd name="T7" fmla="*/ 0 h 497"/>
                <a:gd name="T8" fmla="*/ 0 w 843"/>
                <a:gd name="T9" fmla="*/ 0 h 497"/>
                <a:gd name="T10" fmla="*/ 0 w 843"/>
                <a:gd name="T11" fmla="*/ 0 h 497"/>
                <a:gd name="T12" fmla="*/ 0 w 843"/>
                <a:gd name="T13" fmla="*/ 0 h 497"/>
                <a:gd name="T14" fmla="*/ 0 w 843"/>
                <a:gd name="T15" fmla="*/ 0 h 497"/>
                <a:gd name="T16" fmla="*/ 0 w 843"/>
                <a:gd name="T17" fmla="*/ 0 h 497"/>
                <a:gd name="T18" fmla="*/ 0 w 843"/>
                <a:gd name="T19" fmla="*/ 0 h 497"/>
                <a:gd name="T20" fmla="*/ 0 w 843"/>
                <a:gd name="T21" fmla="*/ 0 h 497"/>
                <a:gd name="T22" fmla="*/ 0 w 843"/>
                <a:gd name="T23" fmla="*/ 0 h 497"/>
                <a:gd name="T24" fmla="*/ 0 w 843"/>
                <a:gd name="T25" fmla="*/ 0 h 497"/>
                <a:gd name="T26" fmla="*/ 0 w 843"/>
                <a:gd name="T27" fmla="*/ 0 h 497"/>
                <a:gd name="T28" fmla="*/ 0 w 843"/>
                <a:gd name="T29" fmla="*/ 0 h 497"/>
                <a:gd name="T30" fmla="*/ 0 w 843"/>
                <a:gd name="T31" fmla="*/ 0 h 497"/>
                <a:gd name="T32" fmla="*/ 0 w 843"/>
                <a:gd name="T33" fmla="*/ 0 h 497"/>
                <a:gd name="T34" fmla="*/ 0 w 843"/>
                <a:gd name="T35" fmla="*/ 0 h 497"/>
                <a:gd name="T36" fmla="*/ 0 w 843"/>
                <a:gd name="T37" fmla="*/ 0 h 497"/>
                <a:gd name="T38" fmla="*/ 0 w 843"/>
                <a:gd name="T39" fmla="*/ 0 h 497"/>
                <a:gd name="T40" fmla="*/ 0 w 843"/>
                <a:gd name="T41" fmla="*/ 0 h 497"/>
                <a:gd name="T42" fmla="*/ 0 w 843"/>
                <a:gd name="T43" fmla="*/ 0 h 497"/>
                <a:gd name="T44" fmla="*/ 0 w 843"/>
                <a:gd name="T45" fmla="*/ 0 h 497"/>
                <a:gd name="T46" fmla="*/ 0 w 843"/>
                <a:gd name="T47" fmla="*/ 0 h 497"/>
                <a:gd name="T48" fmla="*/ 0 w 843"/>
                <a:gd name="T49" fmla="*/ 0 h 497"/>
                <a:gd name="T50" fmla="*/ 0 w 843"/>
                <a:gd name="T51" fmla="*/ 0 h 497"/>
                <a:gd name="T52" fmla="*/ 0 w 843"/>
                <a:gd name="T53" fmla="*/ 0 h 497"/>
                <a:gd name="T54" fmla="*/ 0 w 843"/>
                <a:gd name="T55" fmla="*/ 0 h 497"/>
                <a:gd name="T56" fmla="*/ 0 w 843"/>
                <a:gd name="T57" fmla="*/ 0 h 497"/>
                <a:gd name="T58" fmla="*/ 0 w 843"/>
                <a:gd name="T59" fmla="*/ 0 h 497"/>
                <a:gd name="T60" fmla="*/ 0 w 843"/>
                <a:gd name="T61" fmla="*/ 0 h 497"/>
                <a:gd name="T62" fmla="*/ 0 w 843"/>
                <a:gd name="T63" fmla="*/ 0 h 497"/>
                <a:gd name="T64" fmla="*/ 0 w 843"/>
                <a:gd name="T65" fmla="*/ 0 h 497"/>
                <a:gd name="T66" fmla="*/ 0 w 843"/>
                <a:gd name="T67" fmla="*/ 0 h 497"/>
                <a:gd name="T68" fmla="*/ 0 w 843"/>
                <a:gd name="T69" fmla="*/ 0 h 497"/>
                <a:gd name="T70" fmla="*/ 0 w 843"/>
                <a:gd name="T71" fmla="*/ 0 h 497"/>
                <a:gd name="T72" fmla="*/ 0 w 843"/>
                <a:gd name="T73" fmla="*/ 0 h 497"/>
                <a:gd name="T74" fmla="*/ 0 w 843"/>
                <a:gd name="T75" fmla="*/ 0 h 497"/>
                <a:gd name="T76" fmla="*/ 0 w 843"/>
                <a:gd name="T77" fmla="*/ 0 h 497"/>
                <a:gd name="T78" fmla="*/ 0 w 843"/>
                <a:gd name="T79" fmla="*/ 0 h 497"/>
                <a:gd name="T80" fmla="*/ 0 w 843"/>
                <a:gd name="T81" fmla="*/ 0 h 497"/>
                <a:gd name="T82" fmla="*/ 0 w 843"/>
                <a:gd name="T83" fmla="*/ 0 h 497"/>
                <a:gd name="T84" fmla="*/ 0 w 843"/>
                <a:gd name="T85" fmla="*/ 0 h 497"/>
                <a:gd name="T86" fmla="*/ 0 w 843"/>
                <a:gd name="T87" fmla="*/ 0 h 497"/>
                <a:gd name="T88" fmla="*/ 0 w 843"/>
                <a:gd name="T89" fmla="*/ 0 h 497"/>
                <a:gd name="T90" fmla="*/ 0 w 843"/>
                <a:gd name="T91" fmla="*/ 0 h 497"/>
                <a:gd name="T92" fmla="*/ 0 w 843"/>
                <a:gd name="T93" fmla="*/ 0 h 497"/>
                <a:gd name="T94" fmla="*/ 0 w 843"/>
                <a:gd name="T95" fmla="*/ 0 h 497"/>
                <a:gd name="T96" fmla="*/ 0 w 843"/>
                <a:gd name="T97" fmla="*/ 0 h 497"/>
                <a:gd name="T98" fmla="*/ 0 w 843"/>
                <a:gd name="T99" fmla="*/ 0 h 497"/>
                <a:gd name="T100" fmla="*/ 0 w 843"/>
                <a:gd name="T101" fmla="*/ 0 h 497"/>
                <a:gd name="T102" fmla="*/ 0 w 843"/>
                <a:gd name="T103" fmla="*/ 0 h 497"/>
                <a:gd name="T104" fmla="*/ 0 w 843"/>
                <a:gd name="T105" fmla="*/ 0 h 497"/>
                <a:gd name="T106" fmla="*/ 0 w 843"/>
                <a:gd name="T107" fmla="*/ 0 h 497"/>
                <a:gd name="T108" fmla="*/ 0 w 843"/>
                <a:gd name="T109" fmla="*/ 0 h 497"/>
                <a:gd name="T110" fmla="*/ 0 w 843"/>
                <a:gd name="T111" fmla="*/ 0 h 49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43"/>
                <a:gd name="T169" fmla="*/ 0 h 497"/>
                <a:gd name="T170" fmla="*/ 843 w 843"/>
                <a:gd name="T171" fmla="*/ 497 h 49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close/>
                </a:path>
              </a:pathLst>
            </a:custGeom>
            <a:solidFill>
              <a:srgbClr val="0066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0" name="Freeform 292"/>
            <p:cNvSpPr>
              <a:spLocks noChangeAspect="1"/>
            </p:cNvSpPr>
            <p:nvPr/>
          </p:nvSpPr>
          <p:spPr bwMode="auto">
            <a:xfrm>
              <a:off x="4993" y="435"/>
              <a:ext cx="86" cy="115"/>
            </a:xfrm>
            <a:custGeom>
              <a:avLst/>
              <a:gdLst>
                <a:gd name="T0" fmla="*/ 0 w 173"/>
                <a:gd name="T1" fmla="*/ 1 h 228"/>
                <a:gd name="T2" fmla="*/ 0 w 173"/>
                <a:gd name="T3" fmla="*/ 1 h 228"/>
                <a:gd name="T4" fmla="*/ 0 w 173"/>
                <a:gd name="T5" fmla="*/ 1 h 228"/>
                <a:gd name="T6" fmla="*/ 0 w 173"/>
                <a:gd name="T7" fmla="*/ 1 h 228"/>
                <a:gd name="T8" fmla="*/ 0 w 173"/>
                <a:gd name="T9" fmla="*/ 1 h 228"/>
                <a:gd name="T10" fmla="*/ 0 w 173"/>
                <a:gd name="T11" fmla="*/ 1 h 228"/>
                <a:gd name="T12" fmla="*/ 0 w 173"/>
                <a:gd name="T13" fmla="*/ 1 h 228"/>
                <a:gd name="T14" fmla="*/ 0 w 173"/>
                <a:gd name="T15" fmla="*/ 1 h 228"/>
                <a:gd name="T16" fmla="*/ 0 w 173"/>
                <a:gd name="T17" fmla="*/ 0 h 228"/>
                <a:gd name="T18" fmla="*/ 0 w 173"/>
                <a:gd name="T19" fmla="*/ 0 h 228"/>
                <a:gd name="T20" fmla="*/ 0 w 173"/>
                <a:gd name="T21" fmla="*/ 1 h 228"/>
                <a:gd name="T22" fmla="*/ 0 w 173"/>
                <a:gd name="T23" fmla="*/ 1 h 228"/>
                <a:gd name="T24" fmla="*/ 0 w 173"/>
                <a:gd name="T25" fmla="*/ 1 h 228"/>
                <a:gd name="T26" fmla="*/ 0 w 173"/>
                <a:gd name="T27" fmla="*/ 1 h 228"/>
                <a:gd name="T28" fmla="*/ 0 w 173"/>
                <a:gd name="T29" fmla="*/ 1 h 228"/>
                <a:gd name="T30" fmla="*/ 0 w 173"/>
                <a:gd name="T31" fmla="*/ 1 h 228"/>
                <a:gd name="T32" fmla="*/ 0 w 173"/>
                <a:gd name="T33" fmla="*/ 1 h 228"/>
                <a:gd name="T34" fmla="*/ 0 w 173"/>
                <a:gd name="T35" fmla="*/ 1 h 228"/>
                <a:gd name="T36" fmla="*/ 0 w 173"/>
                <a:gd name="T37" fmla="*/ 1 h 228"/>
                <a:gd name="T38" fmla="*/ 0 w 173"/>
                <a:gd name="T39" fmla="*/ 1 h 228"/>
                <a:gd name="T40" fmla="*/ 0 w 173"/>
                <a:gd name="T41" fmla="*/ 1 h 228"/>
                <a:gd name="T42" fmla="*/ 0 w 173"/>
                <a:gd name="T43" fmla="*/ 1 h 228"/>
                <a:gd name="T44" fmla="*/ 0 w 173"/>
                <a:gd name="T45" fmla="*/ 1 h 228"/>
                <a:gd name="T46" fmla="*/ 0 w 173"/>
                <a:gd name="T47" fmla="*/ 1 h 228"/>
                <a:gd name="T48" fmla="*/ 0 w 173"/>
                <a:gd name="T49" fmla="*/ 1 h 228"/>
                <a:gd name="T50" fmla="*/ 0 w 173"/>
                <a:gd name="T51" fmla="*/ 1 h 228"/>
                <a:gd name="T52" fmla="*/ 0 w 173"/>
                <a:gd name="T53" fmla="*/ 1 h 228"/>
                <a:gd name="T54" fmla="*/ 0 w 173"/>
                <a:gd name="T55" fmla="*/ 1 h 228"/>
                <a:gd name="T56" fmla="*/ 0 w 173"/>
                <a:gd name="T57" fmla="*/ 1 h 228"/>
                <a:gd name="T58" fmla="*/ 0 w 173"/>
                <a:gd name="T59" fmla="*/ 1 h 228"/>
                <a:gd name="T60" fmla="*/ 0 w 173"/>
                <a:gd name="T61" fmla="*/ 1 h 228"/>
                <a:gd name="T62" fmla="*/ 0 w 173"/>
                <a:gd name="T63" fmla="*/ 1 h 228"/>
                <a:gd name="T64" fmla="*/ 0 w 173"/>
                <a:gd name="T65" fmla="*/ 1 h 228"/>
                <a:gd name="T66" fmla="*/ 0 w 173"/>
                <a:gd name="T67" fmla="*/ 1 h 228"/>
                <a:gd name="T68" fmla="*/ 0 w 173"/>
                <a:gd name="T69" fmla="*/ 1 h 228"/>
                <a:gd name="T70" fmla="*/ 0 w 173"/>
                <a:gd name="T71" fmla="*/ 1 h 228"/>
                <a:gd name="T72" fmla="*/ 0 w 173"/>
                <a:gd name="T73" fmla="*/ 1 h 228"/>
                <a:gd name="T74" fmla="*/ 0 w 173"/>
                <a:gd name="T75" fmla="*/ 1 h 228"/>
                <a:gd name="T76" fmla="*/ 0 w 173"/>
                <a:gd name="T77" fmla="*/ 1 h 228"/>
                <a:gd name="T78" fmla="*/ 0 w 173"/>
                <a:gd name="T79" fmla="*/ 1 h 228"/>
                <a:gd name="T80" fmla="*/ 0 w 173"/>
                <a:gd name="T81" fmla="*/ 1 h 228"/>
                <a:gd name="T82" fmla="*/ 0 w 173"/>
                <a:gd name="T83" fmla="*/ 1 h 228"/>
                <a:gd name="T84" fmla="*/ 0 w 173"/>
                <a:gd name="T85" fmla="*/ 1 h 228"/>
                <a:gd name="T86" fmla="*/ 0 w 173"/>
                <a:gd name="T87" fmla="*/ 1 h 2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3"/>
                <a:gd name="T133" fmla="*/ 0 h 228"/>
                <a:gd name="T134" fmla="*/ 173 w 173"/>
                <a:gd name="T135" fmla="*/ 228 h 22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3" h="228">
                  <a:moveTo>
                    <a:pt x="103" y="114"/>
                  </a:moveTo>
                  <a:lnTo>
                    <a:pt x="171" y="114"/>
                  </a:lnTo>
                  <a:lnTo>
                    <a:pt x="171" y="97"/>
                  </a:lnTo>
                  <a:lnTo>
                    <a:pt x="97" y="97"/>
                  </a:lnTo>
                  <a:lnTo>
                    <a:pt x="97" y="54"/>
                  </a:lnTo>
                  <a:lnTo>
                    <a:pt x="159" y="54"/>
                  </a:lnTo>
                  <a:lnTo>
                    <a:pt x="159" y="36"/>
                  </a:lnTo>
                  <a:lnTo>
                    <a:pt x="97" y="36"/>
                  </a:lnTo>
                  <a:lnTo>
                    <a:pt x="97" y="0"/>
                  </a:lnTo>
                  <a:lnTo>
                    <a:pt x="76" y="0"/>
                  </a:lnTo>
                  <a:lnTo>
                    <a:pt x="76" y="36"/>
                  </a:lnTo>
                  <a:lnTo>
                    <a:pt x="14" y="36"/>
                  </a:lnTo>
                  <a:lnTo>
                    <a:pt x="14" y="54"/>
                  </a:lnTo>
                  <a:lnTo>
                    <a:pt x="76" y="54"/>
                  </a:lnTo>
                  <a:lnTo>
                    <a:pt x="76" y="97"/>
                  </a:lnTo>
                  <a:lnTo>
                    <a:pt x="3" y="97"/>
                  </a:lnTo>
                  <a:lnTo>
                    <a:pt x="3" y="114"/>
                  </a:lnTo>
                  <a:lnTo>
                    <a:pt x="70" y="114"/>
                  </a:lnTo>
                  <a:lnTo>
                    <a:pt x="54" y="135"/>
                  </a:lnTo>
                  <a:lnTo>
                    <a:pt x="38" y="155"/>
                  </a:lnTo>
                  <a:lnTo>
                    <a:pt x="19" y="174"/>
                  </a:lnTo>
                  <a:lnTo>
                    <a:pt x="0" y="192"/>
                  </a:lnTo>
                  <a:lnTo>
                    <a:pt x="11" y="208"/>
                  </a:lnTo>
                  <a:lnTo>
                    <a:pt x="29" y="192"/>
                  </a:lnTo>
                  <a:lnTo>
                    <a:pt x="46" y="173"/>
                  </a:lnTo>
                  <a:lnTo>
                    <a:pt x="62" y="154"/>
                  </a:lnTo>
                  <a:lnTo>
                    <a:pt x="76" y="133"/>
                  </a:lnTo>
                  <a:lnTo>
                    <a:pt x="76" y="228"/>
                  </a:lnTo>
                  <a:lnTo>
                    <a:pt x="97" y="228"/>
                  </a:lnTo>
                  <a:lnTo>
                    <a:pt x="97" y="133"/>
                  </a:lnTo>
                  <a:lnTo>
                    <a:pt x="111" y="154"/>
                  </a:lnTo>
                  <a:lnTo>
                    <a:pt x="127" y="173"/>
                  </a:lnTo>
                  <a:lnTo>
                    <a:pt x="144" y="192"/>
                  </a:lnTo>
                  <a:lnTo>
                    <a:pt x="162" y="208"/>
                  </a:lnTo>
                  <a:lnTo>
                    <a:pt x="173" y="192"/>
                  </a:lnTo>
                  <a:lnTo>
                    <a:pt x="154" y="174"/>
                  </a:lnTo>
                  <a:lnTo>
                    <a:pt x="136" y="155"/>
                  </a:lnTo>
                  <a:lnTo>
                    <a:pt x="119" y="135"/>
                  </a:lnTo>
                  <a:lnTo>
                    <a:pt x="103" y="1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1" name="Freeform 293"/>
            <p:cNvSpPr>
              <a:spLocks noChangeAspect="1"/>
            </p:cNvSpPr>
            <p:nvPr/>
          </p:nvSpPr>
          <p:spPr bwMode="auto">
            <a:xfrm>
              <a:off x="5103" y="435"/>
              <a:ext cx="89" cy="115"/>
            </a:xfrm>
            <a:custGeom>
              <a:avLst/>
              <a:gdLst>
                <a:gd name="T0" fmla="*/ 1 w 175"/>
                <a:gd name="T1" fmla="*/ 1 h 228"/>
                <a:gd name="T2" fmla="*/ 1 w 175"/>
                <a:gd name="T3" fmla="*/ 1 h 228"/>
                <a:gd name="T4" fmla="*/ 1 w 175"/>
                <a:gd name="T5" fmla="*/ 1 h 228"/>
                <a:gd name="T6" fmla="*/ 1 w 175"/>
                <a:gd name="T7" fmla="*/ 1 h 228"/>
                <a:gd name="T8" fmla="*/ 1 w 175"/>
                <a:gd name="T9" fmla="*/ 1 h 228"/>
                <a:gd name="T10" fmla="*/ 1 w 175"/>
                <a:gd name="T11" fmla="*/ 1 h 228"/>
                <a:gd name="T12" fmla="*/ 1 w 175"/>
                <a:gd name="T13" fmla="*/ 1 h 228"/>
                <a:gd name="T14" fmla="*/ 1 w 175"/>
                <a:gd name="T15" fmla="*/ 1 h 228"/>
                <a:gd name="T16" fmla="*/ 1 w 175"/>
                <a:gd name="T17" fmla="*/ 1 h 228"/>
                <a:gd name="T18" fmla="*/ 1 w 175"/>
                <a:gd name="T19" fmla="*/ 1 h 228"/>
                <a:gd name="T20" fmla="*/ 1 w 175"/>
                <a:gd name="T21" fmla="*/ 1 h 228"/>
                <a:gd name="T22" fmla="*/ 1 w 175"/>
                <a:gd name="T23" fmla="*/ 1 h 228"/>
                <a:gd name="T24" fmla="*/ 1 w 175"/>
                <a:gd name="T25" fmla="*/ 0 h 228"/>
                <a:gd name="T26" fmla="*/ 1 w 175"/>
                <a:gd name="T27" fmla="*/ 0 h 228"/>
                <a:gd name="T28" fmla="*/ 1 w 175"/>
                <a:gd name="T29" fmla="*/ 1 h 228"/>
                <a:gd name="T30" fmla="*/ 1 w 175"/>
                <a:gd name="T31" fmla="*/ 1 h 228"/>
                <a:gd name="T32" fmla="*/ 1 w 175"/>
                <a:gd name="T33" fmla="*/ 1 h 228"/>
                <a:gd name="T34" fmla="*/ 1 w 175"/>
                <a:gd name="T35" fmla="*/ 1 h 228"/>
                <a:gd name="T36" fmla="*/ 1 w 175"/>
                <a:gd name="T37" fmla="*/ 1 h 228"/>
                <a:gd name="T38" fmla="*/ 1 w 175"/>
                <a:gd name="T39" fmla="*/ 1 h 228"/>
                <a:gd name="T40" fmla="*/ 1 w 175"/>
                <a:gd name="T41" fmla="*/ 1 h 228"/>
                <a:gd name="T42" fmla="*/ 1 w 175"/>
                <a:gd name="T43" fmla="*/ 1 h 228"/>
                <a:gd name="T44" fmla="*/ 1 w 175"/>
                <a:gd name="T45" fmla="*/ 1 h 228"/>
                <a:gd name="T46" fmla="*/ 1 w 175"/>
                <a:gd name="T47" fmla="*/ 1 h 228"/>
                <a:gd name="T48" fmla="*/ 1 w 175"/>
                <a:gd name="T49" fmla="*/ 1 h 228"/>
                <a:gd name="T50" fmla="*/ 1 w 175"/>
                <a:gd name="T51" fmla="*/ 1 h 228"/>
                <a:gd name="T52" fmla="*/ 1 w 175"/>
                <a:gd name="T53" fmla="*/ 1 h 228"/>
                <a:gd name="T54" fmla="*/ 1 w 175"/>
                <a:gd name="T55" fmla="*/ 1 h 228"/>
                <a:gd name="T56" fmla="*/ 1 w 175"/>
                <a:gd name="T57" fmla="*/ 1 h 228"/>
                <a:gd name="T58" fmla="*/ 1 w 175"/>
                <a:gd name="T59" fmla="*/ 1 h 228"/>
                <a:gd name="T60" fmla="*/ 0 w 175"/>
                <a:gd name="T61" fmla="*/ 1 h 228"/>
                <a:gd name="T62" fmla="*/ 1 w 175"/>
                <a:gd name="T63" fmla="*/ 1 h 228"/>
                <a:gd name="T64" fmla="*/ 1 w 175"/>
                <a:gd name="T65" fmla="*/ 1 h 228"/>
                <a:gd name="T66" fmla="*/ 1 w 175"/>
                <a:gd name="T67" fmla="*/ 1 h 228"/>
                <a:gd name="T68" fmla="*/ 1 w 175"/>
                <a:gd name="T69" fmla="*/ 1 h 228"/>
                <a:gd name="T70" fmla="*/ 1 w 175"/>
                <a:gd name="T71" fmla="*/ 1 h 228"/>
                <a:gd name="T72" fmla="*/ 1 w 175"/>
                <a:gd name="T73" fmla="*/ 1 h 228"/>
                <a:gd name="T74" fmla="*/ 1 w 175"/>
                <a:gd name="T75" fmla="*/ 1 h 228"/>
                <a:gd name="T76" fmla="*/ 1 w 175"/>
                <a:gd name="T77" fmla="*/ 1 h 228"/>
                <a:gd name="T78" fmla="*/ 1 w 175"/>
                <a:gd name="T79" fmla="*/ 1 h 228"/>
                <a:gd name="T80" fmla="*/ 1 w 175"/>
                <a:gd name="T81" fmla="*/ 1 h 228"/>
                <a:gd name="T82" fmla="*/ 1 w 175"/>
                <a:gd name="T83" fmla="*/ 1 h 228"/>
                <a:gd name="T84" fmla="*/ 1 w 175"/>
                <a:gd name="T85" fmla="*/ 1 h 228"/>
                <a:gd name="T86" fmla="*/ 1 w 175"/>
                <a:gd name="T87" fmla="*/ 1 h 228"/>
                <a:gd name="T88" fmla="*/ 1 w 175"/>
                <a:gd name="T89" fmla="*/ 1 h 228"/>
                <a:gd name="T90" fmla="*/ 1 w 175"/>
                <a:gd name="T91" fmla="*/ 1 h 228"/>
                <a:gd name="T92" fmla="*/ 1 w 175"/>
                <a:gd name="T93" fmla="*/ 1 h 228"/>
                <a:gd name="T94" fmla="*/ 1 w 175"/>
                <a:gd name="T95" fmla="*/ 1 h 228"/>
                <a:gd name="T96" fmla="*/ 1 w 175"/>
                <a:gd name="T97" fmla="*/ 1 h 228"/>
                <a:gd name="T98" fmla="*/ 1 w 175"/>
                <a:gd name="T99" fmla="*/ 1 h 228"/>
                <a:gd name="T100" fmla="*/ 1 w 175"/>
                <a:gd name="T101" fmla="*/ 1 h 228"/>
                <a:gd name="T102" fmla="*/ 1 w 175"/>
                <a:gd name="T103" fmla="*/ 1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75"/>
                <a:gd name="T157" fmla="*/ 0 h 228"/>
                <a:gd name="T158" fmla="*/ 175 w 175"/>
                <a:gd name="T159" fmla="*/ 228 h 2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75" h="228">
                  <a:moveTo>
                    <a:pt x="108" y="125"/>
                  </a:moveTo>
                  <a:lnTo>
                    <a:pt x="172" y="125"/>
                  </a:lnTo>
                  <a:lnTo>
                    <a:pt x="172" y="108"/>
                  </a:lnTo>
                  <a:lnTo>
                    <a:pt x="143" y="108"/>
                  </a:lnTo>
                  <a:lnTo>
                    <a:pt x="143" y="63"/>
                  </a:lnTo>
                  <a:lnTo>
                    <a:pt x="124" y="63"/>
                  </a:lnTo>
                  <a:lnTo>
                    <a:pt x="124" y="108"/>
                  </a:lnTo>
                  <a:lnTo>
                    <a:pt x="97" y="108"/>
                  </a:lnTo>
                  <a:lnTo>
                    <a:pt x="97" y="46"/>
                  </a:lnTo>
                  <a:lnTo>
                    <a:pt x="164" y="46"/>
                  </a:lnTo>
                  <a:lnTo>
                    <a:pt x="164" y="30"/>
                  </a:lnTo>
                  <a:lnTo>
                    <a:pt x="97" y="30"/>
                  </a:lnTo>
                  <a:lnTo>
                    <a:pt x="97" y="0"/>
                  </a:lnTo>
                  <a:lnTo>
                    <a:pt x="78" y="0"/>
                  </a:lnTo>
                  <a:lnTo>
                    <a:pt x="78" y="30"/>
                  </a:lnTo>
                  <a:lnTo>
                    <a:pt x="12" y="30"/>
                  </a:lnTo>
                  <a:lnTo>
                    <a:pt x="12" y="46"/>
                  </a:lnTo>
                  <a:lnTo>
                    <a:pt x="78" y="46"/>
                  </a:lnTo>
                  <a:lnTo>
                    <a:pt x="78" y="108"/>
                  </a:lnTo>
                  <a:lnTo>
                    <a:pt x="50" y="108"/>
                  </a:lnTo>
                  <a:lnTo>
                    <a:pt x="50" y="63"/>
                  </a:lnTo>
                  <a:lnTo>
                    <a:pt x="32" y="63"/>
                  </a:lnTo>
                  <a:lnTo>
                    <a:pt x="32" y="108"/>
                  </a:lnTo>
                  <a:lnTo>
                    <a:pt x="4" y="108"/>
                  </a:lnTo>
                  <a:lnTo>
                    <a:pt x="4" y="125"/>
                  </a:lnTo>
                  <a:lnTo>
                    <a:pt x="67" y="125"/>
                  </a:lnTo>
                  <a:lnTo>
                    <a:pt x="51" y="144"/>
                  </a:lnTo>
                  <a:lnTo>
                    <a:pt x="35" y="162"/>
                  </a:lnTo>
                  <a:lnTo>
                    <a:pt x="18" y="179"/>
                  </a:lnTo>
                  <a:lnTo>
                    <a:pt x="0" y="195"/>
                  </a:lnTo>
                  <a:lnTo>
                    <a:pt x="12" y="211"/>
                  </a:lnTo>
                  <a:lnTo>
                    <a:pt x="29" y="195"/>
                  </a:lnTo>
                  <a:lnTo>
                    <a:pt x="46" y="176"/>
                  </a:lnTo>
                  <a:lnTo>
                    <a:pt x="64" y="157"/>
                  </a:lnTo>
                  <a:lnTo>
                    <a:pt x="78" y="138"/>
                  </a:lnTo>
                  <a:lnTo>
                    <a:pt x="78" y="228"/>
                  </a:lnTo>
                  <a:lnTo>
                    <a:pt x="97" y="228"/>
                  </a:lnTo>
                  <a:lnTo>
                    <a:pt x="97" y="138"/>
                  </a:lnTo>
                  <a:lnTo>
                    <a:pt x="112" y="157"/>
                  </a:lnTo>
                  <a:lnTo>
                    <a:pt x="129" y="176"/>
                  </a:lnTo>
                  <a:lnTo>
                    <a:pt x="147" y="195"/>
                  </a:lnTo>
                  <a:lnTo>
                    <a:pt x="164" y="211"/>
                  </a:lnTo>
                  <a:lnTo>
                    <a:pt x="175" y="195"/>
                  </a:lnTo>
                  <a:lnTo>
                    <a:pt x="158" y="179"/>
                  </a:lnTo>
                  <a:lnTo>
                    <a:pt x="140" y="162"/>
                  </a:lnTo>
                  <a:lnTo>
                    <a:pt x="124" y="144"/>
                  </a:lnTo>
                  <a:lnTo>
                    <a:pt x="108" y="1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2" name="Rectangle 294"/>
            <p:cNvSpPr>
              <a:spLocks noChangeAspect="1" noChangeArrowheads="1"/>
            </p:cNvSpPr>
            <p:nvPr/>
          </p:nvSpPr>
          <p:spPr bwMode="auto">
            <a:xfrm>
              <a:off x="5270" y="447"/>
              <a:ext cx="11" cy="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tx2"/>
                </a:buClr>
                <a:buFont typeface="Wingdings" pitchFamily="2" charset="2"/>
                <a:buNone/>
              </a:pPr>
              <a:endParaRPr lang="ja-JP" altLang="en-US" sz="140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3" name="Freeform 295"/>
            <p:cNvSpPr>
              <a:spLocks noChangeAspect="1"/>
            </p:cNvSpPr>
            <p:nvPr/>
          </p:nvSpPr>
          <p:spPr bwMode="auto">
            <a:xfrm>
              <a:off x="5213" y="439"/>
              <a:ext cx="52" cy="33"/>
            </a:xfrm>
            <a:custGeom>
              <a:avLst/>
              <a:gdLst>
                <a:gd name="T0" fmla="*/ 0 w 106"/>
                <a:gd name="T1" fmla="*/ 0 h 67"/>
                <a:gd name="T2" fmla="*/ 0 w 106"/>
                <a:gd name="T3" fmla="*/ 0 h 67"/>
                <a:gd name="T4" fmla="*/ 0 w 106"/>
                <a:gd name="T5" fmla="*/ 0 h 67"/>
                <a:gd name="T6" fmla="*/ 0 w 106"/>
                <a:gd name="T7" fmla="*/ 0 h 67"/>
                <a:gd name="T8" fmla="*/ 0 w 106"/>
                <a:gd name="T9" fmla="*/ 0 h 67"/>
                <a:gd name="T10" fmla="*/ 0 w 106"/>
                <a:gd name="T11" fmla="*/ 0 h 67"/>
                <a:gd name="T12" fmla="*/ 0 w 106"/>
                <a:gd name="T13" fmla="*/ 0 h 67"/>
                <a:gd name="T14" fmla="*/ 0 w 106"/>
                <a:gd name="T15" fmla="*/ 0 h 67"/>
                <a:gd name="T16" fmla="*/ 0 w 106"/>
                <a:gd name="T17" fmla="*/ 0 h 67"/>
                <a:gd name="T18" fmla="*/ 0 w 106"/>
                <a:gd name="T19" fmla="*/ 0 h 67"/>
                <a:gd name="T20" fmla="*/ 0 w 106"/>
                <a:gd name="T21" fmla="*/ 0 h 67"/>
                <a:gd name="T22" fmla="*/ 0 w 106"/>
                <a:gd name="T23" fmla="*/ 0 h 67"/>
                <a:gd name="T24" fmla="*/ 0 w 106"/>
                <a:gd name="T25" fmla="*/ 0 h 67"/>
                <a:gd name="T26" fmla="*/ 0 w 106"/>
                <a:gd name="T27" fmla="*/ 0 h 67"/>
                <a:gd name="T28" fmla="*/ 0 w 106"/>
                <a:gd name="T29" fmla="*/ 0 h 67"/>
                <a:gd name="T30" fmla="*/ 0 w 106"/>
                <a:gd name="T31" fmla="*/ 0 h 67"/>
                <a:gd name="T32" fmla="*/ 0 w 106"/>
                <a:gd name="T33" fmla="*/ 0 h 67"/>
                <a:gd name="T34" fmla="*/ 0 w 106"/>
                <a:gd name="T35" fmla="*/ 0 h 67"/>
                <a:gd name="T36" fmla="*/ 0 w 106"/>
                <a:gd name="T37" fmla="*/ 0 h 67"/>
                <a:gd name="T38" fmla="*/ 0 w 106"/>
                <a:gd name="T39" fmla="*/ 0 h 67"/>
                <a:gd name="T40" fmla="*/ 0 w 106"/>
                <a:gd name="T41" fmla="*/ 0 h 67"/>
                <a:gd name="T42" fmla="*/ 0 w 106"/>
                <a:gd name="T43" fmla="*/ 0 h 67"/>
                <a:gd name="T44" fmla="*/ 0 w 106"/>
                <a:gd name="T45" fmla="*/ 0 h 67"/>
                <a:gd name="T46" fmla="*/ 0 w 106"/>
                <a:gd name="T47" fmla="*/ 0 h 6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06"/>
                <a:gd name="T73" fmla="*/ 0 h 67"/>
                <a:gd name="T74" fmla="*/ 106 w 106"/>
                <a:gd name="T75" fmla="*/ 67 h 6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06" h="67">
                  <a:moveTo>
                    <a:pt x="70" y="8"/>
                  </a:moveTo>
                  <a:lnTo>
                    <a:pt x="70" y="8"/>
                  </a:lnTo>
                  <a:lnTo>
                    <a:pt x="65" y="2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49" y="3"/>
                  </a:lnTo>
                  <a:lnTo>
                    <a:pt x="44" y="8"/>
                  </a:lnTo>
                  <a:lnTo>
                    <a:pt x="24" y="30"/>
                  </a:lnTo>
                  <a:lnTo>
                    <a:pt x="0" y="51"/>
                  </a:lnTo>
                  <a:lnTo>
                    <a:pt x="9" y="67"/>
                  </a:lnTo>
                  <a:lnTo>
                    <a:pt x="35" y="43"/>
                  </a:lnTo>
                  <a:lnTo>
                    <a:pt x="57" y="17"/>
                  </a:lnTo>
                  <a:lnTo>
                    <a:pt x="74" y="35"/>
                  </a:lnTo>
                  <a:lnTo>
                    <a:pt x="97" y="56"/>
                  </a:lnTo>
                  <a:lnTo>
                    <a:pt x="106" y="41"/>
                  </a:lnTo>
                  <a:lnTo>
                    <a:pt x="89" y="25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4" name="Freeform 296"/>
            <p:cNvSpPr>
              <a:spLocks noChangeAspect="1"/>
            </p:cNvSpPr>
            <p:nvPr/>
          </p:nvSpPr>
          <p:spPr bwMode="auto">
            <a:xfrm>
              <a:off x="5278" y="440"/>
              <a:ext cx="22" cy="105"/>
            </a:xfrm>
            <a:custGeom>
              <a:avLst/>
              <a:gdLst>
                <a:gd name="T0" fmla="*/ 1 w 42"/>
                <a:gd name="T1" fmla="*/ 0 h 213"/>
                <a:gd name="T2" fmla="*/ 1 w 42"/>
                <a:gd name="T3" fmla="*/ 0 h 213"/>
                <a:gd name="T4" fmla="*/ 1 w 42"/>
                <a:gd name="T5" fmla="*/ 0 h 213"/>
                <a:gd name="T6" fmla="*/ 1 w 42"/>
                <a:gd name="T7" fmla="*/ 0 h 213"/>
                <a:gd name="T8" fmla="*/ 1 w 42"/>
                <a:gd name="T9" fmla="*/ 0 h 213"/>
                <a:gd name="T10" fmla="*/ 1 w 42"/>
                <a:gd name="T11" fmla="*/ 0 h 213"/>
                <a:gd name="T12" fmla="*/ 0 w 42"/>
                <a:gd name="T13" fmla="*/ 0 h 213"/>
                <a:gd name="T14" fmla="*/ 0 w 42"/>
                <a:gd name="T15" fmla="*/ 0 h 213"/>
                <a:gd name="T16" fmla="*/ 1 w 42"/>
                <a:gd name="T17" fmla="*/ 0 h 213"/>
                <a:gd name="T18" fmla="*/ 1 w 42"/>
                <a:gd name="T19" fmla="*/ 0 h 213"/>
                <a:gd name="T20" fmla="*/ 1 w 42"/>
                <a:gd name="T21" fmla="*/ 0 h 213"/>
                <a:gd name="T22" fmla="*/ 1 w 42"/>
                <a:gd name="T23" fmla="*/ 0 h 213"/>
                <a:gd name="T24" fmla="*/ 1 w 42"/>
                <a:gd name="T25" fmla="*/ 0 h 213"/>
                <a:gd name="T26" fmla="*/ 1 w 42"/>
                <a:gd name="T27" fmla="*/ 0 h 213"/>
                <a:gd name="T28" fmla="*/ 1 w 42"/>
                <a:gd name="T29" fmla="*/ 0 h 213"/>
                <a:gd name="T30" fmla="*/ 1 w 42"/>
                <a:gd name="T31" fmla="*/ 0 h 2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2"/>
                <a:gd name="T49" fmla="*/ 0 h 213"/>
                <a:gd name="T50" fmla="*/ 42 w 42"/>
                <a:gd name="T51" fmla="*/ 213 h 21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2" h="213">
                  <a:moveTo>
                    <a:pt x="23" y="0"/>
                  </a:moveTo>
                  <a:lnTo>
                    <a:pt x="23" y="189"/>
                  </a:lnTo>
                  <a:lnTo>
                    <a:pt x="21" y="194"/>
                  </a:lnTo>
                  <a:lnTo>
                    <a:pt x="19" y="196"/>
                  </a:lnTo>
                  <a:lnTo>
                    <a:pt x="16" y="196"/>
                  </a:lnTo>
                  <a:lnTo>
                    <a:pt x="0" y="196"/>
                  </a:lnTo>
                  <a:lnTo>
                    <a:pt x="0" y="213"/>
                  </a:lnTo>
                  <a:lnTo>
                    <a:pt x="23" y="213"/>
                  </a:lnTo>
                  <a:lnTo>
                    <a:pt x="30" y="213"/>
                  </a:lnTo>
                  <a:lnTo>
                    <a:pt x="37" y="208"/>
                  </a:lnTo>
                  <a:lnTo>
                    <a:pt x="40" y="202"/>
                  </a:lnTo>
                  <a:lnTo>
                    <a:pt x="42" y="194"/>
                  </a:lnTo>
                  <a:lnTo>
                    <a:pt x="4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5" name="Freeform 297"/>
            <p:cNvSpPr>
              <a:spLocks noChangeAspect="1" noEditPoints="1"/>
            </p:cNvSpPr>
            <p:nvPr/>
          </p:nvSpPr>
          <p:spPr bwMode="auto">
            <a:xfrm>
              <a:off x="5213" y="458"/>
              <a:ext cx="52" cy="86"/>
            </a:xfrm>
            <a:custGeom>
              <a:avLst/>
              <a:gdLst>
                <a:gd name="T0" fmla="*/ 1 w 102"/>
                <a:gd name="T1" fmla="*/ 0 h 173"/>
                <a:gd name="T2" fmla="*/ 1 w 102"/>
                <a:gd name="T3" fmla="*/ 0 h 173"/>
                <a:gd name="T4" fmla="*/ 1 w 102"/>
                <a:gd name="T5" fmla="*/ 0 h 173"/>
                <a:gd name="T6" fmla="*/ 1 w 102"/>
                <a:gd name="T7" fmla="*/ 0 h 173"/>
                <a:gd name="T8" fmla="*/ 1 w 102"/>
                <a:gd name="T9" fmla="*/ 0 h 173"/>
                <a:gd name="T10" fmla="*/ 1 w 102"/>
                <a:gd name="T11" fmla="*/ 0 h 173"/>
                <a:gd name="T12" fmla="*/ 1 w 102"/>
                <a:gd name="T13" fmla="*/ 0 h 173"/>
                <a:gd name="T14" fmla="*/ 1 w 102"/>
                <a:gd name="T15" fmla="*/ 0 h 173"/>
                <a:gd name="T16" fmla="*/ 1 w 102"/>
                <a:gd name="T17" fmla="*/ 0 h 173"/>
                <a:gd name="T18" fmla="*/ 1 w 102"/>
                <a:gd name="T19" fmla="*/ 0 h 173"/>
                <a:gd name="T20" fmla="*/ 1 w 102"/>
                <a:gd name="T21" fmla="*/ 0 h 173"/>
                <a:gd name="T22" fmla="*/ 1 w 102"/>
                <a:gd name="T23" fmla="*/ 0 h 173"/>
                <a:gd name="T24" fmla="*/ 1 w 102"/>
                <a:gd name="T25" fmla="*/ 0 h 173"/>
                <a:gd name="T26" fmla="*/ 1 w 102"/>
                <a:gd name="T27" fmla="*/ 0 h 173"/>
                <a:gd name="T28" fmla="*/ 1 w 102"/>
                <a:gd name="T29" fmla="*/ 0 h 173"/>
                <a:gd name="T30" fmla="*/ 1 w 102"/>
                <a:gd name="T31" fmla="*/ 0 h 173"/>
                <a:gd name="T32" fmla="*/ 1 w 102"/>
                <a:gd name="T33" fmla="*/ 0 h 173"/>
                <a:gd name="T34" fmla="*/ 1 w 102"/>
                <a:gd name="T35" fmla="*/ 0 h 173"/>
                <a:gd name="T36" fmla="*/ 1 w 102"/>
                <a:gd name="T37" fmla="*/ 0 h 173"/>
                <a:gd name="T38" fmla="*/ 1 w 102"/>
                <a:gd name="T39" fmla="*/ 0 h 173"/>
                <a:gd name="T40" fmla="*/ 1 w 102"/>
                <a:gd name="T41" fmla="*/ 0 h 173"/>
                <a:gd name="T42" fmla="*/ 1 w 102"/>
                <a:gd name="T43" fmla="*/ 0 h 173"/>
                <a:gd name="T44" fmla="*/ 1 w 102"/>
                <a:gd name="T45" fmla="*/ 0 h 173"/>
                <a:gd name="T46" fmla="*/ 1 w 102"/>
                <a:gd name="T47" fmla="*/ 0 h 173"/>
                <a:gd name="T48" fmla="*/ 1 w 102"/>
                <a:gd name="T49" fmla="*/ 0 h 173"/>
                <a:gd name="T50" fmla="*/ 1 w 102"/>
                <a:gd name="T51" fmla="*/ 0 h 173"/>
                <a:gd name="T52" fmla="*/ 1 w 102"/>
                <a:gd name="T53" fmla="*/ 0 h 173"/>
                <a:gd name="T54" fmla="*/ 1 w 102"/>
                <a:gd name="T55" fmla="*/ 0 h 173"/>
                <a:gd name="T56" fmla="*/ 1 w 102"/>
                <a:gd name="T57" fmla="*/ 0 h 173"/>
                <a:gd name="T58" fmla="*/ 1 w 102"/>
                <a:gd name="T59" fmla="*/ 0 h 173"/>
                <a:gd name="T60" fmla="*/ 1 w 102"/>
                <a:gd name="T61" fmla="*/ 0 h 173"/>
                <a:gd name="T62" fmla="*/ 1 w 102"/>
                <a:gd name="T63" fmla="*/ 0 h 173"/>
                <a:gd name="T64" fmla="*/ 1 w 102"/>
                <a:gd name="T65" fmla="*/ 0 h 173"/>
                <a:gd name="T66" fmla="*/ 1 w 102"/>
                <a:gd name="T67" fmla="*/ 0 h 173"/>
                <a:gd name="T68" fmla="*/ 1 w 102"/>
                <a:gd name="T69" fmla="*/ 0 h 173"/>
                <a:gd name="T70" fmla="*/ 1 w 102"/>
                <a:gd name="T71" fmla="*/ 0 h 173"/>
                <a:gd name="T72" fmla="*/ 1 w 102"/>
                <a:gd name="T73" fmla="*/ 0 h 173"/>
                <a:gd name="T74" fmla="*/ 1 w 102"/>
                <a:gd name="T75" fmla="*/ 0 h 173"/>
                <a:gd name="T76" fmla="*/ 1 w 102"/>
                <a:gd name="T77" fmla="*/ 0 h 173"/>
                <a:gd name="T78" fmla="*/ 1 w 102"/>
                <a:gd name="T79" fmla="*/ 0 h 173"/>
                <a:gd name="T80" fmla="*/ 1 w 102"/>
                <a:gd name="T81" fmla="*/ 0 h 173"/>
                <a:gd name="T82" fmla="*/ 1 w 102"/>
                <a:gd name="T83" fmla="*/ 0 h 173"/>
                <a:gd name="T84" fmla="*/ 1 w 102"/>
                <a:gd name="T85" fmla="*/ 0 h 173"/>
                <a:gd name="T86" fmla="*/ 1 w 102"/>
                <a:gd name="T87" fmla="*/ 0 h 173"/>
                <a:gd name="T88" fmla="*/ 1 w 102"/>
                <a:gd name="T89" fmla="*/ 0 h 173"/>
                <a:gd name="T90" fmla="*/ 1 w 102"/>
                <a:gd name="T91" fmla="*/ 0 h 173"/>
                <a:gd name="T92" fmla="*/ 1 w 102"/>
                <a:gd name="T93" fmla="*/ 0 h 173"/>
                <a:gd name="T94" fmla="*/ 1 w 102"/>
                <a:gd name="T95" fmla="*/ 0 h 17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2"/>
                <a:gd name="T145" fmla="*/ 0 h 173"/>
                <a:gd name="T146" fmla="*/ 102 w 102"/>
                <a:gd name="T147" fmla="*/ 173 h 17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2" h="173">
                  <a:moveTo>
                    <a:pt x="88" y="114"/>
                  </a:moveTo>
                  <a:lnTo>
                    <a:pt x="40" y="114"/>
                  </a:lnTo>
                  <a:lnTo>
                    <a:pt x="35" y="116"/>
                  </a:lnTo>
                  <a:lnTo>
                    <a:pt x="30" y="117"/>
                  </a:lnTo>
                  <a:lnTo>
                    <a:pt x="32" y="100"/>
                  </a:lnTo>
                  <a:lnTo>
                    <a:pt x="84" y="100"/>
                  </a:lnTo>
                  <a:lnTo>
                    <a:pt x="89" y="100"/>
                  </a:lnTo>
                  <a:lnTo>
                    <a:pt x="94" y="97"/>
                  </a:lnTo>
                  <a:lnTo>
                    <a:pt x="96" y="92"/>
                  </a:lnTo>
                  <a:lnTo>
                    <a:pt x="97" y="87"/>
                  </a:lnTo>
                  <a:lnTo>
                    <a:pt x="97" y="38"/>
                  </a:lnTo>
                  <a:lnTo>
                    <a:pt x="96" y="31"/>
                  </a:lnTo>
                  <a:lnTo>
                    <a:pt x="94" y="27"/>
                  </a:lnTo>
                  <a:lnTo>
                    <a:pt x="89" y="25"/>
                  </a:lnTo>
                  <a:lnTo>
                    <a:pt x="84" y="24"/>
                  </a:lnTo>
                  <a:lnTo>
                    <a:pt x="65" y="24"/>
                  </a:lnTo>
                  <a:lnTo>
                    <a:pt x="65" y="0"/>
                  </a:lnTo>
                  <a:lnTo>
                    <a:pt x="48" y="0"/>
                  </a:lnTo>
                  <a:lnTo>
                    <a:pt x="48" y="24"/>
                  </a:lnTo>
                  <a:lnTo>
                    <a:pt x="27" y="24"/>
                  </a:lnTo>
                  <a:lnTo>
                    <a:pt x="23" y="25"/>
                  </a:lnTo>
                  <a:lnTo>
                    <a:pt x="18" y="27"/>
                  </a:lnTo>
                  <a:lnTo>
                    <a:pt x="16" y="31"/>
                  </a:lnTo>
                  <a:lnTo>
                    <a:pt x="15" y="38"/>
                  </a:lnTo>
                  <a:lnTo>
                    <a:pt x="15" y="79"/>
                  </a:lnTo>
                  <a:lnTo>
                    <a:pt x="15" y="105"/>
                  </a:lnTo>
                  <a:lnTo>
                    <a:pt x="11" y="125"/>
                  </a:lnTo>
                  <a:lnTo>
                    <a:pt x="7" y="143"/>
                  </a:lnTo>
                  <a:lnTo>
                    <a:pt x="0" y="160"/>
                  </a:lnTo>
                  <a:lnTo>
                    <a:pt x="15" y="170"/>
                  </a:lnTo>
                  <a:lnTo>
                    <a:pt x="21" y="154"/>
                  </a:lnTo>
                  <a:lnTo>
                    <a:pt x="27" y="138"/>
                  </a:lnTo>
                  <a:lnTo>
                    <a:pt x="27" y="160"/>
                  </a:lnTo>
                  <a:lnTo>
                    <a:pt x="27" y="166"/>
                  </a:lnTo>
                  <a:lnTo>
                    <a:pt x="30" y="170"/>
                  </a:lnTo>
                  <a:lnTo>
                    <a:pt x="34" y="173"/>
                  </a:lnTo>
                  <a:lnTo>
                    <a:pt x="40" y="173"/>
                  </a:lnTo>
                  <a:lnTo>
                    <a:pt x="88" y="173"/>
                  </a:lnTo>
                  <a:lnTo>
                    <a:pt x="94" y="173"/>
                  </a:lnTo>
                  <a:lnTo>
                    <a:pt x="97" y="170"/>
                  </a:lnTo>
                  <a:lnTo>
                    <a:pt x="100" y="166"/>
                  </a:lnTo>
                  <a:lnTo>
                    <a:pt x="102" y="160"/>
                  </a:lnTo>
                  <a:lnTo>
                    <a:pt x="102" y="128"/>
                  </a:lnTo>
                  <a:lnTo>
                    <a:pt x="100" y="122"/>
                  </a:lnTo>
                  <a:lnTo>
                    <a:pt x="97" y="117"/>
                  </a:lnTo>
                  <a:lnTo>
                    <a:pt x="94" y="116"/>
                  </a:lnTo>
                  <a:lnTo>
                    <a:pt x="88" y="114"/>
                  </a:lnTo>
                  <a:close/>
                  <a:moveTo>
                    <a:pt x="75" y="85"/>
                  </a:moveTo>
                  <a:lnTo>
                    <a:pt x="32" y="85"/>
                  </a:lnTo>
                  <a:lnTo>
                    <a:pt x="32" y="68"/>
                  </a:lnTo>
                  <a:lnTo>
                    <a:pt x="78" y="68"/>
                  </a:lnTo>
                  <a:lnTo>
                    <a:pt x="78" y="81"/>
                  </a:lnTo>
                  <a:lnTo>
                    <a:pt x="78" y="84"/>
                  </a:lnTo>
                  <a:lnTo>
                    <a:pt x="75" y="85"/>
                  </a:lnTo>
                  <a:close/>
                  <a:moveTo>
                    <a:pt x="37" y="38"/>
                  </a:moveTo>
                  <a:lnTo>
                    <a:pt x="75" y="38"/>
                  </a:lnTo>
                  <a:lnTo>
                    <a:pt x="78" y="39"/>
                  </a:lnTo>
                  <a:lnTo>
                    <a:pt x="78" y="43"/>
                  </a:lnTo>
                  <a:lnTo>
                    <a:pt x="78" y="54"/>
                  </a:lnTo>
                  <a:lnTo>
                    <a:pt x="32" y="54"/>
                  </a:lnTo>
                  <a:lnTo>
                    <a:pt x="32" y="43"/>
                  </a:lnTo>
                  <a:lnTo>
                    <a:pt x="34" y="39"/>
                  </a:lnTo>
                  <a:lnTo>
                    <a:pt x="37" y="38"/>
                  </a:lnTo>
                  <a:close/>
                  <a:moveTo>
                    <a:pt x="83" y="154"/>
                  </a:moveTo>
                  <a:lnTo>
                    <a:pt x="83" y="154"/>
                  </a:lnTo>
                  <a:lnTo>
                    <a:pt x="83" y="157"/>
                  </a:lnTo>
                  <a:lnTo>
                    <a:pt x="80" y="157"/>
                  </a:lnTo>
                  <a:lnTo>
                    <a:pt x="48" y="157"/>
                  </a:lnTo>
                  <a:lnTo>
                    <a:pt x="45" y="157"/>
                  </a:lnTo>
                  <a:lnTo>
                    <a:pt x="45" y="154"/>
                  </a:lnTo>
                  <a:lnTo>
                    <a:pt x="45" y="133"/>
                  </a:lnTo>
                  <a:lnTo>
                    <a:pt x="45" y="130"/>
                  </a:lnTo>
                  <a:lnTo>
                    <a:pt x="48" y="128"/>
                  </a:lnTo>
                  <a:lnTo>
                    <a:pt x="80" y="128"/>
                  </a:lnTo>
                  <a:lnTo>
                    <a:pt x="83" y="130"/>
                  </a:lnTo>
                  <a:lnTo>
                    <a:pt x="83" y="133"/>
                  </a:lnTo>
                  <a:lnTo>
                    <a:pt x="83" y="1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6" name="Freeform 298"/>
            <p:cNvSpPr>
              <a:spLocks noChangeAspect="1" noEditPoints="1"/>
            </p:cNvSpPr>
            <p:nvPr/>
          </p:nvSpPr>
          <p:spPr bwMode="auto">
            <a:xfrm>
              <a:off x="5323" y="440"/>
              <a:ext cx="88" cy="107"/>
            </a:xfrm>
            <a:custGeom>
              <a:avLst/>
              <a:gdLst>
                <a:gd name="T0" fmla="*/ 1 w 176"/>
                <a:gd name="T1" fmla="*/ 0 h 215"/>
                <a:gd name="T2" fmla="*/ 1 w 176"/>
                <a:gd name="T3" fmla="*/ 0 h 215"/>
                <a:gd name="T4" fmla="*/ 1 w 176"/>
                <a:gd name="T5" fmla="*/ 0 h 215"/>
                <a:gd name="T6" fmla="*/ 1 w 176"/>
                <a:gd name="T7" fmla="*/ 0 h 215"/>
                <a:gd name="T8" fmla="*/ 1 w 176"/>
                <a:gd name="T9" fmla="*/ 0 h 215"/>
                <a:gd name="T10" fmla="*/ 1 w 176"/>
                <a:gd name="T11" fmla="*/ 0 h 215"/>
                <a:gd name="T12" fmla="*/ 1 w 176"/>
                <a:gd name="T13" fmla="*/ 0 h 215"/>
                <a:gd name="T14" fmla="*/ 1 w 176"/>
                <a:gd name="T15" fmla="*/ 0 h 215"/>
                <a:gd name="T16" fmla="*/ 1 w 176"/>
                <a:gd name="T17" fmla="*/ 0 h 215"/>
                <a:gd name="T18" fmla="*/ 1 w 176"/>
                <a:gd name="T19" fmla="*/ 0 h 215"/>
                <a:gd name="T20" fmla="*/ 1 w 176"/>
                <a:gd name="T21" fmla="*/ 0 h 215"/>
                <a:gd name="T22" fmla="*/ 1 w 176"/>
                <a:gd name="T23" fmla="*/ 0 h 215"/>
                <a:gd name="T24" fmla="*/ 1 w 176"/>
                <a:gd name="T25" fmla="*/ 0 h 215"/>
                <a:gd name="T26" fmla="*/ 1 w 176"/>
                <a:gd name="T27" fmla="*/ 0 h 215"/>
                <a:gd name="T28" fmla="*/ 1 w 176"/>
                <a:gd name="T29" fmla="*/ 0 h 215"/>
                <a:gd name="T30" fmla="*/ 1 w 176"/>
                <a:gd name="T31" fmla="*/ 0 h 215"/>
                <a:gd name="T32" fmla="*/ 1 w 176"/>
                <a:gd name="T33" fmla="*/ 0 h 215"/>
                <a:gd name="T34" fmla="*/ 1 w 176"/>
                <a:gd name="T35" fmla="*/ 0 h 215"/>
                <a:gd name="T36" fmla="*/ 1 w 176"/>
                <a:gd name="T37" fmla="*/ 0 h 215"/>
                <a:gd name="T38" fmla="*/ 1 w 176"/>
                <a:gd name="T39" fmla="*/ 0 h 215"/>
                <a:gd name="T40" fmla="*/ 1 w 176"/>
                <a:gd name="T41" fmla="*/ 0 h 215"/>
                <a:gd name="T42" fmla="*/ 1 w 176"/>
                <a:gd name="T43" fmla="*/ 0 h 215"/>
                <a:gd name="T44" fmla="*/ 1 w 176"/>
                <a:gd name="T45" fmla="*/ 0 h 215"/>
                <a:gd name="T46" fmla="*/ 1 w 176"/>
                <a:gd name="T47" fmla="*/ 0 h 215"/>
                <a:gd name="T48" fmla="*/ 1 w 176"/>
                <a:gd name="T49" fmla="*/ 0 h 215"/>
                <a:gd name="T50" fmla="*/ 1 w 176"/>
                <a:gd name="T51" fmla="*/ 0 h 215"/>
                <a:gd name="T52" fmla="*/ 1 w 176"/>
                <a:gd name="T53" fmla="*/ 0 h 215"/>
                <a:gd name="T54" fmla="*/ 1 w 176"/>
                <a:gd name="T55" fmla="*/ 0 h 215"/>
                <a:gd name="T56" fmla="*/ 1 w 176"/>
                <a:gd name="T57" fmla="*/ 0 h 215"/>
                <a:gd name="T58" fmla="*/ 1 w 176"/>
                <a:gd name="T59" fmla="*/ 0 h 215"/>
                <a:gd name="T60" fmla="*/ 1 w 176"/>
                <a:gd name="T61" fmla="*/ 0 h 215"/>
                <a:gd name="T62" fmla="*/ 1 w 176"/>
                <a:gd name="T63" fmla="*/ 0 h 215"/>
                <a:gd name="T64" fmla="*/ 1 w 176"/>
                <a:gd name="T65" fmla="*/ 0 h 215"/>
                <a:gd name="T66" fmla="*/ 1 w 176"/>
                <a:gd name="T67" fmla="*/ 0 h 215"/>
                <a:gd name="T68" fmla="*/ 1 w 176"/>
                <a:gd name="T69" fmla="*/ 0 h 215"/>
                <a:gd name="T70" fmla="*/ 1 w 176"/>
                <a:gd name="T71" fmla="*/ 0 h 215"/>
                <a:gd name="T72" fmla="*/ 1 w 176"/>
                <a:gd name="T73" fmla="*/ 0 h 215"/>
                <a:gd name="T74" fmla="*/ 1 w 176"/>
                <a:gd name="T75" fmla="*/ 0 h 215"/>
                <a:gd name="T76" fmla="*/ 1 w 176"/>
                <a:gd name="T77" fmla="*/ 0 h 215"/>
                <a:gd name="T78" fmla="*/ 1 w 176"/>
                <a:gd name="T79" fmla="*/ 0 h 215"/>
                <a:gd name="T80" fmla="*/ 1 w 176"/>
                <a:gd name="T81" fmla="*/ 0 h 215"/>
                <a:gd name="T82" fmla="*/ 1 w 176"/>
                <a:gd name="T83" fmla="*/ 0 h 215"/>
                <a:gd name="T84" fmla="*/ 1 w 176"/>
                <a:gd name="T85" fmla="*/ 0 h 215"/>
                <a:gd name="T86" fmla="*/ 1 w 176"/>
                <a:gd name="T87" fmla="*/ 0 h 215"/>
                <a:gd name="T88" fmla="*/ 1 w 176"/>
                <a:gd name="T89" fmla="*/ 0 h 215"/>
                <a:gd name="T90" fmla="*/ 1 w 176"/>
                <a:gd name="T91" fmla="*/ 0 h 215"/>
                <a:gd name="T92" fmla="*/ 1 w 176"/>
                <a:gd name="T93" fmla="*/ 0 h 215"/>
                <a:gd name="T94" fmla="*/ 1 w 176"/>
                <a:gd name="T95" fmla="*/ 0 h 215"/>
                <a:gd name="T96" fmla="*/ 1 w 176"/>
                <a:gd name="T97" fmla="*/ 0 h 215"/>
                <a:gd name="T98" fmla="*/ 1 w 176"/>
                <a:gd name="T99" fmla="*/ 0 h 215"/>
                <a:gd name="T100" fmla="*/ 1 w 176"/>
                <a:gd name="T101" fmla="*/ 0 h 215"/>
                <a:gd name="T102" fmla="*/ 1 w 176"/>
                <a:gd name="T103" fmla="*/ 0 h 215"/>
                <a:gd name="T104" fmla="*/ 1 w 176"/>
                <a:gd name="T105" fmla="*/ 0 h 215"/>
                <a:gd name="T106" fmla="*/ 1 w 176"/>
                <a:gd name="T107" fmla="*/ 0 h 215"/>
                <a:gd name="T108" fmla="*/ 1 w 176"/>
                <a:gd name="T109" fmla="*/ 0 h 215"/>
                <a:gd name="T110" fmla="*/ 1 w 176"/>
                <a:gd name="T111" fmla="*/ 0 h 215"/>
                <a:gd name="T112" fmla="*/ 1 w 176"/>
                <a:gd name="T113" fmla="*/ 0 h 215"/>
                <a:gd name="T114" fmla="*/ 1 w 176"/>
                <a:gd name="T115" fmla="*/ 0 h 215"/>
                <a:gd name="T116" fmla="*/ 1 w 176"/>
                <a:gd name="T117" fmla="*/ 0 h 215"/>
                <a:gd name="T118" fmla="*/ 1 w 176"/>
                <a:gd name="T119" fmla="*/ 0 h 215"/>
                <a:gd name="T120" fmla="*/ 1 w 176"/>
                <a:gd name="T121" fmla="*/ 0 h 215"/>
                <a:gd name="T122" fmla="*/ 1 w 176"/>
                <a:gd name="T123" fmla="*/ 0 h 215"/>
                <a:gd name="T124" fmla="*/ 1 w 176"/>
                <a:gd name="T125" fmla="*/ 0 h 2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6"/>
                <a:gd name="T190" fmla="*/ 0 h 215"/>
                <a:gd name="T191" fmla="*/ 176 w 176"/>
                <a:gd name="T192" fmla="*/ 215 h 2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6" h="215">
                  <a:moveTo>
                    <a:pt x="155" y="184"/>
                  </a:moveTo>
                  <a:lnTo>
                    <a:pt x="155" y="184"/>
                  </a:lnTo>
                  <a:lnTo>
                    <a:pt x="154" y="189"/>
                  </a:lnTo>
                  <a:lnTo>
                    <a:pt x="152" y="192"/>
                  </a:lnTo>
                  <a:lnTo>
                    <a:pt x="151" y="196"/>
                  </a:lnTo>
                  <a:lnTo>
                    <a:pt x="146" y="196"/>
                  </a:lnTo>
                  <a:lnTo>
                    <a:pt x="136" y="196"/>
                  </a:lnTo>
                  <a:lnTo>
                    <a:pt x="127" y="196"/>
                  </a:lnTo>
                  <a:lnTo>
                    <a:pt x="122" y="196"/>
                  </a:lnTo>
                  <a:lnTo>
                    <a:pt x="120" y="192"/>
                  </a:lnTo>
                  <a:lnTo>
                    <a:pt x="119" y="189"/>
                  </a:lnTo>
                  <a:lnTo>
                    <a:pt x="117" y="184"/>
                  </a:lnTo>
                  <a:lnTo>
                    <a:pt x="117" y="142"/>
                  </a:lnTo>
                  <a:lnTo>
                    <a:pt x="166" y="142"/>
                  </a:lnTo>
                  <a:lnTo>
                    <a:pt x="166" y="126"/>
                  </a:lnTo>
                  <a:lnTo>
                    <a:pt x="117" y="126"/>
                  </a:lnTo>
                  <a:lnTo>
                    <a:pt x="117" y="86"/>
                  </a:lnTo>
                  <a:lnTo>
                    <a:pt x="139" y="86"/>
                  </a:lnTo>
                  <a:lnTo>
                    <a:pt x="139" y="75"/>
                  </a:lnTo>
                  <a:lnTo>
                    <a:pt x="166" y="95"/>
                  </a:lnTo>
                  <a:lnTo>
                    <a:pt x="176" y="78"/>
                  </a:lnTo>
                  <a:lnTo>
                    <a:pt x="159" y="68"/>
                  </a:lnTo>
                  <a:lnTo>
                    <a:pt x="144" y="56"/>
                  </a:lnTo>
                  <a:lnTo>
                    <a:pt x="165" y="34"/>
                  </a:lnTo>
                  <a:lnTo>
                    <a:pt x="152" y="22"/>
                  </a:lnTo>
                  <a:lnTo>
                    <a:pt x="132" y="45"/>
                  </a:lnTo>
                  <a:lnTo>
                    <a:pt x="119" y="34"/>
                  </a:lnTo>
                  <a:lnTo>
                    <a:pt x="139" y="11"/>
                  </a:lnTo>
                  <a:lnTo>
                    <a:pt x="127" y="0"/>
                  </a:lnTo>
                  <a:lnTo>
                    <a:pt x="108" y="22"/>
                  </a:lnTo>
                  <a:lnTo>
                    <a:pt x="98" y="11"/>
                  </a:lnTo>
                  <a:lnTo>
                    <a:pt x="95" y="7"/>
                  </a:lnTo>
                  <a:lnTo>
                    <a:pt x="90" y="3"/>
                  </a:lnTo>
                  <a:lnTo>
                    <a:pt x="85" y="3"/>
                  </a:lnTo>
                  <a:lnTo>
                    <a:pt x="79" y="2"/>
                  </a:lnTo>
                  <a:lnTo>
                    <a:pt x="32" y="2"/>
                  </a:lnTo>
                  <a:lnTo>
                    <a:pt x="32" y="18"/>
                  </a:lnTo>
                  <a:lnTo>
                    <a:pt x="70" y="18"/>
                  </a:lnTo>
                  <a:lnTo>
                    <a:pt x="57" y="32"/>
                  </a:lnTo>
                  <a:lnTo>
                    <a:pt x="43" y="46"/>
                  </a:lnTo>
                  <a:lnTo>
                    <a:pt x="24" y="22"/>
                  </a:lnTo>
                  <a:lnTo>
                    <a:pt x="11" y="34"/>
                  </a:lnTo>
                  <a:lnTo>
                    <a:pt x="30" y="57"/>
                  </a:lnTo>
                  <a:lnTo>
                    <a:pt x="14" y="68"/>
                  </a:lnTo>
                  <a:lnTo>
                    <a:pt x="0" y="78"/>
                  </a:lnTo>
                  <a:lnTo>
                    <a:pt x="8" y="95"/>
                  </a:lnTo>
                  <a:lnTo>
                    <a:pt x="35" y="75"/>
                  </a:lnTo>
                  <a:lnTo>
                    <a:pt x="35" y="86"/>
                  </a:lnTo>
                  <a:lnTo>
                    <a:pt x="54" y="86"/>
                  </a:lnTo>
                  <a:lnTo>
                    <a:pt x="54" y="95"/>
                  </a:lnTo>
                  <a:lnTo>
                    <a:pt x="52" y="126"/>
                  </a:lnTo>
                  <a:lnTo>
                    <a:pt x="8" y="126"/>
                  </a:lnTo>
                  <a:lnTo>
                    <a:pt x="8" y="142"/>
                  </a:lnTo>
                  <a:lnTo>
                    <a:pt x="49" y="142"/>
                  </a:lnTo>
                  <a:lnTo>
                    <a:pt x="43" y="159"/>
                  </a:lnTo>
                  <a:lnTo>
                    <a:pt x="39" y="167"/>
                  </a:lnTo>
                  <a:lnTo>
                    <a:pt x="35" y="175"/>
                  </a:lnTo>
                  <a:lnTo>
                    <a:pt x="22" y="188"/>
                  </a:lnTo>
                  <a:lnTo>
                    <a:pt x="6" y="199"/>
                  </a:lnTo>
                  <a:lnTo>
                    <a:pt x="16" y="215"/>
                  </a:lnTo>
                  <a:lnTo>
                    <a:pt x="25" y="208"/>
                  </a:lnTo>
                  <a:lnTo>
                    <a:pt x="35" y="200"/>
                  </a:lnTo>
                  <a:lnTo>
                    <a:pt x="43" y="192"/>
                  </a:lnTo>
                  <a:lnTo>
                    <a:pt x="51" y="184"/>
                  </a:lnTo>
                  <a:lnTo>
                    <a:pt x="57" y="175"/>
                  </a:lnTo>
                  <a:lnTo>
                    <a:pt x="62" y="164"/>
                  </a:lnTo>
                  <a:lnTo>
                    <a:pt x="65" y="154"/>
                  </a:lnTo>
                  <a:lnTo>
                    <a:pt x="68" y="142"/>
                  </a:lnTo>
                  <a:lnTo>
                    <a:pt x="100" y="142"/>
                  </a:lnTo>
                  <a:lnTo>
                    <a:pt x="100" y="191"/>
                  </a:lnTo>
                  <a:lnTo>
                    <a:pt x="100" y="200"/>
                  </a:lnTo>
                  <a:lnTo>
                    <a:pt x="105" y="207"/>
                  </a:lnTo>
                  <a:lnTo>
                    <a:pt x="108" y="210"/>
                  </a:lnTo>
                  <a:lnTo>
                    <a:pt x="111" y="211"/>
                  </a:lnTo>
                  <a:lnTo>
                    <a:pt x="122" y="213"/>
                  </a:lnTo>
                  <a:lnTo>
                    <a:pt x="136" y="213"/>
                  </a:lnTo>
                  <a:lnTo>
                    <a:pt x="149" y="213"/>
                  </a:lnTo>
                  <a:lnTo>
                    <a:pt x="160" y="211"/>
                  </a:lnTo>
                  <a:lnTo>
                    <a:pt x="163" y="210"/>
                  </a:lnTo>
                  <a:lnTo>
                    <a:pt x="166" y="207"/>
                  </a:lnTo>
                  <a:lnTo>
                    <a:pt x="171" y="200"/>
                  </a:lnTo>
                  <a:lnTo>
                    <a:pt x="171" y="191"/>
                  </a:lnTo>
                  <a:lnTo>
                    <a:pt x="171" y="165"/>
                  </a:lnTo>
                  <a:lnTo>
                    <a:pt x="155" y="165"/>
                  </a:lnTo>
                  <a:lnTo>
                    <a:pt x="155" y="184"/>
                  </a:lnTo>
                  <a:close/>
                  <a:moveTo>
                    <a:pt x="87" y="24"/>
                  </a:moveTo>
                  <a:lnTo>
                    <a:pt x="87" y="24"/>
                  </a:lnTo>
                  <a:lnTo>
                    <a:pt x="97" y="35"/>
                  </a:lnTo>
                  <a:lnTo>
                    <a:pt x="108" y="48"/>
                  </a:lnTo>
                  <a:lnTo>
                    <a:pt x="133" y="70"/>
                  </a:lnTo>
                  <a:lnTo>
                    <a:pt x="41" y="70"/>
                  </a:lnTo>
                  <a:lnTo>
                    <a:pt x="66" y="48"/>
                  </a:lnTo>
                  <a:lnTo>
                    <a:pt x="87" y="24"/>
                  </a:lnTo>
                  <a:close/>
                  <a:moveTo>
                    <a:pt x="71" y="126"/>
                  </a:moveTo>
                  <a:lnTo>
                    <a:pt x="71" y="126"/>
                  </a:lnTo>
                  <a:lnTo>
                    <a:pt x="73" y="97"/>
                  </a:lnTo>
                  <a:lnTo>
                    <a:pt x="73" y="86"/>
                  </a:lnTo>
                  <a:lnTo>
                    <a:pt x="100" y="86"/>
                  </a:lnTo>
                  <a:lnTo>
                    <a:pt x="100" y="126"/>
                  </a:lnTo>
                  <a:lnTo>
                    <a:pt x="71" y="1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7" name="Freeform 299"/>
            <p:cNvSpPr>
              <a:spLocks noChangeAspect="1" noEditPoints="1"/>
            </p:cNvSpPr>
            <p:nvPr/>
          </p:nvSpPr>
          <p:spPr bwMode="auto">
            <a:xfrm>
              <a:off x="4814" y="705"/>
              <a:ext cx="33" cy="33"/>
            </a:xfrm>
            <a:custGeom>
              <a:avLst/>
              <a:gdLst>
                <a:gd name="T0" fmla="*/ 1 w 65"/>
                <a:gd name="T1" fmla="*/ 1 h 66"/>
                <a:gd name="T2" fmla="*/ 1 w 65"/>
                <a:gd name="T3" fmla="*/ 1 h 66"/>
                <a:gd name="T4" fmla="*/ 1 w 65"/>
                <a:gd name="T5" fmla="*/ 1 h 66"/>
                <a:gd name="T6" fmla="*/ 1 w 65"/>
                <a:gd name="T7" fmla="*/ 1 h 66"/>
                <a:gd name="T8" fmla="*/ 1 w 65"/>
                <a:gd name="T9" fmla="*/ 1 h 66"/>
                <a:gd name="T10" fmla="*/ 1 w 65"/>
                <a:gd name="T11" fmla="*/ 1 h 66"/>
                <a:gd name="T12" fmla="*/ 1 w 65"/>
                <a:gd name="T13" fmla="*/ 1 h 66"/>
                <a:gd name="T14" fmla="*/ 1 w 65"/>
                <a:gd name="T15" fmla="*/ 1 h 66"/>
                <a:gd name="T16" fmla="*/ 1 w 65"/>
                <a:gd name="T17" fmla="*/ 1 h 66"/>
                <a:gd name="T18" fmla="*/ 1 w 65"/>
                <a:gd name="T19" fmla="*/ 1 h 66"/>
                <a:gd name="T20" fmla="*/ 1 w 65"/>
                <a:gd name="T21" fmla="*/ 1 h 66"/>
                <a:gd name="T22" fmla="*/ 1 w 65"/>
                <a:gd name="T23" fmla="*/ 1 h 66"/>
                <a:gd name="T24" fmla="*/ 1 w 65"/>
                <a:gd name="T25" fmla="*/ 1 h 66"/>
                <a:gd name="T26" fmla="*/ 1 w 65"/>
                <a:gd name="T27" fmla="*/ 1 h 66"/>
                <a:gd name="T28" fmla="*/ 1 w 65"/>
                <a:gd name="T29" fmla="*/ 1 h 66"/>
                <a:gd name="T30" fmla="*/ 1 w 65"/>
                <a:gd name="T31" fmla="*/ 1 h 66"/>
                <a:gd name="T32" fmla="*/ 1 w 65"/>
                <a:gd name="T33" fmla="*/ 1 h 66"/>
                <a:gd name="T34" fmla="*/ 1 w 65"/>
                <a:gd name="T35" fmla="*/ 1 h 66"/>
                <a:gd name="T36" fmla="*/ 1 w 65"/>
                <a:gd name="T37" fmla="*/ 1 h 66"/>
                <a:gd name="T38" fmla="*/ 1 w 65"/>
                <a:gd name="T39" fmla="*/ 1 h 66"/>
                <a:gd name="T40" fmla="*/ 1 w 65"/>
                <a:gd name="T41" fmla="*/ 1 h 66"/>
                <a:gd name="T42" fmla="*/ 1 w 65"/>
                <a:gd name="T43" fmla="*/ 1 h 66"/>
                <a:gd name="T44" fmla="*/ 1 w 65"/>
                <a:gd name="T45" fmla="*/ 1 h 66"/>
                <a:gd name="T46" fmla="*/ 1 w 65"/>
                <a:gd name="T47" fmla="*/ 1 h 66"/>
                <a:gd name="T48" fmla="*/ 0 w 65"/>
                <a:gd name="T49" fmla="*/ 1 h 66"/>
                <a:gd name="T50" fmla="*/ 0 w 65"/>
                <a:gd name="T51" fmla="*/ 1 h 66"/>
                <a:gd name="T52" fmla="*/ 0 w 65"/>
                <a:gd name="T53" fmla="*/ 1 h 66"/>
                <a:gd name="T54" fmla="*/ 0 w 65"/>
                <a:gd name="T55" fmla="*/ 1 h 66"/>
                <a:gd name="T56" fmla="*/ 1 w 65"/>
                <a:gd name="T57" fmla="*/ 1 h 66"/>
                <a:gd name="T58" fmla="*/ 1 w 65"/>
                <a:gd name="T59" fmla="*/ 1 h 66"/>
                <a:gd name="T60" fmla="*/ 1 w 65"/>
                <a:gd name="T61" fmla="*/ 1 h 66"/>
                <a:gd name="T62" fmla="*/ 1 w 65"/>
                <a:gd name="T63" fmla="*/ 1 h 66"/>
                <a:gd name="T64" fmla="*/ 1 w 65"/>
                <a:gd name="T65" fmla="*/ 1 h 66"/>
                <a:gd name="T66" fmla="*/ 1 w 65"/>
                <a:gd name="T67" fmla="*/ 0 h 66"/>
                <a:gd name="T68" fmla="*/ 1 w 65"/>
                <a:gd name="T69" fmla="*/ 0 h 66"/>
                <a:gd name="T70" fmla="*/ 1 w 65"/>
                <a:gd name="T71" fmla="*/ 0 h 66"/>
                <a:gd name="T72" fmla="*/ 1 w 65"/>
                <a:gd name="T73" fmla="*/ 0 h 66"/>
                <a:gd name="T74" fmla="*/ 1 w 65"/>
                <a:gd name="T75" fmla="*/ 1 h 66"/>
                <a:gd name="T76" fmla="*/ 1 w 65"/>
                <a:gd name="T77" fmla="*/ 1 h 66"/>
                <a:gd name="T78" fmla="*/ 1 w 65"/>
                <a:gd name="T79" fmla="*/ 1 h 66"/>
                <a:gd name="T80" fmla="*/ 1 w 65"/>
                <a:gd name="T81" fmla="*/ 1 h 66"/>
                <a:gd name="T82" fmla="*/ 1 w 65"/>
                <a:gd name="T83" fmla="*/ 1 h 66"/>
                <a:gd name="T84" fmla="*/ 1 w 65"/>
                <a:gd name="T85" fmla="*/ 1 h 66"/>
                <a:gd name="T86" fmla="*/ 1 w 65"/>
                <a:gd name="T87" fmla="*/ 1 h 66"/>
                <a:gd name="T88" fmla="*/ 1 w 65"/>
                <a:gd name="T89" fmla="*/ 1 h 66"/>
                <a:gd name="T90" fmla="*/ 1 w 65"/>
                <a:gd name="T91" fmla="*/ 1 h 66"/>
                <a:gd name="T92" fmla="*/ 1 w 65"/>
                <a:gd name="T93" fmla="*/ 1 h 66"/>
                <a:gd name="T94" fmla="*/ 1 w 65"/>
                <a:gd name="T95" fmla="*/ 1 h 66"/>
                <a:gd name="T96" fmla="*/ 1 w 65"/>
                <a:gd name="T97" fmla="*/ 1 h 66"/>
                <a:gd name="T98" fmla="*/ 1 w 65"/>
                <a:gd name="T99" fmla="*/ 1 h 66"/>
                <a:gd name="T100" fmla="*/ 1 w 65"/>
                <a:gd name="T101" fmla="*/ 1 h 66"/>
                <a:gd name="T102" fmla="*/ 1 w 65"/>
                <a:gd name="T103" fmla="*/ 1 h 66"/>
                <a:gd name="T104" fmla="*/ 1 w 65"/>
                <a:gd name="T105" fmla="*/ 1 h 66"/>
                <a:gd name="T106" fmla="*/ 1 w 65"/>
                <a:gd name="T107" fmla="*/ 1 h 66"/>
                <a:gd name="T108" fmla="*/ 1 w 65"/>
                <a:gd name="T109" fmla="*/ 1 h 66"/>
                <a:gd name="T110" fmla="*/ 1 w 65"/>
                <a:gd name="T111" fmla="*/ 1 h 66"/>
                <a:gd name="T112" fmla="*/ 1 w 65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5"/>
                <a:gd name="T172" fmla="*/ 0 h 66"/>
                <a:gd name="T173" fmla="*/ 65 w 65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5" h="66">
                  <a:moveTo>
                    <a:pt x="65" y="39"/>
                  </a:moveTo>
                  <a:lnTo>
                    <a:pt x="19" y="39"/>
                  </a:lnTo>
                  <a:lnTo>
                    <a:pt x="21" y="44"/>
                  </a:lnTo>
                  <a:lnTo>
                    <a:pt x="24" y="47"/>
                  </a:lnTo>
                  <a:lnTo>
                    <a:pt x="29" y="50"/>
                  </a:lnTo>
                  <a:lnTo>
                    <a:pt x="35" y="52"/>
                  </a:lnTo>
                  <a:lnTo>
                    <a:pt x="40" y="50"/>
                  </a:lnTo>
                  <a:lnTo>
                    <a:pt x="43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6" y="60"/>
                  </a:lnTo>
                  <a:lnTo>
                    <a:pt x="49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7" y="66"/>
                  </a:lnTo>
                  <a:lnTo>
                    <a:pt x="21" y="65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5" y="52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8" y="1"/>
                  </a:lnTo>
                  <a:lnTo>
                    <a:pt x="53" y="6"/>
                  </a:lnTo>
                  <a:lnTo>
                    <a:pt x="57" y="11"/>
                  </a:lnTo>
                  <a:lnTo>
                    <a:pt x="62" y="15"/>
                  </a:lnTo>
                  <a:lnTo>
                    <a:pt x="64" y="23"/>
                  </a:lnTo>
                  <a:lnTo>
                    <a:pt x="65" y="30"/>
                  </a:lnTo>
                  <a:lnTo>
                    <a:pt x="65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8" y="14"/>
                  </a:lnTo>
                  <a:lnTo>
                    <a:pt x="34" y="14"/>
                  </a:lnTo>
                  <a:lnTo>
                    <a:pt x="27" y="14"/>
                  </a:lnTo>
                  <a:lnTo>
                    <a:pt x="24" y="17"/>
                  </a:lnTo>
                  <a:lnTo>
                    <a:pt x="21" y="20"/>
                  </a:lnTo>
                  <a:lnTo>
                    <a:pt x="19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8" name="Freeform 300"/>
            <p:cNvSpPr>
              <a:spLocks noChangeAspect="1"/>
            </p:cNvSpPr>
            <p:nvPr/>
          </p:nvSpPr>
          <p:spPr bwMode="auto">
            <a:xfrm>
              <a:off x="4782" y="705"/>
              <a:ext cx="22" cy="30"/>
            </a:xfrm>
            <a:custGeom>
              <a:avLst/>
              <a:gdLst>
                <a:gd name="T0" fmla="*/ 0 w 46"/>
                <a:gd name="T1" fmla="*/ 0 h 65"/>
                <a:gd name="T2" fmla="*/ 0 w 46"/>
                <a:gd name="T3" fmla="*/ 0 h 65"/>
                <a:gd name="T4" fmla="*/ 0 w 46"/>
                <a:gd name="T5" fmla="*/ 0 h 65"/>
                <a:gd name="T6" fmla="*/ 0 w 46"/>
                <a:gd name="T7" fmla="*/ 0 h 65"/>
                <a:gd name="T8" fmla="*/ 0 w 46"/>
                <a:gd name="T9" fmla="*/ 0 h 65"/>
                <a:gd name="T10" fmla="*/ 0 w 46"/>
                <a:gd name="T11" fmla="*/ 0 h 65"/>
                <a:gd name="T12" fmla="*/ 0 w 46"/>
                <a:gd name="T13" fmla="*/ 0 h 65"/>
                <a:gd name="T14" fmla="*/ 0 w 46"/>
                <a:gd name="T15" fmla="*/ 0 h 65"/>
                <a:gd name="T16" fmla="*/ 0 w 46"/>
                <a:gd name="T17" fmla="*/ 0 h 65"/>
                <a:gd name="T18" fmla="*/ 0 w 46"/>
                <a:gd name="T19" fmla="*/ 0 h 65"/>
                <a:gd name="T20" fmla="*/ 0 w 46"/>
                <a:gd name="T21" fmla="*/ 0 h 65"/>
                <a:gd name="T22" fmla="*/ 0 w 46"/>
                <a:gd name="T23" fmla="*/ 0 h 65"/>
                <a:gd name="T24" fmla="*/ 0 w 46"/>
                <a:gd name="T25" fmla="*/ 0 h 65"/>
                <a:gd name="T26" fmla="*/ 0 w 46"/>
                <a:gd name="T27" fmla="*/ 0 h 65"/>
                <a:gd name="T28" fmla="*/ 0 w 46"/>
                <a:gd name="T29" fmla="*/ 0 h 65"/>
                <a:gd name="T30" fmla="*/ 0 w 46"/>
                <a:gd name="T31" fmla="*/ 0 h 65"/>
                <a:gd name="T32" fmla="*/ 0 w 46"/>
                <a:gd name="T33" fmla="*/ 0 h 65"/>
                <a:gd name="T34" fmla="*/ 0 w 46"/>
                <a:gd name="T35" fmla="*/ 0 h 65"/>
                <a:gd name="T36" fmla="*/ 0 w 46"/>
                <a:gd name="T37" fmla="*/ 0 h 65"/>
                <a:gd name="T38" fmla="*/ 0 w 46"/>
                <a:gd name="T39" fmla="*/ 0 h 65"/>
                <a:gd name="T40" fmla="*/ 0 w 46"/>
                <a:gd name="T41" fmla="*/ 0 h 65"/>
                <a:gd name="T42" fmla="*/ 0 w 46"/>
                <a:gd name="T43" fmla="*/ 0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65"/>
                <a:gd name="T68" fmla="*/ 46 w 46"/>
                <a:gd name="T69" fmla="*/ 65 h 6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65">
                  <a:moveTo>
                    <a:pt x="0" y="1"/>
                  </a:moveTo>
                  <a:lnTo>
                    <a:pt x="20" y="1"/>
                  </a:lnTo>
                  <a:lnTo>
                    <a:pt x="20" y="11"/>
                  </a:lnTo>
                  <a:lnTo>
                    <a:pt x="24" y="6"/>
                  </a:lnTo>
                  <a:lnTo>
                    <a:pt x="28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46" y="19"/>
                  </a:lnTo>
                  <a:lnTo>
                    <a:pt x="36" y="17"/>
                  </a:lnTo>
                  <a:lnTo>
                    <a:pt x="30" y="17"/>
                  </a:lnTo>
                  <a:lnTo>
                    <a:pt x="25" y="20"/>
                  </a:lnTo>
                  <a:lnTo>
                    <a:pt x="22" y="27"/>
                  </a:lnTo>
                  <a:lnTo>
                    <a:pt x="20" y="36"/>
                  </a:lnTo>
                  <a:lnTo>
                    <a:pt x="20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29" name="Freeform 301"/>
            <p:cNvSpPr>
              <a:spLocks noChangeAspect="1"/>
            </p:cNvSpPr>
            <p:nvPr/>
          </p:nvSpPr>
          <p:spPr bwMode="auto">
            <a:xfrm>
              <a:off x="5498" y="727"/>
              <a:ext cx="11" cy="12"/>
            </a:xfrm>
            <a:custGeom>
              <a:avLst/>
              <a:gdLst>
                <a:gd name="T0" fmla="*/ 0 w 24"/>
                <a:gd name="T1" fmla="*/ 0 h 24"/>
                <a:gd name="T2" fmla="*/ 0 w 24"/>
                <a:gd name="T3" fmla="*/ 0 h 24"/>
                <a:gd name="T4" fmla="*/ 0 w 24"/>
                <a:gd name="T5" fmla="*/ 1 h 24"/>
                <a:gd name="T6" fmla="*/ 0 w 24"/>
                <a:gd name="T7" fmla="*/ 1 h 24"/>
                <a:gd name="T8" fmla="*/ 0 w 24"/>
                <a:gd name="T9" fmla="*/ 1 h 24"/>
                <a:gd name="T10" fmla="*/ 0 w 24"/>
                <a:gd name="T11" fmla="*/ 1 h 24"/>
                <a:gd name="T12" fmla="*/ 0 w 24"/>
                <a:gd name="T13" fmla="*/ 1 h 24"/>
                <a:gd name="T14" fmla="*/ 0 w 24"/>
                <a:gd name="T15" fmla="*/ 1 h 24"/>
                <a:gd name="T16" fmla="*/ 0 w 24"/>
                <a:gd name="T17" fmla="*/ 1 h 24"/>
                <a:gd name="T18" fmla="*/ 0 w 24"/>
                <a:gd name="T19" fmla="*/ 1 h 24"/>
                <a:gd name="T20" fmla="*/ 0 w 24"/>
                <a:gd name="T21" fmla="*/ 1 h 24"/>
                <a:gd name="T22" fmla="*/ 0 w 24"/>
                <a:gd name="T23" fmla="*/ 1 h 24"/>
                <a:gd name="T24" fmla="*/ 0 w 24"/>
                <a:gd name="T25" fmla="*/ 1 h 24"/>
                <a:gd name="T26" fmla="*/ 0 w 24"/>
                <a:gd name="T27" fmla="*/ 1 h 24"/>
                <a:gd name="T28" fmla="*/ 0 w 24"/>
                <a:gd name="T29" fmla="*/ 1 h 24"/>
                <a:gd name="T30" fmla="*/ 0 w 24"/>
                <a:gd name="T31" fmla="*/ 1 h 24"/>
                <a:gd name="T32" fmla="*/ 0 w 24"/>
                <a:gd name="T33" fmla="*/ 1 h 24"/>
                <a:gd name="T34" fmla="*/ 0 w 24"/>
                <a:gd name="T35" fmla="*/ 1 h 24"/>
                <a:gd name="T36" fmla="*/ 0 w 24"/>
                <a:gd name="T37" fmla="*/ 1 h 24"/>
                <a:gd name="T38" fmla="*/ 0 w 24"/>
                <a:gd name="T39" fmla="*/ 1 h 24"/>
                <a:gd name="T40" fmla="*/ 0 w 24"/>
                <a:gd name="T41" fmla="*/ 0 h 24"/>
                <a:gd name="T42" fmla="*/ 0 w 24"/>
                <a:gd name="T43" fmla="*/ 0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4"/>
                <a:gd name="T67" fmla="*/ 0 h 24"/>
                <a:gd name="T68" fmla="*/ 24 w 24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16" y="2"/>
                  </a:lnTo>
                  <a:lnTo>
                    <a:pt x="21" y="3"/>
                  </a:lnTo>
                  <a:lnTo>
                    <a:pt x="22" y="8"/>
                  </a:lnTo>
                  <a:lnTo>
                    <a:pt x="24" y="11"/>
                  </a:lnTo>
                  <a:lnTo>
                    <a:pt x="22" y="16"/>
                  </a:lnTo>
                  <a:lnTo>
                    <a:pt x="21" y="19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8" y="22"/>
                  </a:lnTo>
                  <a:lnTo>
                    <a:pt x="3" y="21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8"/>
                  </a:lnTo>
                  <a:lnTo>
                    <a:pt x="3" y="3"/>
                  </a:lnTo>
                  <a:lnTo>
                    <a:pt x="8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0" name="Freeform 302"/>
            <p:cNvSpPr>
              <a:spLocks noChangeAspect="1"/>
            </p:cNvSpPr>
            <p:nvPr/>
          </p:nvSpPr>
          <p:spPr bwMode="auto">
            <a:xfrm>
              <a:off x="5417" y="705"/>
              <a:ext cx="23" cy="30"/>
            </a:xfrm>
            <a:custGeom>
              <a:avLst/>
              <a:gdLst>
                <a:gd name="T0" fmla="*/ 0 w 46"/>
                <a:gd name="T1" fmla="*/ 0 h 65"/>
                <a:gd name="T2" fmla="*/ 1 w 46"/>
                <a:gd name="T3" fmla="*/ 0 h 65"/>
                <a:gd name="T4" fmla="*/ 1 w 46"/>
                <a:gd name="T5" fmla="*/ 0 h 65"/>
                <a:gd name="T6" fmla="*/ 1 w 46"/>
                <a:gd name="T7" fmla="*/ 0 h 65"/>
                <a:gd name="T8" fmla="*/ 1 w 46"/>
                <a:gd name="T9" fmla="*/ 0 h 65"/>
                <a:gd name="T10" fmla="*/ 1 w 46"/>
                <a:gd name="T11" fmla="*/ 0 h 65"/>
                <a:gd name="T12" fmla="*/ 1 w 46"/>
                <a:gd name="T13" fmla="*/ 0 h 65"/>
                <a:gd name="T14" fmla="*/ 1 w 46"/>
                <a:gd name="T15" fmla="*/ 0 h 65"/>
                <a:gd name="T16" fmla="*/ 1 w 46"/>
                <a:gd name="T17" fmla="*/ 0 h 65"/>
                <a:gd name="T18" fmla="*/ 1 w 46"/>
                <a:gd name="T19" fmla="*/ 0 h 65"/>
                <a:gd name="T20" fmla="*/ 1 w 46"/>
                <a:gd name="T21" fmla="*/ 0 h 65"/>
                <a:gd name="T22" fmla="*/ 1 w 46"/>
                <a:gd name="T23" fmla="*/ 0 h 65"/>
                <a:gd name="T24" fmla="*/ 1 w 46"/>
                <a:gd name="T25" fmla="*/ 0 h 65"/>
                <a:gd name="T26" fmla="*/ 1 w 46"/>
                <a:gd name="T27" fmla="*/ 0 h 65"/>
                <a:gd name="T28" fmla="*/ 1 w 46"/>
                <a:gd name="T29" fmla="*/ 0 h 65"/>
                <a:gd name="T30" fmla="*/ 1 w 46"/>
                <a:gd name="T31" fmla="*/ 0 h 65"/>
                <a:gd name="T32" fmla="*/ 1 w 46"/>
                <a:gd name="T33" fmla="*/ 0 h 65"/>
                <a:gd name="T34" fmla="*/ 1 w 46"/>
                <a:gd name="T35" fmla="*/ 0 h 65"/>
                <a:gd name="T36" fmla="*/ 1 w 46"/>
                <a:gd name="T37" fmla="*/ 0 h 65"/>
                <a:gd name="T38" fmla="*/ 1 w 46"/>
                <a:gd name="T39" fmla="*/ 0 h 65"/>
                <a:gd name="T40" fmla="*/ 0 w 46"/>
                <a:gd name="T41" fmla="*/ 0 h 65"/>
                <a:gd name="T42" fmla="*/ 0 w 46"/>
                <a:gd name="T43" fmla="*/ 0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65"/>
                <a:gd name="T68" fmla="*/ 46 w 46"/>
                <a:gd name="T69" fmla="*/ 65 h 6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65">
                  <a:moveTo>
                    <a:pt x="0" y="1"/>
                  </a:moveTo>
                  <a:lnTo>
                    <a:pt x="21" y="1"/>
                  </a:lnTo>
                  <a:lnTo>
                    <a:pt x="21" y="11"/>
                  </a:lnTo>
                  <a:lnTo>
                    <a:pt x="24" y="6"/>
                  </a:lnTo>
                  <a:lnTo>
                    <a:pt x="29" y="3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6" y="19"/>
                  </a:lnTo>
                  <a:lnTo>
                    <a:pt x="38" y="17"/>
                  </a:lnTo>
                  <a:lnTo>
                    <a:pt x="32" y="17"/>
                  </a:lnTo>
                  <a:lnTo>
                    <a:pt x="26" y="20"/>
                  </a:lnTo>
                  <a:lnTo>
                    <a:pt x="22" y="27"/>
                  </a:lnTo>
                  <a:lnTo>
                    <a:pt x="21" y="36"/>
                  </a:lnTo>
                  <a:lnTo>
                    <a:pt x="21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1" name="Freeform 303"/>
            <p:cNvSpPr>
              <a:spLocks noChangeAspect="1" noEditPoints="1"/>
            </p:cNvSpPr>
            <p:nvPr/>
          </p:nvSpPr>
          <p:spPr bwMode="auto">
            <a:xfrm>
              <a:off x="5450" y="705"/>
              <a:ext cx="33" cy="33"/>
            </a:xfrm>
            <a:custGeom>
              <a:avLst/>
              <a:gdLst>
                <a:gd name="T0" fmla="*/ 1 w 66"/>
                <a:gd name="T1" fmla="*/ 1 h 66"/>
                <a:gd name="T2" fmla="*/ 1 w 66"/>
                <a:gd name="T3" fmla="*/ 1 h 66"/>
                <a:gd name="T4" fmla="*/ 1 w 66"/>
                <a:gd name="T5" fmla="*/ 1 h 66"/>
                <a:gd name="T6" fmla="*/ 1 w 66"/>
                <a:gd name="T7" fmla="*/ 1 h 66"/>
                <a:gd name="T8" fmla="*/ 1 w 66"/>
                <a:gd name="T9" fmla="*/ 1 h 66"/>
                <a:gd name="T10" fmla="*/ 1 w 66"/>
                <a:gd name="T11" fmla="*/ 1 h 66"/>
                <a:gd name="T12" fmla="*/ 1 w 66"/>
                <a:gd name="T13" fmla="*/ 1 h 66"/>
                <a:gd name="T14" fmla="*/ 1 w 66"/>
                <a:gd name="T15" fmla="*/ 1 h 66"/>
                <a:gd name="T16" fmla="*/ 1 w 66"/>
                <a:gd name="T17" fmla="*/ 1 h 66"/>
                <a:gd name="T18" fmla="*/ 1 w 66"/>
                <a:gd name="T19" fmla="*/ 1 h 66"/>
                <a:gd name="T20" fmla="*/ 1 w 66"/>
                <a:gd name="T21" fmla="*/ 1 h 66"/>
                <a:gd name="T22" fmla="*/ 1 w 66"/>
                <a:gd name="T23" fmla="*/ 1 h 66"/>
                <a:gd name="T24" fmla="*/ 1 w 66"/>
                <a:gd name="T25" fmla="*/ 1 h 66"/>
                <a:gd name="T26" fmla="*/ 1 w 66"/>
                <a:gd name="T27" fmla="*/ 1 h 66"/>
                <a:gd name="T28" fmla="*/ 1 w 66"/>
                <a:gd name="T29" fmla="*/ 1 h 66"/>
                <a:gd name="T30" fmla="*/ 1 w 66"/>
                <a:gd name="T31" fmla="*/ 1 h 66"/>
                <a:gd name="T32" fmla="*/ 1 w 66"/>
                <a:gd name="T33" fmla="*/ 1 h 66"/>
                <a:gd name="T34" fmla="*/ 1 w 66"/>
                <a:gd name="T35" fmla="*/ 1 h 66"/>
                <a:gd name="T36" fmla="*/ 1 w 66"/>
                <a:gd name="T37" fmla="*/ 1 h 66"/>
                <a:gd name="T38" fmla="*/ 1 w 66"/>
                <a:gd name="T39" fmla="*/ 1 h 66"/>
                <a:gd name="T40" fmla="*/ 1 w 66"/>
                <a:gd name="T41" fmla="*/ 1 h 66"/>
                <a:gd name="T42" fmla="*/ 1 w 66"/>
                <a:gd name="T43" fmla="*/ 1 h 66"/>
                <a:gd name="T44" fmla="*/ 1 w 66"/>
                <a:gd name="T45" fmla="*/ 1 h 66"/>
                <a:gd name="T46" fmla="*/ 1 w 66"/>
                <a:gd name="T47" fmla="*/ 1 h 66"/>
                <a:gd name="T48" fmla="*/ 0 w 66"/>
                <a:gd name="T49" fmla="*/ 1 h 66"/>
                <a:gd name="T50" fmla="*/ 0 w 66"/>
                <a:gd name="T51" fmla="*/ 1 h 66"/>
                <a:gd name="T52" fmla="*/ 0 w 66"/>
                <a:gd name="T53" fmla="*/ 1 h 66"/>
                <a:gd name="T54" fmla="*/ 0 w 66"/>
                <a:gd name="T55" fmla="*/ 1 h 66"/>
                <a:gd name="T56" fmla="*/ 1 w 66"/>
                <a:gd name="T57" fmla="*/ 1 h 66"/>
                <a:gd name="T58" fmla="*/ 1 w 66"/>
                <a:gd name="T59" fmla="*/ 1 h 66"/>
                <a:gd name="T60" fmla="*/ 1 w 66"/>
                <a:gd name="T61" fmla="*/ 1 h 66"/>
                <a:gd name="T62" fmla="*/ 1 w 66"/>
                <a:gd name="T63" fmla="*/ 1 h 66"/>
                <a:gd name="T64" fmla="*/ 1 w 66"/>
                <a:gd name="T65" fmla="*/ 1 h 66"/>
                <a:gd name="T66" fmla="*/ 1 w 66"/>
                <a:gd name="T67" fmla="*/ 0 h 66"/>
                <a:gd name="T68" fmla="*/ 1 w 66"/>
                <a:gd name="T69" fmla="*/ 0 h 66"/>
                <a:gd name="T70" fmla="*/ 1 w 66"/>
                <a:gd name="T71" fmla="*/ 0 h 66"/>
                <a:gd name="T72" fmla="*/ 1 w 66"/>
                <a:gd name="T73" fmla="*/ 0 h 66"/>
                <a:gd name="T74" fmla="*/ 1 w 66"/>
                <a:gd name="T75" fmla="*/ 1 h 66"/>
                <a:gd name="T76" fmla="*/ 1 w 66"/>
                <a:gd name="T77" fmla="*/ 1 h 66"/>
                <a:gd name="T78" fmla="*/ 1 w 66"/>
                <a:gd name="T79" fmla="*/ 1 h 66"/>
                <a:gd name="T80" fmla="*/ 1 w 66"/>
                <a:gd name="T81" fmla="*/ 1 h 66"/>
                <a:gd name="T82" fmla="*/ 1 w 66"/>
                <a:gd name="T83" fmla="*/ 1 h 66"/>
                <a:gd name="T84" fmla="*/ 1 w 66"/>
                <a:gd name="T85" fmla="*/ 1 h 66"/>
                <a:gd name="T86" fmla="*/ 1 w 66"/>
                <a:gd name="T87" fmla="*/ 1 h 66"/>
                <a:gd name="T88" fmla="*/ 1 w 66"/>
                <a:gd name="T89" fmla="*/ 1 h 66"/>
                <a:gd name="T90" fmla="*/ 1 w 66"/>
                <a:gd name="T91" fmla="*/ 1 h 66"/>
                <a:gd name="T92" fmla="*/ 1 w 66"/>
                <a:gd name="T93" fmla="*/ 1 h 66"/>
                <a:gd name="T94" fmla="*/ 1 w 66"/>
                <a:gd name="T95" fmla="*/ 1 h 66"/>
                <a:gd name="T96" fmla="*/ 1 w 66"/>
                <a:gd name="T97" fmla="*/ 1 h 66"/>
                <a:gd name="T98" fmla="*/ 1 w 66"/>
                <a:gd name="T99" fmla="*/ 1 h 66"/>
                <a:gd name="T100" fmla="*/ 1 w 66"/>
                <a:gd name="T101" fmla="*/ 1 h 66"/>
                <a:gd name="T102" fmla="*/ 1 w 66"/>
                <a:gd name="T103" fmla="*/ 1 h 66"/>
                <a:gd name="T104" fmla="*/ 1 w 66"/>
                <a:gd name="T105" fmla="*/ 1 h 66"/>
                <a:gd name="T106" fmla="*/ 1 w 66"/>
                <a:gd name="T107" fmla="*/ 1 h 66"/>
                <a:gd name="T108" fmla="*/ 1 w 66"/>
                <a:gd name="T109" fmla="*/ 1 h 66"/>
                <a:gd name="T110" fmla="*/ 1 w 66"/>
                <a:gd name="T111" fmla="*/ 1 h 66"/>
                <a:gd name="T112" fmla="*/ 1 w 66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6"/>
                <a:gd name="T173" fmla="*/ 66 w 66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6">
                  <a:moveTo>
                    <a:pt x="66" y="39"/>
                  </a:moveTo>
                  <a:lnTo>
                    <a:pt x="20" y="39"/>
                  </a:lnTo>
                  <a:lnTo>
                    <a:pt x="22" y="44"/>
                  </a:lnTo>
                  <a:lnTo>
                    <a:pt x="25" y="47"/>
                  </a:lnTo>
                  <a:lnTo>
                    <a:pt x="30" y="50"/>
                  </a:lnTo>
                  <a:lnTo>
                    <a:pt x="35" y="52"/>
                  </a:lnTo>
                  <a:lnTo>
                    <a:pt x="39" y="50"/>
                  </a:lnTo>
                  <a:lnTo>
                    <a:pt x="44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7" y="60"/>
                  </a:lnTo>
                  <a:lnTo>
                    <a:pt x="51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8" y="66"/>
                  </a:lnTo>
                  <a:lnTo>
                    <a:pt x="20" y="65"/>
                  </a:lnTo>
                  <a:lnTo>
                    <a:pt x="16" y="61"/>
                  </a:lnTo>
                  <a:lnTo>
                    <a:pt x="9" y="57"/>
                  </a:lnTo>
                  <a:lnTo>
                    <a:pt x="6" y="52"/>
                  </a:lnTo>
                  <a:lnTo>
                    <a:pt x="3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1" y="0"/>
                  </a:lnTo>
                  <a:lnTo>
                    <a:pt x="47" y="1"/>
                  </a:lnTo>
                  <a:lnTo>
                    <a:pt x="54" y="6"/>
                  </a:lnTo>
                  <a:lnTo>
                    <a:pt x="59" y="11"/>
                  </a:lnTo>
                  <a:lnTo>
                    <a:pt x="62" y="15"/>
                  </a:lnTo>
                  <a:lnTo>
                    <a:pt x="65" y="23"/>
                  </a:lnTo>
                  <a:lnTo>
                    <a:pt x="66" y="30"/>
                  </a:lnTo>
                  <a:lnTo>
                    <a:pt x="66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38" y="14"/>
                  </a:lnTo>
                  <a:lnTo>
                    <a:pt x="33" y="14"/>
                  </a:lnTo>
                  <a:lnTo>
                    <a:pt x="28" y="14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20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2" name="Freeform 304"/>
            <p:cNvSpPr>
              <a:spLocks noChangeAspect="1" noEditPoints="1"/>
            </p:cNvSpPr>
            <p:nvPr/>
          </p:nvSpPr>
          <p:spPr bwMode="auto">
            <a:xfrm>
              <a:off x="5192" y="705"/>
              <a:ext cx="33" cy="33"/>
            </a:xfrm>
            <a:custGeom>
              <a:avLst/>
              <a:gdLst>
                <a:gd name="T0" fmla="*/ 1 w 65"/>
                <a:gd name="T1" fmla="*/ 1 h 66"/>
                <a:gd name="T2" fmla="*/ 1 w 65"/>
                <a:gd name="T3" fmla="*/ 1 h 66"/>
                <a:gd name="T4" fmla="*/ 1 w 65"/>
                <a:gd name="T5" fmla="*/ 1 h 66"/>
                <a:gd name="T6" fmla="*/ 1 w 65"/>
                <a:gd name="T7" fmla="*/ 1 h 66"/>
                <a:gd name="T8" fmla="*/ 1 w 65"/>
                <a:gd name="T9" fmla="*/ 1 h 66"/>
                <a:gd name="T10" fmla="*/ 1 w 65"/>
                <a:gd name="T11" fmla="*/ 1 h 66"/>
                <a:gd name="T12" fmla="*/ 1 w 65"/>
                <a:gd name="T13" fmla="*/ 1 h 66"/>
                <a:gd name="T14" fmla="*/ 1 w 65"/>
                <a:gd name="T15" fmla="*/ 1 h 66"/>
                <a:gd name="T16" fmla="*/ 1 w 65"/>
                <a:gd name="T17" fmla="*/ 1 h 66"/>
                <a:gd name="T18" fmla="*/ 1 w 65"/>
                <a:gd name="T19" fmla="*/ 1 h 66"/>
                <a:gd name="T20" fmla="*/ 1 w 65"/>
                <a:gd name="T21" fmla="*/ 1 h 66"/>
                <a:gd name="T22" fmla="*/ 1 w 65"/>
                <a:gd name="T23" fmla="*/ 1 h 66"/>
                <a:gd name="T24" fmla="*/ 1 w 65"/>
                <a:gd name="T25" fmla="*/ 1 h 66"/>
                <a:gd name="T26" fmla="*/ 1 w 65"/>
                <a:gd name="T27" fmla="*/ 1 h 66"/>
                <a:gd name="T28" fmla="*/ 1 w 65"/>
                <a:gd name="T29" fmla="*/ 1 h 66"/>
                <a:gd name="T30" fmla="*/ 1 w 65"/>
                <a:gd name="T31" fmla="*/ 1 h 66"/>
                <a:gd name="T32" fmla="*/ 1 w 65"/>
                <a:gd name="T33" fmla="*/ 1 h 66"/>
                <a:gd name="T34" fmla="*/ 1 w 65"/>
                <a:gd name="T35" fmla="*/ 1 h 66"/>
                <a:gd name="T36" fmla="*/ 1 w 65"/>
                <a:gd name="T37" fmla="*/ 1 h 66"/>
                <a:gd name="T38" fmla="*/ 1 w 65"/>
                <a:gd name="T39" fmla="*/ 1 h 66"/>
                <a:gd name="T40" fmla="*/ 1 w 65"/>
                <a:gd name="T41" fmla="*/ 1 h 66"/>
                <a:gd name="T42" fmla="*/ 1 w 65"/>
                <a:gd name="T43" fmla="*/ 1 h 66"/>
                <a:gd name="T44" fmla="*/ 1 w 65"/>
                <a:gd name="T45" fmla="*/ 1 h 66"/>
                <a:gd name="T46" fmla="*/ 1 w 65"/>
                <a:gd name="T47" fmla="*/ 1 h 66"/>
                <a:gd name="T48" fmla="*/ 0 w 65"/>
                <a:gd name="T49" fmla="*/ 1 h 66"/>
                <a:gd name="T50" fmla="*/ 0 w 65"/>
                <a:gd name="T51" fmla="*/ 1 h 66"/>
                <a:gd name="T52" fmla="*/ 0 w 65"/>
                <a:gd name="T53" fmla="*/ 1 h 66"/>
                <a:gd name="T54" fmla="*/ 0 w 65"/>
                <a:gd name="T55" fmla="*/ 1 h 66"/>
                <a:gd name="T56" fmla="*/ 1 w 65"/>
                <a:gd name="T57" fmla="*/ 1 h 66"/>
                <a:gd name="T58" fmla="*/ 1 w 65"/>
                <a:gd name="T59" fmla="*/ 1 h 66"/>
                <a:gd name="T60" fmla="*/ 1 w 65"/>
                <a:gd name="T61" fmla="*/ 1 h 66"/>
                <a:gd name="T62" fmla="*/ 1 w 65"/>
                <a:gd name="T63" fmla="*/ 1 h 66"/>
                <a:gd name="T64" fmla="*/ 1 w 65"/>
                <a:gd name="T65" fmla="*/ 1 h 66"/>
                <a:gd name="T66" fmla="*/ 1 w 65"/>
                <a:gd name="T67" fmla="*/ 0 h 66"/>
                <a:gd name="T68" fmla="*/ 1 w 65"/>
                <a:gd name="T69" fmla="*/ 0 h 66"/>
                <a:gd name="T70" fmla="*/ 1 w 65"/>
                <a:gd name="T71" fmla="*/ 0 h 66"/>
                <a:gd name="T72" fmla="*/ 1 w 65"/>
                <a:gd name="T73" fmla="*/ 0 h 66"/>
                <a:gd name="T74" fmla="*/ 1 w 65"/>
                <a:gd name="T75" fmla="*/ 1 h 66"/>
                <a:gd name="T76" fmla="*/ 1 w 65"/>
                <a:gd name="T77" fmla="*/ 1 h 66"/>
                <a:gd name="T78" fmla="*/ 1 w 65"/>
                <a:gd name="T79" fmla="*/ 1 h 66"/>
                <a:gd name="T80" fmla="*/ 1 w 65"/>
                <a:gd name="T81" fmla="*/ 1 h 66"/>
                <a:gd name="T82" fmla="*/ 1 w 65"/>
                <a:gd name="T83" fmla="*/ 1 h 66"/>
                <a:gd name="T84" fmla="*/ 1 w 65"/>
                <a:gd name="T85" fmla="*/ 1 h 66"/>
                <a:gd name="T86" fmla="*/ 1 w 65"/>
                <a:gd name="T87" fmla="*/ 1 h 66"/>
                <a:gd name="T88" fmla="*/ 1 w 65"/>
                <a:gd name="T89" fmla="*/ 1 h 66"/>
                <a:gd name="T90" fmla="*/ 1 w 65"/>
                <a:gd name="T91" fmla="*/ 1 h 66"/>
                <a:gd name="T92" fmla="*/ 1 w 65"/>
                <a:gd name="T93" fmla="*/ 1 h 66"/>
                <a:gd name="T94" fmla="*/ 1 w 65"/>
                <a:gd name="T95" fmla="*/ 1 h 66"/>
                <a:gd name="T96" fmla="*/ 1 w 65"/>
                <a:gd name="T97" fmla="*/ 1 h 66"/>
                <a:gd name="T98" fmla="*/ 1 w 65"/>
                <a:gd name="T99" fmla="*/ 1 h 66"/>
                <a:gd name="T100" fmla="*/ 1 w 65"/>
                <a:gd name="T101" fmla="*/ 1 h 66"/>
                <a:gd name="T102" fmla="*/ 1 w 65"/>
                <a:gd name="T103" fmla="*/ 1 h 66"/>
                <a:gd name="T104" fmla="*/ 1 w 65"/>
                <a:gd name="T105" fmla="*/ 1 h 66"/>
                <a:gd name="T106" fmla="*/ 1 w 65"/>
                <a:gd name="T107" fmla="*/ 1 h 66"/>
                <a:gd name="T108" fmla="*/ 1 w 65"/>
                <a:gd name="T109" fmla="*/ 1 h 66"/>
                <a:gd name="T110" fmla="*/ 1 w 65"/>
                <a:gd name="T111" fmla="*/ 1 h 66"/>
                <a:gd name="T112" fmla="*/ 1 w 65"/>
                <a:gd name="T113" fmla="*/ 1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5"/>
                <a:gd name="T172" fmla="*/ 0 h 66"/>
                <a:gd name="T173" fmla="*/ 65 w 65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5" h="66">
                  <a:moveTo>
                    <a:pt x="65" y="39"/>
                  </a:moveTo>
                  <a:lnTo>
                    <a:pt x="19" y="39"/>
                  </a:lnTo>
                  <a:lnTo>
                    <a:pt x="20" y="44"/>
                  </a:lnTo>
                  <a:lnTo>
                    <a:pt x="25" y="47"/>
                  </a:lnTo>
                  <a:lnTo>
                    <a:pt x="30" y="50"/>
                  </a:lnTo>
                  <a:lnTo>
                    <a:pt x="35" y="52"/>
                  </a:lnTo>
                  <a:lnTo>
                    <a:pt x="40" y="50"/>
                  </a:lnTo>
                  <a:lnTo>
                    <a:pt x="43" y="49"/>
                  </a:lnTo>
                  <a:lnTo>
                    <a:pt x="49" y="44"/>
                  </a:lnTo>
                  <a:lnTo>
                    <a:pt x="62" y="55"/>
                  </a:lnTo>
                  <a:lnTo>
                    <a:pt x="57" y="60"/>
                  </a:lnTo>
                  <a:lnTo>
                    <a:pt x="49" y="63"/>
                  </a:lnTo>
                  <a:lnTo>
                    <a:pt x="43" y="66"/>
                  </a:lnTo>
                  <a:lnTo>
                    <a:pt x="35" y="66"/>
                  </a:lnTo>
                  <a:lnTo>
                    <a:pt x="27" y="66"/>
                  </a:lnTo>
                  <a:lnTo>
                    <a:pt x="20" y="65"/>
                  </a:lnTo>
                  <a:lnTo>
                    <a:pt x="14" y="61"/>
                  </a:lnTo>
                  <a:lnTo>
                    <a:pt x="9" y="57"/>
                  </a:lnTo>
                  <a:lnTo>
                    <a:pt x="5" y="52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7" y="1"/>
                  </a:lnTo>
                  <a:lnTo>
                    <a:pt x="52" y="6"/>
                  </a:lnTo>
                  <a:lnTo>
                    <a:pt x="57" y="11"/>
                  </a:lnTo>
                  <a:lnTo>
                    <a:pt x="62" y="15"/>
                  </a:lnTo>
                  <a:lnTo>
                    <a:pt x="63" y="23"/>
                  </a:lnTo>
                  <a:lnTo>
                    <a:pt x="65" y="30"/>
                  </a:lnTo>
                  <a:lnTo>
                    <a:pt x="65" y="39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4" y="20"/>
                  </a:lnTo>
                  <a:lnTo>
                    <a:pt x="41" y="17"/>
                  </a:lnTo>
                  <a:lnTo>
                    <a:pt x="38" y="14"/>
                  </a:lnTo>
                  <a:lnTo>
                    <a:pt x="33" y="14"/>
                  </a:lnTo>
                  <a:lnTo>
                    <a:pt x="27" y="14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19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3" name="Freeform 305"/>
            <p:cNvSpPr>
              <a:spLocks noChangeAspect="1" noEditPoints="1"/>
            </p:cNvSpPr>
            <p:nvPr/>
          </p:nvSpPr>
          <p:spPr bwMode="auto">
            <a:xfrm>
              <a:off x="4859" y="705"/>
              <a:ext cx="36" cy="33"/>
            </a:xfrm>
            <a:custGeom>
              <a:avLst/>
              <a:gdLst>
                <a:gd name="T0" fmla="*/ 1 w 70"/>
                <a:gd name="T1" fmla="*/ 1 h 66"/>
                <a:gd name="T2" fmla="*/ 1 w 70"/>
                <a:gd name="T3" fmla="*/ 1 h 66"/>
                <a:gd name="T4" fmla="*/ 1 w 70"/>
                <a:gd name="T5" fmla="*/ 1 h 66"/>
                <a:gd name="T6" fmla="*/ 1 w 70"/>
                <a:gd name="T7" fmla="*/ 1 h 66"/>
                <a:gd name="T8" fmla="*/ 1 w 70"/>
                <a:gd name="T9" fmla="*/ 1 h 66"/>
                <a:gd name="T10" fmla="*/ 1 w 70"/>
                <a:gd name="T11" fmla="*/ 1 h 66"/>
                <a:gd name="T12" fmla="*/ 1 w 70"/>
                <a:gd name="T13" fmla="*/ 1 h 66"/>
                <a:gd name="T14" fmla="*/ 1 w 70"/>
                <a:gd name="T15" fmla="*/ 1 h 66"/>
                <a:gd name="T16" fmla="*/ 1 w 70"/>
                <a:gd name="T17" fmla="*/ 1 h 66"/>
                <a:gd name="T18" fmla="*/ 1 w 70"/>
                <a:gd name="T19" fmla="*/ 1 h 66"/>
                <a:gd name="T20" fmla="*/ 1 w 70"/>
                <a:gd name="T21" fmla="*/ 1 h 66"/>
                <a:gd name="T22" fmla="*/ 1 w 70"/>
                <a:gd name="T23" fmla="*/ 1 h 66"/>
                <a:gd name="T24" fmla="*/ 1 w 70"/>
                <a:gd name="T25" fmla="*/ 1 h 66"/>
                <a:gd name="T26" fmla="*/ 1 w 70"/>
                <a:gd name="T27" fmla="*/ 1 h 66"/>
                <a:gd name="T28" fmla="*/ 1 w 70"/>
                <a:gd name="T29" fmla="*/ 1 h 66"/>
                <a:gd name="T30" fmla="*/ 1 w 70"/>
                <a:gd name="T31" fmla="*/ 1 h 66"/>
                <a:gd name="T32" fmla="*/ 0 w 70"/>
                <a:gd name="T33" fmla="*/ 1 h 66"/>
                <a:gd name="T34" fmla="*/ 0 w 70"/>
                <a:gd name="T35" fmla="*/ 1 h 66"/>
                <a:gd name="T36" fmla="*/ 0 w 70"/>
                <a:gd name="T37" fmla="*/ 1 h 66"/>
                <a:gd name="T38" fmla="*/ 0 w 70"/>
                <a:gd name="T39" fmla="*/ 1 h 66"/>
                <a:gd name="T40" fmla="*/ 1 w 70"/>
                <a:gd name="T41" fmla="*/ 1 h 66"/>
                <a:gd name="T42" fmla="*/ 1 w 70"/>
                <a:gd name="T43" fmla="*/ 1 h 66"/>
                <a:gd name="T44" fmla="*/ 1 w 70"/>
                <a:gd name="T45" fmla="*/ 1 h 66"/>
                <a:gd name="T46" fmla="*/ 1 w 70"/>
                <a:gd name="T47" fmla="*/ 1 h 66"/>
                <a:gd name="T48" fmla="*/ 1 w 70"/>
                <a:gd name="T49" fmla="*/ 1 h 66"/>
                <a:gd name="T50" fmla="*/ 1 w 70"/>
                <a:gd name="T51" fmla="*/ 0 h 66"/>
                <a:gd name="T52" fmla="*/ 1 w 70"/>
                <a:gd name="T53" fmla="*/ 0 h 66"/>
                <a:gd name="T54" fmla="*/ 1 w 70"/>
                <a:gd name="T55" fmla="*/ 0 h 66"/>
                <a:gd name="T56" fmla="*/ 1 w 70"/>
                <a:gd name="T57" fmla="*/ 0 h 66"/>
                <a:gd name="T58" fmla="*/ 1 w 70"/>
                <a:gd name="T59" fmla="*/ 1 h 66"/>
                <a:gd name="T60" fmla="*/ 1 w 70"/>
                <a:gd name="T61" fmla="*/ 1 h 66"/>
                <a:gd name="T62" fmla="*/ 1 w 70"/>
                <a:gd name="T63" fmla="*/ 1 h 66"/>
                <a:gd name="T64" fmla="*/ 1 w 70"/>
                <a:gd name="T65" fmla="*/ 1 h 66"/>
                <a:gd name="T66" fmla="*/ 1 w 70"/>
                <a:gd name="T67" fmla="*/ 1 h 66"/>
                <a:gd name="T68" fmla="*/ 1 w 70"/>
                <a:gd name="T69" fmla="*/ 1 h 66"/>
                <a:gd name="T70" fmla="*/ 1 w 70"/>
                <a:gd name="T71" fmla="*/ 1 h 66"/>
                <a:gd name="T72" fmla="*/ 1 w 70"/>
                <a:gd name="T73" fmla="*/ 1 h 66"/>
                <a:gd name="T74" fmla="*/ 1 w 70"/>
                <a:gd name="T75" fmla="*/ 1 h 66"/>
                <a:gd name="T76" fmla="*/ 1 w 70"/>
                <a:gd name="T77" fmla="*/ 1 h 66"/>
                <a:gd name="T78" fmla="*/ 1 w 70"/>
                <a:gd name="T79" fmla="*/ 1 h 66"/>
                <a:gd name="T80" fmla="*/ 1 w 70"/>
                <a:gd name="T81" fmla="*/ 1 h 66"/>
                <a:gd name="T82" fmla="*/ 1 w 70"/>
                <a:gd name="T83" fmla="*/ 1 h 66"/>
                <a:gd name="T84" fmla="*/ 1 w 70"/>
                <a:gd name="T85" fmla="*/ 1 h 66"/>
                <a:gd name="T86" fmla="*/ 1 w 70"/>
                <a:gd name="T87" fmla="*/ 1 h 66"/>
                <a:gd name="T88" fmla="*/ 1 w 70"/>
                <a:gd name="T89" fmla="*/ 1 h 66"/>
                <a:gd name="T90" fmla="*/ 1 w 70"/>
                <a:gd name="T91" fmla="*/ 1 h 66"/>
                <a:gd name="T92" fmla="*/ 1 w 70"/>
                <a:gd name="T93" fmla="*/ 1 h 66"/>
                <a:gd name="T94" fmla="*/ 1 w 70"/>
                <a:gd name="T95" fmla="*/ 1 h 66"/>
                <a:gd name="T96" fmla="*/ 1 w 70"/>
                <a:gd name="T97" fmla="*/ 1 h 66"/>
                <a:gd name="T98" fmla="*/ 1 w 70"/>
                <a:gd name="T99" fmla="*/ 1 h 66"/>
                <a:gd name="T100" fmla="*/ 1 w 70"/>
                <a:gd name="T101" fmla="*/ 1 h 66"/>
                <a:gd name="T102" fmla="*/ 1 w 70"/>
                <a:gd name="T103" fmla="*/ 1 h 66"/>
                <a:gd name="T104" fmla="*/ 1 w 70"/>
                <a:gd name="T105" fmla="*/ 1 h 66"/>
                <a:gd name="T106" fmla="*/ 1 w 70"/>
                <a:gd name="T107" fmla="*/ 1 h 66"/>
                <a:gd name="T108" fmla="*/ 1 w 70"/>
                <a:gd name="T109" fmla="*/ 1 h 66"/>
                <a:gd name="T110" fmla="*/ 1 w 70"/>
                <a:gd name="T111" fmla="*/ 1 h 66"/>
                <a:gd name="T112" fmla="*/ 1 w 70"/>
                <a:gd name="T113" fmla="*/ 1 h 66"/>
                <a:gd name="T114" fmla="*/ 1 w 70"/>
                <a:gd name="T115" fmla="*/ 1 h 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0"/>
                <a:gd name="T175" fmla="*/ 0 h 66"/>
                <a:gd name="T176" fmla="*/ 70 w 70"/>
                <a:gd name="T177" fmla="*/ 66 h 6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0" h="66">
                  <a:moveTo>
                    <a:pt x="70" y="65"/>
                  </a:moveTo>
                  <a:lnTo>
                    <a:pt x="52" y="65"/>
                  </a:lnTo>
                  <a:lnTo>
                    <a:pt x="52" y="57"/>
                  </a:lnTo>
                  <a:lnTo>
                    <a:pt x="47" y="60"/>
                  </a:lnTo>
                  <a:lnTo>
                    <a:pt x="43" y="63"/>
                  </a:lnTo>
                  <a:lnTo>
                    <a:pt x="36" y="66"/>
                  </a:lnTo>
                  <a:lnTo>
                    <a:pt x="30" y="66"/>
                  </a:lnTo>
                  <a:lnTo>
                    <a:pt x="24" y="66"/>
                  </a:lnTo>
                  <a:lnTo>
                    <a:pt x="19" y="65"/>
                  </a:lnTo>
                  <a:lnTo>
                    <a:pt x="12" y="61"/>
                  </a:lnTo>
                  <a:lnTo>
                    <a:pt x="8" y="57"/>
                  </a:lnTo>
                  <a:lnTo>
                    <a:pt x="4" y="52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2" y="4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46" y="4"/>
                  </a:lnTo>
                  <a:lnTo>
                    <a:pt x="50" y="7"/>
                  </a:lnTo>
                  <a:lnTo>
                    <a:pt x="50" y="1"/>
                  </a:lnTo>
                  <a:lnTo>
                    <a:pt x="70" y="1"/>
                  </a:lnTo>
                  <a:lnTo>
                    <a:pt x="70" y="65"/>
                  </a:lnTo>
                  <a:close/>
                  <a:moveTo>
                    <a:pt x="36" y="15"/>
                  </a:moveTo>
                  <a:lnTo>
                    <a:pt x="36" y="15"/>
                  </a:lnTo>
                  <a:lnTo>
                    <a:pt x="30" y="17"/>
                  </a:lnTo>
                  <a:lnTo>
                    <a:pt x="24" y="20"/>
                  </a:lnTo>
                  <a:lnTo>
                    <a:pt x="20" y="25"/>
                  </a:lnTo>
                  <a:lnTo>
                    <a:pt x="20" y="33"/>
                  </a:lnTo>
                  <a:lnTo>
                    <a:pt x="20" y="39"/>
                  </a:lnTo>
                  <a:lnTo>
                    <a:pt x="24" y="46"/>
                  </a:lnTo>
                  <a:lnTo>
                    <a:pt x="30" y="49"/>
                  </a:lnTo>
                  <a:lnTo>
                    <a:pt x="36" y="50"/>
                  </a:lnTo>
                  <a:lnTo>
                    <a:pt x="43" y="49"/>
                  </a:lnTo>
                  <a:lnTo>
                    <a:pt x="47" y="46"/>
                  </a:lnTo>
                  <a:lnTo>
                    <a:pt x="50" y="39"/>
                  </a:lnTo>
                  <a:lnTo>
                    <a:pt x="52" y="33"/>
                  </a:lnTo>
                  <a:lnTo>
                    <a:pt x="50" y="25"/>
                  </a:lnTo>
                  <a:lnTo>
                    <a:pt x="47" y="20"/>
                  </a:lnTo>
                  <a:lnTo>
                    <a:pt x="43" y="17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4" name="Freeform 306"/>
            <p:cNvSpPr>
              <a:spLocks noChangeAspect="1" noEditPoints="1"/>
            </p:cNvSpPr>
            <p:nvPr/>
          </p:nvSpPr>
          <p:spPr bwMode="auto">
            <a:xfrm>
              <a:off x="5044" y="705"/>
              <a:ext cx="36" cy="47"/>
            </a:xfrm>
            <a:custGeom>
              <a:avLst/>
              <a:gdLst>
                <a:gd name="T0" fmla="*/ 0 w 69"/>
                <a:gd name="T1" fmla="*/ 0 h 95"/>
                <a:gd name="T2" fmla="*/ 1 w 69"/>
                <a:gd name="T3" fmla="*/ 0 h 95"/>
                <a:gd name="T4" fmla="*/ 1 w 69"/>
                <a:gd name="T5" fmla="*/ 0 h 95"/>
                <a:gd name="T6" fmla="*/ 1 w 69"/>
                <a:gd name="T7" fmla="*/ 0 h 95"/>
                <a:gd name="T8" fmla="*/ 1 w 69"/>
                <a:gd name="T9" fmla="*/ 0 h 95"/>
                <a:gd name="T10" fmla="*/ 1 w 69"/>
                <a:gd name="T11" fmla="*/ 0 h 95"/>
                <a:gd name="T12" fmla="*/ 1 w 69"/>
                <a:gd name="T13" fmla="*/ 0 h 95"/>
                <a:gd name="T14" fmla="*/ 1 w 69"/>
                <a:gd name="T15" fmla="*/ 0 h 95"/>
                <a:gd name="T16" fmla="*/ 1 w 69"/>
                <a:gd name="T17" fmla="*/ 0 h 95"/>
                <a:gd name="T18" fmla="*/ 1 w 69"/>
                <a:gd name="T19" fmla="*/ 0 h 95"/>
                <a:gd name="T20" fmla="*/ 1 w 69"/>
                <a:gd name="T21" fmla="*/ 0 h 95"/>
                <a:gd name="T22" fmla="*/ 1 w 69"/>
                <a:gd name="T23" fmla="*/ 0 h 95"/>
                <a:gd name="T24" fmla="*/ 1 w 69"/>
                <a:gd name="T25" fmla="*/ 0 h 95"/>
                <a:gd name="T26" fmla="*/ 1 w 69"/>
                <a:gd name="T27" fmla="*/ 0 h 95"/>
                <a:gd name="T28" fmla="*/ 1 w 69"/>
                <a:gd name="T29" fmla="*/ 0 h 95"/>
                <a:gd name="T30" fmla="*/ 1 w 69"/>
                <a:gd name="T31" fmla="*/ 0 h 95"/>
                <a:gd name="T32" fmla="*/ 1 w 69"/>
                <a:gd name="T33" fmla="*/ 0 h 95"/>
                <a:gd name="T34" fmla="*/ 1 w 69"/>
                <a:gd name="T35" fmla="*/ 0 h 95"/>
                <a:gd name="T36" fmla="*/ 1 w 69"/>
                <a:gd name="T37" fmla="*/ 0 h 95"/>
                <a:gd name="T38" fmla="*/ 1 w 69"/>
                <a:gd name="T39" fmla="*/ 0 h 95"/>
                <a:gd name="T40" fmla="*/ 1 w 69"/>
                <a:gd name="T41" fmla="*/ 0 h 95"/>
                <a:gd name="T42" fmla="*/ 1 w 69"/>
                <a:gd name="T43" fmla="*/ 0 h 95"/>
                <a:gd name="T44" fmla="*/ 1 w 69"/>
                <a:gd name="T45" fmla="*/ 0 h 95"/>
                <a:gd name="T46" fmla="*/ 1 w 69"/>
                <a:gd name="T47" fmla="*/ 0 h 95"/>
                <a:gd name="T48" fmla="*/ 1 w 69"/>
                <a:gd name="T49" fmla="*/ 0 h 95"/>
                <a:gd name="T50" fmla="*/ 1 w 69"/>
                <a:gd name="T51" fmla="*/ 0 h 95"/>
                <a:gd name="T52" fmla="*/ 1 w 69"/>
                <a:gd name="T53" fmla="*/ 0 h 95"/>
                <a:gd name="T54" fmla="*/ 1 w 69"/>
                <a:gd name="T55" fmla="*/ 0 h 95"/>
                <a:gd name="T56" fmla="*/ 1 w 69"/>
                <a:gd name="T57" fmla="*/ 0 h 95"/>
                <a:gd name="T58" fmla="*/ 1 w 69"/>
                <a:gd name="T59" fmla="*/ 0 h 95"/>
                <a:gd name="T60" fmla="*/ 1 w 69"/>
                <a:gd name="T61" fmla="*/ 0 h 95"/>
                <a:gd name="T62" fmla="*/ 1 w 69"/>
                <a:gd name="T63" fmla="*/ 0 h 95"/>
                <a:gd name="T64" fmla="*/ 1 w 69"/>
                <a:gd name="T65" fmla="*/ 0 h 95"/>
                <a:gd name="T66" fmla="*/ 0 w 69"/>
                <a:gd name="T67" fmla="*/ 0 h 95"/>
                <a:gd name="T68" fmla="*/ 0 w 69"/>
                <a:gd name="T69" fmla="*/ 0 h 95"/>
                <a:gd name="T70" fmla="*/ 1 w 69"/>
                <a:gd name="T71" fmla="*/ 0 h 95"/>
                <a:gd name="T72" fmla="*/ 1 w 69"/>
                <a:gd name="T73" fmla="*/ 0 h 95"/>
                <a:gd name="T74" fmla="*/ 1 w 69"/>
                <a:gd name="T75" fmla="*/ 0 h 95"/>
                <a:gd name="T76" fmla="*/ 1 w 69"/>
                <a:gd name="T77" fmla="*/ 0 h 95"/>
                <a:gd name="T78" fmla="*/ 1 w 69"/>
                <a:gd name="T79" fmla="*/ 0 h 95"/>
                <a:gd name="T80" fmla="*/ 1 w 69"/>
                <a:gd name="T81" fmla="*/ 0 h 95"/>
                <a:gd name="T82" fmla="*/ 1 w 69"/>
                <a:gd name="T83" fmla="*/ 0 h 95"/>
                <a:gd name="T84" fmla="*/ 1 w 69"/>
                <a:gd name="T85" fmla="*/ 0 h 95"/>
                <a:gd name="T86" fmla="*/ 1 w 69"/>
                <a:gd name="T87" fmla="*/ 0 h 95"/>
                <a:gd name="T88" fmla="*/ 1 w 69"/>
                <a:gd name="T89" fmla="*/ 0 h 95"/>
                <a:gd name="T90" fmla="*/ 1 w 69"/>
                <a:gd name="T91" fmla="*/ 0 h 95"/>
                <a:gd name="T92" fmla="*/ 1 w 69"/>
                <a:gd name="T93" fmla="*/ 0 h 95"/>
                <a:gd name="T94" fmla="*/ 1 w 69"/>
                <a:gd name="T95" fmla="*/ 0 h 95"/>
                <a:gd name="T96" fmla="*/ 1 w 69"/>
                <a:gd name="T97" fmla="*/ 0 h 95"/>
                <a:gd name="T98" fmla="*/ 1 w 69"/>
                <a:gd name="T99" fmla="*/ 0 h 95"/>
                <a:gd name="T100" fmla="*/ 1 w 69"/>
                <a:gd name="T101" fmla="*/ 0 h 95"/>
                <a:gd name="T102" fmla="*/ 1 w 69"/>
                <a:gd name="T103" fmla="*/ 0 h 95"/>
                <a:gd name="T104" fmla="*/ 1 w 69"/>
                <a:gd name="T105" fmla="*/ 0 h 95"/>
                <a:gd name="T106" fmla="*/ 1 w 69"/>
                <a:gd name="T107" fmla="*/ 0 h 95"/>
                <a:gd name="T108" fmla="*/ 1 w 69"/>
                <a:gd name="T109" fmla="*/ 0 h 95"/>
                <a:gd name="T110" fmla="*/ 1 w 69"/>
                <a:gd name="T111" fmla="*/ 0 h 95"/>
                <a:gd name="T112" fmla="*/ 1 w 69"/>
                <a:gd name="T113" fmla="*/ 0 h 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9"/>
                <a:gd name="T172" fmla="*/ 0 h 95"/>
                <a:gd name="T173" fmla="*/ 69 w 69"/>
                <a:gd name="T174" fmla="*/ 95 h 9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9" h="95">
                  <a:moveTo>
                    <a:pt x="0" y="1"/>
                  </a:moveTo>
                  <a:lnTo>
                    <a:pt x="19" y="1"/>
                  </a:lnTo>
                  <a:lnTo>
                    <a:pt x="19" y="9"/>
                  </a:lnTo>
                  <a:lnTo>
                    <a:pt x="22" y="4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2" y="1"/>
                  </a:lnTo>
                  <a:lnTo>
                    <a:pt x="57" y="4"/>
                  </a:lnTo>
                  <a:lnTo>
                    <a:pt x="61" y="7"/>
                  </a:lnTo>
                  <a:lnTo>
                    <a:pt x="65" y="12"/>
                  </a:lnTo>
                  <a:lnTo>
                    <a:pt x="68" y="19"/>
                  </a:lnTo>
                  <a:lnTo>
                    <a:pt x="69" y="25"/>
                  </a:lnTo>
                  <a:lnTo>
                    <a:pt x="69" y="33"/>
                  </a:lnTo>
                  <a:lnTo>
                    <a:pt x="69" y="39"/>
                  </a:lnTo>
                  <a:lnTo>
                    <a:pt x="68" y="46"/>
                  </a:lnTo>
                  <a:lnTo>
                    <a:pt x="65" y="52"/>
                  </a:lnTo>
                  <a:lnTo>
                    <a:pt x="61" y="57"/>
                  </a:lnTo>
                  <a:lnTo>
                    <a:pt x="57" y="61"/>
                  </a:lnTo>
                  <a:lnTo>
                    <a:pt x="50" y="65"/>
                  </a:lnTo>
                  <a:lnTo>
                    <a:pt x="46" y="66"/>
                  </a:lnTo>
                  <a:lnTo>
                    <a:pt x="38" y="66"/>
                  </a:lnTo>
                  <a:lnTo>
                    <a:pt x="28" y="65"/>
                  </a:lnTo>
                  <a:lnTo>
                    <a:pt x="23" y="63"/>
                  </a:lnTo>
                  <a:lnTo>
                    <a:pt x="20" y="60"/>
                  </a:lnTo>
                  <a:lnTo>
                    <a:pt x="20" y="95"/>
                  </a:lnTo>
                  <a:lnTo>
                    <a:pt x="0" y="95"/>
                  </a:lnTo>
                  <a:lnTo>
                    <a:pt x="0" y="1"/>
                  </a:lnTo>
                  <a:close/>
                  <a:moveTo>
                    <a:pt x="34" y="50"/>
                  </a:moveTo>
                  <a:lnTo>
                    <a:pt x="34" y="50"/>
                  </a:lnTo>
                  <a:lnTo>
                    <a:pt x="41" y="49"/>
                  </a:lnTo>
                  <a:lnTo>
                    <a:pt x="46" y="46"/>
                  </a:lnTo>
                  <a:lnTo>
                    <a:pt x="49" y="39"/>
                  </a:lnTo>
                  <a:lnTo>
                    <a:pt x="50" y="33"/>
                  </a:lnTo>
                  <a:lnTo>
                    <a:pt x="49" y="25"/>
                  </a:lnTo>
                  <a:lnTo>
                    <a:pt x="46" y="20"/>
                  </a:lnTo>
                  <a:lnTo>
                    <a:pt x="41" y="17"/>
                  </a:lnTo>
                  <a:lnTo>
                    <a:pt x="34" y="15"/>
                  </a:lnTo>
                  <a:lnTo>
                    <a:pt x="28" y="17"/>
                  </a:lnTo>
                  <a:lnTo>
                    <a:pt x="23" y="20"/>
                  </a:lnTo>
                  <a:lnTo>
                    <a:pt x="20" y="25"/>
                  </a:lnTo>
                  <a:lnTo>
                    <a:pt x="19" y="33"/>
                  </a:lnTo>
                  <a:lnTo>
                    <a:pt x="20" y="39"/>
                  </a:lnTo>
                  <a:lnTo>
                    <a:pt x="23" y="46"/>
                  </a:lnTo>
                  <a:lnTo>
                    <a:pt x="28" y="49"/>
                  </a:lnTo>
                  <a:lnTo>
                    <a:pt x="34" y="5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5" name="Freeform 307"/>
            <p:cNvSpPr>
              <a:spLocks noChangeAspect="1"/>
            </p:cNvSpPr>
            <p:nvPr/>
          </p:nvSpPr>
          <p:spPr bwMode="auto">
            <a:xfrm>
              <a:off x="4911" y="705"/>
              <a:ext cx="51" cy="30"/>
            </a:xfrm>
            <a:custGeom>
              <a:avLst/>
              <a:gdLst>
                <a:gd name="T0" fmla="*/ 0 w 101"/>
                <a:gd name="T1" fmla="*/ 0 h 65"/>
                <a:gd name="T2" fmla="*/ 1 w 101"/>
                <a:gd name="T3" fmla="*/ 0 h 65"/>
                <a:gd name="T4" fmla="*/ 1 w 101"/>
                <a:gd name="T5" fmla="*/ 0 h 65"/>
                <a:gd name="T6" fmla="*/ 1 w 101"/>
                <a:gd name="T7" fmla="*/ 0 h 65"/>
                <a:gd name="T8" fmla="*/ 1 w 101"/>
                <a:gd name="T9" fmla="*/ 0 h 65"/>
                <a:gd name="T10" fmla="*/ 1 w 101"/>
                <a:gd name="T11" fmla="*/ 0 h 65"/>
                <a:gd name="T12" fmla="*/ 1 w 101"/>
                <a:gd name="T13" fmla="*/ 0 h 65"/>
                <a:gd name="T14" fmla="*/ 1 w 101"/>
                <a:gd name="T15" fmla="*/ 0 h 65"/>
                <a:gd name="T16" fmla="*/ 1 w 101"/>
                <a:gd name="T17" fmla="*/ 0 h 65"/>
                <a:gd name="T18" fmla="*/ 1 w 101"/>
                <a:gd name="T19" fmla="*/ 0 h 65"/>
                <a:gd name="T20" fmla="*/ 1 w 101"/>
                <a:gd name="T21" fmla="*/ 0 h 65"/>
                <a:gd name="T22" fmla="*/ 1 w 101"/>
                <a:gd name="T23" fmla="*/ 0 h 65"/>
                <a:gd name="T24" fmla="*/ 1 w 101"/>
                <a:gd name="T25" fmla="*/ 0 h 65"/>
                <a:gd name="T26" fmla="*/ 1 w 101"/>
                <a:gd name="T27" fmla="*/ 0 h 65"/>
                <a:gd name="T28" fmla="*/ 1 w 101"/>
                <a:gd name="T29" fmla="*/ 0 h 65"/>
                <a:gd name="T30" fmla="*/ 1 w 101"/>
                <a:gd name="T31" fmla="*/ 0 h 65"/>
                <a:gd name="T32" fmla="*/ 1 w 101"/>
                <a:gd name="T33" fmla="*/ 0 h 65"/>
                <a:gd name="T34" fmla="*/ 1 w 101"/>
                <a:gd name="T35" fmla="*/ 0 h 65"/>
                <a:gd name="T36" fmla="*/ 1 w 101"/>
                <a:gd name="T37" fmla="*/ 0 h 65"/>
                <a:gd name="T38" fmla="*/ 1 w 101"/>
                <a:gd name="T39" fmla="*/ 0 h 65"/>
                <a:gd name="T40" fmla="*/ 1 w 101"/>
                <a:gd name="T41" fmla="*/ 0 h 65"/>
                <a:gd name="T42" fmla="*/ 1 w 101"/>
                <a:gd name="T43" fmla="*/ 0 h 65"/>
                <a:gd name="T44" fmla="*/ 1 w 101"/>
                <a:gd name="T45" fmla="*/ 0 h 65"/>
                <a:gd name="T46" fmla="*/ 1 w 101"/>
                <a:gd name="T47" fmla="*/ 0 h 65"/>
                <a:gd name="T48" fmla="*/ 1 w 101"/>
                <a:gd name="T49" fmla="*/ 0 h 65"/>
                <a:gd name="T50" fmla="*/ 1 w 101"/>
                <a:gd name="T51" fmla="*/ 0 h 65"/>
                <a:gd name="T52" fmla="*/ 1 w 101"/>
                <a:gd name="T53" fmla="*/ 0 h 65"/>
                <a:gd name="T54" fmla="*/ 1 w 101"/>
                <a:gd name="T55" fmla="*/ 0 h 65"/>
                <a:gd name="T56" fmla="*/ 1 w 101"/>
                <a:gd name="T57" fmla="*/ 0 h 65"/>
                <a:gd name="T58" fmla="*/ 1 w 101"/>
                <a:gd name="T59" fmla="*/ 0 h 65"/>
                <a:gd name="T60" fmla="*/ 1 w 101"/>
                <a:gd name="T61" fmla="*/ 0 h 65"/>
                <a:gd name="T62" fmla="*/ 1 w 101"/>
                <a:gd name="T63" fmla="*/ 0 h 65"/>
                <a:gd name="T64" fmla="*/ 1 w 101"/>
                <a:gd name="T65" fmla="*/ 0 h 65"/>
                <a:gd name="T66" fmla="*/ 1 w 101"/>
                <a:gd name="T67" fmla="*/ 0 h 65"/>
                <a:gd name="T68" fmla="*/ 1 w 101"/>
                <a:gd name="T69" fmla="*/ 0 h 65"/>
                <a:gd name="T70" fmla="*/ 1 w 101"/>
                <a:gd name="T71" fmla="*/ 0 h 65"/>
                <a:gd name="T72" fmla="*/ 1 w 101"/>
                <a:gd name="T73" fmla="*/ 0 h 65"/>
                <a:gd name="T74" fmla="*/ 1 w 101"/>
                <a:gd name="T75" fmla="*/ 0 h 65"/>
                <a:gd name="T76" fmla="*/ 1 w 101"/>
                <a:gd name="T77" fmla="*/ 0 h 65"/>
                <a:gd name="T78" fmla="*/ 1 w 101"/>
                <a:gd name="T79" fmla="*/ 0 h 65"/>
                <a:gd name="T80" fmla="*/ 1 w 101"/>
                <a:gd name="T81" fmla="*/ 0 h 65"/>
                <a:gd name="T82" fmla="*/ 1 w 101"/>
                <a:gd name="T83" fmla="*/ 0 h 65"/>
                <a:gd name="T84" fmla="*/ 1 w 101"/>
                <a:gd name="T85" fmla="*/ 0 h 65"/>
                <a:gd name="T86" fmla="*/ 1 w 101"/>
                <a:gd name="T87" fmla="*/ 0 h 65"/>
                <a:gd name="T88" fmla="*/ 1 w 101"/>
                <a:gd name="T89" fmla="*/ 0 h 65"/>
                <a:gd name="T90" fmla="*/ 1 w 101"/>
                <a:gd name="T91" fmla="*/ 0 h 65"/>
                <a:gd name="T92" fmla="*/ 1 w 101"/>
                <a:gd name="T93" fmla="*/ 0 h 65"/>
                <a:gd name="T94" fmla="*/ 1 w 101"/>
                <a:gd name="T95" fmla="*/ 0 h 65"/>
                <a:gd name="T96" fmla="*/ 1 w 101"/>
                <a:gd name="T97" fmla="*/ 0 h 65"/>
                <a:gd name="T98" fmla="*/ 1 w 101"/>
                <a:gd name="T99" fmla="*/ 0 h 65"/>
                <a:gd name="T100" fmla="*/ 1 w 101"/>
                <a:gd name="T101" fmla="*/ 0 h 65"/>
                <a:gd name="T102" fmla="*/ 1 w 101"/>
                <a:gd name="T103" fmla="*/ 0 h 65"/>
                <a:gd name="T104" fmla="*/ 1 w 101"/>
                <a:gd name="T105" fmla="*/ 0 h 65"/>
                <a:gd name="T106" fmla="*/ 1 w 101"/>
                <a:gd name="T107" fmla="*/ 0 h 65"/>
                <a:gd name="T108" fmla="*/ 1 w 101"/>
                <a:gd name="T109" fmla="*/ 0 h 65"/>
                <a:gd name="T110" fmla="*/ 1 w 101"/>
                <a:gd name="T111" fmla="*/ 0 h 65"/>
                <a:gd name="T112" fmla="*/ 0 w 101"/>
                <a:gd name="T113" fmla="*/ 0 h 65"/>
                <a:gd name="T114" fmla="*/ 0 w 101"/>
                <a:gd name="T115" fmla="*/ 0 h 6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1"/>
                <a:gd name="T175" fmla="*/ 0 h 65"/>
                <a:gd name="T176" fmla="*/ 101 w 101"/>
                <a:gd name="T177" fmla="*/ 65 h 6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1" h="65">
                  <a:moveTo>
                    <a:pt x="0" y="1"/>
                  </a:moveTo>
                  <a:lnTo>
                    <a:pt x="19" y="1"/>
                  </a:lnTo>
                  <a:lnTo>
                    <a:pt x="19" y="9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1" y="3"/>
                  </a:lnTo>
                  <a:lnTo>
                    <a:pt x="55" y="6"/>
                  </a:lnTo>
                  <a:lnTo>
                    <a:pt x="57" y="11"/>
                  </a:lnTo>
                  <a:lnTo>
                    <a:pt x="62" y="6"/>
                  </a:lnTo>
                  <a:lnTo>
                    <a:pt x="67" y="1"/>
                  </a:lnTo>
                  <a:lnTo>
                    <a:pt x="71" y="0"/>
                  </a:lnTo>
                  <a:lnTo>
                    <a:pt x="79" y="0"/>
                  </a:lnTo>
                  <a:lnTo>
                    <a:pt x="84" y="0"/>
                  </a:lnTo>
                  <a:lnTo>
                    <a:pt x="89" y="1"/>
                  </a:lnTo>
                  <a:lnTo>
                    <a:pt x="94" y="4"/>
                  </a:lnTo>
                  <a:lnTo>
                    <a:pt x="97" y="7"/>
                  </a:lnTo>
                  <a:lnTo>
                    <a:pt x="100" y="15"/>
                  </a:lnTo>
                  <a:lnTo>
                    <a:pt x="101" y="27"/>
                  </a:lnTo>
                  <a:lnTo>
                    <a:pt x="101" y="65"/>
                  </a:lnTo>
                  <a:lnTo>
                    <a:pt x="81" y="65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0"/>
                  </a:lnTo>
                  <a:lnTo>
                    <a:pt x="76" y="17"/>
                  </a:lnTo>
                  <a:lnTo>
                    <a:pt x="71" y="17"/>
                  </a:lnTo>
                  <a:lnTo>
                    <a:pt x="67" y="17"/>
                  </a:lnTo>
                  <a:lnTo>
                    <a:pt x="63" y="20"/>
                  </a:lnTo>
                  <a:lnTo>
                    <a:pt x="62" y="25"/>
                  </a:lnTo>
                  <a:lnTo>
                    <a:pt x="60" y="31"/>
                  </a:lnTo>
                  <a:lnTo>
                    <a:pt x="60" y="65"/>
                  </a:lnTo>
                  <a:lnTo>
                    <a:pt x="40" y="65"/>
                  </a:lnTo>
                  <a:lnTo>
                    <a:pt x="40" y="31"/>
                  </a:lnTo>
                  <a:lnTo>
                    <a:pt x="40" y="27"/>
                  </a:lnTo>
                  <a:lnTo>
                    <a:pt x="40" y="22"/>
                  </a:lnTo>
                  <a:lnTo>
                    <a:pt x="36" y="19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27" y="17"/>
                  </a:lnTo>
                  <a:lnTo>
                    <a:pt x="22" y="20"/>
                  </a:lnTo>
                  <a:lnTo>
                    <a:pt x="21" y="25"/>
                  </a:lnTo>
                  <a:lnTo>
                    <a:pt x="19" y="31"/>
                  </a:lnTo>
                  <a:lnTo>
                    <a:pt x="19" y="65"/>
                  </a:lnTo>
                  <a:lnTo>
                    <a:pt x="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6" name="Freeform 308"/>
            <p:cNvSpPr>
              <a:spLocks noChangeAspect="1"/>
            </p:cNvSpPr>
            <p:nvPr/>
          </p:nvSpPr>
          <p:spPr bwMode="auto">
            <a:xfrm>
              <a:off x="4997" y="705"/>
              <a:ext cx="30" cy="33"/>
            </a:xfrm>
            <a:custGeom>
              <a:avLst/>
              <a:gdLst>
                <a:gd name="T0" fmla="*/ 0 w 62"/>
                <a:gd name="T1" fmla="*/ 1 h 65"/>
                <a:gd name="T2" fmla="*/ 0 w 62"/>
                <a:gd name="T3" fmla="*/ 1 h 65"/>
                <a:gd name="T4" fmla="*/ 0 w 62"/>
                <a:gd name="T5" fmla="*/ 1 h 65"/>
                <a:gd name="T6" fmla="*/ 0 w 62"/>
                <a:gd name="T7" fmla="*/ 1 h 65"/>
                <a:gd name="T8" fmla="*/ 0 w 62"/>
                <a:gd name="T9" fmla="*/ 1 h 65"/>
                <a:gd name="T10" fmla="*/ 0 w 62"/>
                <a:gd name="T11" fmla="*/ 1 h 65"/>
                <a:gd name="T12" fmla="*/ 0 w 62"/>
                <a:gd name="T13" fmla="*/ 1 h 65"/>
                <a:gd name="T14" fmla="*/ 0 w 62"/>
                <a:gd name="T15" fmla="*/ 1 h 65"/>
                <a:gd name="T16" fmla="*/ 0 w 62"/>
                <a:gd name="T17" fmla="*/ 1 h 65"/>
                <a:gd name="T18" fmla="*/ 0 w 62"/>
                <a:gd name="T19" fmla="*/ 1 h 65"/>
                <a:gd name="T20" fmla="*/ 0 w 62"/>
                <a:gd name="T21" fmla="*/ 1 h 65"/>
                <a:gd name="T22" fmla="*/ 0 w 62"/>
                <a:gd name="T23" fmla="*/ 1 h 65"/>
                <a:gd name="T24" fmla="*/ 0 w 62"/>
                <a:gd name="T25" fmla="*/ 1 h 65"/>
                <a:gd name="T26" fmla="*/ 0 w 62"/>
                <a:gd name="T27" fmla="*/ 1 h 65"/>
                <a:gd name="T28" fmla="*/ 0 w 62"/>
                <a:gd name="T29" fmla="*/ 1 h 65"/>
                <a:gd name="T30" fmla="*/ 0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0 w 62"/>
                <a:gd name="T37" fmla="*/ 0 h 65"/>
                <a:gd name="T38" fmla="*/ 0 w 62"/>
                <a:gd name="T39" fmla="*/ 1 h 65"/>
                <a:gd name="T40" fmla="*/ 0 w 62"/>
                <a:gd name="T41" fmla="*/ 1 h 65"/>
                <a:gd name="T42" fmla="*/ 0 w 62"/>
                <a:gd name="T43" fmla="*/ 1 h 65"/>
                <a:gd name="T44" fmla="*/ 0 w 62"/>
                <a:gd name="T45" fmla="*/ 1 h 65"/>
                <a:gd name="T46" fmla="*/ 0 w 62"/>
                <a:gd name="T47" fmla="*/ 1 h 65"/>
                <a:gd name="T48" fmla="*/ 0 w 62"/>
                <a:gd name="T49" fmla="*/ 1 h 65"/>
                <a:gd name="T50" fmla="*/ 0 w 62"/>
                <a:gd name="T51" fmla="*/ 1 h 65"/>
                <a:gd name="T52" fmla="*/ 0 w 62"/>
                <a:gd name="T53" fmla="*/ 1 h 65"/>
                <a:gd name="T54" fmla="*/ 0 w 62"/>
                <a:gd name="T55" fmla="*/ 1 h 65"/>
                <a:gd name="T56" fmla="*/ 0 w 62"/>
                <a:gd name="T57" fmla="*/ 1 h 65"/>
                <a:gd name="T58" fmla="*/ 0 w 62"/>
                <a:gd name="T59" fmla="*/ 1 h 65"/>
                <a:gd name="T60" fmla="*/ 0 w 62"/>
                <a:gd name="T61" fmla="*/ 0 h 65"/>
                <a:gd name="T62" fmla="*/ 0 w 62"/>
                <a:gd name="T63" fmla="*/ 0 h 65"/>
                <a:gd name="T64" fmla="*/ 0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5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7" y="65"/>
                  </a:lnTo>
                  <a:lnTo>
                    <a:pt x="13" y="64"/>
                  </a:lnTo>
                  <a:lnTo>
                    <a:pt x="8" y="62"/>
                  </a:lnTo>
                  <a:lnTo>
                    <a:pt x="5" y="57"/>
                  </a:lnTo>
                  <a:lnTo>
                    <a:pt x="3" y="54"/>
                  </a:lnTo>
                  <a:lnTo>
                    <a:pt x="0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35"/>
                  </a:lnTo>
                  <a:lnTo>
                    <a:pt x="19" y="40"/>
                  </a:lnTo>
                  <a:lnTo>
                    <a:pt x="21" y="45"/>
                  </a:lnTo>
                  <a:lnTo>
                    <a:pt x="24" y="48"/>
                  </a:lnTo>
                  <a:lnTo>
                    <a:pt x="30" y="49"/>
                  </a:lnTo>
                  <a:lnTo>
                    <a:pt x="35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1" y="33"/>
                  </a:lnTo>
                  <a:lnTo>
                    <a:pt x="41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7" name="Freeform 309"/>
            <p:cNvSpPr>
              <a:spLocks noChangeAspect="1"/>
            </p:cNvSpPr>
            <p:nvPr/>
          </p:nvSpPr>
          <p:spPr bwMode="auto">
            <a:xfrm>
              <a:off x="5372" y="705"/>
              <a:ext cx="31" cy="33"/>
            </a:xfrm>
            <a:custGeom>
              <a:avLst/>
              <a:gdLst>
                <a:gd name="T0" fmla="*/ 1 w 62"/>
                <a:gd name="T1" fmla="*/ 1 h 65"/>
                <a:gd name="T2" fmla="*/ 1 w 62"/>
                <a:gd name="T3" fmla="*/ 1 h 65"/>
                <a:gd name="T4" fmla="*/ 1 w 62"/>
                <a:gd name="T5" fmla="*/ 1 h 65"/>
                <a:gd name="T6" fmla="*/ 1 w 62"/>
                <a:gd name="T7" fmla="*/ 1 h 65"/>
                <a:gd name="T8" fmla="*/ 1 w 62"/>
                <a:gd name="T9" fmla="*/ 1 h 65"/>
                <a:gd name="T10" fmla="*/ 1 w 62"/>
                <a:gd name="T11" fmla="*/ 1 h 65"/>
                <a:gd name="T12" fmla="*/ 1 w 62"/>
                <a:gd name="T13" fmla="*/ 1 h 65"/>
                <a:gd name="T14" fmla="*/ 1 w 62"/>
                <a:gd name="T15" fmla="*/ 1 h 65"/>
                <a:gd name="T16" fmla="*/ 1 w 62"/>
                <a:gd name="T17" fmla="*/ 1 h 65"/>
                <a:gd name="T18" fmla="*/ 1 w 62"/>
                <a:gd name="T19" fmla="*/ 1 h 65"/>
                <a:gd name="T20" fmla="*/ 1 w 62"/>
                <a:gd name="T21" fmla="*/ 1 h 65"/>
                <a:gd name="T22" fmla="*/ 1 w 62"/>
                <a:gd name="T23" fmla="*/ 1 h 65"/>
                <a:gd name="T24" fmla="*/ 1 w 62"/>
                <a:gd name="T25" fmla="*/ 1 h 65"/>
                <a:gd name="T26" fmla="*/ 1 w 62"/>
                <a:gd name="T27" fmla="*/ 1 h 65"/>
                <a:gd name="T28" fmla="*/ 1 w 62"/>
                <a:gd name="T29" fmla="*/ 1 h 65"/>
                <a:gd name="T30" fmla="*/ 1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1 w 62"/>
                <a:gd name="T37" fmla="*/ 0 h 65"/>
                <a:gd name="T38" fmla="*/ 1 w 62"/>
                <a:gd name="T39" fmla="*/ 1 h 65"/>
                <a:gd name="T40" fmla="*/ 1 w 62"/>
                <a:gd name="T41" fmla="*/ 1 h 65"/>
                <a:gd name="T42" fmla="*/ 1 w 62"/>
                <a:gd name="T43" fmla="*/ 1 h 65"/>
                <a:gd name="T44" fmla="*/ 1 w 62"/>
                <a:gd name="T45" fmla="*/ 1 h 65"/>
                <a:gd name="T46" fmla="*/ 1 w 62"/>
                <a:gd name="T47" fmla="*/ 1 h 65"/>
                <a:gd name="T48" fmla="*/ 1 w 62"/>
                <a:gd name="T49" fmla="*/ 1 h 65"/>
                <a:gd name="T50" fmla="*/ 1 w 62"/>
                <a:gd name="T51" fmla="*/ 1 h 65"/>
                <a:gd name="T52" fmla="*/ 1 w 62"/>
                <a:gd name="T53" fmla="*/ 1 h 65"/>
                <a:gd name="T54" fmla="*/ 1 w 62"/>
                <a:gd name="T55" fmla="*/ 1 h 65"/>
                <a:gd name="T56" fmla="*/ 1 w 62"/>
                <a:gd name="T57" fmla="*/ 1 h 65"/>
                <a:gd name="T58" fmla="*/ 1 w 62"/>
                <a:gd name="T59" fmla="*/ 1 h 65"/>
                <a:gd name="T60" fmla="*/ 1 w 62"/>
                <a:gd name="T61" fmla="*/ 0 h 65"/>
                <a:gd name="T62" fmla="*/ 1 w 62"/>
                <a:gd name="T63" fmla="*/ 0 h 65"/>
                <a:gd name="T64" fmla="*/ 1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5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8" y="65"/>
                  </a:lnTo>
                  <a:lnTo>
                    <a:pt x="13" y="64"/>
                  </a:lnTo>
                  <a:lnTo>
                    <a:pt x="10" y="62"/>
                  </a:lnTo>
                  <a:lnTo>
                    <a:pt x="7" y="57"/>
                  </a:lnTo>
                  <a:lnTo>
                    <a:pt x="3" y="54"/>
                  </a:lnTo>
                  <a:lnTo>
                    <a:pt x="2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35"/>
                  </a:lnTo>
                  <a:lnTo>
                    <a:pt x="21" y="40"/>
                  </a:lnTo>
                  <a:lnTo>
                    <a:pt x="22" y="45"/>
                  </a:lnTo>
                  <a:lnTo>
                    <a:pt x="26" y="48"/>
                  </a:lnTo>
                  <a:lnTo>
                    <a:pt x="30" y="49"/>
                  </a:lnTo>
                  <a:lnTo>
                    <a:pt x="37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8" name="Freeform 310"/>
            <p:cNvSpPr>
              <a:spLocks noChangeAspect="1"/>
            </p:cNvSpPr>
            <p:nvPr/>
          </p:nvSpPr>
          <p:spPr bwMode="auto">
            <a:xfrm>
              <a:off x="5291" y="705"/>
              <a:ext cx="30" cy="33"/>
            </a:xfrm>
            <a:custGeom>
              <a:avLst/>
              <a:gdLst>
                <a:gd name="T0" fmla="*/ 0 w 62"/>
                <a:gd name="T1" fmla="*/ 1 h 65"/>
                <a:gd name="T2" fmla="*/ 0 w 62"/>
                <a:gd name="T3" fmla="*/ 1 h 65"/>
                <a:gd name="T4" fmla="*/ 0 w 62"/>
                <a:gd name="T5" fmla="*/ 1 h 65"/>
                <a:gd name="T6" fmla="*/ 0 w 62"/>
                <a:gd name="T7" fmla="*/ 1 h 65"/>
                <a:gd name="T8" fmla="*/ 0 w 62"/>
                <a:gd name="T9" fmla="*/ 1 h 65"/>
                <a:gd name="T10" fmla="*/ 0 w 62"/>
                <a:gd name="T11" fmla="*/ 1 h 65"/>
                <a:gd name="T12" fmla="*/ 0 w 62"/>
                <a:gd name="T13" fmla="*/ 1 h 65"/>
                <a:gd name="T14" fmla="*/ 0 w 62"/>
                <a:gd name="T15" fmla="*/ 1 h 65"/>
                <a:gd name="T16" fmla="*/ 0 w 62"/>
                <a:gd name="T17" fmla="*/ 1 h 65"/>
                <a:gd name="T18" fmla="*/ 0 w 62"/>
                <a:gd name="T19" fmla="*/ 1 h 65"/>
                <a:gd name="T20" fmla="*/ 0 w 62"/>
                <a:gd name="T21" fmla="*/ 1 h 65"/>
                <a:gd name="T22" fmla="*/ 0 w 62"/>
                <a:gd name="T23" fmla="*/ 1 h 65"/>
                <a:gd name="T24" fmla="*/ 0 w 62"/>
                <a:gd name="T25" fmla="*/ 1 h 65"/>
                <a:gd name="T26" fmla="*/ 0 w 62"/>
                <a:gd name="T27" fmla="*/ 1 h 65"/>
                <a:gd name="T28" fmla="*/ 0 w 62"/>
                <a:gd name="T29" fmla="*/ 1 h 65"/>
                <a:gd name="T30" fmla="*/ 0 w 62"/>
                <a:gd name="T31" fmla="*/ 1 h 65"/>
                <a:gd name="T32" fmla="*/ 0 w 62"/>
                <a:gd name="T33" fmla="*/ 1 h 65"/>
                <a:gd name="T34" fmla="*/ 0 w 62"/>
                <a:gd name="T35" fmla="*/ 0 h 65"/>
                <a:gd name="T36" fmla="*/ 0 w 62"/>
                <a:gd name="T37" fmla="*/ 0 h 65"/>
                <a:gd name="T38" fmla="*/ 0 w 62"/>
                <a:gd name="T39" fmla="*/ 1 h 65"/>
                <a:gd name="T40" fmla="*/ 0 w 62"/>
                <a:gd name="T41" fmla="*/ 1 h 65"/>
                <a:gd name="T42" fmla="*/ 0 w 62"/>
                <a:gd name="T43" fmla="*/ 1 h 65"/>
                <a:gd name="T44" fmla="*/ 0 w 62"/>
                <a:gd name="T45" fmla="*/ 1 h 65"/>
                <a:gd name="T46" fmla="*/ 0 w 62"/>
                <a:gd name="T47" fmla="*/ 1 h 65"/>
                <a:gd name="T48" fmla="*/ 0 w 62"/>
                <a:gd name="T49" fmla="*/ 1 h 65"/>
                <a:gd name="T50" fmla="*/ 0 w 62"/>
                <a:gd name="T51" fmla="*/ 1 h 65"/>
                <a:gd name="T52" fmla="*/ 0 w 62"/>
                <a:gd name="T53" fmla="*/ 1 h 65"/>
                <a:gd name="T54" fmla="*/ 0 w 62"/>
                <a:gd name="T55" fmla="*/ 1 h 65"/>
                <a:gd name="T56" fmla="*/ 0 w 62"/>
                <a:gd name="T57" fmla="*/ 1 h 65"/>
                <a:gd name="T58" fmla="*/ 0 w 62"/>
                <a:gd name="T59" fmla="*/ 1 h 65"/>
                <a:gd name="T60" fmla="*/ 0 w 62"/>
                <a:gd name="T61" fmla="*/ 0 h 65"/>
                <a:gd name="T62" fmla="*/ 0 w 62"/>
                <a:gd name="T63" fmla="*/ 0 h 65"/>
                <a:gd name="T64" fmla="*/ 0 w 62"/>
                <a:gd name="T65" fmla="*/ 1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65"/>
                <a:gd name="T101" fmla="*/ 62 w 62"/>
                <a:gd name="T102" fmla="*/ 65 h 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65">
                  <a:moveTo>
                    <a:pt x="62" y="64"/>
                  </a:moveTo>
                  <a:lnTo>
                    <a:pt x="43" y="64"/>
                  </a:lnTo>
                  <a:lnTo>
                    <a:pt x="43" y="56"/>
                  </a:lnTo>
                  <a:lnTo>
                    <a:pt x="40" y="59"/>
                  </a:lnTo>
                  <a:lnTo>
                    <a:pt x="36" y="62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19" y="65"/>
                  </a:lnTo>
                  <a:lnTo>
                    <a:pt x="14" y="64"/>
                  </a:lnTo>
                  <a:lnTo>
                    <a:pt x="9" y="62"/>
                  </a:lnTo>
                  <a:lnTo>
                    <a:pt x="6" y="57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5"/>
                  </a:lnTo>
                  <a:lnTo>
                    <a:pt x="20" y="40"/>
                  </a:lnTo>
                  <a:lnTo>
                    <a:pt x="22" y="45"/>
                  </a:lnTo>
                  <a:lnTo>
                    <a:pt x="25" y="48"/>
                  </a:lnTo>
                  <a:lnTo>
                    <a:pt x="30" y="49"/>
                  </a:lnTo>
                  <a:lnTo>
                    <a:pt x="36" y="48"/>
                  </a:lnTo>
                  <a:lnTo>
                    <a:pt x="40" y="45"/>
                  </a:lnTo>
                  <a:lnTo>
                    <a:pt x="41" y="40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39" name="Freeform 311"/>
            <p:cNvSpPr>
              <a:spLocks noChangeAspect="1"/>
            </p:cNvSpPr>
            <p:nvPr/>
          </p:nvSpPr>
          <p:spPr bwMode="auto">
            <a:xfrm>
              <a:off x="5146" y="688"/>
              <a:ext cx="30" cy="49"/>
            </a:xfrm>
            <a:custGeom>
              <a:avLst/>
              <a:gdLst>
                <a:gd name="T0" fmla="*/ 0 w 62"/>
                <a:gd name="T1" fmla="*/ 0 h 100"/>
                <a:gd name="T2" fmla="*/ 0 w 62"/>
                <a:gd name="T3" fmla="*/ 0 h 100"/>
                <a:gd name="T4" fmla="*/ 0 w 62"/>
                <a:gd name="T5" fmla="*/ 0 h 100"/>
                <a:gd name="T6" fmla="*/ 0 w 62"/>
                <a:gd name="T7" fmla="*/ 0 h 100"/>
                <a:gd name="T8" fmla="*/ 0 w 62"/>
                <a:gd name="T9" fmla="*/ 0 h 100"/>
                <a:gd name="T10" fmla="*/ 0 w 62"/>
                <a:gd name="T11" fmla="*/ 0 h 100"/>
                <a:gd name="T12" fmla="*/ 0 w 62"/>
                <a:gd name="T13" fmla="*/ 0 h 100"/>
                <a:gd name="T14" fmla="*/ 0 w 62"/>
                <a:gd name="T15" fmla="*/ 0 h 100"/>
                <a:gd name="T16" fmla="*/ 0 w 62"/>
                <a:gd name="T17" fmla="*/ 0 h 100"/>
                <a:gd name="T18" fmla="*/ 0 w 62"/>
                <a:gd name="T19" fmla="*/ 0 h 100"/>
                <a:gd name="T20" fmla="*/ 0 w 62"/>
                <a:gd name="T21" fmla="*/ 0 h 100"/>
                <a:gd name="T22" fmla="*/ 0 w 62"/>
                <a:gd name="T23" fmla="*/ 0 h 100"/>
                <a:gd name="T24" fmla="*/ 0 w 62"/>
                <a:gd name="T25" fmla="*/ 0 h 100"/>
                <a:gd name="T26" fmla="*/ 0 w 62"/>
                <a:gd name="T27" fmla="*/ 0 h 100"/>
                <a:gd name="T28" fmla="*/ 0 w 62"/>
                <a:gd name="T29" fmla="*/ 0 h 100"/>
                <a:gd name="T30" fmla="*/ 0 w 62"/>
                <a:gd name="T31" fmla="*/ 0 h 100"/>
                <a:gd name="T32" fmla="*/ 0 w 62"/>
                <a:gd name="T33" fmla="*/ 0 h 100"/>
                <a:gd name="T34" fmla="*/ 0 w 62"/>
                <a:gd name="T35" fmla="*/ 0 h 100"/>
                <a:gd name="T36" fmla="*/ 0 w 62"/>
                <a:gd name="T37" fmla="*/ 0 h 100"/>
                <a:gd name="T38" fmla="*/ 0 w 62"/>
                <a:gd name="T39" fmla="*/ 0 h 100"/>
                <a:gd name="T40" fmla="*/ 0 w 62"/>
                <a:gd name="T41" fmla="*/ 0 h 100"/>
                <a:gd name="T42" fmla="*/ 0 w 62"/>
                <a:gd name="T43" fmla="*/ 0 h 100"/>
                <a:gd name="T44" fmla="*/ 0 w 62"/>
                <a:gd name="T45" fmla="*/ 0 h 100"/>
                <a:gd name="T46" fmla="*/ 0 w 62"/>
                <a:gd name="T47" fmla="*/ 0 h 100"/>
                <a:gd name="T48" fmla="*/ 0 w 62"/>
                <a:gd name="T49" fmla="*/ 0 h 100"/>
                <a:gd name="T50" fmla="*/ 0 w 62"/>
                <a:gd name="T51" fmla="*/ 0 h 100"/>
                <a:gd name="T52" fmla="*/ 0 w 62"/>
                <a:gd name="T53" fmla="*/ 0 h 100"/>
                <a:gd name="T54" fmla="*/ 0 w 62"/>
                <a:gd name="T55" fmla="*/ 0 h 100"/>
                <a:gd name="T56" fmla="*/ 0 w 62"/>
                <a:gd name="T57" fmla="*/ 0 h 100"/>
                <a:gd name="T58" fmla="*/ 0 w 62"/>
                <a:gd name="T59" fmla="*/ 0 h 100"/>
                <a:gd name="T60" fmla="*/ 0 w 62"/>
                <a:gd name="T61" fmla="*/ 0 h 100"/>
                <a:gd name="T62" fmla="*/ 0 w 62"/>
                <a:gd name="T63" fmla="*/ 0 h 100"/>
                <a:gd name="T64" fmla="*/ 0 w 62"/>
                <a:gd name="T65" fmla="*/ 0 h 100"/>
                <a:gd name="T66" fmla="*/ 0 w 62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2"/>
                <a:gd name="T103" fmla="*/ 0 h 100"/>
                <a:gd name="T104" fmla="*/ 62 w 62"/>
                <a:gd name="T105" fmla="*/ 100 h 1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2" h="100">
                  <a:moveTo>
                    <a:pt x="21" y="0"/>
                  </a:moveTo>
                  <a:lnTo>
                    <a:pt x="21" y="44"/>
                  </a:lnTo>
                  <a:lnTo>
                    <a:pt x="24" y="41"/>
                  </a:lnTo>
                  <a:lnTo>
                    <a:pt x="29" y="36"/>
                  </a:lnTo>
                  <a:lnTo>
                    <a:pt x="33" y="35"/>
                  </a:lnTo>
                  <a:lnTo>
                    <a:pt x="40" y="35"/>
                  </a:lnTo>
                  <a:lnTo>
                    <a:pt x="46" y="35"/>
                  </a:lnTo>
                  <a:lnTo>
                    <a:pt x="51" y="36"/>
                  </a:lnTo>
                  <a:lnTo>
                    <a:pt x="54" y="39"/>
                  </a:lnTo>
                  <a:lnTo>
                    <a:pt x="57" y="42"/>
                  </a:lnTo>
                  <a:lnTo>
                    <a:pt x="60" y="47"/>
                  </a:lnTo>
                  <a:lnTo>
                    <a:pt x="62" y="52"/>
                  </a:lnTo>
                  <a:lnTo>
                    <a:pt x="62" y="65"/>
                  </a:lnTo>
                  <a:lnTo>
                    <a:pt x="62" y="100"/>
                  </a:lnTo>
                  <a:lnTo>
                    <a:pt x="41" y="100"/>
                  </a:lnTo>
                  <a:lnTo>
                    <a:pt x="41" y="68"/>
                  </a:lnTo>
                  <a:lnTo>
                    <a:pt x="41" y="63"/>
                  </a:lnTo>
                  <a:lnTo>
                    <a:pt x="41" y="57"/>
                  </a:lnTo>
                  <a:lnTo>
                    <a:pt x="38" y="54"/>
                  </a:lnTo>
                  <a:lnTo>
                    <a:pt x="35" y="52"/>
                  </a:lnTo>
                  <a:lnTo>
                    <a:pt x="32" y="52"/>
                  </a:lnTo>
                  <a:lnTo>
                    <a:pt x="27" y="52"/>
                  </a:lnTo>
                  <a:lnTo>
                    <a:pt x="22" y="55"/>
                  </a:lnTo>
                  <a:lnTo>
                    <a:pt x="21" y="62"/>
                  </a:lnTo>
                  <a:lnTo>
                    <a:pt x="21" y="68"/>
                  </a:lnTo>
                  <a:lnTo>
                    <a:pt x="21" y="100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0" name="Freeform 312"/>
            <p:cNvSpPr>
              <a:spLocks noChangeAspect="1"/>
            </p:cNvSpPr>
            <p:nvPr/>
          </p:nvSpPr>
          <p:spPr bwMode="auto">
            <a:xfrm>
              <a:off x="5111" y="696"/>
              <a:ext cx="25" cy="41"/>
            </a:xfrm>
            <a:custGeom>
              <a:avLst/>
              <a:gdLst>
                <a:gd name="T0" fmla="*/ 1 w 49"/>
                <a:gd name="T1" fmla="*/ 0 h 83"/>
                <a:gd name="T2" fmla="*/ 1 w 49"/>
                <a:gd name="T3" fmla="*/ 0 h 83"/>
                <a:gd name="T4" fmla="*/ 1 w 49"/>
                <a:gd name="T5" fmla="*/ 0 h 83"/>
                <a:gd name="T6" fmla="*/ 1 w 49"/>
                <a:gd name="T7" fmla="*/ 0 h 83"/>
                <a:gd name="T8" fmla="*/ 1 w 49"/>
                <a:gd name="T9" fmla="*/ 0 h 83"/>
                <a:gd name="T10" fmla="*/ 1 w 49"/>
                <a:gd name="T11" fmla="*/ 0 h 83"/>
                <a:gd name="T12" fmla="*/ 1 w 49"/>
                <a:gd name="T13" fmla="*/ 0 h 83"/>
                <a:gd name="T14" fmla="*/ 0 w 49"/>
                <a:gd name="T15" fmla="*/ 0 h 83"/>
                <a:gd name="T16" fmla="*/ 0 w 49"/>
                <a:gd name="T17" fmla="*/ 0 h 83"/>
                <a:gd name="T18" fmla="*/ 1 w 49"/>
                <a:gd name="T19" fmla="*/ 0 h 83"/>
                <a:gd name="T20" fmla="*/ 1 w 49"/>
                <a:gd name="T21" fmla="*/ 0 h 83"/>
                <a:gd name="T22" fmla="*/ 1 w 49"/>
                <a:gd name="T23" fmla="*/ 0 h 83"/>
                <a:gd name="T24" fmla="*/ 1 w 49"/>
                <a:gd name="T25" fmla="*/ 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"/>
                <a:gd name="T40" fmla="*/ 0 h 83"/>
                <a:gd name="T41" fmla="*/ 49 w 49"/>
                <a:gd name="T42" fmla="*/ 83 h 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" h="83">
                  <a:moveTo>
                    <a:pt x="32" y="35"/>
                  </a:moveTo>
                  <a:lnTo>
                    <a:pt x="49" y="35"/>
                  </a:lnTo>
                  <a:lnTo>
                    <a:pt x="49" y="19"/>
                  </a:lnTo>
                  <a:lnTo>
                    <a:pt x="32" y="19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19"/>
                  </a:lnTo>
                  <a:lnTo>
                    <a:pt x="0" y="19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83"/>
                  </a:lnTo>
                  <a:lnTo>
                    <a:pt x="32" y="83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1" name="Freeform 313"/>
            <p:cNvSpPr>
              <a:spLocks noChangeAspect="1"/>
            </p:cNvSpPr>
            <p:nvPr/>
          </p:nvSpPr>
          <p:spPr bwMode="auto">
            <a:xfrm>
              <a:off x="5337" y="696"/>
              <a:ext cx="23" cy="41"/>
            </a:xfrm>
            <a:custGeom>
              <a:avLst/>
              <a:gdLst>
                <a:gd name="T0" fmla="*/ 0 w 49"/>
                <a:gd name="T1" fmla="*/ 0 h 83"/>
                <a:gd name="T2" fmla="*/ 0 w 49"/>
                <a:gd name="T3" fmla="*/ 0 h 83"/>
                <a:gd name="T4" fmla="*/ 0 w 49"/>
                <a:gd name="T5" fmla="*/ 0 h 83"/>
                <a:gd name="T6" fmla="*/ 0 w 49"/>
                <a:gd name="T7" fmla="*/ 0 h 83"/>
                <a:gd name="T8" fmla="*/ 0 w 49"/>
                <a:gd name="T9" fmla="*/ 0 h 83"/>
                <a:gd name="T10" fmla="*/ 0 w 49"/>
                <a:gd name="T11" fmla="*/ 0 h 83"/>
                <a:gd name="T12" fmla="*/ 0 w 49"/>
                <a:gd name="T13" fmla="*/ 0 h 83"/>
                <a:gd name="T14" fmla="*/ 0 w 49"/>
                <a:gd name="T15" fmla="*/ 0 h 83"/>
                <a:gd name="T16" fmla="*/ 0 w 49"/>
                <a:gd name="T17" fmla="*/ 0 h 83"/>
                <a:gd name="T18" fmla="*/ 0 w 49"/>
                <a:gd name="T19" fmla="*/ 0 h 83"/>
                <a:gd name="T20" fmla="*/ 0 w 49"/>
                <a:gd name="T21" fmla="*/ 0 h 83"/>
                <a:gd name="T22" fmla="*/ 0 w 49"/>
                <a:gd name="T23" fmla="*/ 0 h 83"/>
                <a:gd name="T24" fmla="*/ 0 w 49"/>
                <a:gd name="T25" fmla="*/ 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"/>
                <a:gd name="T40" fmla="*/ 0 h 83"/>
                <a:gd name="T41" fmla="*/ 49 w 49"/>
                <a:gd name="T42" fmla="*/ 83 h 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" h="83">
                  <a:moveTo>
                    <a:pt x="32" y="35"/>
                  </a:moveTo>
                  <a:lnTo>
                    <a:pt x="49" y="35"/>
                  </a:lnTo>
                  <a:lnTo>
                    <a:pt x="49" y="19"/>
                  </a:lnTo>
                  <a:lnTo>
                    <a:pt x="32" y="19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19"/>
                  </a:lnTo>
                  <a:lnTo>
                    <a:pt x="0" y="19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83"/>
                  </a:lnTo>
                  <a:lnTo>
                    <a:pt x="32" y="83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2" name="Freeform 314"/>
            <p:cNvSpPr>
              <a:spLocks noChangeAspect="1"/>
            </p:cNvSpPr>
            <p:nvPr/>
          </p:nvSpPr>
          <p:spPr bwMode="auto">
            <a:xfrm>
              <a:off x="5256" y="688"/>
              <a:ext cx="25" cy="49"/>
            </a:xfrm>
            <a:custGeom>
              <a:avLst/>
              <a:gdLst>
                <a:gd name="T0" fmla="*/ 1 w 50"/>
                <a:gd name="T1" fmla="*/ 0 h 102"/>
                <a:gd name="T2" fmla="*/ 0 w 50"/>
                <a:gd name="T3" fmla="*/ 0 h 102"/>
                <a:gd name="T4" fmla="*/ 0 w 50"/>
                <a:gd name="T5" fmla="*/ 0 h 102"/>
                <a:gd name="T6" fmla="*/ 1 w 50"/>
                <a:gd name="T7" fmla="*/ 0 h 102"/>
                <a:gd name="T8" fmla="*/ 1 w 50"/>
                <a:gd name="T9" fmla="*/ 0 h 102"/>
                <a:gd name="T10" fmla="*/ 1 w 50"/>
                <a:gd name="T11" fmla="*/ 0 h 102"/>
                <a:gd name="T12" fmla="*/ 1 w 50"/>
                <a:gd name="T13" fmla="*/ 0 h 102"/>
                <a:gd name="T14" fmla="*/ 1 w 50"/>
                <a:gd name="T15" fmla="*/ 0 h 102"/>
                <a:gd name="T16" fmla="*/ 1 w 50"/>
                <a:gd name="T17" fmla="*/ 0 h 102"/>
                <a:gd name="T18" fmla="*/ 1 w 50"/>
                <a:gd name="T19" fmla="*/ 0 h 102"/>
                <a:gd name="T20" fmla="*/ 1 w 50"/>
                <a:gd name="T21" fmla="*/ 0 h 102"/>
                <a:gd name="T22" fmla="*/ 1 w 50"/>
                <a:gd name="T23" fmla="*/ 0 h 102"/>
                <a:gd name="T24" fmla="*/ 1 w 50"/>
                <a:gd name="T25" fmla="*/ 0 h 102"/>
                <a:gd name="T26" fmla="*/ 1 w 50"/>
                <a:gd name="T27" fmla="*/ 0 h 102"/>
                <a:gd name="T28" fmla="*/ 1 w 50"/>
                <a:gd name="T29" fmla="*/ 0 h 102"/>
                <a:gd name="T30" fmla="*/ 1 w 50"/>
                <a:gd name="T31" fmla="*/ 0 h 102"/>
                <a:gd name="T32" fmla="*/ 1 w 50"/>
                <a:gd name="T33" fmla="*/ 0 h 102"/>
                <a:gd name="T34" fmla="*/ 1 w 50"/>
                <a:gd name="T35" fmla="*/ 0 h 102"/>
                <a:gd name="T36" fmla="*/ 1 w 50"/>
                <a:gd name="T37" fmla="*/ 0 h 102"/>
                <a:gd name="T38" fmla="*/ 1 w 50"/>
                <a:gd name="T39" fmla="*/ 0 h 102"/>
                <a:gd name="T40" fmla="*/ 1 w 50"/>
                <a:gd name="T41" fmla="*/ 0 h 102"/>
                <a:gd name="T42" fmla="*/ 1 w 50"/>
                <a:gd name="T43" fmla="*/ 0 h 102"/>
                <a:gd name="T44" fmla="*/ 1 w 50"/>
                <a:gd name="T45" fmla="*/ 0 h 102"/>
                <a:gd name="T46" fmla="*/ 1 w 50"/>
                <a:gd name="T47" fmla="*/ 0 h 102"/>
                <a:gd name="T48" fmla="*/ 1 w 50"/>
                <a:gd name="T49" fmla="*/ 0 h 102"/>
                <a:gd name="T50" fmla="*/ 1 w 50"/>
                <a:gd name="T51" fmla="*/ 0 h 102"/>
                <a:gd name="T52" fmla="*/ 1 w 50"/>
                <a:gd name="T53" fmla="*/ 0 h 102"/>
                <a:gd name="T54" fmla="*/ 1 w 50"/>
                <a:gd name="T55" fmla="*/ 0 h 102"/>
                <a:gd name="T56" fmla="*/ 1 w 50"/>
                <a:gd name="T57" fmla="*/ 0 h 102"/>
                <a:gd name="T58" fmla="*/ 1 w 50"/>
                <a:gd name="T59" fmla="*/ 0 h 10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0"/>
                <a:gd name="T91" fmla="*/ 0 h 102"/>
                <a:gd name="T92" fmla="*/ 50 w 50"/>
                <a:gd name="T93" fmla="*/ 102 h 10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0" h="102">
                  <a:moveTo>
                    <a:pt x="13" y="54"/>
                  </a:moveTo>
                  <a:lnTo>
                    <a:pt x="0" y="54"/>
                  </a:lnTo>
                  <a:lnTo>
                    <a:pt x="0" y="38"/>
                  </a:lnTo>
                  <a:lnTo>
                    <a:pt x="13" y="38"/>
                  </a:lnTo>
                  <a:lnTo>
                    <a:pt x="13" y="25"/>
                  </a:lnTo>
                  <a:lnTo>
                    <a:pt x="13" y="21"/>
                  </a:lnTo>
                  <a:lnTo>
                    <a:pt x="15" y="14"/>
                  </a:lnTo>
                  <a:lnTo>
                    <a:pt x="18" y="10"/>
                  </a:lnTo>
                  <a:lnTo>
                    <a:pt x="21" y="6"/>
                  </a:lnTo>
                  <a:lnTo>
                    <a:pt x="24" y="3"/>
                  </a:lnTo>
                  <a:lnTo>
                    <a:pt x="29" y="2"/>
                  </a:lnTo>
                  <a:lnTo>
                    <a:pt x="40" y="0"/>
                  </a:lnTo>
                  <a:lnTo>
                    <a:pt x="50" y="2"/>
                  </a:lnTo>
                  <a:lnTo>
                    <a:pt x="50" y="17"/>
                  </a:lnTo>
                  <a:lnTo>
                    <a:pt x="43" y="16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4" y="22"/>
                  </a:lnTo>
                  <a:lnTo>
                    <a:pt x="34" y="27"/>
                  </a:lnTo>
                  <a:lnTo>
                    <a:pt x="34" y="38"/>
                  </a:lnTo>
                  <a:lnTo>
                    <a:pt x="48" y="38"/>
                  </a:lnTo>
                  <a:lnTo>
                    <a:pt x="48" y="54"/>
                  </a:lnTo>
                  <a:lnTo>
                    <a:pt x="34" y="54"/>
                  </a:lnTo>
                  <a:lnTo>
                    <a:pt x="34" y="102"/>
                  </a:lnTo>
                  <a:lnTo>
                    <a:pt x="13" y="102"/>
                  </a:lnTo>
                  <a:lnTo>
                    <a:pt x="13" y="54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43" name="Freeform 315"/>
            <p:cNvSpPr>
              <a:spLocks noChangeAspect="1" noEditPoints="1"/>
            </p:cNvSpPr>
            <p:nvPr/>
          </p:nvSpPr>
          <p:spPr bwMode="auto">
            <a:xfrm>
              <a:off x="4726" y="690"/>
              <a:ext cx="41" cy="47"/>
            </a:xfrm>
            <a:custGeom>
              <a:avLst/>
              <a:gdLst>
                <a:gd name="T0" fmla="*/ 1 w 82"/>
                <a:gd name="T1" fmla="*/ 1 h 94"/>
                <a:gd name="T2" fmla="*/ 1 w 82"/>
                <a:gd name="T3" fmla="*/ 1 h 94"/>
                <a:gd name="T4" fmla="*/ 1 w 82"/>
                <a:gd name="T5" fmla="*/ 1 h 94"/>
                <a:gd name="T6" fmla="*/ 1 w 82"/>
                <a:gd name="T7" fmla="*/ 1 h 94"/>
                <a:gd name="T8" fmla="*/ 1 w 82"/>
                <a:gd name="T9" fmla="*/ 1 h 94"/>
                <a:gd name="T10" fmla="*/ 1 w 82"/>
                <a:gd name="T11" fmla="*/ 1 h 94"/>
                <a:gd name="T12" fmla="*/ 1 w 82"/>
                <a:gd name="T13" fmla="*/ 1 h 94"/>
                <a:gd name="T14" fmla="*/ 1 w 82"/>
                <a:gd name="T15" fmla="*/ 1 h 94"/>
                <a:gd name="T16" fmla="*/ 1 w 82"/>
                <a:gd name="T17" fmla="*/ 1 h 94"/>
                <a:gd name="T18" fmla="*/ 1 w 82"/>
                <a:gd name="T19" fmla="*/ 1 h 94"/>
                <a:gd name="T20" fmla="*/ 0 w 82"/>
                <a:gd name="T21" fmla="*/ 1 h 94"/>
                <a:gd name="T22" fmla="*/ 0 w 82"/>
                <a:gd name="T23" fmla="*/ 0 h 94"/>
                <a:gd name="T24" fmla="*/ 1 w 82"/>
                <a:gd name="T25" fmla="*/ 0 h 94"/>
                <a:gd name="T26" fmla="*/ 1 w 82"/>
                <a:gd name="T27" fmla="*/ 0 h 94"/>
                <a:gd name="T28" fmla="*/ 1 w 82"/>
                <a:gd name="T29" fmla="*/ 1 h 94"/>
                <a:gd name="T30" fmla="*/ 1 w 82"/>
                <a:gd name="T31" fmla="*/ 1 h 94"/>
                <a:gd name="T32" fmla="*/ 1 w 82"/>
                <a:gd name="T33" fmla="*/ 1 h 94"/>
                <a:gd name="T34" fmla="*/ 1 w 82"/>
                <a:gd name="T35" fmla="*/ 1 h 94"/>
                <a:gd name="T36" fmla="*/ 1 w 82"/>
                <a:gd name="T37" fmla="*/ 1 h 94"/>
                <a:gd name="T38" fmla="*/ 1 w 82"/>
                <a:gd name="T39" fmla="*/ 1 h 94"/>
                <a:gd name="T40" fmla="*/ 1 w 82"/>
                <a:gd name="T41" fmla="*/ 1 h 94"/>
                <a:gd name="T42" fmla="*/ 1 w 82"/>
                <a:gd name="T43" fmla="*/ 1 h 94"/>
                <a:gd name="T44" fmla="*/ 1 w 82"/>
                <a:gd name="T45" fmla="*/ 1 h 94"/>
                <a:gd name="T46" fmla="*/ 1 w 82"/>
                <a:gd name="T47" fmla="*/ 1 h 94"/>
                <a:gd name="T48" fmla="*/ 1 w 82"/>
                <a:gd name="T49" fmla="*/ 1 h 94"/>
                <a:gd name="T50" fmla="*/ 1 w 82"/>
                <a:gd name="T51" fmla="*/ 1 h 94"/>
                <a:gd name="T52" fmla="*/ 1 w 82"/>
                <a:gd name="T53" fmla="*/ 1 h 94"/>
                <a:gd name="T54" fmla="*/ 1 w 82"/>
                <a:gd name="T55" fmla="*/ 1 h 94"/>
                <a:gd name="T56" fmla="*/ 1 w 82"/>
                <a:gd name="T57" fmla="*/ 1 h 94"/>
                <a:gd name="T58" fmla="*/ 1 w 82"/>
                <a:gd name="T59" fmla="*/ 1 h 94"/>
                <a:gd name="T60" fmla="*/ 1 w 82"/>
                <a:gd name="T61" fmla="*/ 1 h 94"/>
                <a:gd name="T62" fmla="*/ 1 w 82"/>
                <a:gd name="T63" fmla="*/ 1 h 94"/>
                <a:gd name="T64" fmla="*/ 1 w 82"/>
                <a:gd name="T65" fmla="*/ 1 h 94"/>
                <a:gd name="T66" fmla="*/ 1 w 82"/>
                <a:gd name="T67" fmla="*/ 1 h 94"/>
                <a:gd name="T68" fmla="*/ 1 w 82"/>
                <a:gd name="T69" fmla="*/ 1 h 94"/>
                <a:gd name="T70" fmla="*/ 1 w 82"/>
                <a:gd name="T71" fmla="*/ 1 h 94"/>
                <a:gd name="T72" fmla="*/ 1 w 82"/>
                <a:gd name="T73" fmla="*/ 1 h 94"/>
                <a:gd name="T74" fmla="*/ 1 w 82"/>
                <a:gd name="T75" fmla="*/ 1 h 94"/>
                <a:gd name="T76" fmla="*/ 1 w 82"/>
                <a:gd name="T77" fmla="*/ 1 h 94"/>
                <a:gd name="T78" fmla="*/ 1 w 82"/>
                <a:gd name="T79" fmla="*/ 1 h 94"/>
                <a:gd name="T80" fmla="*/ 1 w 82"/>
                <a:gd name="T81" fmla="*/ 1 h 94"/>
                <a:gd name="T82" fmla="*/ 1 w 82"/>
                <a:gd name="T83" fmla="*/ 1 h 94"/>
                <a:gd name="T84" fmla="*/ 1 w 82"/>
                <a:gd name="T85" fmla="*/ 1 h 94"/>
                <a:gd name="T86" fmla="*/ 1 w 82"/>
                <a:gd name="T87" fmla="*/ 1 h 9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2"/>
                <a:gd name="T133" fmla="*/ 0 h 94"/>
                <a:gd name="T134" fmla="*/ 82 w 82"/>
                <a:gd name="T135" fmla="*/ 94 h 9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2" h="94">
                  <a:moveTo>
                    <a:pt x="82" y="48"/>
                  </a:moveTo>
                  <a:lnTo>
                    <a:pt x="82" y="48"/>
                  </a:lnTo>
                  <a:lnTo>
                    <a:pt x="82" y="57"/>
                  </a:lnTo>
                  <a:lnTo>
                    <a:pt x="79" y="67"/>
                  </a:lnTo>
                  <a:lnTo>
                    <a:pt x="74" y="75"/>
                  </a:lnTo>
                  <a:lnTo>
                    <a:pt x="69" y="81"/>
                  </a:lnTo>
                  <a:lnTo>
                    <a:pt x="61" y="86"/>
                  </a:lnTo>
                  <a:lnTo>
                    <a:pt x="52" y="90"/>
                  </a:lnTo>
                  <a:lnTo>
                    <a:pt x="41" y="94"/>
                  </a:lnTo>
                  <a:lnTo>
                    <a:pt x="30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1" y="2"/>
                  </a:lnTo>
                  <a:lnTo>
                    <a:pt x="52" y="3"/>
                  </a:lnTo>
                  <a:lnTo>
                    <a:pt x="61" y="8"/>
                  </a:lnTo>
                  <a:lnTo>
                    <a:pt x="69" y="13"/>
                  </a:lnTo>
                  <a:lnTo>
                    <a:pt x="74" y="21"/>
                  </a:lnTo>
                  <a:lnTo>
                    <a:pt x="79" y="29"/>
                  </a:lnTo>
                  <a:lnTo>
                    <a:pt x="82" y="36"/>
                  </a:lnTo>
                  <a:lnTo>
                    <a:pt x="82" y="48"/>
                  </a:lnTo>
                  <a:close/>
                  <a:moveTo>
                    <a:pt x="30" y="19"/>
                  </a:moveTo>
                  <a:lnTo>
                    <a:pt x="20" y="19"/>
                  </a:lnTo>
                  <a:lnTo>
                    <a:pt x="20" y="75"/>
                  </a:lnTo>
                  <a:lnTo>
                    <a:pt x="30" y="75"/>
                  </a:lnTo>
                  <a:lnTo>
                    <a:pt x="42" y="73"/>
                  </a:lnTo>
                  <a:lnTo>
                    <a:pt x="47" y="71"/>
                  </a:lnTo>
                  <a:lnTo>
                    <a:pt x="52" y="68"/>
                  </a:lnTo>
                  <a:lnTo>
                    <a:pt x="55" y="63"/>
                  </a:lnTo>
                  <a:lnTo>
                    <a:pt x="58" y="59"/>
                  </a:lnTo>
                  <a:lnTo>
                    <a:pt x="60" y="54"/>
                  </a:lnTo>
                  <a:lnTo>
                    <a:pt x="61" y="48"/>
                  </a:lnTo>
                  <a:lnTo>
                    <a:pt x="60" y="41"/>
                  </a:lnTo>
                  <a:lnTo>
                    <a:pt x="58" y="35"/>
                  </a:lnTo>
                  <a:lnTo>
                    <a:pt x="55" y="30"/>
                  </a:lnTo>
                  <a:lnTo>
                    <a:pt x="52" y="25"/>
                  </a:lnTo>
                  <a:lnTo>
                    <a:pt x="47" y="24"/>
                  </a:lnTo>
                  <a:lnTo>
                    <a:pt x="42" y="21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009E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3" name="Group 316"/>
          <p:cNvGrpSpPr>
            <a:grpSpLocks noChangeAspect="1"/>
          </p:cNvGrpSpPr>
          <p:nvPr/>
        </p:nvGrpSpPr>
        <p:grpSpPr bwMode="auto">
          <a:xfrm>
            <a:off x="7616825" y="152400"/>
            <a:ext cx="1079500" cy="157163"/>
            <a:chOff x="2562" y="2341"/>
            <a:chExt cx="843" cy="123"/>
          </a:xfrm>
        </p:grpSpPr>
        <p:sp>
          <p:nvSpPr>
            <p:cNvPr id="16393" name="Freeform 317"/>
            <p:cNvSpPr>
              <a:spLocks noChangeAspect="1"/>
            </p:cNvSpPr>
            <p:nvPr/>
          </p:nvSpPr>
          <p:spPr bwMode="auto">
            <a:xfrm>
              <a:off x="3302" y="2350"/>
              <a:ext cx="46" cy="10"/>
            </a:xfrm>
            <a:custGeom>
              <a:avLst/>
              <a:gdLst>
                <a:gd name="T0" fmla="*/ 0 w 46"/>
                <a:gd name="T1" fmla="*/ 0 h 10"/>
                <a:gd name="T2" fmla="*/ 46 w 46"/>
                <a:gd name="T3" fmla="*/ 0 h 10"/>
                <a:gd name="T4" fmla="*/ 46 w 46"/>
                <a:gd name="T5" fmla="*/ 10 h 10"/>
                <a:gd name="T6" fmla="*/ 0 w 46"/>
                <a:gd name="T7" fmla="*/ 10 h 10"/>
                <a:gd name="T8" fmla="*/ 0 w 46"/>
                <a:gd name="T9" fmla="*/ 0 h 10"/>
                <a:gd name="T10" fmla="*/ 0 w 46"/>
                <a:gd name="T11" fmla="*/ 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10"/>
                <a:gd name="T20" fmla="*/ 46 w 46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10">
                  <a:moveTo>
                    <a:pt x="0" y="0"/>
                  </a:moveTo>
                  <a:lnTo>
                    <a:pt x="46" y="0"/>
                  </a:lnTo>
                  <a:lnTo>
                    <a:pt x="46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4" name="Freeform 318"/>
            <p:cNvSpPr>
              <a:spLocks noChangeAspect="1" noEditPoints="1"/>
            </p:cNvSpPr>
            <p:nvPr/>
          </p:nvSpPr>
          <p:spPr bwMode="auto">
            <a:xfrm>
              <a:off x="3297" y="2373"/>
              <a:ext cx="48" cy="91"/>
            </a:xfrm>
            <a:custGeom>
              <a:avLst/>
              <a:gdLst>
                <a:gd name="T0" fmla="*/ 32 w 49"/>
                <a:gd name="T1" fmla="*/ 0 h 91"/>
                <a:gd name="T2" fmla="*/ 9 w 49"/>
                <a:gd name="T3" fmla="*/ 0 h 91"/>
                <a:gd name="T4" fmla="*/ 9 w 49"/>
                <a:gd name="T5" fmla="*/ 36 h 91"/>
                <a:gd name="T6" fmla="*/ 9 w 49"/>
                <a:gd name="T7" fmla="*/ 36 h 91"/>
                <a:gd name="T8" fmla="*/ 7 w 49"/>
                <a:gd name="T9" fmla="*/ 65 h 91"/>
                <a:gd name="T10" fmla="*/ 5 w 49"/>
                <a:gd name="T11" fmla="*/ 78 h 91"/>
                <a:gd name="T12" fmla="*/ 0 w 49"/>
                <a:gd name="T13" fmla="*/ 88 h 91"/>
                <a:gd name="T14" fmla="*/ 11 w 49"/>
                <a:gd name="T15" fmla="*/ 91 h 91"/>
                <a:gd name="T16" fmla="*/ 11 w 49"/>
                <a:gd name="T17" fmla="*/ 91 h 91"/>
                <a:gd name="T18" fmla="*/ 17 w 49"/>
                <a:gd name="T19" fmla="*/ 69 h 91"/>
                <a:gd name="T20" fmla="*/ 19 w 49"/>
                <a:gd name="T21" fmla="*/ 46 h 91"/>
                <a:gd name="T22" fmla="*/ 24 w 49"/>
                <a:gd name="T23" fmla="*/ 46 h 91"/>
                <a:gd name="T24" fmla="*/ 24 w 49"/>
                <a:gd name="T25" fmla="*/ 46 h 91"/>
                <a:gd name="T26" fmla="*/ 24 w 49"/>
                <a:gd name="T27" fmla="*/ 46 h 91"/>
                <a:gd name="T28" fmla="*/ 28 w 49"/>
                <a:gd name="T29" fmla="*/ 42 h 91"/>
                <a:gd name="T30" fmla="*/ 30 w 49"/>
                <a:gd name="T31" fmla="*/ 36 h 91"/>
                <a:gd name="T32" fmla="*/ 32 w 49"/>
                <a:gd name="T33" fmla="*/ 27 h 91"/>
                <a:gd name="T34" fmla="*/ 32 w 49"/>
                <a:gd name="T35" fmla="*/ 0 h 91"/>
                <a:gd name="T36" fmla="*/ 32 w 49"/>
                <a:gd name="T37" fmla="*/ 0 h 91"/>
                <a:gd name="T38" fmla="*/ 24 w 49"/>
                <a:gd name="T39" fmla="*/ 27 h 91"/>
                <a:gd name="T40" fmla="*/ 24 w 49"/>
                <a:gd name="T41" fmla="*/ 27 h 91"/>
                <a:gd name="T42" fmla="*/ 24 w 49"/>
                <a:gd name="T43" fmla="*/ 34 h 91"/>
                <a:gd name="T44" fmla="*/ 24 w 49"/>
                <a:gd name="T45" fmla="*/ 36 h 91"/>
                <a:gd name="T46" fmla="*/ 24 w 49"/>
                <a:gd name="T47" fmla="*/ 38 h 91"/>
                <a:gd name="T48" fmla="*/ 24 w 49"/>
                <a:gd name="T49" fmla="*/ 38 h 91"/>
                <a:gd name="T50" fmla="*/ 19 w 49"/>
                <a:gd name="T51" fmla="*/ 38 h 91"/>
                <a:gd name="T52" fmla="*/ 19 w 49"/>
                <a:gd name="T53" fmla="*/ 8 h 91"/>
                <a:gd name="T54" fmla="*/ 24 w 49"/>
                <a:gd name="T55" fmla="*/ 8 h 91"/>
                <a:gd name="T56" fmla="*/ 24 w 49"/>
                <a:gd name="T57" fmla="*/ 27 h 91"/>
                <a:gd name="T58" fmla="*/ 24 w 49"/>
                <a:gd name="T59" fmla="*/ 27 h 9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9"/>
                <a:gd name="T91" fmla="*/ 0 h 91"/>
                <a:gd name="T92" fmla="*/ 49 w 49"/>
                <a:gd name="T93" fmla="*/ 91 h 9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9" h="91">
                  <a:moveTo>
                    <a:pt x="49" y="0"/>
                  </a:moveTo>
                  <a:lnTo>
                    <a:pt x="9" y="0"/>
                  </a:lnTo>
                  <a:lnTo>
                    <a:pt x="9" y="36"/>
                  </a:lnTo>
                  <a:lnTo>
                    <a:pt x="7" y="65"/>
                  </a:lnTo>
                  <a:lnTo>
                    <a:pt x="5" y="78"/>
                  </a:lnTo>
                  <a:lnTo>
                    <a:pt x="0" y="88"/>
                  </a:lnTo>
                  <a:lnTo>
                    <a:pt x="11" y="91"/>
                  </a:lnTo>
                  <a:lnTo>
                    <a:pt x="17" y="69"/>
                  </a:lnTo>
                  <a:lnTo>
                    <a:pt x="19" y="46"/>
                  </a:lnTo>
                  <a:lnTo>
                    <a:pt x="32" y="46"/>
                  </a:lnTo>
                  <a:lnTo>
                    <a:pt x="41" y="46"/>
                  </a:lnTo>
                  <a:lnTo>
                    <a:pt x="45" y="42"/>
                  </a:lnTo>
                  <a:lnTo>
                    <a:pt x="47" y="36"/>
                  </a:lnTo>
                  <a:lnTo>
                    <a:pt x="49" y="27"/>
                  </a:lnTo>
                  <a:lnTo>
                    <a:pt x="49" y="0"/>
                  </a:lnTo>
                  <a:close/>
                  <a:moveTo>
                    <a:pt x="36" y="27"/>
                  </a:moveTo>
                  <a:lnTo>
                    <a:pt x="36" y="27"/>
                  </a:lnTo>
                  <a:lnTo>
                    <a:pt x="36" y="34"/>
                  </a:lnTo>
                  <a:lnTo>
                    <a:pt x="34" y="36"/>
                  </a:lnTo>
                  <a:lnTo>
                    <a:pt x="32" y="38"/>
                  </a:lnTo>
                  <a:lnTo>
                    <a:pt x="28" y="38"/>
                  </a:lnTo>
                  <a:lnTo>
                    <a:pt x="19" y="38"/>
                  </a:lnTo>
                  <a:lnTo>
                    <a:pt x="19" y="8"/>
                  </a:lnTo>
                  <a:lnTo>
                    <a:pt x="36" y="8"/>
                  </a:lnTo>
                  <a:lnTo>
                    <a:pt x="36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5" name="Freeform 319"/>
            <p:cNvSpPr>
              <a:spLocks noChangeAspect="1"/>
            </p:cNvSpPr>
            <p:nvPr/>
          </p:nvSpPr>
          <p:spPr bwMode="auto">
            <a:xfrm>
              <a:off x="3342" y="2348"/>
              <a:ext cx="63" cy="116"/>
            </a:xfrm>
            <a:custGeom>
              <a:avLst/>
              <a:gdLst>
                <a:gd name="T0" fmla="*/ 27 w 63"/>
                <a:gd name="T1" fmla="*/ 35 h 116"/>
                <a:gd name="T2" fmla="*/ 27 w 63"/>
                <a:gd name="T3" fmla="*/ 12 h 116"/>
                <a:gd name="T4" fmla="*/ 27 w 63"/>
                <a:gd name="T5" fmla="*/ 12 h 116"/>
                <a:gd name="T6" fmla="*/ 61 w 63"/>
                <a:gd name="T7" fmla="*/ 10 h 116"/>
                <a:gd name="T8" fmla="*/ 61 w 63"/>
                <a:gd name="T9" fmla="*/ 0 h 116"/>
                <a:gd name="T10" fmla="*/ 61 w 63"/>
                <a:gd name="T11" fmla="*/ 0 h 116"/>
                <a:gd name="T12" fmla="*/ 38 w 63"/>
                <a:gd name="T13" fmla="*/ 2 h 116"/>
                <a:gd name="T14" fmla="*/ 15 w 63"/>
                <a:gd name="T15" fmla="*/ 4 h 116"/>
                <a:gd name="T16" fmla="*/ 15 w 63"/>
                <a:gd name="T17" fmla="*/ 50 h 116"/>
                <a:gd name="T18" fmla="*/ 15 w 63"/>
                <a:gd name="T19" fmla="*/ 50 h 116"/>
                <a:gd name="T20" fmla="*/ 13 w 63"/>
                <a:gd name="T21" fmla="*/ 65 h 116"/>
                <a:gd name="T22" fmla="*/ 11 w 63"/>
                <a:gd name="T23" fmla="*/ 80 h 116"/>
                <a:gd name="T24" fmla="*/ 8 w 63"/>
                <a:gd name="T25" fmla="*/ 94 h 116"/>
                <a:gd name="T26" fmla="*/ 0 w 63"/>
                <a:gd name="T27" fmla="*/ 109 h 116"/>
                <a:gd name="T28" fmla="*/ 8 w 63"/>
                <a:gd name="T29" fmla="*/ 116 h 116"/>
                <a:gd name="T30" fmla="*/ 8 w 63"/>
                <a:gd name="T31" fmla="*/ 116 h 116"/>
                <a:gd name="T32" fmla="*/ 17 w 63"/>
                <a:gd name="T33" fmla="*/ 101 h 116"/>
                <a:gd name="T34" fmla="*/ 23 w 63"/>
                <a:gd name="T35" fmla="*/ 86 h 116"/>
                <a:gd name="T36" fmla="*/ 25 w 63"/>
                <a:gd name="T37" fmla="*/ 67 h 116"/>
                <a:gd name="T38" fmla="*/ 27 w 63"/>
                <a:gd name="T39" fmla="*/ 46 h 116"/>
                <a:gd name="T40" fmla="*/ 40 w 63"/>
                <a:gd name="T41" fmla="*/ 46 h 116"/>
                <a:gd name="T42" fmla="*/ 40 w 63"/>
                <a:gd name="T43" fmla="*/ 116 h 116"/>
                <a:gd name="T44" fmla="*/ 53 w 63"/>
                <a:gd name="T45" fmla="*/ 116 h 116"/>
                <a:gd name="T46" fmla="*/ 53 w 63"/>
                <a:gd name="T47" fmla="*/ 46 h 116"/>
                <a:gd name="T48" fmla="*/ 63 w 63"/>
                <a:gd name="T49" fmla="*/ 46 h 116"/>
                <a:gd name="T50" fmla="*/ 63 w 63"/>
                <a:gd name="T51" fmla="*/ 35 h 116"/>
                <a:gd name="T52" fmla="*/ 27 w 63"/>
                <a:gd name="T53" fmla="*/ 35 h 116"/>
                <a:gd name="T54" fmla="*/ 27 w 63"/>
                <a:gd name="T55" fmla="*/ 35 h 1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3"/>
                <a:gd name="T85" fmla="*/ 0 h 116"/>
                <a:gd name="T86" fmla="*/ 63 w 63"/>
                <a:gd name="T87" fmla="*/ 116 h 11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3" h="116">
                  <a:moveTo>
                    <a:pt x="27" y="35"/>
                  </a:moveTo>
                  <a:lnTo>
                    <a:pt x="27" y="12"/>
                  </a:lnTo>
                  <a:lnTo>
                    <a:pt x="61" y="10"/>
                  </a:lnTo>
                  <a:lnTo>
                    <a:pt x="61" y="0"/>
                  </a:lnTo>
                  <a:lnTo>
                    <a:pt x="38" y="2"/>
                  </a:lnTo>
                  <a:lnTo>
                    <a:pt x="15" y="4"/>
                  </a:lnTo>
                  <a:lnTo>
                    <a:pt x="15" y="50"/>
                  </a:lnTo>
                  <a:lnTo>
                    <a:pt x="13" y="65"/>
                  </a:lnTo>
                  <a:lnTo>
                    <a:pt x="11" y="80"/>
                  </a:lnTo>
                  <a:lnTo>
                    <a:pt x="8" y="94"/>
                  </a:lnTo>
                  <a:lnTo>
                    <a:pt x="0" y="109"/>
                  </a:lnTo>
                  <a:lnTo>
                    <a:pt x="8" y="116"/>
                  </a:lnTo>
                  <a:lnTo>
                    <a:pt x="17" y="101"/>
                  </a:lnTo>
                  <a:lnTo>
                    <a:pt x="23" y="86"/>
                  </a:lnTo>
                  <a:lnTo>
                    <a:pt x="25" y="67"/>
                  </a:lnTo>
                  <a:lnTo>
                    <a:pt x="27" y="46"/>
                  </a:lnTo>
                  <a:lnTo>
                    <a:pt x="40" y="46"/>
                  </a:lnTo>
                  <a:lnTo>
                    <a:pt x="40" y="116"/>
                  </a:lnTo>
                  <a:lnTo>
                    <a:pt x="53" y="116"/>
                  </a:lnTo>
                  <a:lnTo>
                    <a:pt x="53" y="46"/>
                  </a:lnTo>
                  <a:lnTo>
                    <a:pt x="63" y="46"/>
                  </a:lnTo>
                  <a:lnTo>
                    <a:pt x="63" y="35"/>
                  </a:lnTo>
                  <a:lnTo>
                    <a:pt x="27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6" name="Freeform 320"/>
            <p:cNvSpPr>
              <a:spLocks noChangeAspect="1"/>
            </p:cNvSpPr>
            <p:nvPr/>
          </p:nvSpPr>
          <p:spPr bwMode="auto">
            <a:xfrm>
              <a:off x="2681" y="2343"/>
              <a:ext cx="51" cy="121"/>
            </a:xfrm>
            <a:custGeom>
              <a:avLst/>
              <a:gdLst>
                <a:gd name="T0" fmla="*/ 36 w 51"/>
                <a:gd name="T1" fmla="*/ 32 h 121"/>
                <a:gd name="T2" fmla="*/ 51 w 51"/>
                <a:gd name="T3" fmla="*/ 32 h 121"/>
                <a:gd name="T4" fmla="*/ 51 w 51"/>
                <a:gd name="T5" fmla="*/ 21 h 121"/>
                <a:gd name="T6" fmla="*/ 36 w 51"/>
                <a:gd name="T7" fmla="*/ 21 h 121"/>
                <a:gd name="T8" fmla="*/ 36 w 51"/>
                <a:gd name="T9" fmla="*/ 0 h 121"/>
                <a:gd name="T10" fmla="*/ 23 w 51"/>
                <a:gd name="T11" fmla="*/ 0 h 121"/>
                <a:gd name="T12" fmla="*/ 23 w 51"/>
                <a:gd name="T13" fmla="*/ 21 h 121"/>
                <a:gd name="T14" fmla="*/ 2 w 51"/>
                <a:gd name="T15" fmla="*/ 21 h 121"/>
                <a:gd name="T16" fmla="*/ 2 w 51"/>
                <a:gd name="T17" fmla="*/ 32 h 121"/>
                <a:gd name="T18" fmla="*/ 21 w 51"/>
                <a:gd name="T19" fmla="*/ 32 h 121"/>
                <a:gd name="T20" fmla="*/ 21 w 51"/>
                <a:gd name="T21" fmla="*/ 32 h 121"/>
                <a:gd name="T22" fmla="*/ 19 w 51"/>
                <a:gd name="T23" fmla="*/ 45 h 121"/>
                <a:gd name="T24" fmla="*/ 15 w 51"/>
                <a:gd name="T25" fmla="*/ 57 h 121"/>
                <a:gd name="T26" fmla="*/ 8 w 51"/>
                <a:gd name="T27" fmla="*/ 70 h 121"/>
                <a:gd name="T28" fmla="*/ 0 w 51"/>
                <a:gd name="T29" fmla="*/ 83 h 121"/>
                <a:gd name="T30" fmla="*/ 2 w 51"/>
                <a:gd name="T31" fmla="*/ 93 h 121"/>
                <a:gd name="T32" fmla="*/ 2 w 51"/>
                <a:gd name="T33" fmla="*/ 93 h 121"/>
                <a:gd name="T34" fmla="*/ 15 w 51"/>
                <a:gd name="T35" fmla="*/ 78 h 121"/>
                <a:gd name="T36" fmla="*/ 23 w 51"/>
                <a:gd name="T37" fmla="*/ 61 h 121"/>
                <a:gd name="T38" fmla="*/ 23 w 51"/>
                <a:gd name="T39" fmla="*/ 61 h 121"/>
                <a:gd name="T40" fmla="*/ 23 w 51"/>
                <a:gd name="T41" fmla="*/ 61 h 121"/>
                <a:gd name="T42" fmla="*/ 23 w 51"/>
                <a:gd name="T43" fmla="*/ 83 h 121"/>
                <a:gd name="T44" fmla="*/ 23 w 51"/>
                <a:gd name="T45" fmla="*/ 121 h 121"/>
                <a:gd name="T46" fmla="*/ 36 w 51"/>
                <a:gd name="T47" fmla="*/ 121 h 121"/>
                <a:gd name="T48" fmla="*/ 36 w 51"/>
                <a:gd name="T49" fmla="*/ 78 h 121"/>
                <a:gd name="T50" fmla="*/ 36 w 51"/>
                <a:gd name="T51" fmla="*/ 78 h 121"/>
                <a:gd name="T52" fmla="*/ 34 w 51"/>
                <a:gd name="T53" fmla="*/ 57 h 121"/>
                <a:gd name="T54" fmla="*/ 34 w 51"/>
                <a:gd name="T55" fmla="*/ 57 h 121"/>
                <a:gd name="T56" fmla="*/ 34 w 51"/>
                <a:gd name="T57" fmla="*/ 57 h 121"/>
                <a:gd name="T58" fmla="*/ 40 w 51"/>
                <a:gd name="T59" fmla="*/ 72 h 121"/>
                <a:gd name="T60" fmla="*/ 46 w 51"/>
                <a:gd name="T61" fmla="*/ 85 h 121"/>
                <a:gd name="T62" fmla="*/ 51 w 51"/>
                <a:gd name="T63" fmla="*/ 70 h 121"/>
                <a:gd name="T64" fmla="*/ 51 w 51"/>
                <a:gd name="T65" fmla="*/ 70 h 121"/>
                <a:gd name="T66" fmla="*/ 40 w 51"/>
                <a:gd name="T67" fmla="*/ 51 h 121"/>
                <a:gd name="T68" fmla="*/ 38 w 51"/>
                <a:gd name="T69" fmla="*/ 43 h 121"/>
                <a:gd name="T70" fmla="*/ 36 w 51"/>
                <a:gd name="T71" fmla="*/ 32 h 121"/>
                <a:gd name="T72" fmla="*/ 36 w 51"/>
                <a:gd name="T73" fmla="*/ 32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1"/>
                <a:gd name="T112" fmla="*/ 0 h 121"/>
                <a:gd name="T113" fmla="*/ 51 w 51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1" h="121">
                  <a:moveTo>
                    <a:pt x="36" y="32"/>
                  </a:moveTo>
                  <a:lnTo>
                    <a:pt x="51" y="32"/>
                  </a:lnTo>
                  <a:lnTo>
                    <a:pt x="51" y="21"/>
                  </a:lnTo>
                  <a:lnTo>
                    <a:pt x="36" y="21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23" y="21"/>
                  </a:lnTo>
                  <a:lnTo>
                    <a:pt x="2" y="21"/>
                  </a:lnTo>
                  <a:lnTo>
                    <a:pt x="2" y="32"/>
                  </a:lnTo>
                  <a:lnTo>
                    <a:pt x="21" y="32"/>
                  </a:lnTo>
                  <a:lnTo>
                    <a:pt x="19" y="45"/>
                  </a:lnTo>
                  <a:lnTo>
                    <a:pt x="15" y="57"/>
                  </a:lnTo>
                  <a:lnTo>
                    <a:pt x="8" y="70"/>
                  </a:lnTo>
                  <a:lnTo>
                    <a:pt x="0" y="83"/>
                  </a:lnTo>
                  <a:lnTo>
                    <a:pt x="2" y="93"/>
                  </a:lnTo>
                  <a:lnTo>
                    <a:pt x="15" y="78"/>
                  </a:lnTo>
                  <a:lnTo>
                    <a:pt x="23" y="61"/>
                  </a:lnTo>
                  <a:lnTo>
                    <a:pt x="23" y="83"/>
                  </a:lnTo>
                  <a:lnTo>
                    <a:pt x="23" y="121"/>
                  </a:lnTo>
                  <a:lnTo>
                    <a:pt x="36" y="121"/>
                  </a:lnTo>
                  <a:lnTo>
                    <a:pt x="36" y="78"/>
                  </a:lnTo>
                  <a:lnTo>
                    <a:pt x="34" y="57"/>
                  </a:lnTo>
                  <a:lnTo>
                    <a:pt x="40" y="72"/>
                  </a:lnTo>
                  <a:lnTo>
                    <a:pt x="46" y="85"/>
                  </a:lnTo>
                  <a:lnTo>
                    <a:pt x="51" y="70"/>
                  </a:lnTo>
                  <a:lnTo>
                    <a:pt x="40" y="51"/>
                  </a:lnTo>
                  <a:lnTo>
                    <a:pt x="38" y="43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7" name="Freeform 321"/>
            <p:cNvSpPr>
              <a:spLocks noChangeAspect="1"/>
            </p:cNvSpPr>
            <p:nvPr/>
          </p:nvSpPr>
          <p:spPr bwMode="auto">
            <a:xfrm>
              <a:off x="2741" y="2392"/>
              <a:ext cx="21" cy="31"/>
            </a:xfrm>
            <a:custGeom>
              <a:avLst/>
              <a:gdLst>
                <a:gd name="T0" fmla="*/ 56 w 19"/>
                <a:gd name="T1" fmla="*/ 0 h 31"/>
                <a:gd name="T2" fmla="*/ 56 w 19"/>
                <a:gd name="T3" fmla="*/ 0 h 31"/>
                <a:gd name="T4" fmla="*/ 84 w 19"/>
                <a:gd name="T5" fmla="*/ 15 h 31"/>
                <a:gd name="T6" fmla="*/ 103 w 19"/>
                <a:gd name="T7" fmla="*/ 31 h 31"/>
                <a:gd name="T8" fmla="*/ 38 w 19"/>
                <a:gd name="T9" fmla="*/ 31 h 31"/>
                <a:gd name="T10" fmla="*/ 38 w 19"/>
                <a:gd name="T11" fmla="*/ 31 h 31"/>
                <a:gd name="T12" fmla="*/ 4 w 19"/>
                <a:gd name="T13" fmla="*/ 15 h 31"/>
                <a:gd name="T14" fmla="*/ 0 w 19"/>
                <a:gd name="T15" fmla="*/ 0 h 31"/>
                <a:gd name="T16" fmla="*/ 56 w 19"/>
                <a:gd name="T17" fmla="*/ 0 h 31"/>
                <a:gd name="T18" fmla="*/ 56 w 19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31"/>
                <a:gd name="T32" fmla="*/ 19 w 19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15" y="15"/>
                  </a:lnTo>
                  <a:lnTo>
                    <a:pt x="19" y="31"/>
                  </a:lnTo>
                  <a:lnTo>
                    <a:pt x="7" y="31"/>
                  </a:lnTo>
                  <a:lnTo>
                    <a:pt x="4" y="15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8" name="Freeform 322"/>
            <p:cNvSpPr>
              <a:spLocks noChangeAspect="1"/>
            </p:cNvSpPr>
            <p:nvPr/>
          </p:nvSpPr>
          <p:spPr bwMode="auto">
            <a:xfrm>
              <a:off x="2929" y="2341"/>
              <a:ext cx="108" cy="51"/>
            </a:xfrm>
            <a:custGeom>
              <a:avLst/>
              <a:gdLst>
                <a:gd name="T0" fmla="*/ 61 w 108"/>
                <a:gd name="T1" fmla="*/ 0 h 51"/>
                <a:gd name="T2" fmla="*/ 46 w 108"/>
                <a:gd name="T3" fmla="*/ 0 h 51"/>
                <a:gd name="T4" fmla="*/ 46 w 108"/>
                <a:gd name="T5" fmla="*/ 0 h 51"/>
                <a:gd name="T6" fmla="*/ 36 w 108"/>
                <a:gd name="T7" fmla="*/ 13 h 51"/>
                <a:gd name="T8" fmla="*/ 25 w 108"/>
                <a:gd name="T9" fmla="*/ 23 h 51"/>
                <a:gd name="T10" fmla="*/ 15 w 108"/>
                <a:gd name="T11" fmla="*/ 32 h 51"/>
                <a:gd name="T12" fmla="*/ 0 w 108"/>
                <a:gd name="T13" fmla="*/ 42 h 51"/>
                <a:gd name="T14" fmla="*/ 0 w 108"/>
                <a:gd name="T15" fmla="*/ 51 h 51"/>
                <a:gd name="T16" fmla="*/ 0 w 108"/>
                <a:gd name="T17" fmla="*/ 51 h 51"/>
                <a:gd name="T18" fmla="*/ 17 w 108"/>
                <a:gd name="T19" fmla="*/ 42 h 51"/>
                <a:gd name="T20" fmla="*/ 32 w 108"/>
                <a:gd name="T21" fmla="*/ 34 h 51"/>
                <a:gd name="T22" fmla="*/ 44 w 108"/>
                <a:gd name="T23" fmla="*/ 21 h 51"/>
                <a:gd name="T24" fmla="*/ 57 w 108"/>
                <a:gd name="T25" fmla="*/ 9 h 51"/>
                <a:gd name="T26" fmla="*/ 57 w 108"/>
                <a:gd name="T27" fmla="*/ 9 h 51"/>
                <a:gd name="T28" fmla="*/ 68 w 108"/>
                <a:gd name="T29" fmla="*/ 21 h 51"/>
                <a:gd name="T30" fmla="*/ 80 w 108"/>
                <a:gd name="T31" fmla="*/ 32 h 51"/>
                <a:gd name="T32" fmla="*/ 93 w 108"/>
                <a:gd name="T33" fmla="*/ 42 h 51"/>
                <a:gd name="T34" fmla="*/ 106 w 108"/>
                <a:gd name="T35" fmla="*/ 51 h 51"/>
                <a:gd name="T36" fmla="*/ 108 w 108"/>
                <a:gd name="T37" fmla="*/ 36 h 51"/>
                <a:gd name="T38" fmla="*/ 108 w 108"/>
                <a:gd name="T39" fmla="*/ 36 h 51"/>
                <a:gd name="T40" fmla="*/ 95 w 108"/>
                <a:gd name="T41" fmla="*/ 30 h 51"/>
                <a:gd name="T42" fmla="*/ 85 w 108"/>
                <a:gd name="T43" fmla="*/ 21 h 51"/>
                <a:gd name="T44" fmla="*/ 72 w 108"/>
                <a:gd name="T45" fmla="*/ 13 h 51"/>
                <a:gd name="T46" fmla="*/ 61 w 108"/>
                <a:gd name="T47" fmla="*/ 0 h 51"/>
                <a:gd name="T48" fmla="*/ 61 w 108"/>
                <a:gd name="T49" fmla="*/ 0 h 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8"/>
                <a:gd name="T76" fmla="*/ 0 h 51"/>
                <a:gd name="T77" fmla="*/ 108 w 108"/>
                <a:gd name="T78" fmla="*/ 51 h 5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8" h="51">
                  <a:moveTo>
                    <a:pt x="61" y="0"/>
                  </a:moveTo>
                  <a:lnTo>
                    <a:pt x="46" y="0"/>
                  </a:lnTo>
                  <a:lnTo>
                    <a:pt x="36" y="13"/>
                  </a:lnTo>
                  <a:lnTo>
                    <a:pt x="25" y="23"/>
                  </a:lnTo>
                  <a:lnTo>
                    <a:pt x="15" y="32"/>
                  </a:lnTo>
                  <a:lnTo>
                    <a:pt x="0" y="42"/>
                  </a:lnTo>
                  <a:lnTo>
                    <a:pt x="0" y="51"/>
                  </a:lnTo>
                  <a:lnTo>
                    <a:pt x="17" y="42"/>
                  </a:lnTo>
                  <a:lnTo>
                    <a:pt x="32" y="34"/>
                  </a:lnTo>
                  <a:lnTo>
                    <a:pt x="44" y="21"/>
                  </a:lnTo>
                  <a:lnTo>
                    <a:pt x="57" y="9"/>
                  </a:lnTo>
                  <a:lnTo>
                    <a:pt x="68" y="21"/>
                  </a:lnTo>
                  <a:lnTo>
                    <a:pt x="80" y="32"/>
                  </a:lnTo>
                  <a:lnTo>
                    <a:pt x="93" y="42"/>
                  </a:lnTo>
                  <a:lnTo>
                    <a:pt x="106" y="51"/>
                  </a:lnTo>
                  <a:lnTo>
                    <a:pt x="108" y="36"/>
                  </a:lnTo>
                  <a:lnTo>
                    <a:pt x="95" y="30"/>
                  </a:lnTo>
                  <a:lnTo>
                    <a:pt x="85" y="21"/>
                  </a:lnTo>
                  <a:lnTo>
                    <a:pt x="72" y="1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399" name="Freeform 323"/>
            <p:cNvSpPr>
              <a:spLocks noChangeAspect="1"/>
            </p:cNvSpPr>
            <p:nvPr/>
          </p:nvSpPr>
          <p:spPr bwMode="auto">
            <a:xfrm>
              <a:off x="2953" y="2381"/>
              <a:ext cx="63" cy="11"/>
            </a:xfrm>
            <a:custGeom>
              <a:avLst/>
              <a:gdLst>
                <a:gd name="T0" fmla="*/ 0 w 64"/>
                <a:gd name="T1" fmla="*/ 0 h 11"/>
                <a:gd name="T2" fmla="*/ 47 w 64"/>
                <a:gd name="T3" fmla="*/ 0 h 11"/>
                <a:gd name="T4" fmla="*/ 47 w 64"/>
                <a:gd name="T5" fmla="*/ 11 h 11"/>
                <a:gd name="T6" fmla="*/ 0 w 64"/>
                <a:gd name="T7" fmla="*/ 11 h 11"/>
                <a:gd name="T8" fmla="*/ 0 w 64"/>
                <a:gd name="T9" fmla="*/ 0 h 11"/>
                <a:gd name="T10" fmla="*/ 0 w 64"/>
                <a:gd name="T11" fmla="*/ 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11"/>
                <a:gd name="T20" fmla="*/ 64 w 64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11">
                  <a:moveTo>
                    <a:pt x="0" y="0"/>
                  </a:moveTo>
                  <a:lnTo>
                    <a:pt x="64" y="0"/>
                  </a:lnTo>
                  <a:lnTo>
                    <a:pt x="64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0" name="Freeform 324"/>
            <p:cNvSpPr>
              <a:spLocks noChangeAspect="1" noEditPoints="1"/>
            </p:cNvSpPr>
            <p:nvPr/>
          </p:nvSpPr>
          <p:spPr bwMode="auto">
            <a:xfrm>
              <a:off x="2944" y="2407"/>
              <a:ext cx="82" cy="55"/>
            </a:xfrm>
            <a:custGeom>
              <a:avLst/>
              <a:gdLst>
                <a:gd name="T0" fmla="*/ 0 w 82"/>
                <a:gd name="T1" fmla="*/ 0 h 54"/>
                <a:gd name="T2" fmla="*/ 0 w 82"/>
                <a:gd name="T3" fmla="*/ 71 h 54"/>
                <a:gd name="T4" fmla="*/ 48 w 82"/>
                <a:gd name="T5" fmla="*/ 71 h 54"/>
                <a:gd name="T6" fmla="*/ 48 w 82"/>
                <a:gd name="T7" fmla="*/ 71 h 54"/>
                <a:gd name="T8" fmla="*/ 63 w 82"/>
                <a:gd name="T9" fmla="*/ 71 h 54"/>
                <a:gd name="T10" fmla="*/ 74 w 82"/>
                <a:gd name="T11" fmla="*/ 67 h 54"/>
                <a:gd name="T12" fmla="*/ 78 w 82"/>
                <a:gd name="T13" fmla="*/ 65 h 54"/>
                <a:gd name="T14" fmla="*/ 80 w 82"/>
                <a:gd name="T15" fmla="*/ 61 h 54"/>
                <a:gd name="T16" fmla="*/ 82 w 82"/>
                <a:gd name="T17" fmla="*/ 48 h 54"/>
                <a:gd name="T18" fmla="*/ 82 w 82"/>
                <a:gd name="T19" fmla="*/ 0 h 54"/>
                <a:gd name="T20" fmla="*/ 0 w 82"/>
                <a:gd name="T21" fmla="*/ 0 h 54"/>
                <a:gd name="T22" fmla="*/ 0 w 82"/>
                <a:gd name="T23" fmla="*/ 0 h 54"/>
                <a:gd name="T24" fmla="*/ 67 w 82"/>
                <a:gd name="T25" fmla="*/ 8 h 54"/>
                <a:gd name="T26" fmla="*/ 67 w 82"/>
                <a:gd name="T27" fmla="*/ 48 h 54"/>
                <a:gd name="T28" fmla="*/ 67 w 82"/>
                <a:gd name="T29" fmla="*/ 48 h 54"/>
                <a:gd name="T30" fmla="*/ 65 w 82"/>
                <a:gd name="T31" fmla="*/ 57 h 54"/>
                <a:gd name="T32" fmla="*/ 63 w 82"/>
                <a:gd name="T33" fmla="*/ 59 h 54"/>
                <a:gd name="T34" fmla="*/ 61 w 82"/>
                <a:gd name="T35" fmla="*/ 61 h 54"/>
                <a:gd name="T36" fmla="*/ 53 w 82"/>
                <a:gd name="T37" fmla="*/ 61 h 54"/>
                <a:gd name="T38" fmla="*/ 40 w 82"/>
                <a:gd name="T39" fmla="*/ 61 h 54"/>
                <a:gd name="T40" fmla="*/ 12 w 82"/>
                <a:gd name="T41" fmla="*/ 61 h 54"/>
                <a:gd name="T42" fmla="*/ 12 w 82"/>
                <a:gd name="T43" fmla="*/ 8 h 54"/>
                <a:gd name="T44" fmla="*/ 67 w 82"/>
                <a:gd name="T45" fmla="*/ 8 h 54"/>
                <a:gd name="T46" fmla="*/ 67 w 82"/>
                <a:gd name="T47" fmla="*/ 8 h 5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"/>
                <a:gd name="T73" fmla="*/ 0 h 54"/>
                <a:gd name="T74" fmla="*/ 82 w 82"/>
                <a:gd name="T75" fmla="*/ 54 h 5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" h="54">
                  <a:moveTo>
                    <a:pt x="0" y="0"/>
                  </a:moveTo>
                  <a:lnTo>
                    <a:pt x="0" y="54"/>
                  </a:lnTo>
                  <a:lnTo>
                    <a:pt x="48" y="54"/>
                  </a:lnTo>
                  <a:lnTo>
                    <a:pt x="63" y="54"/>
                  </a:lnTo>
                  <a:lnTo>
                    <a:pt x="74" y="50"/>
                  </a:lnTo>
                  <a:lnTo>
                    <a:pt x="78" y="48"/>
                  </a:lnTo>
                  <a:lnTo>
                    <a:pt x="80" y="44"/>
                  </a:lnTo>
                  <a:lnTo>
                    <a:pt x="82" y="31"/>
                  </a:lnTo>
                  <a:lnTo>
                    <a:pt x="82" y="0"/>
                  </a:lnTo>
                  <a:lnTo>
                    <a:pt x="0" y="0"/>
                  </a:lnTo>
                  <a:close/>
                  <a:moveTo>
                    <a:pt x="67" y="8"/>
                  </a:moveTo>
                  <a:lnTo>
                    <a:pt x="67" y="31"/>
                  </a:lnTo>
                  <a:lnTo>
                    <a:pt x="65" y="40"/>
                  </a:lnTo>
                  <a:lnTo>
                    <a:pt x="63" y="42"/>
                  </a:lnTo>
                  <a:lnTo>
                    <a:pt x="61" y="44"/>
                  </a:lnTo>
                  <a:lnTo>
                    <a:pt x="53" y="44"/>
                  </a:lnTo>
                  <a:lnTo>
                    <a:pt x="40" y="44"/>
                  </a:lnTo>
                  <a:lnTo>
                    <a:pt x="12" y="44"/>
                  </a:lnTo>
                  <a:lnTo>
                    <a:pt x="12" y="8"/>
                  </a:lnTo>
                  <a:lnTo>
                    <a:pt x="6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1" name="Freeform 325"/>
            <p:cNvSpPr>
              <a:spLocks noChangeAspect="1"/>
            </p:cNvSpPr>
            <p:nvPr/>
          </p:nvSpPr>
          <p:spPr bwMode="auto">
            <a:xfrm>
              <a:off x="2736" y="2343"/>
              <a:ext cx="57" cy="121"/>
            </a:xfrm>
            <a:custGeom>
              <a:avLst/>
              <a:gdLst>
                <a:gd name="T0" fmla="*/ 82 w 55"/>
                <a:gd name="T1" fmla="*/ 104 h 121"/>
                <a:gd name="T2" fmla="*/ 82 w 55"/>
                <a:gd name="T3" fmla="*/ 104 h 121"/>
                <a:gd name="T4" fmla="*/ 82 w 55"/>
                <a:gd name="T5" fmla="*/ 112 h 121"/>
                <a:gd name="T6" fmla="*/ 73 w 55"/>
                <a:gd name="T7" fmla="*/ 116 h 121"/>
                <a:gd name="T8" fmla="*/ 64 w 55"/>
                <a:gd name="T9" fmla="*/ 118 h 121"/>
                <a:gd name="T10" fmla="*/ 52 w 55"/>
                <a:gd name="T11" fmla="*/ 121 h 121"/>
                <a:gd name="T12" fmla="*/ 34 w 55"/>
                <a:gd name="T13" fmla="*/ 121 h 121"/>
                <a:gd name="T14" fmla="*/ 34 w 55"/>
                <a:gd name="T15" fmla="*/ 110 h 121"/>
                <a:gd name="T16" fmla="*/ 42 w 55"/>
                <a:gd name="T17" fmla="*/ 110 h 121"/>
                <a:gd name="T18" fmla="*/ 42 w 55"/>
                <a:gd name="T19" fmla="*/ 110 h 121"/>
                <a:gd name="T20" fmla="*/ 52 w 55"/>
                <a:gd name="T21" fmla="*/ 108 h 121"/>
                <a:gd name="T22" fmla="*/ 56 w 55"/>
                <a:gd name="T23" fmla="*/ 104 h 121"/>
                <a:gd name="T24" fmla="*/ 56 w 55"/>
                <a:gd name="T25" fmla="*/ 32 h 121"/>
                <a:gd name="T26" fmla="*/ 0 w 55"/>
                <a:gd name="T27" fmla="*/ 32 h 121"/>
                <a:gd name="T28" fmla="*/ 0 w 55"/>
                <a:gd name="T29" fmla="*/ 21 h 121"/>
                <a:gd name="T30" fmla="*/ 56 w 55"/>
                <a:gd name="T31" fmla="*/ 21 h 121"/>
                <a:gd name="T32" fmla="*/ 56 w 55"/>
                <a:gd name="T33" fmla="*/ 0 h 121"/>
                <a:gd name="T34" fmla="*/ 82 w 55"/>
                <a:gd name="T35" fmla="*/ 0 h 121"/>
                <a:gd name="T36" fmla="*/ 82 w 55"/>
                <a:gd name="T37" fmla="*/ 21 h 121"/>
                <a:gd name="T38" fmla="*/ 99 w 55"/>
                <a:gd name="T39" fmla="*/ 21 h 121"/>
                <a:gd name="T40" fmla="*/ 99 w 55"/>
                <a:gd name="T41" fmla="*/ 32 h 121"/>
                <a:gd name="T42" fmla="*/ 82 w 55"/>
                <a:gd name="T43" fmla="*/ 32 h 121"/>
                <a:gd name="T44" fmla="*/ 82 w 55"/>
                <a:gd name="T45" fmla="*/ 104 h 121"/>
                <a:gd name="T46" fmla="*/ 82 w 55"/>
                <a:gd name="T47" fmla="*/ 104 h 12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"/>
                <a:gd name="T73" fmla="*/ 0 h 121"/>
                <a:gd name="T74" fmla="*/ 55 w 55"/>
                <a:gd name="T75" fmla="*/ 121 h 12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" h="121">
                  <a:moveTo>
                    <a:pt x="44" y="104"/>
                  </a:moveTo>
                  <a:lnTo>
                    <a:pt x="44" y="104"/>
                  </a:lnTo>
                  <a:lnTo>
                    <a:pt x="44" y="112"/>
                  </a:lnTo>
                  <a:lnTo>
                    <a:pt x="40" y="116"/>
                  </a:lnTo>
                  <a:lnTo>
                    <a:pt x="36" y="118"/>
                  </a:lnTo>
                  <a:lnTo>
                    <a:pt x="30" y="121"/>
                  </a:lnTo>
                  <a:lnTo>
                    <a:pt x="17" y="121"/>
                  </a:lnTo>
                  <a:lnTo>
                    <a:pt x="17" y="110"/>
                  </a:lnTo>
                  <a:lnTo>
                    <a:pt x="25" y="110"/>
                  </a:lnTo>
                  <a:lnTo>
                    <a:pt x="30" y="108"/>
                  </a:lnTo>
                  <a:lnTo>
                    <a:pt x="32" y="104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32" y="21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21"/>
                  </a:lnTo>
                  <a:lnTo>
                    <a:pt x="55" y="21"/>
                  </a:lnTo>
                  <a:lnTo>
                    <a:pt x="55" y="32"/>
                  </a:lnTo>
                  <a:lnTo>
                    <a:pt x="44" y="32"/>
                  </a:lnTo>
                  <a:lnTo>
                    <a:pt x="44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2" name="Freeform 326"/>
            <p:cNvSpPr>
              <a:spLocks noChangeAspect="1" noEditPoints="1"/>
            </p:cNvSpPr>
            <p:nvPr/>
          </p:nvSpPr>
          <p:spPr bwMode="auto">
            <a:xfrm>
              <a:off x="3098" y="2350"/>
              <a:ext cx="62" cy="114"/>
            </a:xfrm>
            <a:custGeom>
              <a:avLst/>
              <a:gdLst>
                <a:gd name="T0" fmla="*/ 24 w 62"/>
                <a:gd name="T1" fmla="*/ 54 h 114"/>
                <a:gd name="T2" fmla="*/ 24 w 62"/>
                <a:gd name="T3" fmla="*/ 50 h 114"/>
                <a:gd name="T4" fmla="*/ 38 w 62"/>
                <a:gd name="T5" fmla="*/ 50 h 114"/>
                <a:gd name="T6" fmla="*/ 38 w 62"/>
                <a:gd name="T7" fmla="*/ 114 h 114"/>
                <a:gd name="T8" fmla="*/ 51 w 62"/>
                <a:gd name="T9" fmla="*/ 114 h 114"/>
                <a:gd name="T10" fmla="*/ 51 w 62"/>
                <a:gd name="T11" fmla="*/ 50 h 114"/>
                <a:gd name="T12" fmla="*/ 62 w 62"/>
                <a:gd name="T13" fmla="*/ 50 h 114"/>
                <a:gd name="T14" fmla="*/ 62 w 62"/>
                <a:gd name="T15" fmla="*/ 40 h 114"/>
                <a:gd name="T16" fmla="*/ 51 w 62"/>
                <a:gd name="T17" fmla="*/ 40 h 114"/>
                <a:gd name="T18" fmla="*/ 51 w 62"/>
                <a:gd name="T19" fmla="*/ 10 h 114"/>
                <a:gd name="T20" fmla="*/ 62 w 62"/>
                <a:gd name="T21" fmla="*/ 10 h 114"/>
                <a:gd name="T22" fmla="*/ 62 w 62"/>
                <a:gd name="T23" fmla="*/ 0 h 114"/>
                <a:gd name="T24" fmla="*/ 5 w 62"/>
                <a:gd name="T25" fmla="*/ 0 h 114"/>
                <a:gd name="T26" fmla="*/ 5 w 62"/>
                <a:gd name="T27" fmla="*/ 10 h 114"/>
                <a:gd name="T28" fmla="*/ 13 w 62"/>
                <a:gd name="T29" fmla="*/ 10 h 114"/>
                <a:gd name="T30" fmla="*/ 13 w 62"/>
                <a:gd name="T31" fmla="*/ 40 h 114"/>
                <a:gd name="T32" fmla="*/ 2 w 62"/>
                <a:gd name="T33" fmla="*/ 40 h 114"/>
                <a:gd name="T34" fmla="*/ 2 w 62"/>
                <a:gd name="T35" fmla="*/ 50 h 114"/>
                <a:gd name="T36" fmla="*/ 13 w 62"/>
                <a:gd name="T37" fmla="*/ 50 h 114"/>
                <a:gd name="T38" fmla="*/ 13 w 62"/>
                <a:gd name="T39" fmla="*/ 52 h 114"/>
                <a:gd name="T40" fmla="*/ 13 w 62"/>
                <a:gd name="T41" fmla="*/ 52 h 114"/>
                <a:gd name="T42" fmla="*/ 11 w 62"/>
                <a:gd name="T43" fmla="*/ 69 h 114"/>
                <a:gd name="T44" fmla="*/ 9 w 62"/>
                <a:gd name="T45" fmla="*/ 84 h 114"/>
                <a:gd name="T46" fmla="*/ 5 w 62"/>
                <a:gd name="T47" fmla="*/ 97 h 114"/>
                <a:gd name="T48" fmla="*/ 0 w 62"/>
                <a:gd name="T49" fmla="*/ 107 h 114"/>
                <a:gd name="T50" fmla="*/ 5 w 62"/>
                <a:gd name="T51" fmla="*/ 114 h 114"/>
                <a:gd name="T52" fmla="*/ 5 w 62"/>
                <a:gd name="T53" fmla="*/ 114 h 114"/>
                <a:gd name="T54" fmla="*/ 13 w 62"/>
                <a:gd name="T55" fmla="*/ 103 h 114"/>
                <a:gd name="T56" fmla="*/ 19 w 62"/>
                <a:gd name="T57" fmla="*/ 90 h 114"/>
                <a:gd name="T58" fmla="*/ 24 w 62"/>
                <a:gd name="T59" fmla="*/ 73 h 114"/>
                <a:gd name="T60" fmla="*/ 24 w 62"/>
                <a:gd name="T61" fmla="*/ 54 h 114"/>
                <a:gd name="T62" fmla="*/ 24 w 62"/>
                <a:gd name="T63" fmla="*/ 54 h 114"/>
                <a:gd name="T64" fmla="*/ 38 w 62"/>
                <a:gd name="T65" fmla="*/ 40 h 114"/>
                <a:gd name="T66" fmla="*/ 24 w 62"/>
                <a:gd name="T67" fmla="*/ 40 h 114"/>
                <a:gd name="T68" fmla="*/ 24 w 62"/>
                <a:gd name="T69" fmla="*/ 8 h 114"/>
                <a:gd name="T70" fmla="*/ 38 w 62"/>
                <a:gd name="T71" fmla="*/ 8 h 114"/>
                <a:gd name="T72" fmla="*/ 38 w 62"/>
                <a:gd name="T73" fmla="*/ 40 h 114"/>
                <a:gd name="T74" fmla="*/ 38 w 62"/>
                <a:gd name="T75" fmla="*/ 40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2"/>
                <a:gd name="T115" fmla="*/ 0 h 114"/>
                <a:gd name="T116" fmla="*/ 62 w 62"/>
                <a:gd name="T117" fmla="*/ 114 h 1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2" h="114">
                  <a:moveTo>
                    <a:pt x="24" y="54"/>
                  </a:moveTo>
                  <a:lnTo>
                    <a:pt x="24" y="50"/>
                  </a:lnTo>
                  <a:lnTo>
                    <a:pt x="38" y="50"/>
                  </a:lnTo>
                  <a:lnTo>
                    <a:pt x="38" y="114"/>
                  </a:lnTo>
                  <a:lnTo>
                    <a:pt x="51" y="114"/>
                  </a:lnTo>
                  <a:lnTo>
                    <a:pt x="51" y="50"/>
                  </a:lnTo>
                  <a:lnTo>
                    <a:pt x="62" y="50"/>
                  </a:lnTo>
                  <a:lnTo>
                    <a:pt x="62" y="40"/>
                  </a:lnTo>
                  <a:lnTo>
                    <a:pt x="51" y="40"/>
                  </a:lnTo>
                  <a:lnTo>
                    <a:pt x="51" y="10"/>
                  </a:lnTo>
                  <a:lnTo>
                    <a:pt x="62" y="10"/>
                  </a:lnTo>
                  <a:lnTo>
                    <a:pt x="62" y="0"/>
                  </a:lnTo>
                  <a:lnTo>
                    <a:pt x="5" y="0"/>
                  </a:lnTo>
                  <a:lnTo>
                    <a:pt x="5" y="10"/>
                  </a:lnTo>
                  <a:lnTo>
                    <a:pt x="13" y="10"/>
                  </a:lnTo>
                  <a:lnTo>
                    <a:pt x="13" y="40"/>
                  </a:lnTo>
                  <a:lnTo>
                    <a:pt x="2" y="40"/>
                  </a:lnTo>
                  <a:lnTo>
                    <a:pt x="2" y="50"/>
                  </a:lnTo>
                  <a:lnTo>
                    <a:pt x="13" y="50"/>
                  </a:lnTo>
                  <a:lnTo>
                    <a:pt x="13" y="52"/>
                  </a:lnTo>
                  <a:lnTo>
                    <a:pt x="11" y="69"/>
                  </a:lnTo>
                  <a:lnTo>
                    <a:pt x="9" y="84"/>
                  </a:lnTo>
                  <a:lnTo>
                    <a:pt x="5" y="97"/>
                  </a:lnTo>
                  <a:lnTo>
                    <a:pt x="0" y="107"/>
                  </a:lnTo>
                  <a:lnTo>
                    <a:pt x="5" y="114"/>
                  </a:lnTo>
                  <a:lnTo>
                    <a:pt x="13" y="103"/>
                  </a:lnTo>
                  <a:lnTo>
                    <a:pt x="19" y="90"/>
                  </a:lnTo>
                  <a:lnTo>
                    <a:pt x="24" y="73"/>
                  </a:lnTo>
                  <a:lnTo>
                    <a:pt x="24" y="54"/>
                  </a:lnTo>
                  <a:close/>
                  <a:moveTo>
                    <a:pt x="38" y="40"/>
                  </a:moveTo>
                  <a:lnTo>
                    <a:pt x="24" y="40"/>
                  </a:lnTo>
                  <a:lnTo>
                    <a:pt x="24" y="8"/>
                  </a:lnTo>
                  <a:lnTo>
                    <a:pt x="38" y="8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3" name="Freeform 327"/>
            <p:cNvSpPr>
              <a:spLocks noChangeAspect="1" noEditPoints="1"/>
            </p:cNvSpPr>
            <p:nvPr/>
          </p:nvSpPr>
          <p:spPr bwMode="auto">
            <a:xfrm>
              <a:off x="3050" y="2350"/>
              <a:ext cx="46" cy="109"/>
            </a:xfrm>
            <a:custGeom>
              <a:avLst/>
              <a:gdLst>
                <a:gd name="T0" fmla="*/ 4 w 46"/>
                <a:gd name="T1" fmla="*/ 10 h 109"/>
                <a:gd name="T2" fmla="*/ 14 w 46"/>
                <a:gd name="T3" fmla="*/ 10 h 109"/>
                <a:gd name="T4" fmla="*/ 14 w 46"/>
                <a:gd name="T5" fmla="*/ 10 h 109"/>
                <a:gd name="T6" fmla="*/ 14 w 46"/>
                <a:gd name="T7" fmla="*/ 23 h 109"/>
                <a:gd name="T8" fmla="*/ 10 w 46"/>
                <a:gd name="T9" fmla="*/ 36 h 109"/>
                <a:gd name="T10" fmla="*/ 6 w 46"/>
                <a:gd name="T11" fmla="*/ 48 h 109"/>
                <a:gd name="T12" fmla="*/ 0 w 46"/>
                <a:gd name="T13" fmla="*/ 59 h 109"/>
                <a:gd name="T14" fmla="*/ 4 w 46"/>
                <a:gd name="T15" fmla="*/ 69 h 109"/>
                <a:gd name="T16" fmla="*/ 4 w 46"/>
                <a:gd name="T17" fmla="*/ 69 h 109"/>
                <a:gd name="T18" fmla="*/ 10 w 46"/>
                <a:gd name="T19" fmla="*/ 59 h 109"/>
                <a:gd name="T20" fmla="*/ 10 w 46"/>
                <a:gd name="T21" fmla="*/ 57 h 109"/>
                <a:gd name="T22" fmla="*/ 10 w 46"/>
                <a:gd name="T23" fmla="*/ 109 h 109"/>
                <a:gd name="T24" fmla="*/ 29 w 46"/>
                <a:gd name="T25" fmla="*/ 109 h 109"/>
                <a:gd name="T26" fmla="*/ 29 w 46"/>
                <a:gd name="T27" fmla="*/ 109 h 109"/>
                <a:gd name="T28" fmla="*/ 36 w 46"/>
                <a:gd name="T29" fmla="*/ 109 h 109"/>
                <a:gd name="T30" fmla="*/ 42 w 46"/>
                <a:gd name="T31" fmla="*/ 105 h 109"/>
                <a:gd name="T32" fmla="*/ 44 w 46"/>
                <a:gd name="T33" fmla="*/ 99 h 109"/>
                <a:gd name="T34" fmla="*/ 44 w 46"/>
                <a:gd name="T35" fmla="*/ 90 h 109"/>
                <a:gd name="T36" fmla="*/ 44 w 46"/>
                <a:gd name="T37" fmla="*/ 40 h 109"/>
                <a:gd name="T38" fmla="*/ 21 w 46"/>
                <a:gd name="T39" fmla="*/ 40 h 109"/>
                <a:gd name="T40" fmla="*/ 21 w 46"/>
                <a:gd name="T41" fmla="*/ 40 h 109"/>
                <a:gd name="T42" fmla="*/ 25 w 46"/>
                <a:gd name="T43" fmla="*/ 25 h 109"/>
                <a:gd name="T44" fmla="*/ 29 w 46"/>
                <a:gd name="T45" fmla="*/ 10 h 109"/>
                <a:gd name="T46" fmla="*/ 46 w 46"/>
                <a:gd name="T47" fmla="*/ 10 h 109"/>
                <a:gd name="T48" fmla="*/ 46 w 46"/>
                <a:gd name="T49" fmla="*/ 0 h 109"/>
                <a:gd name="T50" fmla="*/ 4 w 46"/>
                <a:gd name="T51" fmla="*/ 0 h 109"/>
                <a:gd name="T52" fmla="*/ 4 w 46"/>
                <a:gd name="T53" fmla="*/ 10 h 109"/>
                <a:gd name="T54" fmla="*/ 4 w 46"/>
                <a:gd name="T55" fmla="*/ 10 h 109"/>
                <a:gd name="T56" fmla="*/ 21 w 46"/>
                <a:gd name="T57" fmla="*/ 48 h 109"/>
                <a:gd name="T58" fmla="*/ 33 w 46"/>
                <a:gd name="T59" fmla="*/ 48 h 109"/>
                <a:gd name="T60" fmla="*/ 33 w 46"/>
                <a:gd name="T61" fmla="*/ 88 h 109"/>
                <a:gd name="T62" fmla="*/ 33 w 46"/>
                <a:gd name="T63" fmla="*/ 88 h 109"/>
                <a:gd name="T64" fmla="*/ 33 w 46"/>
                <a:gd name="T65" fmla="*/ 99 h 109"/>
                <a:gd name="T66" fmla="*/ 29 w 46"/>
                <a:gd name="T67" fmla="*/ 101 h 109"/>
                <a:gd name="T68" fmla="*/ 27 w 46"/>
                <a:gd name="T69" fmla="*/ 101 h 109"/>
                <a:gd name="T70" fmla="*/ 21 w 46"/>
                <a:gd name="T71" fmla="*/ 101 h 109"/>
                <a:gd name="T72" fmla="*/ 21 w 46"/>
                <a:gd name="T73" fmla="*/ 48 h 109"/>
                <a:gd name="T74" fmla="*/ 21 w 46"/>
                <a:gd name="T75" fmla="*/ 48 h 10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6"/>
                <a:gd name="T115" fmla="*/ 0 h 109"/>
                <a:gd name="T116" fmla="*/ 46 w 46"/>
                <a:gd name="T117" fmla="*/ 109 h 10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6" h="109">
                  <a:moveTo>
                    <a:pt x="4" y="10"/>
                  </a:moveTo>
                  <a:lnTo>
                    <a:pt x="14" y="10"/>
                  </a:lnTo>
                  <a:lnTo>
                    <a:pt x="14" y="23"/>
                  </a:lnTo>
                  <a:lnTo>
                    <a:pt x="10" y="36"/>
                  </a:lnTo>
                  <a:lnTo>
                    <a:pt x="6" y="48"/>
                  </a:lnTo>
                  <a:lnTo>
                    <a:pt x="0" y="59"/>
                  </a:lnTo>
                  <a:lnTo>
                    <a:pt x="4" y="69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109"/>
                  </a:lnTo>
                  <a:lnTo>
                    <a:pt x="29" y="109"/>
                  </a:lnTo>
                  <a:lnTo>
                    <a:pt x="36" y="109"/>
                  </a:lnTo>
                  <a:lnTo>
                    <a:pt x="42" y="105"/>
                  </a:lnTo>
                  <a:lnTo>
                    <a:pt x="44" y="99"/>
                  </a:lnTo>
                  <a:lnTo>
                    <a:pt x="44" y="90"/>
                  </a:lnTo>
                  <a:lnTo>
                    <a:pt x="44" y="40"/>
                  </a:lnTo>
                  <a:lnTo>
                    <a:pt x="21" y="40"/>
                  </a:lnTo>
                  <a:lnTo>
                    <a:pt x="25" y="25"/>
                  </a:lnTo>
                  <a:lnTo>
                    <a:pt x="29" y="10"/>
                  </a:lnTo>
                  <a:lnTo>
                    <a:pt x="46" y="10"/>
                  </a:lnTo>
                  <a:lnTo>
                    <a:pt x="46" y="0"/>
                  </a:lnTo>
                  <a:lnTo>
                    <a:pt x="4" y="0"/>
                  </a:lnTo>
                  <a:lnTo>
                    <a:pt x="4" y="10"/>
                  </a:lnTo>
                  <a:close/>
                  <a:moveTo>
                    <a:pt x="21" y="48"/>
                  </a:moveTo>
                  <a:lnTo>
                    <a:pt x="33" y="48"/>
                  </a:lnTo>
                  <a:lnTo>
                    <a:pt x="33" y="88"/>
                  </a:lnTo>
                  <a:lnTo>
                    <a:pt x="33" y="99"/>
                  </a:lnTo>
                  <a:lnTo>
                    <a:pt x="29" y="101"/>
                  </a:lnTo>
                  <a:lnTo>
                    <a:pt x="27" y="101"/>
                  </a:lnTo>
                  <a:lnTo>
                    <a:pt x="21" y="101"/>
                  </a:lnTo>
                  <a:lnTo>
                    <a:pt x="2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4" name="Freeform 328"/>
            <p:cNvSpPr>
              <a:spLocks noChangeAspect="1"/>
            </p:cNvSpPr>
            <p:nvPr/>
          </p:nvSpPr>
          <p:spPr bwMode="auto">
            <a:xfrm>
              <a:off x="2624" y="2348"/>
              <a:ext cx="46" cy="116"/>
            </a:xfrm>
            <a:custGeom>
              <a:avLst/>
              <a:gdLst>
                <a:gd name="T0" fmla="*/ 29 w 46"/>
                <a:gd name="T1" fmla="*/ 40 h 116"/>
                <a:gd name="T2" fmla="*/ 29 w 46"/>
                <a:gd name="T3" fmla="*/ 40 h 116"/>
                <a:gd name="T4" fmla="*/ 25 w 46"/>
                <a:gd name="T5" fmla="*/ 33 h 116"/>
                <a:gd name="T6" fmla="*/ 25 w 46"/>
                <a:gd name="T7" fmla="*/ 33 h 116"/>
                <a:gd name="T8" fmla="*/ 34 w 46"/>
                <a:gd name="T9" fmla="*/ 27 h 116"/>
                <a:gd name="T10" fmla="*/ 40 w 46"/>
                <a:gd name="T11" fmla="*/ 19 h 116"/>
                <a:gd name="T12" fmla="*/ 42 w 46"/>
                <a:gd name="T13" fmla="*/ 10 h 116"/>
                <a:gd name="T14" fmla="*/ 44 w 46"/>
                <a:gd name="T15" fmla="*/ 0 h 116"/>
                <a:gd name="T16" fmla="*/ 2 w 46"/>
                <a:gd name="T17" fmla="*/ 0 h 116"/>
                <a:gd name="T18" fmla="*/ 2 w 46"/>
                <a:gd name="T19" fmla="*/ 8 h 116"/>
                <a:gd name="T20" fmla="*/ 29 w 46"/>
                <a:gd name="T21" fmla="*/ 8 h 116"/>
                <a:gd name="T22" fmla="*/ 29 w 46"/>
                <a:gd name="T23" fmla="*/ 8 h 116"/>
                <a:gd name="T24" fmla="*/ 27 w 46"/>
                <a:gd name="T25" fmla="*/ 19 h 116"/>
                <a:gd name="T26" fmla="*/ 23 w 46"/>
                <a:gd name="T27" fmla="*/ 27 h 116"/>
                <a:gd name="T28" fmla="*/ 23 w 46"/>
                <a:gd name="T29" fmla="*/ 27 h 116"/>
                <a:gd name="T30" fmla="*/ 17 w 46"/>
                <a:gd name="T31" fmla="*/ 16 h 116"/>
                <a:gd name="T32" fmla="*/ 6 w 46"/>
                <a:gd name="T33" fmla="*/ 16 h 116"/>
                <a:gd name="T34" fmla="*/ 6 w 46"/>
                <a:gd name="T35" fmla="*/ 16 h 116"/>
                <a:gd name="T36" fmla="*/ 12 w 46"/>
                <a:gd name="T37" fmla="*/ 29 h 116"/>
                <a:gd name="T38" fmla="*/ 17 w 46"/>
                <a:gd name="T39" fmla="*/ 40 h 116"/>
                <a:gd name="T40" fmla="*/ 0 w 46"/>
                <a:gd name="T41" fmla="*/ 40 h 116"/>
                <a:gd name="T42" fmla="*/ 0 w 46"/>
                <a:gd name="T43" fmla="*/ 50 h 116"/>
                <a:gd name="T44" fmla="*/ 15 w 46"/>
                <a:gd name="T45" fmla="*/ 50 h 116"/>
                <a:gd name="T46" fmla="*/ 15 w 46"/>
                <a:gd name="T47" fmla="*/ 99 h 116"/>
                <a:gd name="T48" fmla="*/ 15 w 46"/>
                <a:gd name="T49" fmla="*/ 99 h 116"/>
                <a:gd name="T50" fmla="*/ 12 w 46"/>
                <a:gd name="T51" fmla="*/ 103 h 116"/>
                <a:gd name="T52" fmla="*/ 8 w 46"/>
                <a:gd name="T53" fmla="*/ 105 h 116"/>
                <a:gd name="T54" fmla="*/ 0 w 46"/>
                <a:gd name="T55" fmla="*/ 105 h 116"/>
                <a:gd name="T56" fmla="*/ 2 w 46"/>
                <a:gd name="T57" fmla="*/ 116 h 116"/>
                <a:gd name="T58" fmla="*/ 12 w 46"/>
                <a:gd name="T59" fmla="*/ 116 h 116"/>
                <a:gd name="T60" fmla="*/ 12 w 46"/>
                <a:gd name="T61" fmla="*/ 116 h 116"/>
                <a:gd name="T62" fmla="*/ 19 w 46"/>
                <a:gd name="T63" fmla="*/ 116 h 116"/>
                <a:gd name="T64" fmla="*/ 23 w 46"/>
                <a:gd name="T65" fmla="*/ 111 h 116"/>
                <a:gd name="T66" fmla="*/ 25 w 46"/>
                <a:gd name="T67" fmla="*/ 107 h 116"/>
                <a:gd name="T68" fmla="*/ 27 w 46"/>
                <a:gd name="T69" fmla="*/ 99 h 116"/>
                <a:gd name="T70" fmla="*/ 27 w 46"/>
                <a:gd name="T71" fmla="*/ 50 h 116"/>
                <a:gd name="T72" fmla="*/ 34 w 46"/>
                <a:gd name="T73" fmla="*/ 50 h 116"/>
                <a:gd name="T74" fmla="*/ 34 w 46"/>
                <a:gd name="T75" fmla="*/ 50 h 116"/>
                <a:gd name="T76" fmla="*/ 34 w 46"/>
                <a:gd name="T77" fmla="*/ 61 h 116"/>
                <a:gd name="T78" fmla="*/ 29 w 46"/>
                <a:gd name="T79" fmla="*/ 73 h 116"/>
                <a:gd name="T80" fmla="*/ 36 w 46"/>
                <a:gd name="T81" fmla="*/ 80 h 116"/>
                <a:gd name="T82" fmla="*/ 36 w 46"/>
                <a:gd name="T83" fmla="*/ 80 h 116"/>
                <a:gd name="T84" fmla="*/ 40 w 46"/>
                <a:gd name="T85" fmla="*/ 71 h 116"/>
                <a:gd name="T86" fmla="*/ 44 w 46"/>
                <a:gd name="T87" fmla="*/ 63 h 116"/>
                <a:gd name="T88" fmla="*/ 46 w 46"/>
                <a:gd name="T89" fmla="*/ 52 h 116"/>
                <a:gd name="T90" fmla="*/ 46 w 46"/>
                <a:gd name="T91" fmla="*/ 40 h 116"/>
                <a:gd name="T92" fmla="*/ 29 w 46"/>
                <a:gd name="T93" fmla="*/ 40 h 116"/>
                <a:gd name="T94" fmla="*/ 29 w 46"/>
                <a:gd name="T95" fmla="*/ 40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"/>
                <a:gd name="T145" fmla="*/ 0 h 116"/>
                <a:gd name="T146" fmla="*/ 46 w 46"/>
                <a:gd name="T147" fmla="*/ 116 h 11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" h="116">
                  <a:moveTo>
                    <a:pt x="29" y="40"/>
                  </a:moveTo>
                  <a:lnTo>
                    <a:pt x="29" y="40"/>
                  </a:lnTo>
                  <a:lnTo>
                    <a:pt x="25" y="33"/>
                  </a:lnTo>
                  <a:lnTo>
                    <a:pt x="34" y="27"/>
                  </a:lnTo>
                  <a:lnTo>
                    <a:pt x="40" y="19"/>
                  </a:lnTo>
                  <a:lnTo>
                    <a:pt x="42" y="10"/>
                  </a:lnTo>
                  <a:lnTo>
                    <a:pt x="44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29" y="8"/>
                  </a:lnTo>
                  <a:lnTo>
                    <a:pt x="27" y="19"/>
                  </a:lnTo>
                  <a:lnTo>
                    <a:pt x="23" y="27"/>
                  </a:lnTo>
                  <a:lnTo>
                    <a:pt x="17" y="16"/>
                  </a:lnTo>
                  <a:lnTo>
                    <a:pt x="6" y="16"/>
                  </a:lnTo>
                  <a:lnTo>
                    <a:pt x="12" y="2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15" y="50"/>
                  </a:lnTo>
                  <a:lnTo>
                    <a:pt x="15" y="99"/>
                  </a:lnTo>
                  <a:lnTo>
                    <a:pt x="12" y="103"/>
                  </a:lnTo>
                  <a:lnTo>
                    <a:pt x="8" y="105"/>
                  </a:lnTo>
                  <a:lnTo>
                    <a:pt x="0" y="105"/>
                  </a:lnTo>
                  <a:lnTo>
                    <a:pt x="2" y="116"/>
                  </a:lnTo>
                  <a:lnTo>
                    <a:pt x="12" y="116"/>
                  </a:lnTo>
                  <a:lnTo>
                    <a:pt x="19" y="116"/>
                  </a:lnTo>
                  <a:lnTo>
                    <a:pt x="23" y="111"/>
                  </a:lnTo>
                  <a:lnTo>
                    <a:pt x="25" y="107"/>
                  </a:lnTo>
                  <a:lnTo>
                    <a:pt x="27" y="99"/>
                  </a:lnTo>
                  <a:lnTo>
                    <a:pt x="27" y="50"/>
                  </a:lnTo>
                  <a:lnTo>
                    <a:pt x="34" y="50"/>
                  </a:lnTo>
                  <a:lnTo>
                    <a:pt x="34" y="61"/>
                  </a:lnTo>
                  <a:lnTo>
                    <a:pt x="29" y="73"/>
                  </a:lnTo>
                  <a:lnTo>
                    <a:pt x="36" y="80"/>
                  </a:lnTo>
                  <a:lnTo>
                    <a:pt x="40" y="71"/>
                  </a:lnTo>
                  <a:lnTo>
                    <a:pt x="44" y="63"/>
                  </a:lnTo>
                  <a:lnTo>
                    <a:pt x="46" y="52"/>
                  </a:lnTo>
                  <a:lnTo>
                    <a:pt x="46" y="40"/>
                  </a:lnTo>
                  <a:lnTo>
                    <a:pt x="29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5" name="Freeform 329"/>
            <p:cNvSpPr>
              <a:spLocks noChangeAspect="1"/>
            </p:cNvSpPr>
            <p:nvPr/>
          </p:nvSpPr>
          <p:spPr bwMode="auto">
            <a:xfrm>
              <a:off x="2806" y="2419"/>
              <a:ext cx="15" cy="36"/>
            </a:xfrm>
            <a:custGeom>
              <a:avLst/>
              <a:gdLst>
                <a:gd name="T0" fmla="*/ 0 w 15"/>
                <a:gd name="T1" fmla="*/ 36 h 36"/>
                <a:gd name="T2" fmla="*/ 10 w 15"/>
                <a:gd name="T3" fmla="*/ 36 h 36"/>
                <a:gd name="T4" fmla="*/ 10 w 15"/>
                <a:gd name="T5" fmla="*/ 36 h 36"/>
                <a:gd name="T6" fmla="*/ 15 w 15"/>
                <a:gd name="T7" fmla="*/ 0 h 36"/>
                <a:gd name="T8" fmla="*/ 4 w 15"/>
                <a:gd name="T9" fmla="*/ 0 h 36"/>
                <a:gd name="T10" fmla="*/ 4 w 15"/>
                <a:gd name="T11" fmla="*/ 0 h 36"/>
                <a:gd name="T12" fmla="*/ 0 w 15"/>
                <a:gd name="T13" fmla="*/ 36 h 36"/>
                <a:gd name="T14" fmla="*/ 0 w 15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36"/>
                <a:gd name="T26" fmla="*/ 15 w 15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36">
                  <a:moveTo>
                    <a:pt x="0" y="36"/>
                  </a:moveTo>
                  <a:lnTo>
                    <a:pt x="10" y="36"/>
                  </a:lnTo>
                  <a:lnTo>
                    <a:pt x="15" y="0"/>
                  </a:lnTo>
                  <a:lnTo>
                    <a:pt x="4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6" name="Freeform 330"/>
            <p:cNvSpPr>
              <a:spLocks noChangeAspect="1"/>
            </p:cNvSpPr>
            <p:nvPr/>
          </p:nvSpPr>
          <p:spPr bwMode="auto">
            <a:xfrm>
              <a:off x="2806" y="2345"/>
              <a:ext cx="46" cy="119"/>
            </a:xfrm>
            <a:custGeom>
              <a:avLst/>
              <a:gdLst>
                <a:gd name="T0" fmla="*/ 42 w 46"/>
                <a:gd name="T1" fmla="*/ 64 h 119"/>
                <a:gd name="T2" fmla="*/ 42 w 46"/>
                <a:gd name="T3" fmla="*/ 64 h 119"/>
                <a:gd name="T4" fmla="*/ 44 w 46"/>
                <a:gd name="T5" fmla="*/ 64 h 119"/>
                <a:gd name="T6" fmla="*/ 46 w 46"/>
                <a:gd name="T7" fmla="*/ 62 h 119"/>
                <a:gd name="T8" fmla="*/ 46 w 46"/>
                <a:gd name="T9" fmla="*/ 57 h 119"/>
                <a:gd name="T10" fmla="*/ 46 w 46"/>
                <a:gd name="T11" fmla="*/ 57 h 119"/>
                <a:gd name="T12" fmla="*/ 42 w 46"/>
                <a:gd name="T13" fmla="*/ 43 h 119"/>
                <a:gd name="T14" fmla="*/ 34 w 46"/>
                <a:gd name="T15" fmla="*/ 43 h 119"/>
                <a:gd name="T16" fmla="*/ 34 w 46"/>
                <a:gd name="T17" fmla="*/ 43 h 119"/>
                <a:gd name="T18" fmla="*/ 36 w 46"/>
                <a:gd name="T19" fmla="*/ 55 h 119"/>
                <a:gd name="T20" fmla="*/ 19 w 46"/>
                <a:gd name="T21" fmla="*/ 55 h 119"/>
                <a:gd name="T22" fmla="*/ 19 w 46"/>
                <a:gd name="T23" fmla="*/ 55 h 119"/>
                <a:gd name="T24" fmla="*/ 30 w 46"/>
                <a:gd name="T25" fmla="*/ 38 h 119"/>
                <a:gd name="T26" fmla="*/ 40 w 46"/>
                <a:gd name="T27" fmla="*/ 19 h 119"/>
                <a:gd name="T28" fmla="*/ 27 w 46"/>
                <a:gd name="T29" fmla="*/ 19 h 119"/>
                <a:gd name="T30" fmla="*/ 27 w 46"/>
                <a:gd name="T31" fmla="*/ 19 h 119"/>
                <a:gd name="T32" fmla="*/ 21 w 46"/>
                <a:gd name="T33" fmla="*/ 32 h 119"/>
                <a:gd name="T34" fmla="*/ 21 w 46"/>
                <a:gd name="T35" fmla="*/ 32 h 119"/>
                <a:gd name="T36" fmla="*/ 15 w 46"/>
                <a:gd name="T37" fmla="*/ 24 h 119"/>
                <a:gd name="T38" fmla="*/ 15 w 46"/>
                <a:gd name="T39" fmla="*/ 24 h 119"/>
                <a:gd name="T40" fmla="*/ 32 w 46"/>
                <a:gd name="T41" fmla="*/ 0 h 119"/>
                <a:gd name="T42" fmla="*/ 17 w 46"/>
                <a:gd name="T43" fmla="*/ 0 h 119"/>
                <a:gd name="T44" fmla="*/ 17 w 46"/>
                <a:gd name="T45" fmla="*/ 0 h 119"/>
                <a:gd name="T46" fmla="*/ 2 w 46"/>
                <a:gd name="T47" fmla="*/ 24 h 119"/>
                <a:gd name="T48" fmla="*/ 2 w 46"/>
                <a:gd name="T49" fmla="*/ 24 h 119"/>
                <a:gd name="T50" fmla="*/ 15 w 46"/>
                <a:gd name="T51" fmla="*/ 41 h 119"/>
                <a:gd name="T52" fmla="*/ 15 w 46"/>
                <a:gd name="T53" fmla="*/ 41 h 119"/>
                <a:gd name="T54" fmla="*/ 6 w 46"/>
                <a:gd name="T55" fmla="*/ 55 h 119"/>
                <a:gd name="T56" fmla="*/ 0 w 46"/>
                <a:gd name="T57" fmla="*/ 55 h 119"/>
                <a:gd name="T58" fmla="*/ 0 w 46"/>
                <a:gd name="T59" fmla="*/ 66 h 119"/>
                <a:gd name="T60" fmla="*/ 19 w 46"/>
                <a:gd name="T61" fmla="*/ 64 h 119"/>
                <a:gd name="T62" fmla="*/ 19 w 46"/>
                <a:gd name="T63" fmla="*/ 119 h 119"/>
                <a:gd name="T64" fmla="*/ 32 w 46"/>
                <a:gd name="T65" fmla="*/ 119 h 119"/>
                <a:gd name="T66" fmla="*/ 32 w 46"/>
                <a:gd name="T67" fmla="*/ 64 h 119"/>
                <a:gd name="T68" fmla="*/ 42 w 46"/>
                <a:gd name="T69" fmla="*/ 64 h 119"/>
                <a:gd name="T70" fmla="*/ 42 w 46"/>
                <a:gd name="T71" fmla="*/ 64 h 11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6"/>
                <a:gd name="T109" fmla="*/ 0 h 119"/>
                <a:gd name="T110" fmla="*/ 46 w 46"/>
                <a:gd name="T111" fmla="*/ 119 h 11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6" h="119">
                  <a:moveTo>
                    <a:pt x="42" y="64"/>
                  </a:moveTo>
                  <a:lnTo>
                    <a:pt x="42" y="64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46" y="57"/>
                  </a:lnTo>
                  <a:lnTo>
                    <a:pt x="42" y="43"/>
                  </a:lnTo>
                  <a:lnTo>
                    <a:pt x="34" y="43"/>
                  </a:lnTo>
                  <a:lnTo>
                    <a:pt x="36" y="55"/>
                  </a:lnTo>
                  <a:lnTo>
                    <a:pt x="19" y="55"/>
                  </a:lnTo>
                  <a:lnTo>
                    <a:pt x="30" y="38"/>
                  </a:lnTo>
                  <a:lnTo>
                    <a:pt x="40" y="19"/>
                  </a:lnTo>
                  <a:lnTo>
                    <a:pt x="27" y="19"/>
                  </a:lnTo>
                  <a:lnTo>
                    <a:pt x="21" y="32"/>
                  </a:lnTo>
                  <a:lnTo>
                    <a:pt x="15" y="24"/>
                  </a:lnTo>
                  <a:lnTo>
                    <a:pt x="32" y="0"/>
                  </a:lnTo>
                  <a:lnTo>
                    <a:pt x="17" y="0"/>
                  </a:lnTo>
                  <a:lnTo>
                    <a:pt x="2" y="24"/>
                  </a:lnTo>
                  <a:lnTo>
                    <a:pt x="15" y="41"/>
                  </a:lnTo>
                  <a:lnTo>
                    <a:pt x="6" y="55"/>
                  </a:lnTo>
                  <a:lnTo>
                    <a:pt x="0" y="55"/>
                  </a:lnTo>
                  <a:lnTo>
                    <a:pt x="0" y="66"/>
                  </a:lnTo>
                  <a:lnTo>
                    <a:pt x="19" y="64"/>
                  </a:lnTo>
                  <a:lnTo>
                    <a:pt x="19" y="119"/>
                  </a:lnTo>
                  <a:lnTo>
                    <a:pt x="32" y="119"/>
                  </a:lnTo>
                  <a:lnTo>
                    <a:pt x="32" y="64"/>
                  </a:lnTo>
                  <a:lnTo>
                    <a:pt x="42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7" name="Freeform 331"/>
            <p:cNvSpPr>
              <a:spLocks noChangeAspect="1"/>
            </p:cNvSpPr>
            <p:nvPr/>
          </p:nvSpPr>
          <p:spPr bwMode="auto">
            <a:xfrm>
              <a:off x="2850" y="2345"/>
              <a:ext cx="31" cy="32"/>
            </a:xfrm>
            <a:custGeom>
              <a:avLst/>
              <a:gdLst>
                <a:gd name="T0" fmla="*/ 159 w 28"/>
                <a:gd name="T1" fmla="*/ 0 h 32"/>
                <a:gd name="T2" fmla="*/ 75 w 28"/>
                <a:gd name="T3" fmla="*/ 0 h 32"/>
                <a:gd name="T4" fmla="*/ 75 w 28"/>
                <a:gd name="T5" fmla="*/ 0 h 32"/>
                <a:gd name="T6" fmla="*/ 50 w 28"/>
                <a:gd name="T7" fmla="*/ 17 h 32"/>
                <a:gd name="T8" fmla="*/ 0 w 28"/>
                <a:gd name="T9" fmla="*/ 32 h 32"/>
                <a:gd name="T10" fmla="*/ 61 w 28"/>
                <a:gd name="T11" fmla="*/ 32 h 32"/>
                <a:gd name="T12" fmla="*/ 61 w 28"/>
                <a:gd name="T13" fmla="*/ 32 h 32"/>
                <a:gd name="T14" fmla="*/ 106 w 28"/>
                <a:gd name="T15" fmla="*/ 17 h 32"/>
                <a:gd name="T16" fmla="*/ 159 w 28"/>
                <a:gd name="T17" fmla="*/ 0 h 32"/>
                <a:gd name="T18" fmla="*/ 159 w 28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"/>
                <a:gd name="T31" fmla="*/ 0 h 32"/>
                <a:gd name="T32" fmla="*/ 28 w 28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" h="32">
                  <a:moveTo>
                    <a:pt x="28" y="0"/>
                  </a:moveTo>
                  <a:lnTo>
                    <a:pt x="13" y="0"/>
                  </a:lnTo>
                  <a:lnTo>
                    <a:pt x="9" y="17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9" y="1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8" name="Freeform 332"/>
            <p:cNvSpPr>
              <a:spLocks noChangeAspect="1"/>
            </p:cNvSpPr>
            <p:nvPr/>
          </p:nvSpPr>
          <p:spPr bwMode="auto">
            <a:xfrm>
              <a:off x="2889" y="2345"/>
              <a:ext cx="27" cy="32"/>
            </a:xfrm>
            <a:custGeom>
              <a:avLst/>
              <a:gdLst>
                <a:gd name="T0" fmla="*/ 27 w 27"/>
                <a:gd name="T1" fmla="*/ 32 h 32"/>
                <a:gd name="T2" fmla="*/ 27 w 27"/>
                <a:gd name="T3" fmla="*/ 32 h 32"/>
                <a:gd name="T4" fmla="*/ 19 w 27"/>
                <a:gd name="T5" fmla="*/ 17 h 32"/>
                <a:gd name="T6" fmla="*/ 10 w 27"/>
                <a:gd name="T7" fmla="*/ 0 h 32"/>
                <a:gd name="T8" fmla="*/ 0 w 27"/>
                <a:gd name="T9" fmla="*/ 0 h 32"/>
                <a:gd name="T10" fmla="*/ 0 w 27"/>
                <a:gd name="T11" fmla="*/ 0 h 32"/>
                <a:gd name="T12" fmla="*/ 6 w 27"/>
                <a:gd name="T13" fmla="*/ 17 h 32"/>
                <a:gd name="T14" fmla="*/ 12 w 27"/>
                <a:gd name="T15" fmla="*/ 32 h 32"/>
                <a:gd name="T16" fmla="*/ 27 w 27"/>
                <a:gd name="T17" fmla="*/ 32 h 32"/>
                <a:gd name="T18" fmla="*/ 27 w 27"/>
                <a:gd name="T19" fmla="*/ 32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32"/>
                <a:gd name="T32" fmla="*/ 27 w 27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32">
                  <a:moveTo>
                    <a:pt x="27" y="32"/>
                  </a:moveTo>
                  <a:lnTo>
                    <a:pt x="27" y="32"/>
                  </a:lnTo>
                  <a:lnTo>
                    <a:pt x="19" y="1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6" y="17"/>
                  </a:lnTo>
                  <a:lnTo>
                    <a:pt x="12" y="32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09" name="Freeform 333"/>
            <p:cNvSpPr>
              <a:spLocks noChangeAspect="1"/>
            </p:cNvSpPr>
            <p:nvPr/>
          </p:nvSpPr>
          <p:spPr bwMode="auto">
            <a:xfrm>
              <a:off x="2843" y="2419"/>
              <a:ext cx="11" cy="34"/>
            </a:xfrm>
            <a:custGeom>
              <a:avLst/>
              <a:gdLst>
                <a:gd name="T0" fmla="*/ 0 w 11"/>
                <a:gd name="T1" fmla="*/ 0 h 34"/>
                <a:gd name="T2" fmla="*/ 0 w 11"/>
                <a:gd name="T3" fmla="*/ 0 h 34"/>
                <a:gd name="T4" fmla="*/ 0 w 11"/>
                <a:gd name="T5" fmla="*/ 34 h 34"/>
                <a:gd name="T6" fmla="*/ 11 w 11"/>
                <a:gd name="T7" fmla="*/ 34 h 34"/>
                <a:gd name="T8" fmla="*/ 11 w 11"/>
                <a:gd name="T9" fmla="*/ 34 h 34"/>
                <a:gd name="T10" fmla="*/ 8 w 11"/>
                <a:gd name="T11" fmla="*/ 0 h 34"/>
                <a:gd name="T12" fmla="*/ 0 w 11"/>
                <a:gd name="T13" fmla="*/ 0 h 34"/>
                <a:gd name="T14" fmla="*/ 0 w 11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34"/>
                <a:gd name="T26" fmla="*/ 11 w 11"/>
                <a:gd name="T27" fmla="*/ 34 h 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34">
                  <a:moveTo>
                    <a:pt x="0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0" name="Freeform 334"/>
            <p:cNvSpPr>
              <a:spLocks noChangeAspect="1"/>
            </p:cNvSpPr>
            <p:nvPr/>
          </p:nvSpPr>
          <p:spPr bwMode="auto">
            <a:xfrm>
              <a:off x="2900" y="2419"/>
              <a:ext cx="16" cy="34"/>
            </a:xfrm>
            <a:custGeom>
              <a:avLst/>
              <a:gdLst>
                <a:gd name="T0" fmla="*/ 33 w 15"/>
                <a:gd name="T1" fmla="*/ 0 h 34"/>
                <a:gd name="T2" fmla="*/ 0 w 15"/>
                <a:gd name="T3" fmla="*/ 0 h 34"/>
                <a:gd name="T4" fmla="*/ 0 w 15"/>
                <a:gd name="T5" fmla="*/ 0 h 34"/>
                <a:gd name="T6" fmla="*/ 2 w 15"/>
                <a:gd name="T7" fmla="*/ 17 h 34"/>
                <a:gd name="T8" fmla="*/ 4 w 15"/>
                <a:gd name="T9" fmla="*/ 34 h 34"/>
                <a:gd name="T10" fmla="*/ 42 w 15"/>
                <a:gd name="T11" fmla="*/ 34 h 34"/>
                <a:gd name="T12" fmla="*/ 42 w 15"/>
                <a:gd name="T13" fmla="*/ 34 h 34"/>
                <a:gd name="T14" fmla="*/ 37 w 15"/>
                <a:gd name="T15" fmla="*/ 17 h 34"/>
                <a:gd name="T16" fmla="*/ 33 w 15"/>
                <a:gd name="T17" fmla="*/ 0 h 34"/>
                <a:gd name="T18" fmla="*/ 33 w 15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34"/>
                <a:gd name="T32" fmla="*/ 15 w 15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34">
                  <a:moveTo>
                    <a:pt x="11" y="0"/>
                  </a:moveTo>
                  <a:lnTo>
                    <a:pt x="0" y="0"/>
                  </a:lnTo>
                  <a:lnTo>
                    <a:pt x="2" y="17"/>
                  </a:lnTo>
                  <a:lnTo>
                    <a:pt x="4" y="34"/>
                  </a:lnTo>
                  <a:lnTo>
                    <a:pt x="15" y="34"/>
                  </a:lnTo>
                  <a:lnTo>
                    <a:pt x="13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1" name="Freeform 335"/>
            <p:cNvSpPr>
              <a:spLocks noChangeAspect="1"/>
            </p:cNvSpPr>
            <p:nvPr/>
          </p:nvSpPr>
          <p:spPr bwMode="auto">
            <a:xfrm>
              <a:off x="2860" y="2365"/>
              <a:ext cx="52" cy="46"/>
            </a:xfrm>
            <a:custGeom>
              <a:avLst/>
              <a:gdLst>
                <a:gd name="T0" fmla="*/ 68 w 51"/>
                <a:gd name="T1" fmla="*/ 57 h 45"/>
                <a:gd name="T2" fmla="*/ 68 w 51"/>
                <a:gd name="T3" fmla="*/ 57 h 45"/>
                <a:gd name="T4" fmla="*/ 68 w 51"/>
                <a:gd name="T5" fmla="*/ 53 h 45"/>
                <a:gd name="T6" fmla="*/ 68 w 51"/>
                <a:gd name="T7" fmla="*/ 53 h 45"/>
                <a:gd name="T8" fmla="*/ 57 w 51"/>
                <a:gd name="T9" fmla="*/ 19 h 45"/>
                <a:gd name="T10" fmla="*/ 47 w 51"/>
                <a:gd name="T11" fmla="*/ 19 h 45"/>
                <a:gd name="T12" fmla="*/ 47 w 51"/>
                <a:gd name="T13" fmla="*/ 19 h 45"/>
                <a:gd name="T14" fmla="*/ 55 w 51"/>
                <a:gd name="T15" fmla="*/ 53 h 45"/>
                <a:gd name="T16" fmla="*/ 15 w 51"/>
                <a:gd name="T17" fmla="*/ 53 h 45"/>
                <a:gd name="T18" fmla="*/ 15 w 51"/>
                <a:gd name="T19" fmla="*/ 53 h 45"/>
                <a:gd name="T20" fmla="*/ 44 w 51"/>
                <a:gd name="T21" fmla="*/ 0 h 45"/>
                <a:gd name="T22" fmla="*/ 15 w 51"/>
                <a:gd name="T23" fmla="*/ 0 h 45"/>
                <a:gd name="T24" fmla="*/ 15 w 51"/>
                <a:gd name="T25" fmla="*/ 0 h 45"/>
                <a:gd name="T26" fmla="*/ 8 w 51"/>
                <a:gd name="T27" fmla="*/ 41 h 45"/>
                <a:gd name="T28" fmla="*/ 0 w 51"/>
                <a:gd name="T29" fmla="*/ 62 h 45"/>
                <a:gd name="T30" fmla="*/ 61 w 51"/>
                <a:gd name="T31" fmla="*/ 62 h 45"/>
                <a:gd name="T32" fmla="*/ 61 w 51"/>
                <a:gd name="T33" fmla="*/ 62 h 45"/>
                <a:gd name="T34" fmla="*/ 66 w 51"/>
                <a:gd name="T35" fmla="*/ 62 h 45"/>
                <a:gd name="T36" fmla="*/ 68 w 51"/>
                <a:gd name="T37" fmla="*/ 57 h 45"/>
                <a:gd name="T38" fmla="*/ 68 w 51"/>
                <a:gd name="T39" fmla="*/ 57 h 4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1"/>
                <a:gd name="T61" fmla="*/ 0 h 45"/>
                <a:gd name="T62" fmla="*/ 51 w 51"/>
                <a:gd name="T63" fmla="*/ 45 h 4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1" h="45">
                  <a:moveTo>
                    <a:pt x="51" y="40"/>
                  </a:moveTo>
                  <a:lnTo>
                    <a:pt x="51" y="40"/>
                  </a:lnTo>
                  <a:lnTo>
                    <a:pt x="51" y="36"/>
                  </a:lnTo>
                  <a:lnTo>
                    <a:pt x="40" y="19"/>
                  </a:lnTo>
                  <a:lnTo>
                    <a:pt x="30" y="19"/>
                  </a:lnTo>
                  <a:lnTo>
                    <a:pt x="38" y="36"/>
                  </a:lnTo>
                  <a:lnTo>
                    <a:pt x="15" y="36"/>
                  </a:lnTo>
                  <a:lnTo>
                    <a:pt x="27" y="0"/>
                  </a:lnTo>
                  <a:lnTo>
                    <a:pt x="15" y="0"/>
                  </a:lnTo>
                  <a:lnTo>
                    <a:pt x="8" y="24"/>
                  </a:lnTo>
                  <a:lnTo>
                    <a:pt x="0" y="45"/>
                  </a:lnTo>
                  <a:lnTo>
                    <a:pt x="44" y="45"/>
                  </a:lnTo>
                  <a:lnTo>
                    <a:pt x="49" y="45"/>
                  </a:lnTo>
                  <a:lnTo>
                    <a:pt x="51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2" name="Freeform 336"/>
            <p:cNvSpPr>
              <a:spLocks noChangeAspect="1"/>
            </p:cNvSpPr>
            <p:nvPr/>
          </p:nvSpPr>
          <p:spPr bwMode="auto">
            <a:xfrm>
              <a:off x="2882" y="2416"/>
              <a:ext cx="11" cy="22"/>
            </a:xfrm>
            <a:custGeom>
              <a:avLst/>
              <a:gdLst>
                <a:gd name="T0" fmla="*/ 11 w 11"/>
                <a:gd name="T1" fmla="*/ 11 h 23"/>
                <a:gd name="T2" fmla="*/ 11 w 11"/>
                <a:gd name="T3" fmla="*/ 11 h 23"/>
                <a:gd name="T4" fmla="*/ 9 w 11"/>
                <a:gd name="T5" fmla="*/ 0 h 23"/>
                <a:gd name="T6" fmla="*/ 0 w 11"/>
                <a:gd name="T7" fmla="*/ 0 h 23"/>
                <a:gd name="T8" fmla="*/ 0 w 11"/>
                <a:gd name="T9" fmla="*/ 0 h 23"/>
                <a:gd name="T10" fmla="*/ 0 w 11"/>
                <a:gd name="T11" fmla="*/ 11 h 23"/>
                <a:gd name="T12" fmla="*/ 11 w 11"/>
                <a:gd name="T13" fmla="*/ 11 h 23"/>
                <a:gd name="T14" fmla="*/ 11 w 11"/>
                <a:gd name="T15" fmla="*/ 11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23"/>
                <a:gd name="T26" fmla="*/ 11 w 11"/>
                <a:gd name="T27" fmla="*/ 23 h 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23">
                  <a:moveTo>
                    <a:pt x="11" y="23"/>
                  </a:moveTo>
                  <a:lnTo>
                    <a:pt x="11" y="23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3" name="Freeform 337"/>
            <p:cNvSpPr>
              <a:spLocks noChangeAspect="1"/>
            </p:cNvSpPr>
            <p:nvPr/>
          </p:nvSpPr>
          <p:spPr bwMode="auto">
            <a:xfrm>
              <a:off x="2861" y="2416"/>
              <a:ext cx="38" cy="48"/>
            </a:xfrm>
            <a:custGeom>
              <a:avLst/>
              <a:gdLst>
                <a:gd name="T0" fmla="*/ 19 w 38"/>
                <a:gd name="T1" fmla="*/ 32 h 49"/>
                <a:gd name="T2" fmla="*/ 19 w 38"/>
                <a:gd name="T3" fmla="*/ 32 h 49"/>
                <a:gd name="T4" fmla="*/ 13 w 38"/>
                <a:gd name="T5" fmla="*/ 32 h 49"/>
                <a:gd name="T6" fmla="*/ 13 w 38"/>
                <a:gd name="T7" fmla="*/ 32 h 49"/>
                <a:gd name="T8" fmla="*/ 6 w 38"/>
                <a:gd name="T9" fmla="*/ 29 h 49"/>
                <a:gd name="T10" fmla="*/ 2 w 38"/>
                <a:gd name="T11" fmla="*/ 27 h 49"/>
                <a:gd name="T12" fmla="*/ 0 w 38"/>
                <a:gd name="T13" fmla="*/ 24 h 49"/>
                <a:gd name="T14" fmla="*/ 0 w 38"/>
                <a:gd name="T15" fmla="*/ 24 h 49"/>
                <a:gd name="T16" fmla="*/ 0 w 38"/>
                <a:gd name="T17" fmla="*/ 0 h 49"/>
                <a:gd name="T18" fmla="*/ 13 w 38"/>
                <a:gd name="T19" fmla="*/ 0 h 49"/>
                <a:gd name="T20" fmla="*/ 13 w 38"/>
                <a:gd name="T21" fmla="*/ 24 h 49"/>
                <a:gd name="T22" fmla="*/ 13 w 38"/>
                <a:gd name="T23" fmla="*/ 24 h 49"/>
                <a:gd name="T24" fmla="*/ 13 w 38"/>
                <a:gd name="T25" fmla="*/ 24 h 49"/>
                <a:gd name="T26" fmla="*/ 17 w 38"/>
                <a:gd name="T27" fmla="*/ 24 h 49"/>
                <a:gd name="T28" fmla="*/ 17 w 38"/>
                <a:gd name="T29" fmla="*/ 24 h 49"/>
                <a:gd name="T30" fmla="*/ 25 w 38"/>
                <a:gd name="T31" fmla="*/ 24 h 49"/>
                <a:gd name="T32" fmla="*/ 25 w 38"/>
                <a:gd name="T33" fmla="*/ 24 h 49"/>
                <a:gd name="T34" fmla="*/ 28 w 38"/>
                <a:gd name="T35" fmla="*/ 24 h 49"/>
                <a:gd name="T36" fmla="*/ 30 w 38"/>
                <a:gd name="T37" fmla="*/ 24 h 49"/>
                <a:gd name="T38" fmla="*/ 30 w 38"/>
                <a:gd name="T39" fmla="*/ 24 h 49"/>
                <a:gd name="T40" fmla="*/ 38 w 38"/>
                <a:gd name="T41" fmla="*/ 24 h 49"/>
                <a:gd name="T42" fmla="*/ 38 w 38"/>
                <a:gd name="T43" fmla="*/ 24 h 49"/>
                <a:gd name="T44" fmla="*/ 38 w 38"/>
                <a:gd name="T45" fmla="*/ 24 h 49"/>
                <a:gd name="T46" fmla="*/ 38 w 38"/>
                <a:gd name="T47" fmla="*/ 24 h 49"/>
                <a:gd name="T48" fmla="*/ 36 w 38"/>
                <a:gd name="T49" fmla="*/ 27 h 49"/>
                <a:gd name="T50" fmla="*/ 34 w 38"/>
                <a:gd name="T51" fmla="*/ 29 h 49"/>
                <a:gd name="T52" fmla="*/ 28 w 38"/>
                <a:gd name="T53" fmla="*/ 32 h 49"/>
                <a:gd name="T54" fmla="*/ 28 w 38"/>
                <a:gd name="T55" fmla="*/ 32 h 49"/>
                <a:gd name="T56" fmla="*/ 19 w 38"/>
                <a:gd name="T57" fmla="*/ 32 h 49"/>
                <a:gd name="T58" fmla="*/ 19 w 38"/>
                <a:gd name="T59" fmla="*/ 32 h 4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8"/>
                <a:gd name="T91" fmla="*/ 0 h 49"/>
                <a:gd name="T92" fmla="*/ 38 w 38"/>
                <a:gd name="T93" fmla="*/ 49 h 4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8" h="49">
                  <a:moveTo>
                    <a:pt x="19" y="49"/>
                  </a:moveTo>
                  <a:lnTo>
                    <a:pt x="19" y="49"/>
                  </a:lnTo>
                  <a:lnTo>
                    <a:pt x="13" y="49"/>
                  </a:lnTo>
                  <a:lnTo>
                    <a:pt x="6" y="46"/>
                  </a:lnTo>
                  <a:lnTo>
                    <a:pt x="2" y="44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34"/>
                  </a:lnTo>
                  <a:lnTo>
                    <a:pt x="13" y="38"/>
                  </a:lnTo>
                  <a:lnTo>
                    <a:pt x="17" y="38"/>
                  </a:lnTo>
                  <a:lnTo>
                    <a:pt x="25" y="38"/>
                  </a:lnTo>
                  <a:lnTo>
                    <a:pt x="28" y="38"/>
                  </a:lnTo>
                  <a:lnTo>
                    <a:pt x="30" y="34"/>
                  </a:lnTo>
                  <a:lnTo>
                    <a:pt x="30" y="27"/>
                  </a:lnTo>
                  <a:lnTo>
                    <a:pt x="38" y="27"/>
                  </a:lnTo>
                  <a:lnTo>
                    <a:pt x="38" y="34"/>
                  </a:lnTo>
                  <a:lnTo>
                    <a:pt x="38" y="40"/>
                  </a:lnTo>
                  <a:lnTo>
                    <a:pt x="36" y="44"/>
                  </a:lnTo>
                  <a:lnTo>
                    <a:pt x="34" y="46"/>
                  </a:lnTo>
                  <a:lnTo>
                    <a:pt x="28" y="49"/>
                  </a:lnTo>
                  <a:lnTo>
                    <a:pt x="19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4" name="Freeform 338"/>
            <p:cNvSpPr>
              <a:spLocks noChangeAspect="1" noEditPoints="1"/>
            </p:cNvSpPr>
            <p:nvPr/>
          </p:nvSpPr>
          <p:spPr bwMode="auto">
            <a:xfrm>
              <a:off x="2562" y="2348"/>
              <a:ext cx="57" cy="111"/>
            </a:xfrm>
            <a:custGeom>
              <a:avLst/>
              <a:gdLst>
                <a:gd name="T0" fmla="*/ 34 w 57"/>
                <a:gd name="T1" fmla="*/ 94 h 111"/>
                <a:gd name="T2" fmla="*/ 34 w 57"/>
                <a:gd name="T3" fmla="*/ 82 h 111"/>
                <a:gd name="T4" fmla="*/ 55 w 57"/>
                <a:gd name="T5" fmla="*/ 82 h 111"/>
                <a:gd name="T6" fmla="*/ 55 w 57"/>
                <a:gd name="T7" fmla="*/ 71 h 111"/>
                <a:gd name="T8" fmla="*/ 34 w 57"/>
                <a:gd name="T9" fmla="*/ 71 h 111"/>
                <a:gd name="T10" fmla="*/ 34 w 57"/>
                <a:gd name="T11" fmla="*/ 59 h 111"/>
                <a:gd name="T12" fmla="*/ 43 w 57"/>
                <a:gd name="T13" fmla="*/ 59 h 111"/>
                <a:gd name="T14" fmla="*/ 43 w 57"/>
                <a:gd name="T15" fmla="*/ 59 h 111"/>
                <a:gd name="T16" fmla="*/ 49 w 57"/>
                <a:gd name="T17" fmla="*/ 59 h 111"/>
                <a:gd name="T18" fmla="*/ 53 w 57"/>
                <a:gd name="T19" fmla="*/ 56 h 111"/>
                <a:gd name="T20" fmla="*/ 55 w 57"/>
                <a:gd name="T21" fmla="*/ 50 h 111"/>
                <a:gd name="T22" fmla="*/ 57 w 57"/>
                <a:gd name="T23" fmla="*/ 46 h 111"/>
                <a:gd name="T24" fmla="*/ 57 w 57"/>
                <a:gd name="T25" fmla="*/ 0 h 111"/>
                <a:gd name="T26" fmla="*/ 2 w 57"/>
                <a:gd name="T27" fmla="*/ 0 h 111"/>
                <a:gd name="T28" fmla="*/ 2 w 57"/>
                <a:gd name="T29" fmla="*/ 59 h 111"/>
                <a:gd name="T30" fmla="*/ 24 w 57"/>
                <a:gd name="T31" fmla="*/ 59 h 111"/>
                <a:gd name="T32" fmla="*/ 24 w 57"/>
                <a:gd name="T33" fmla="*/ 71 h 111"/>
                <a:gd name="T34" fmla="*/ 2 w 57"/>
                <a:gd name="T35" fmla="*/ 71 h 111"/>
                <a:gd name="T36" fmla="*/ 2 w 57"/>
                <a:gd name="T37" fmla="*/ 82 h 111"/>
                <a:gd name="T38" fmla="*/ 24 w 57"/>
                <a:gd name="T39" fmla="*/ 82 h 111"/>
                <a:gd name="T40" fmla="*/ 24 w 57"/>
                <a:gd name="T41" fmla="*/ 97 h 111"/>
                <a:gd name="T42" fmla="*/ 24 w 57"/>
                <a:gd name="T43" fmla="*/ 97 h 111"/>
                <a:gd name="T44" fmla="*/ 0 w 57"/>
                <a:gd name="T45" fmla="*/ 99 h 111"/>
                <a:gd name="T46" fmla="*/ 0 w 57"/>
                <a:gd name="T47" fmla="*/ 111 h 111"/>
                <a:gd name="T48" fmla="*/ 0 w 57"/>
                <a:gd name="T49" fmla="*/ 111 h 111"/>
                <a:gd name="T50" fmla="*/ 30 w 57"/>
                <a:gd name="T51" fmla="*/ 107 h 111"/>
                <a:gd name="T52" fmla="*/ 57 w 57"/>
                <a:gd name="T53" fmla="*/ 101 h 111"/>
                <a:gd name="T54" fmla="*/ 57 w 57"/>
                <a:gd name="T55" fmla="*/ 90 h 111"/>
                <a:gd name="T56" fmla="*/ 57 w 57"/>
                <a:gd name="T57" fmla="*/ 90 h 111"/>
                <a:gd name="T58" fmla="*/ 34 w 57"/>
                <a:gd name="T59" fmla="*/ 94 h 111"/>
                <a:gd name="T60" fmla="*/ 34 w 57"/>
                <a:gd name="T61" fmla="*/ 94 h 111"/>
                <a:gd name="T62" fmla="*/ 34 w 57"/>
                <a:gd name="T63" fmla="*/ 8 h 111"/>
                <a:gd name="T64" fmla="*/ 45 w 57"/>
                <a:gd name="T65" fmla="*/ 8 h 111"/>
                <a:gd name="T66" fmla="*/ 45 w 57"/>
                <a:gd name="T67" fmla="*/ 25 h 111"/>
                <a:gd name="T68" fmla="*/ 34 w 57"/>
                <a:gd name="T69" fmla="*/ 25 h 111"/>
                <a:gd name="T70" fmla="*/ 34 w 57"/>
                <a:gd name="T71" fmla="*/ 8 h 111"/>
                <a:gd name="T72" fmla="*/ 34 w 57"/>
                <a:gd name="T73" fmla="*/ 8 h 111"/>
                <a:gd name="T74" fmla="*/ 34 w 57"/>
                <a:gd name="T75" fmla="*/ 33 h 111"/>
                <a:gd name="T76" fmla="*/ 45 w 57"/>
                <a:gd name="T77" fmla="*/ 33 h 111"/>
                <a:gd name="T78" fmla="*/ 45 w 57"/>
                <a:gd name="T79" fmla="*/ 33 h 111"/>
                <a:gd name="T80" fmla="*/ 45 w 57"/>
                <a:gd name="T81" fmla="*/ 46 h 111"/>
                <a:gd name="T82" fmla="*/ 45 w 57"/>
                <a:gd name="T83" fmla="*/ 46 h 111"/>
                <a:gd name="T84" fmla="*/ 43 w 57"/>
                <a:gd name="T85" fmla="*/ 48 h 111"/>
                <a:gd name="T86" fmla="*/ 40 w 57"/>
                <a:gd name="T87" fmla="*/ 50 h 111"/>
                <a:gd name="T88" fmla="*/ 40 w 57"/>
                <a:gd name="T89" fmla="*/ 50 h 111"/>
                <a:gd name="T90" fmla="*/ 34 w 57"/>
                <a:gd name="T91" fmla="*/ 50 h 111"/>
                <a:gd name="T92" fmla="*/ 34 w 57"/>
                <a:gd name="T93" fmla="*/ 33 h 111"/>
                <a:gd name="T94" fmla="*/ 34 w 57"/>
                <a:gd name="T95" fmla="*/ 33 h 111"/>
                <a:gd name="T96" fmla="*/ 13 w 57"/>
                <a:gd name="T97" fmla="*/ 8 h 111"/>
                <a:gd name="T98" fmla="*/ 24 w 57"/>
                <a:gd name="T99" fmla="*/ 8 h 111"/>
                <a:gd name="T100" fmla="*/ 24 w 57"/>
                <a:gd name="T101" fmla="*/ 25 h 111"/>
                <a:gd name="T102" fmla="*/ 13 w 57"/>
                <a:gd name="T103" fmla="*/ 25 h 111"/>
                <a:gd name="T104" fmla="*/ 13 w 57"/>
                <a:gd name="T105" fmla="*/ 8 h 111"/>
                <a:gd name="T106" fmla="*/ 13 w 57"/>
                <a:gd name="T107" fmla="*/ 8 h 111"/>
                <a:gd name="T108" fmla="*/ 13 w 57"/>
                <a:gd name="T109" fmla="*/ 50 h 111"/>
                <a:gd name="T110" fmla="*/ 13 w 57"/>
                <a:gd name="T111" fmla="*/ 33 h 111"/>
                <a:gd name="T112" fmla="*/ 24 w 57"/>
                <a:gd name="T113" fmla="*/ 33 h 111"/>
                <a:gd name="T114" fmla="*/ 24 w 57"/>
                <a:gd name="T115" fmla="*/ 50 h 111"/>
                <a:gd name="T116" fmla="*/ 13 w 57"/>
                <a:gd name="T117" fmla="*/ 50 h 111"/>
                <a:gd name="T118" fmla="*/ 13 w 57"/>
                <a:gd name="T119" fmla="*/ 50 h 1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7"/>
                <a:gd name="T181" fmla="*/ 0 h 111"/>
                <a:gd name="T182" fmla="*/ 57 w 57"/>
                <a:gd name="T183" fmla="*/ 111 h 11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7" h="111">
                  <a:moveTo>
                    <a:pt x="34" y="94"/>
                  </a:moveTo>
                  <a:lnTo>
                    <a:pt x="34" y="82"/>
                  </a:lnTo>
                  <a:lnTo>
                    <a:pt x="55" y="82"/>
                  </a:lnTo>
                  <a:lnTo>
                    <a:pt x="55" y="71"/>
                  </a:lnTo>
                  <a:lnTo>
                    <a:pt x="34" y="71"/>
                  </a:lnTo>
                  <a:lnTo>
                    <a:pt x="34" y="59"/>
                  </a:lnTo>
                  <a:lnTo>
                    <a:pt x="43" y="59"/>
                  </a:lnTo>
                  <a:lnTo>
                    <a:pt x="49" y="59"/>
                  </a:lnTo>
                  <a:lnTo>
                    <a:pt x="53" y="56"/>
                  </a:lnTo>
                  <a:lnTo>
                    <a:pt x="55" y="50"/>
                  </a:lnTo>
                  <a:lnTo>
                    <a:pt x="57" y="46"/>
                  </a:lnTo>
                  <a:lnTo>
                    <a:pt x="57" y="0"/>
                  </a:lnTo>
                  <a:lnTo>
                    <a:pt x="2" y="0"/>
                  </a:lnTo>
                  <a:lnTo>
                    <a:pt x="2" y="59"/>
                  </a:lnTo>
                  <a:lnTo>
                    <a:pt x="24" y="59"/>
                  </a:lnTo>
                  <a:lnTo>
                    <a:pt x="24" y="71"/>
                  </a:lnTo>
                  <a:lnTo>
                    <a:pt x="2" y="71"/>
                  </a:lnTo>
                  <a:lnTo>
                    <a:pt x="2" y="82"/>
                  </a:lnTo>
                  <a:lnTo>
                    <a:pt x="24" y="82"/>
                  </a:lnTo>
                  <a:lnTo>
                    <a:pt x="24" y="97"/>
                  </a:lnTo>
                  <a:lnTo>
                    <a:pt x="0" y="99"/>
                  </a:lnTo>
                  <a:lnTo>
                    <a:pt x="0" y="111"/>
                  </a:lnTo>
                  <a:lnTo>
                    <a:pt x="30" y="107"/>
                  </a:lnTo>
                  <a:lnTo>
                    <a:pt x="57" y="101"/>
                  </a:lnTo>
                  <a:lnTo>
                    <a:pt x="57" y="90"/>
                  </a:lnTo>
                  <a:lnTo>
                    <a:pt x="34" y="94"/>
                  </a:lnTo>
                  <a:close/>
                  <a:moveTo>
                    <a:pt x="34" y="8"/>
                  </a:moveTo>
                  <a:lnTo>
                    <a:pt x="45" y="8"/>
                  </a:lnTo>
                  <a:lnTo>
                    <a:pt x="45" y="25"/>
                  </a:lnTo>
                  <a:lnTo>
                    <a:pt x="34" y="25"/>
                  </a:lnTo>
                  <a:lnTo>
                    <a:pt x="34" y="8"/>
                  </a:lnTo>
                  <a:close/>
                  <a:moveTo>
                    <a:pt x="34" y="33"/>
                  </a:moveTo>
                  <a:lnTo>
                    <a:pt x="45" y="33"/>
                  </a:lnTo>
                  <a:lnTo>
                    <a:pt x="45" y="46"/>
                  </a:lnTo>
                  <a:lnTo>
                    <a:pt x="43" y="48"/>
                  </a:lnTo>
                  <a:lnTo>
                    <a:pt x="40" y="50"/>
                  </a:lnTo>
                  <a:lnTo>
                    <a:pt x="34" y="50"/>
                  </a:lnTo>
                  <a:lnTo>
                    <a:pt x="34" y="33"/>
                  </a:lnTo>
                  <a:close/>
                  <a:moveTo>
                    <a:pt x="13" y="8"/>
                  </a:moveTo>
                  <a:lnTo>
                    <a:pt x="24" y="8"/>
                  </a:lnTo>
                  <a:lnTo>
                    <a:pt x="24" y="25"/>
                  </a:lnTo>
                  <a:lnTo>
                    <a:pt x="13" y="25"/>
                  </a:lnTo>
                  <a:lnTo>
                    <a:pt x="13" y="8"/>
                  </a:lnTo>
                  <a:close/>
                  <a:moveTo>
                    <a:pt x="13" y="50"/>
                  </a:moveTo>
                  <a:lnTo>
                    <a:pt x="13" y="33"/>
                  </a:lnTo>
                  <a:lnTo>
                    <a:pt x="24" y="33"/>
                  </a:lnTo>
                  <a:lnTo>
                    <a:pt x="24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5" name="Freeform 339"/>
            <p:cNvSpPr>
              <a:spLocks noChangeAspect="1"/>
            </p:cNvSpPr>
            <p:nvPr/>
          </p:nvSpPr>
          <p:spPr bwMode="auto">
            <a:xfrm>
              <a:off x="3181" y="2343"/>
              <a:ext cx="98" cy="56"/>
            </a:xfrm>
            <a:custGeom>
              <a:avLst/>
              <a:gdLst>
                <a:gd name="T0" fmla="*/ 10 w 97"/>
                <a:gd name="T1" fmla="*/ 9 h 59"/>
                <a:gd name="T2" fmla="*/ 27 w 97"/>
                <a:gd name="T3" fmla="*/ 9 h 59"/>
                <a:gd name="T4" fmla="*/ 27 w 97"/>
                <a:gd name="T5" fmla="*/ 9 h 59"/>
                <a:gd name="T6" fmla="*/ 25 w 97"/>
                <a:gd name="T7" fmla="*/ 12 h 59"/>
                <a:gd name="T8" fmla="*/ 21 w 97"/>
                <a:gd name="T9" fmla="*/ 16 h 59"/>
                <a:gd name="T10" fmla="*/ 13 w 97"/>
                <a:gd name="T11" fmla="*/ 20 h 59"/>
                <a:gd name="T12" fmla="*/ 2 w 97"/>
                <a:gd name="T13" fmla="*/ 22 h 59"/>
                <a:gd name="T14" fmla="*/ 2 w 97"/>
                <a:gd name="T15" fmla="*/ 25 h 59"/>
                <a:gd name="T16" fmla="*/ 2 w 97"/>
                <a:gd name="T17" fmla="*/ 25 h 59"/>
                <a:gd name="T18" fmla="*/ 19 w 97"/>
                <a:gd name="T19" fmla="*/ 23 h 59"/>
                <a:gd name="T20" fmla="*/ 30 w 97"/>
                <a:gd name="T21" fmla="*/ 20 h 59"/>
                <a:gd name="T22" fmla="*/ 38 w 97"/>
                <a:gd name="T23" fmla="*/ 14 h 59"/>
                <a:gd name="T24" fmla="*/ 42 w 97"/>
                <a:gd name="T25" fmla="*/ 9 h 59"/>
                <a:gd name="T26" fmla="*/ 72 w 97"/>
                <a:gd name="T27" fmla="*/ 9 h 59"/>
                <a:gd name="T28" fmla="*/ 72 w 97"/>
                <a:gd name="T29" fmla="*/ 19 h 59"/>
                <a:gd name="T30" fmla="*/ 72 w 97"/>
                <a:gd name="T31" fmla="*/ 19 h 59"/>
                <a:gd name="T32" fmla="*/ 72 w 97"/>
                <a:gd name="T33" fmla="*/ 22 h 59"/>
                <a:gd name="T34" fmla="*/ 74 w 97"/>
                <a:gd name="T35" fmla="*/ 23 h 59"/>
                <a:gd name="T36" fmla="*/ 78 w 97"/>
                <a:gd name="T37" fmla="*/ 24 h 59"/>
                <a:gd name="T38" fmla="*/ 85 w 97"/>
                <a:gd name="T39" fmla="*/ 24 h 59"/>
                <a:gd name="T40" fmla="*/ 85 w 97"/>
                <a:gd name="T41" fmla="*/ 24 h 59"/>
                <a:gd name="T42" fmla="*/ 93 w 97"/>
                <a:gd name="T43" fmla="*/ 24 h 59"/>
                <a:gd name="T44" fmla="*/ 93 w 97"/>
                <a:gd name="T45" fmla="*/ 24 h 59"/>
                <a:gd name="T46" fmla="*/ 100 w 97"/>
                <a:gd name="T47" fmla="*/ 24 h 59"/>
                <a:gd name="T48" fmla="*/ 100 w 97"/>
                <a:gd name="T49" fmla="*/ 24 h 59"/>
                <a:gd name="T50" fmla="*/ 106 w 97"/>
                <a:gd name="T51" fmla="*/ 24 h 59"/>
                <a:gd name="T52" fmla="*/ 110 w 97"/>
                <a:gd name="T53" fmla="*/ 23 h 59"/>
                <a:gd name="T54" fmla="*/ 114 w 97"/>
                <a:gd name="T55" fmla="*/ 21 h 59"/>
                <a:gd name="T56" fmla="*/ 114 w 97"/>
                <a:gd name="T57" fmla="*/ 19 h 59"/>
                <a:gd name="T58" fmla="*/ 104 w 97"/>
                <a:gd name="T59" fmla="*/ 17 h 59"/>
                <a:gd name="T60" fmla="*/ 104 w 97"/>
                <a:gd name="T61" fmla="*/ 17 h 59"/>
                <a:gd name="T62" fmla="*/ 104 w 97"/>
                <a:gd name="T63" fmla="*/ 20 h 59"/>
                <a:gd name="T64" fmla="*/ 100 w 97"/>
                <a:gd name="T65" fmla="*/ 21 h 59"/>
                <a:gd name="T66" fmla="*/ 100 w 97"/>
                <a:gd name="T67" fmla="*/ 21 h 59"/>
                <a:gd name="T68" fmla="*/ 93 w 97"/>
                <a:gd name="T69" fmla="*/ 21 h 59"/>
                <a:gd name="T70" fmla="*/ 93 w 97"/>
                <a:gd name="T71" fmla="*/ 21 h 59"/>
                <a:gd name="T72" fmla="*/ 89 w 97"/>
                <a:gd name="T73" fmla="*/ 21 h 59"/>
                <a:gd name="T74" fmla="*/ 89 w 97"/>
                <a:gd name="T75" fmla="*/ 21 h 59"/>
                <a:gd name="T76" fmla="*/ 85 w 97"/>
                <a:gd name="T77" fmla="*/ 20 h 59"/>
                <a:gd name="T78" fmla="*/ 85 w 97"/>
                <a:gd name="T79" fmla="*/ 17 h 59"/>
                <a:gd name="T80" fmla="*/ 85 w 97"/>
                <a:gd name="T81" fmla="*/ 9 h 59"/>
                <a:gd name="T82" fmla="*/ 102 w 97"/>
                <a:gd name="T83" fmla="*/ 9 h 59"/>
                <a:gd name="T84" fmla="*/ 102 w 97"/>
                <a:gd name="T85" fmla="*/ 14 h 59"/>
                <a:gd name="T86" fmla="*/ 114 w 97"/>
                <a:gd name="T87" fmla="*/ 14 h 59"/>
                <a:gd name="T88" fmla="*/ 114 w 97"/>
                <a:gd name="T89" fmla="*/ 9 h 59"/>
                <a:gd name="T90" fmla="*/ 72 w 97"/>
                <a:gd name="T91" fmla="*/ 9 h 59"/>
                <a:gd name="T92" fmla="*/ 72 w 97"/>
                <a:gd name="T93" fmla="*/ 0 h 59"/>
                <a:gd name="T94" fmla="*/ 42 w 97"/>
                <a:gd name="T95" fmla="*/ 0 h 59"/>
                <a:gd name="T96" fmla="*/ 42 w 97"/>
                <a:gd name="T97" fmla="*/ 9 h 59"/>
                <a:gd name="T98" fmla="*/ 0 w 97"/>
                <a:gd name="T99" fmla="*/ 9 h 59"/>
                <a:gd name="T100" fmla="*/ 0 w 97"/>
                <a:gd name="T101" fmla="*/ 15 h 59"/>
                <a:gd name="T102" fmla="*/ 10 w 97"/>
                <a:gd name="T103" fmla="*/ 15 h 59"/>
                <a:gd name="T104" fmla="*/ 10 w 97"/>
                <a:gd name="T105" fmla="*/ 9 h 59"/>
                <a:gd name="T106" fmla="*/ 10 w 97"/>
                <a:gd name="T107" fmla="*/ 9 h 5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7"/>
                <a:gd name="T163" fmla="*/ 0 h 59"/>
                <a:gd name="T164" fmla="*/ 97 w 97"/>
                <a:gd name="T165" fmla="*/ 59 h 5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7" h="59">
                  <a:moveTo>
                    <a:pt x="10" y="19"/>
                  </a:moveTo>
                  <a:lnTo>
                    <a:pt x="27" y="19"/>
                  </a:lnTo>
                  <a:lnTo>
                    <a:pt x="25" y="30"/>
                  </a:lnTo>
                  <a:lnTo>
                    <a:pt x="21" y="38"/>
                  </a:lnTo>
                  <a:lnTo>
                    <a:pt x="13" y="45"/>
                  </a:lnTo>
                  <a:lnTo>
                    <a:pt x="2" y="51"/>
                  </a:lnTo>
                  <a:lnTo>
                    <a:pt x="2" y="59"/>
                  </a:lnTo>
                  <a:lnTo>
                    <a:pt x="19" y="53"/>
                  </a:lnTo>
                  <a:lnTo>
                    <a:pt x="30" y="45"/>
                  </a:lnTo>
                  <a:lnTo>
                    <a:pt x="38" y="34"/>
                  </a:lnTo>
                  <a:lnTo>
                    <a:pt x="42" y="19"/>
                  </a:lnTo>
                  <a:lnTo>
                    <a:pt x="55" y="19"/>
                  </a:lnTo>
                  <a:lnTo>
                    <a:pt x="55" y="43"/>
                  </a:lnTo>
                  <a:lnTo>
                    <a:pt x="55" y="49"/>
                  </a:lnTo>
                  <a:lnTo>
                    <a:pt x="57" y="53"/>
                  </a:lnTo>
                  <a:lnTo>
                    <a:pt x="61" y="55"/>
                  </a:lnTo>
                  <a:lnTo>
                    <a:pt x="68" y="55"/>
                  </a:lnTo>
                  <a:lnTo>
                    <a:pt x="76" y="55"/>
                  </a:lnTo>
                  <a:lnTo>
                    <a:pt x="83" y="55"/>
                  </a:lnTo>
                  <a:lnTo>
                    <a:pt x="89" y="55"/>
                  </a:lnTo>
                  <a:lnTo>
                    <a:pt x="93" y="53"/>
                  </a:lnTo>
                  <a:lnTo>
                    <a:pt x="97" y="47"/>
                  </a:lnTo>
                  <a:lnTo>
                    <a:pt x="97" y="43"/>
                  </a:lnTo>
                  <a:lnTo>
                    <a:pt x="87" y="40"/>
                  </a:lnTo>
                  <a:lnTo>
                    <a:pt x="87" y="45"/>
                  </a:lnTo>
                  <a:lnTo>
                    <a:pt x="83" y="47"/>
                  </a:lnTo>
                  <a:lnTo>
                    <a:pt x="76" y="47"/>
                  </a:lnTo>
                  <a:lnTo>
                    <a:pt x="72" y="47"/>
                  </a:lnTo>
                  <a:lnTo>
                    <a:pt x="68" y="45"/>
                  </a:lnTo>
                  <a:lnTo>
                    <a:pt x="68" y="40"/>
                  </a:lnTo>
                  <a:lnTo>
                    <a:pt x="68" y="19"/>
                  </a:lnTo>
                  <a:lnTo>
                    <a:pt x="85" y="19"/>
                  </a:lnTo>
                  <a:lnTo>
                    <a:pt x="85" y="34"/>
                  </a:lnTo>
                  <a:lnTo>
                    <a:pt x="97" y="34"/>
                  </a:lnTo>
                  <a:lnTo>
                    <a:pt x="97" y="11"/>
                  </a:lnTo>
                  <a:lnTo>
                    <a:pt x="55" y="1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42" y="11"/>
                  </a:lnTo>
                  <a:lnTo>
                    <a:pt x="0" y="1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1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6416" name="Freeform 340"/>
            <p:cNvSpPr>
              <a:spLocks noChangeAspect="1"/>
            </p:cNvSpPr>
            <p:nvPr/>
          </p:nvSpPr>
          <p:spPr bwMode="auto">
            <a:xfrm>
              <a:off x="3179" y="2392"/>
              <a:ext cx="104" cy="72"/>
            </a:xfrm>
            <a:custGeom>
              <a:avLst/>
              <a:gdLst>
                <a:gd name="T0" fmla="*/ 93 w 104"/>
                <a:gd name="T1" fmla="*/ 46 h 72"/>
                <a:gd name="T2" fmla="*/ 93 w 104"/>
                <a:gd name="T3" fmla="*/ 55 h 72"/>
                <a:gd name="T4" fmla="*/ 93 w 104"/>
                <a:gd name="T5" fmla="*/ 55 h 72"/>
                <a:gd name="T6" fmla="*/ 91 w 104"/>
                <a:gd name="T7" fmla="*/ 59 h 72"/>
                <a:gd name="T8" fmla="*/ 89 w 104"/>
                <a:gd name="T9" fmla="*/ 59 h 72"/>
                <a:gd name="T10" fmla="*/ 89 w 104"/>
                <a:gd name="T11" fmla="*/ 59 h 72"/>
                <a:gd name="T12" fmla="*/ 87 w 104"/>
                <a:gd name="T13" fmla="*/ 59 h 72"/>
                <a:gd name="T14" fmla="*/ 87 w 104"/>
                <a:gd name="T15" fmla="*/ 59 h 72"/>
                <a:gd name="T16" fmla="*/ 82 w 104"/>
                <a:gd name="T17" fmla="*/ 59 h 72"/>
                <a:gd name="T18" fmla="*/ 82 w 104"/>
                <a:gd name="T19" fmla="*/ 59 h 72"/>
                <a:gd name="T20" fmla="*/ 80 w 104"/>
                <a:gd name="T21" fmla="*/ 59 h 72"/>
                <a:gd name="T22" fmla="*/ 80 w 104"/>
                <a:gd name="T23" fmla="*/ 55 h 72"/>
                <a:gd name="T24" fmla="*/ 80 w 104"/>
                <a:gd name="T25" fmla="*/ 19 h 72"/>
                <a:gd name="T26" fmla="*/ 49 w 104"/>
                <a:gd name="T27" fmla="*/ 19 h 72"/>
                <a:gd name="T28" fmla="*/ 49 w 104"/>
                <a:gd name="T29" fmla="*/ 19 h 72"/>
                <a:gd name="T30" fmla="*/ 51 w 104"/>
                <a:gd name="T31" fmla="*/ 2 h 72"/>
                <a:gd name="T32" fmla="*/ 38 w 104"/>
                <a:gd name="T33" fmla="*/ 0 h 72"/>
                <a:gd name="T34" fmla="*/ 38 w 104"/>
                <a:gd name="T35" fmla="*/ 0 h 72"/>
                <a:gd name="T36" fmla="*/ 36 w 104"/>
                <a:gd name="T37" fmla="*/ 19 h 72"/>
                <a:gd name="T38" fmla="*/ 4 w 104"/>
                <a:gd name="T39" fmla="*/ 19 h 72"/>
                <a:gd name="T40" fmla="*/ 4 w 104"/>
                <a:gd name="T41" fmla="*/ 27 h 72"/>
                <a:gd name="T42" fmla="*/ 34 w 104"/>
                <a:gd name="T43" fmla="*/ 27 h 72"/>
                <a:gd name="T44" fmla="*/ 34 w 104"/>
                <a:gd name="T45" fmla="*/ 27 h 72"/>
                <a:gd name="T46" fmla="*/ 29 w 104"/>
                <a:gd name="T47" fmla="*/ 38 h 72"/>
                <a:gd name="T48" fmla="*/ 23 w 104"/>
                <a:gd name="T49" fmla="*/ 48 h 72"/>
                <a:gd name="T50" fmla="*/ 15 w 104"/>
                <a:gd name="T51" fmla="*/ 55 h 72"/>
                <a:gd name="T52" fmla="*/ 0 w 104"/>
                <a:gd name="T53" fmla="*/ 63 h 72"/>
                <a:gd name="T54" fmla="*/ 0 w 104"/>
                <a:gd name="T55" fmla="*/ 72 h 72"/>
                <a:gd name="T56" fmla="*/ 0 w 104"/>
                <a:gd name="T57" fmla="*/ 72 h 72"/>
                <a:gd name="T58" fmla="*/ 17 w 104"/>
                <a:gd name="T59" fmla="*/ 67 h 72"/>
                <a:gd name="T60" fmla="*/ 29 w 104"/>
                <a:gd name="T61" fmla="*/ 59 h 72"/>
                <a:gd name="T62" fmla="*/ 36 w 104"/>
                <a:gd name="T63" fmla="*/ 53 h 72"/>
                <a:gd name="T64" fmla="*/ 40 w 104"/>
                <a:gd name="T65" fmla="*/ 46 h 72"/>
                <a:gd name="T66" fmla="*/ 44 w 104"/>
                <a:gd name="T67" fmla="*/ 38 h 72"/>
                <a:gd name="T68" fmla="*/ 46 w 104"/>
                <a:gd name="T69" fmla="*/ 27 h 72"/>
                <a:gd name="T70" fmla="*/ 68 w 104"/>
                <a:gd name="T71" fmla="*/ 27 h 72"/>
                <a:gd name="T72" fmla="*/ 68 w 104"/>
                <a:gd name="T73" fmla="*/ 57 h 72"/>
                <a:gd name="T74" fmla="*/ 68 w 104"/>
                <a:gd name="T75" fmla="*/ 57 h 72"/>
                <a:gd name="T76" fmla="*/ 68 w 104"/>
                <a:gd name="T77" fmla="*/ 61 h 72"/>
                <a:gd name="T78" fmla="*/ 70 w 104"/>
                <a:gd name="T79" fmla="*/ 65 h 72"/>
                <a:gd name="T80" fmla="*/ 74 w 104"/>
                <a:gd name="T81" fmla="*/ 69 h 72"/>
                <a:gd name="T82" fmla="*/ 78 w 104"/>
                <a:gd name="T83" fmla="*/ 69 h 72"/>
                <a:gd name="T84" fmla="*/ 78 w 104"/>
                <a:gd name="T85" fmla="*/ 69 h 72"/>
                <a:gd name="T86" fmla="*/ 85 w 104"/>
                <a:gd name="T87" fmla="*/ 69 h 72"/>
                <a:gd name="T88" fmla="*/ 85 w 104"/>
                <a:gd name="T89" fmla="*/ 69 h 72"/>
                <a:gd name="T90" fmla="*/ 93 w 104"/>
                <a:gd name="T91" fmla="*/ 69 h 72"/>
                <a:gd name="T92" fmla="*/ 93 w 104"/>
                <a:gd name="T93" fmla="*/ 69 h 72"/>
                <a:gd name="T94" fmla="*/ 97 w 104"/>
                <a:gd name="T95" fmla="*/ 67 h 72"/>
                <a:gd name="T96" fmla="*/ 101 w 104"/>
                <a:gd name="T97" fmla="*/ 65 h 72"/>
                <a:gd name="T98" fmla="*/ 104 w 104"/>
                <a:gd name="T99" fmla="*/ 61 h 72"/>
                <a:gd name="T100" fmla="*/ 104 w 104"/>
                <a:gd name="T101" fmla="*/ 55 h 72"/>
                <a:gd name="T102" fmla="*/ 104 w 104"/>
                <a:gd name="T103" fmla="*/ 46 h 72"/>
                <a:gd name="T104" fmla="*/ 93 w 104"/>
                <a:gd name="T105" fmla="*/ 46 h 72"/>
                <a:gd name="T106" fmla="*/ 93 w 104"/>
                <a:gd name="T107" fmla="*/ 46 h 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4"/>
                <a:gd name="T163" fmla="*/ 0 h 72"/>
                <a:gd name="T164" fmla="*/ 104 w 104"/>
                <a:gd name="T165" fmla="*/ 72 h 7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4" h="72">
                  <a:moveTo>
                    <a:pt x="93" y="46"/>
                  </a:moveTo>
                  <a:lnTo>
                    <a:pt x="93" y="55"/>
                  </a:lnTo>
                  <a:lnTo>
                    <a:pt x="91" y="59"/>
                  </a:lnTo>
                  <a:lnTo>
                    <a:pt x="89" y="59"/>
                  </a:lnTo>
                  <a:lnTo>
                    <a:pt x="87" y="59"/>
                  </a:lnTo>
                  <a:lnTo>
                    <a:pt x="82" y="59"/>
                  </a:lnTo>
                  <a:lnTo>
                    <a:pt x="80" y="59"/>
                  </a:lnTo>
                  <a:lnTo>
                    <a:pt x="80" y="55"/>
                  </a:lnTo>
                  <a:lnTo>
                    <a:pt x="80" y="19"/>
                  </a:lnTo>
                  <a:lnTo>
                    <a:pt x="49" y="19"/>
                  </a:lnTo>
                  <a:lnTo>
                    <a:pt x="51" y="2"/>
                  </a:lnTo>
                  <a:lnTo>
                    <a:pt x="38" y="0"/>
                  </a:lnTo>
                  <a:lnTo>
                    <a:pt x="36" y="19"/>
                  </a:lnTo>
                  <a:lnTo>
                    <a:pt x="4" y="19"/>
                  </a:lnTo>
                  <a:lnTo>
                    <a:pt x="4" y="27"/>
                  </a:lnTo>
                  <a:lnTo>
                    <a:pt x="34" y="27"/>
                  </a:lnTo>
                  <a:lnTo>
                    <a:pt x="29" y="38"/>
                  </a:lnTo>
                  <a:lnTo>
                    <a:pt x="23" y="48"/>
                  </a:lnTo>
                  <a:lnTo>
                    <a:pt x="15" y="55"/>
                  </a:lnTo>
                  <a:lnTo>
                    <a:pt x="0" y="63"/>
                  </a:lnTo>
                  <a:lnTo>
                    <a:pt x="0" y="72"/>
                  </a:lnTo>
                  <a:lnTo>
                    <a:pt x="17" y="67"/>
                  </a:lnTo>
                  <a:lnTo>
                    <a:pt x="29" y="59"/>
                  </a:lnTo>
                  <a:lnTo>
                    <a:pt x="36" y="53"/>
                  </a:lnTo>
                  <a:lnTo>
                    <a:pt x="40" y="46"/>
                  </a:lnTo>
                  <a:lnTo>
                    <a:pt x="44" y="38"/>
                  </a:lnTo>
                  <a:lnTo>
                    <a:pt x="46" y="27"/>
                  </a:lnTo>
                  <a:lnTo>
                    <a:pt x="68" y="27"/>
                  </a:lnTo>
                  <a:lnTo>
                    <a:pt x="68" y="57"/>
                  </a:lnTo>
                  <a:lnTo>
                    <a:pt x="68" y="61"/>
                  </a:lnTo>
                  <a:lnTo>
                    <a:pt x="70" y="65"/>
                  </a:lnTo>
                  <a:lnTo>
                    <a:pt x="74" y="69"/>
                  </a:lnTo>
                  <a:lnTo>
                    <a:pt x="78" y="69"/>
                  </a:lnTo>
                  <a:lnTo>
                    <a:pt x="85" y="69"/>
                  </a:lnTo>
                  <a:lnTo>
                    <a:pt x="93" y="69"/>
                  </a:lnTo>
                  <a:lnTo>
                    <a:pt x="97" y="67"/>
                  </a:lnTo>
                  <a:lnTo>
                    <a:pt x="101" y="65"/>
                  </a:lnTo>
                  <a:lnTo>
                    <a:pt x="104" y="61"/>
                  </a:lnTo>
                  <a:lnTo>
                    <a:pt x="104" y="55"/>
                  </a:lnTo>
                  <a:lnTo>
                    <a:pt x="104" y="46"/>
                  </a:lnTo>
                  <a:lnTo>
                    <a:pt x="93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16391" name="Rectangle 341"/>
          <p:cNvSpPr>
            <a:spLocks noChangeArrowheads="1"/>
          </p:cNvSpPr>
          <p:nvPr/>
        </p:nvSpPr>
        <p:spPr bwMode="auto">
          <a:xfrm>
            <a:off x="7570788" y="0"/>
            <a:ext cx="2332037" cy="76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2"/>
              </a:buClr>
              <a:buFont typeface="Wingdings" pitchFamily="2" charset="2"/>
              <a:buNone/>
            </a:pPr>
            <a:endParaRPr lang="ja-JP" altLang="en-US" sz="1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92" name="Rectangle 60"/>
          <p:cNvSpPr>
            <a:spLocks noChangeArrowheads="1"/>
          </p:cNvSpPr>
          <p:nvPr/>
        </p:nvSpPr>
        <p:spPr bwMode="auto">
          <a:xfrm>
            <a:off x="6032500" y="4581525"/>
            <a:ext cx="14414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2017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08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22</a:t>
            </a:r>
            <a:r>
              <a:rPr lang="ja-JP" altLang="en-US" sz="1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ja-JP" alt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272350" y="476590"/>
            <a:ext cx="8420100" cy="50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319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Sun" panose="02010600030101010101" pitchFamily="2" charset="-122"/>
              <a:ea typeface="SimSun" panose="02010600030101010101" pitchFamily="2" charset="-122"/>
              <a:cs typeface="+mj-cs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1221845" y="5620370"/>
            <a:ext cx="2581805" cy="781086"/>
            <a:chOff x="1221845" y="5620370"/>
            <a:chExt cx="2581805" cy="781086"/>
          </a:xfrm>
        </p:grpSpPr>
        <p:sp>
          <p:nvSpPr>
            <p:cNvPr id="63" name="Freeform 48"/>
            <p:cNvSpPr>
              <a:spLocks/>
            </p:cNvSpPr>
            <p:nvPr/>
          </p:nvSpPr>
          <p:spPr bwMode="auto">
            <a:xfrm>
              <a:off x="2591912" y="5620370"/>
              <a:ext cx="1211738" cy="306102"/>
            </a:xfrm>
            <a:custGeom>
              <a:avLst/>
              <a:gdLst>
                <a:gd name="T0" fmla="*/ 0 w 1065"/>
                <a:gd name="T1" fmla="*/ 269 h 269"/>
                <a:gd name="T2" fmla="*/ 1065 w 1065"/>
                <a:gd name="T3" fmla="*/ 49 h 269"/>
                <a:gd name="T4" fmla="*/ 1019 w 1065"/>
                <a:gd name="T5" fmla="*/ 193 h 269"/>
                <a:gd name="T6" fmla="*/ 0 w 1065"/>
                <a:gd name="T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5" h="269">
                  <a:moveTo>
                    <a:pt x="0" y="269"/>
                  </a:moveTo>
                  <a:cubicBezTo>
                    <a:pt x="316" y="14"/>
                    <a:pt x="739" y="0"/>
                    <a:pt x="1065" y="49"/>
                  </a:cubicBezTo>
                  <a:cubicBezTo>
                    <a:pt x="1019" y="193"/>
                    <a:pt x="1019" y="193"/>
                    <a:pt x="1019" y="193"/>
                  </a:cubicBezTo>
                  <a:cubicBezTo>
                    <a:pt x="794" y="114"/>
                    <a:pt x="359" y="66"/>
                    <a:pt x="0" y="269"/>
                  </a:cubicBezTo>
                  <a:close/>
                </a:path>
              </a:pathLst>
            </a:custGeom>
            <a:gradFill>
              <a:gsLst>
                <a:gs pos="0">
                  <a:srgbClr val="0081CC"/>
                </a:gs>
                <a:gs pos="77000">
                  <a:srgbClr val="E60012"/>
                </a:gs>
                <a:gs pos="58000">
                  <a:srgbClr val="E5005A"/>
                </a:gs>
                <a:gs pos="26000">
                  <a:srgbClr val="005BAC"/>
                </a:gs>
                <a:gs pos="100000">
                  <a:srgbClr val="EB61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4" name="Freeform 49"/>
            <p:cNvSpPr>
              <a:spLocks/>
            </p:cNvSpPr>
            <p:nvPr/>
          </p:nvSpPr>
          <p:spPr bwMode="auto">
            <a:xfrm>
              <a:off x="1221845" y="6158685"/>
              <a:ext cx="1125186" cy="242771"/>
            </a:xfrm>
            <a:custGeom>
              <a:avLst/>
              <a:gdLst>
                <a:gd name="T0" fmla="*/ 988 w 988"/>
                <a:gd name="T1" fmla="*/ 0 h 214"/>
                <a:gd name="T2" fmla="*/ 0 w 988"/>
                <a:gd name="T3" fmla="*/ 142 h 214"/>
                <a:gd name="T4" fmla="*/ 49 w 988"/>
                <a:gd name="T5" fmla="*/ 27 h 214"/>
                <a:gd name="T6" fmla="*/ 988 w 988"/>
                <a:gd name="T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8" h="214">
                  <a:moveTo>
                    <a:pt x="988" y="0"/>
                  </a:moveTo>
                  <a:cubicBezTo>
                    <a:pt x="802" y="127"/>
                    <a:pt x="403" y="214"/>
                    <a:pt x="0" y="14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43" y="119"/>
                    <a:pt x="812" y="71"/>
                    <a:pt x="9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A0E9"/>
                </a:gs>
                <a:gs pos="50000">
                  <a:srgbClr val="005BAC"/>
                </a:gs>
                <a:gs pos="100000">
                  <a:srgbClr val="005BAC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1304925" y="5951538"/>
              <a:ext cx="134938" cy="177800"/>
            </a:xfrm>
            <a:custGeom>
              <a:avLst/>
              <a:gdLst>
                <a:gd name="T0" fmla="*/ 110 w 118"/>
                <a:gd name="T1" fmla="*/ 31 h 156"/>
                <a:gd name="T2" fmla="*/ 79 w 118"/>
                <a:gd name="T3" fmla="*/ 23 h 156"/>
                <a:gd name="T4" fmla="*/ 54 w 118"/>
                <a:gd name="T5" fmla="*/ 41 h 156"/>
                <a:gd name="T6" fmla="*/ 105 w 118"/>
                <a:gd name="T7" fmla="*/ 105 h 156"/>
                <a:gd name="T8" fmla="*/ 43 w 118"/>
                <a:gd name="T9" fmla="*/ 156 h 156"/>
                <a:gd name="T10" fmla="*/ 0 w 118"/>
                <a:gd name="T11" fmla="*/ 147 h 156"/>
                <a:gd name="T12" fmla="*/ 8 w 118"/>
                <a:gd name="T13" fmla="*/ 122 h 156"/>
                <a:gd name="T14" fmla="*/ 45 w 118"/>
                <a:gd name="T15" fmla="*/ 132 h 156"/>
                <a:gd name="T16" fmla="*/ 74 w 118"/>
                <a:gd name="T17" fmla="*/ 108 h 156"/>
                <a:gd name="T18" fmla="*/ 22 w 118"/>
                <a:gd name="T19" fmla="*/ 45 h 156"/>
                <a:gd name="T20" fmla="*/ 78 w 118"/>
                <a:gd name="T21" fmla="*/ 0 h 156"/>
                <a:gd name="T22" fmla="*/ 118 w 118"/>
                <a:gd name="T23" fmla="*/ 6 h 156"/>
                <a:gd name="T24" fmla="*/ 110 w 118"/>
                <a:gd name="T25" fmla="*/ 3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56">
                  <a:moveTo>
                    <a:pt x="110" y="31"/>
                  </a:moveTo>
                  <a:cubicBezTo>
                    <a:pt x="102" y="27"/>
                    <a:pt x="90" y="23"/>
                    <a:pt x="79" y="23"/>
                  </a:cubicBezTo>
                  <a:cubicBezTo>
                    <a:pt x="68" y="23"/>
                    <a:pt x="54" y="28"/>
                    <a:pt x="54" y="41"/>
                  </a:cubicBezTo>
                  <a:cubicBezTo>
                    <a:pt x="54" y="65"/>
                    <a:pt x="105" y="63"/>
                    <a:pt x="105" y="105"/>
                  </a:cubicBezTo>
                  <a:cubicBezTo>
                    <a:pt x="105" y="142"/>
                    <a:pt x="76" y="156"/>
                    <a:pt x="43" y="156"/>
                  </a:cubicBezTo>
                  <a:cubicBezTo>
                    <a:pt x="29" y="156"/>
                    <a:pt x="14" y="152"/>
                    <a:pt x="0" y="147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20" y="127"/>
                    <a:pt x="32" y="132"/>
                    <a:pt x="45" y="132"/>
                  </a:cubicBezTo>
                  <a:cubicBezTo>
                    <a:pt x="59" y="132"/>
                    <a:pt x="74" y="125"/>
                    <a:pt x="74" y="108"/>
                  </a:cubicBezTo>
                  <a:cubicBezTo>
                    <a:pt x="74" y="81"/>
                    <a:pt x="22" y="86"/>
                    <a:pt x="22" y="45"/>
                  </a:cubicBezTo>
                  <a:cubicBezTo>
                    <a:pt x="22" y="13"/>
                    <a:pt x="49" y="0"/>
                    <a:pt x="78" y="0"/>
                  </a:cubicBezTo>
                  <a:cubicBezTo>
                    <a:pt x="92" y="0"/>
                    <a:pt x="105" y="1"/>
                    <a:pt x="118" y="6"/>
                  </a:cubicBezTo>
                  <a:lnTo>
                    <a:pt x="110" y="31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1433513" y="5942013"/>
              <a:ext cx="136525" cy="184150"/>
            </a:xfrm>
            <a:custGeom>
              <a:avLst/>
              <a:gdLst>
                <a:gd name="T0" fmla="*/ 35 w 119"/>
                <a:gd name="T1" fmla="*/ 0 h 162"/>
                <a:gd name="T2" fmla="*/ 64 w 119"/>
                <a:gd name="T3" fmla="*/ 0 h 162"/>
                <a:gd name="T4" fmla="*/ 50 w 119"/>
                <a:gd name="T5" fmla="*/ 62 h 162"/>
                <a:gd name="T6" fmla="*/ 51 w 119"/>
                <a:gd name="T7" fmla="*/ 62 h 162"/>
                <a:gd name="T8" fmla="*/ 82 w 119"/>
                <a:gd name="T9" fmla="*/ 48 h 162"/>
                <a:gd name="T10" fmla="*/ 119 w 119"/>
                <a:gd name="T11" fmla="*/ 84 h 162"/>
                <a:gd name="T12" fmla="*/ 115 w 119"/>
                <a:gd name="T13" fmla="*/ 108 h 162"/>
                <a:gd name="T14" fmla="*/ 103 w 119"/>
                <a:gd name="T15" fmla="*/ 162 h 162"/>
                <a:gd name="T16" fmla="*/ 74 w 119"/>
                <a:gd name="T17" fmla="*/ 162 h 162"/>
                <a:gd name="T18" fmla="*/ 85 w 119"/>
                <a:gd name="T19" fmla="*/ 110 h 162"/>
                <a:gd name="T20" fmla="*/ 88 w 119"/>
                <a:gd name="T21" fmla="*/ 86 h 162"/>
                <a:gd name="T22" fmla="*/ 72 w 119"/>
                <a:gd name="T23" fmla="*/ 71 h 162"/>
                <a:gd name="T24" fmla="*/ 41 w 119"/>
                <a:gd name="T25" fmla="*/ 106 h 162"/>
                <a:gd name="T26" fmla="*/ 29 w 119"/>
                <a:gd name="T27" fmla="*/ 162 h 162"/>
                <a:gd name="T28" fmla="*/ 0 w 119"/>
                <a:gd name="T29" fmla="*/ 162 h 162"/>
                <a:gd name="T30" fmla="*/ 35 w 119"/>
                <a:gd name="T3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162">
                  <a:moveTo>
                    <a:pt x="35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9" y="54"/>
                    <a:pt x="70" y="48"/>
                    <a:pt x="82" y="48"/>
                  </a:cubicBezTo>
                  <a:cubicBezTo>
                    <a:pt x="104" y="48"/>
                    <a:pt x="119" y="62"/>
                    <a:pt x="119" y="84"/>
                  </a:cubicBezTo>
                  <a:cubicBezTo>
                    <a:pt x="119" y="92"/>
                    <a:pt x="116" y="101"/>
                    <a:pt x="115" y="108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74" y="162"/>
                    <a:pt x="74" y="162"/>
                    <a:pt x="74" y="162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7" y="102"/>
                    <a:pt x="88" y="95"/>
                    <a:pt x="88" y="86"/>
                  </a:cubicBezTo>
                  <a:cubicBezTo>
                    <a:pt x="88" y="77"/>
                    <a:pt x="82" y="71"/>
                    <a:pt x="72" y="71"/>
                  </a:cubicBezTo>
                  <a:cubicBezTo>
                    <a:pt x="52" y="71"/>
                    <a:pt x="45" y="90"/>
                    <a:pt x="41" y="106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7" name="Freeform 7"/>
            <p:cNvSpPr>
              <a:spLocks noEditPoints="1"/>
            </p:cNvSpPr>
            <p:nvPr/>
          </p:nvSpPr>
          <p:spPr bwMode="auto">
            <a:xfrm>
              <a:off x="1574800" y="5995988"/>
              <a:ext cx="120650" cy="133350"/>
            </a:xfrm>
            <a:custGeom>
              <a:avLst/>
              <a:gdLst>
                <a:gd name="T0" fmla="*/ 71 w 106"/>
                <a:gd name="T1" fmla="*/ 97 h 117"/>
                <a:gd name="T2" fmla="*/ 70 w 106"/>
                <a:gd name="T3" fmla="*/ 97 h 117"/>
                <a:gd name="T4" fmla="*/ 34 w 106"/>
                <a:gd name="T5" fmla="*/ 117 h 117"/>
                <a:gd name="T6" fmla="*/ 0 w 106"/>
                <a:gd name="T7" fmla="*/ 85 h 117"/>
                <a:gd name="T8" fmla="*/ 68 w 106"/>
                <a:gd name="T9" fmla="*/ 45 h 117"/>
                <a:gd name="T10" fmla="*/ 79 w 106"/>
                <a:gd name="T11" fmla="*/ 45 h 117"/>
                <a:gd name="T12" fmla="*/ 79 w 106"/>
                <a:gd name="T13" fmla="*/ 36 h 117"/>
                <a:gd name="T14" fmla="*/ 57 w 106"/>
                <a:gd name="T15" fmla="*/ 21 h 117"/>
                <a:gd name="T16" fmla="*/ 21 w 106"/>
                <a:gd name="T17" fmla="*/ 30 h 117"/>
                <a:gd name="T18" fmla="*/ 25 w 106"/>
                <a:gd name="T19" fmla="*/ 7 h 117"/>
                <a:gd name="T20" fmla="*/ 63 w 106"/>
                <a:gd name="T21" fmla="*/ 0 h 117"/>
                <a:gd name="T22" fmla="*/ 106 w 106"/>
                <a:gd name="T23" fmla="*/ 35 h 117"/>
                <a:gd name="T24" fmla="*/ 92 w 106"/>
                <a:gd name="T25" fmla="*/ 114 h 117"/>
                <a:gd name="T26" fmla="*/ 68 w 106"/>
                <a:gd name="T27" fmla="*/ 114 h 117"/>
                <a:gd name="T28" fmla="*/ 71 w 106"/>
                <a:gd name="T29" fmla="*/ 97 h 117"/>
                <a:gd name="T30" fmla="*/ 42 w 106"/>
                <a:gd name="T31" fmla="*/ 96 h 117"/>
                <a:gd name="T32" fmla="*/ 75 w 106"/>
                <a:gd name="T33" fmla="*/ 63 h 117"/>
                <a:gd name="T34" fmla="*/ 65 w 106"/>
                <a:gd name="T35" fmla="*/ 63 h 117"/>
                <a:gd name="T36" fmla="*/ 28 w 106"/>
                <a:gd name="T37" fmla="*/ 84 h 117"/>
                <a:gd name="T38" fmla="*/ 42 w 106"/>
                <a:gd name="T39" fmla="*/ 9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117">
                  <a:moveTo>
                    <a:pt x="71" y="97"/>
                  </a:moveTo>
                  <a:cubicBezTo>
                    <a:pt x="70" y="97"/>
                    <a:pt x="70" y="97"/>
                    <a:pt x="70" y="97"/>
                  </a:cubicBezTo>
                  <a:cubicBezTo>
                    <a:pt x="60" y="110"/>
                    <a:pt x="50" y="117"/>
                    <a:pt x="34" y="117"/>
                  </a:cubicBezTo>
                  <a:cubicBezTo>
                    <a:pt x="14" y="117"/>
                    <a:pt x="0" y="106"/>
                    <a:pt x="0" y="85"/>
                  </a:cubicBezTo>
                  <a:cubicBezTo>
                    <a:pt x="0" y="48"/>
                    <a:pt x="41" y="45"/>
                    <a:pt x="68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2"/>
                    <a:pt x="79" y="39"/>
                    <a:pt x="79" y="36"/>
                  </a:cubicBezTo>
                  <a:cubicBezTo>
                    <a:pt x="79" y="25"/>
                    <a:pt x="67" y="21"/>
                    <a:pt x="57" y="21"/>
                  </a:cubicBezTo>
                  <a:cubicBezTo>
                    <a:pt x="44" y="21"/>
                    <a:pt x="32" y="25"/>
                    <a:pt x="21" y="3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7" y="3"/>
                    <a:pt x="50" y="0"/>
                    <a:pt x="63" y="0"/>
                  </a:cubicBezTo>
                  <a:cubicBezTo>
                    <a:pt x="85" y="0"/>
                    <a:pt x="106" y="8"/>
                    <a:pt x="106" y="35"/>
                  </a:cubicBezTo>
                  <a:cubicBezTo>
                    <a:pt x="106" y="50"/>
                    <a:pt x="95" y="93"/>
                    <a:pt x="92" y="114"/>
                  </a:cubicBezTo>
                  <a:cubicBezTo>
                    <a:pt x="68" y="114"/>
                    <a:pt x="68" y="114"/>
                    <a:pt x="68" y="114"/>
                  </a:cubicBezTo>
                  <a:lnTo>
                    <a:pt x="71" y="97"/>
                  </a:lnTo>
                  <a:close/>
                  <a:moveTo>
                    <a:pt x="42" y="96"/>
                  </a:moveTo>
                  <a:cubicBezTo>
                    <a:pt x="64" y="96"/>
                    <a:pt x="71" y="81"/>
                    <a:pt x="7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51" y="63"/>
                    <a:pt x="28" y="65"/>
                    <a:pt x="28" y="84"/>
                  </a:cubicBezTo>
                  <a:cubicBezTo>
                    <a:pt x="28" y="92"/>
                    <a:pt x="35" y="96"/>
                    <a:pt x="42" y="96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1701800" y="5995988"/>
              <a:ext cx="103188" cy="130175"/>
            </a:xfrm>
            <a:custGeom>
              <a:avLst/>
              <a:gdLst>
                <a:gd name="T0" fmla="*/ 20 w 90"/>
                <a:gd name="T1" fmla="*/ 18 h 114"/>
                <a:gd name="T2" fmla="*/ 22 w 90"/>
                <a:gd name="T3" fmla="*/ 3 h 114"/>
                <a:gd name="T4" fmla="*/ 50 w 90"/>
                <a:gd name="T5" fmla="*/ 3 h 114"/>
                <a:gd name="T6" fmla="*/ 46 w 90"/>
                <a:gd name="T7" fmla="*/ 24 h 114"/>
                <a:gd name="T8" fmla="*/ 46 w 90"/>
                <a:gd name="T9" fmla="*/ 24 h 114"/>
                <a:gd name="T10" fmla="*/ 79 w 90"/>
                <a:gd name="T11" fmla="*/ 0 h 114"/>
                <a:gd name="T12" fmla="*/ 90 w 90"/>
                <a:gd name="T13" fmla="*/ 1 h 114"/>
                <a:gd name="T14" fmla="*/ 84 w 90"/>
                <a:gd name="T15" fmla="*/ 30 h 114"/>
                <a:gd name="T16" fmla="*/ 73 w 90"/>
                <a:gd name="T17" fmla="*/ 28 h 114"/>
                <a:gd name="T18" fmla="*/ 39 w 90"/>
                <a:gd name="T19" fmla="*/ 64 h 114"/>
                <a:gd name="T20" fmla="*/ 29 w 90"/>
                <a:gd name="T21" fmla="*/ 114 h 114"/>
                <a:gd name="T22" fmla="*/ 0 w 90"/>
                <a:gd name="T23" fmla="*/ 114 h 114"/>
                <a:gd name="T24" fmla="*/ 20 w 90"/>
                <a:gd name="T25" fmla="*/ 1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14">
                  <a:moveTo>
                    <a:pt x="20" y="18"/>
                  </a:moveTo>
                  <a:cubicBezTo>
                    <a:pt x="20" y="13"/>
                    <a:pt x="21" y="8"/>
                    <a:pt x="22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52" y="12"/>
                    <a:pt x="66" y="0"/>
                    <a:pt x="79" y="0"/>
                  </a:cubicBezTo>
                  <a:cubicBezTo>
                    <a:pt x="83" y="0"/>
                    <a:pt x="87" y="0"/>
                    <a:pt x="90" y="1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1" y="29"/>
                    <a:pt x="77" y="28"/>
                    <a:pt x="73" y="28"/>
                  </a:cubicBezTo>
                  <a:cubicBezTo>
                    <a:pt x="53" y="28"/>
                    <a:pt x="43" y="46"/>
                    <a:pt x="39" y="64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9" name="Freeform 9"/>
            <p:cNvSpPr>
              <a:spLocks noEditPoints="1"/>
            </p:cNvSpPr>
            <p:nvPr/>
          </p:nvSpPr>
          <p:spPr bwMode="auto">
            <a:xfrm>
              <a:off x="1797050" y="5995988"/>
              <a:ext cx="125413" cy="133350"/>
            </a:xfrm>
            <a:custGeom>
              <a:avLst/>
              <a:gdLst>
                <a:gd name="T0" fmla="*/ 28 w 110"/>
                <a:gd name="T1" fmla="*/ 68 h 117"/>
                <a:gd name="T2" fmla="*/ 59 w 110"/>
                <a:gd name="T3" fmla="*/ 96 h 117"/>
                <a:gd name="T4" fmla="*/ 93 w 110"/>
                <a:gd name="T5" fmla="*/ 88 h 117"/>
                <a:gd name="T6" fmla="*/ 90 w 110"/>
                <a:gd name="T7" fmla="*/ 111 h 117"/>
                <a:gd name="T8" fmla="*/ 54 w 110"/>
                <a:gd name="T9" fmla="*/ 117 h 117"/>
                <a:gd name="T10" fmla="*/ 0 w 110"/>
                <a:gd name="T11" fmla="*/ 68 h 117"/>
                <a:gd name="T12" fmla="*/ 64 w 110"/>
                <a:gd name="T13" fmla="*/ 0 h 117"/>
                <a:gd name="T14" fmla="*/ 110 w 110"/>
                <a:gd name="T15" fmla="*/ 43 h 117"/>
                <a:gd name="T16" fmla="*/ 107 w 110"/>
                <a:gd name="T17" fmla="*/ 68 h 117"/>
                <a:gd name="T18" fmla="*/ 28 w 110"/>
                <a:gd name="T19" fmla="*/ 68 h 117"/>
                <a:gd name="T20" fmla="*/ 81 w 110"/>
                <a:gd name="T21" fmla="*/ 48 h 117"/>
                <a:gd name="T22" fmla="*/ 82 w 110"/>
                <a:gd name="T23" fmla="*/ 40 h 117"/>
                <a:gd name="T24" fmla="*/ 63 w 110"/>
                <a:gd name="T25" fmla="*/ 21 h 117"/>
                <a:gd name="T26" fmla="*/ 32 w 110"/>
                <a:gd name="T27" fmla="*/ 48 h 117"/>
                <a:gd name="T28" fmla="*/ 81 w 110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117">
                  <a:moveTo>
                    <a:pt x="28" y="68"/>
                  </a:moveTo>
                  <a:cubicBezTo>
                    <a:pt x="28" y="88"/>
                    <a:pt x="39" y="96"/>
                    <a:pt x="59" y="96"/>
                  </a:cubicBezTo>
                  <a:cubicBezTo>
                    <a:pt x="71" y="96"/>
                    <a:pt x="82" y="93"/>
                    <a:pt x="93" y="88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78" y="114"/>
                    <a:pt x="66" y="117"/>
                    <a:pt x="54" y="117"/>
                  </a:cubicBezTo>
                  <a:cubicBezTo>
                    <a:pt x="22" y="117"/>
                    <a:pt x="0" y="101"/>
                    <a:pt x="0" y="68"/>
                  </a:cubicBezTo>
                  <a:cubicBezTo>
                    <a:pt x="0" y="34"/>
                    <a:pt x="27" y="0"/>
                    <a:pt x="64" y="0"/>
                  </a:cubicBezTo>
                  <a:cubicBezTo>
                    <a:pt x="91" y="0"/>
                    <a:pt x="110" y="14"/>
                    <a:pt x="110" y="43"/>
                  </a:cubicBezTo>
                  <a:cubicBezTo>
                    <a:pt x="110" y="51"/>
                    <a:pt x="108" y="59"/>
                    <a:pt x="107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2" y="45"/>
                    <a:pt x="82" y="43"/>
                    <a:pt x="82" y="40"/>
                  </a:cubicBezTo>
                  <a:cubicBezTo>
                    <a:pt x="82" y="28"/>
                    <a:pt x="76" y="21"/>
                    <a:pt x="63" y="21"/>
                  </a:cubicBezTo>
                  <a:cubicBezTo>
                    <a:pt x="45" y="21"/>
                    <a:pt x="38" y="32"/>
                    <a:pt x="32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1981200" y="5962650"/>
              <a:ext cx="90488" cy="166688"/>
            </a:xfrm>
            <a:custGeom>
              <a:avLst/>
              <a:gdLst>
                <a:gd name="T0" fmla="*/ 4 w 80"/>
                <a:gd name="T1" fmla="*/ 33 h 147"/>
                <a:gd name="T2" fmla="*/ 25 w 80"/>
                <a:gd name="T3" fmla="*/ 33 h 147"/>
                <a:gd name="T4" fmla="*/ 30 w 80"/>
                <a:gd name="T5" fmla="*/ 10 h 147"/>
                <a:gd name="T6" fmla="*/ 61 w 80"/>
                <a:gd name="T7" fmla="*/ 0 h 147"/>
                <a:gd name="T8" fmla="*/ 54 w 80"/>
                <a:gd name="T9" fmla="*/ 33 h 147"/>
                <a:gd name="T10" fmla="*/ 80 w 80"/>
                <a:gd name="T11" fmla="*/ 33 h 147"/>
                <a:gd name="T12" fmla="*/ 76 w 80"/>
                <a:gd name="T13" fmla="*/ 54 h 147"/>
                <a:gd name="T14" fmla="*/ 50 w 80"/>
                <a:gd name="T15" fmla="*/ 54 h 147"/>
                <a:gd name="T16" fmla="*/ 39 w 80"/>
                <a:gd name="T17" fmla="*/ 103 h 147"/>
                <a:gd name="T18" fmla="*/ 38 w 80"/>
                <a:gd name="T19" fmla="*/ 114 h 147"/>
                <a:gd name="T20" fmla="*/ 49 w 80"/>
                <a:gd name="T21" fmla="*/ 124 h 147"/>
                <a:gd name="T22" fmla="*/ 63 w 80"/>
                <a:gd name="T23" fmla="*/ 122 h 147"/>
                <a:gd name="T24" fmla="*/ 58 w 80"/>
                <a:gd name="T25" fmla="*/ 144 h 147"/>
                <a:gd name="T26" fmla="*/ 42 w 80"/>
                <a:gd name="T27" fmla="*/ 147 h 147"/>
                <a:gd name="T28" fmla="*/ 9 w 80"/>
                <a:gd name="T29" fmla="*/ 118 h 147"/>
                <a:gd name="T30" fmla="*/ 12 w 80"/>
                <a:gd name="T31" fmla="*/ 92 h 147"/>
                <a:gd name="T32" fmla="*/ 21 w 80"/>
                <a:gd name="T33" fmla="*/ 54 h 147"/>
                <a:gd name="T34" fmla="*/ 0 w 80"/>
                <a:gd name="T35" fmla="*/ 54 h 147"/>
                <a:gd name="T36" fmla="*/ 4 w 80"/>
                <a:gd name="T37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147">
                  <a:moveTo>
                    <a:pt x="4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8" y="105"/>
                    <a:pt x="38" y="109"/>
                    <a:pt x="38" y="114"/>
                  </a:cubicBezTo>
                  <a:cubicBezTo>
                    <a:pt x="38" y="120"/>
                    <a:pt x="42" y="124"/>
                    <a:pt x="49" y="124"/>
                  </a:cubicBezTo>
                  <a:cubicBezTo>
                    <a:pt x="54" y="124"/>
                    <a:pt x="59" y="123"/>
                    <a:pt x="63" y="122"/>
                  </a:cubicBezTo>
                  <a:cubicBezTo>
                    <a:pt x="58" y="144"/>
                    <a:pt x="58" y="144"/>
                    <a:pt x="58" y="144"/>
                  </a:cubicBezTo>
                  <a:cubicBezTo>
                    <a:pt x="53" y="145"/>
                    <a:pt x="47" y="147"/>
                    <a:pt x="42" y="147"/>
                  </a:cubicBezTo>
                  <a:cubicBezTo>
                    <a:pt x="23" y="147"/>
                    <a:pt x="9" y="139"/>
                    <a:pt x="9" y="118"/>
                  </a:cubicBezTo>
                  <a:cubicBezTo>
                    <a:pt x="9" y="109"/>
                    <a:pt x="10" y="101"/>
                    <a:pt x="12" y="92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4" y="33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2063750" y="5942013"/>
              <a:ext cx="133350" cy="184150"/>
            </a:xfrm>
            <a:custGeom>
              <a:avLst/>
              <a:gdLst>
                <a:gd name="T0" fmla="*/ 34 w 118"/>
                <a:gd name="T1" fmla="*/ 0 h 162"/>
                <a:gd name="T2" fmla="*/ 63 w 118"/>
                <a:gd name="T3" fmla="*/ 0 h 162"/>
                <a:gd name="T4" fmla="*/ 50 w 118"/>
                <a:gd name="T5" fmla="*/ 62 h 162"/>
                <a:gd name="T6" fmla="*/ 50 w 118"/>
                <a:gd name="T7" fmla="*/ 62 h 162"/>
                <a:gd name="T8" fmla="*/ 82 w 118"/>
                <a:gd name="T9" fmla="*/ 48 h 162"/>
                <a:gd name="T10" fmla="*/ 118 w 118"/>
                <a:gd name="T11" fmla="*/ 84 h 162"/>
                <a:gd name="T12" fmla="*/ 114 w 118"/>
                <a:gd name="T13" fmla="*/ 108 h 162"/>
                <a:gd name="T14" fmla="*/ 103 w 118"/>
                <a:gd name="T15" fmla="*/ 162 h 162"/>
                <a:gd name="T16" fmla="*/ 74 w 118"/>
                <a:gd name="T17" fmla="*/ 162 h 162"/>
                <a:gd name="T18" fmla="*/ 84 w 118"/>
                <a:gd name="T19" fmla="*/ 110 h 162"/>
                <a:gd name="T20" fmla="*/ 88 w 118"/>
                <a:gd name="T21" fmla="*/ 86 h 162"/>
                <a:gd name="T22" fmla="*/ 72 w 118"/>
                <a:gd name="T23" fmla="*/ 71 h 162"/>
                <a:gd name="T24" fmla="*/ 41 w 118"/>
                <a:gd name="T25" fmla="*/ 106 h 162"/>
                <a:gd name="T26" fmla="*/ 29 w 118"/>
                <a:gd name="T27" fmla="*/ 162 h 162"/>
                <a:gd name="T28" fmla="*/ 0 w 118"/>
                <a:gd name="T29" fmla="*/ 162 h 162"/>
                <a:gd name="T30" fmla="*/ 34 w 118"/>
                <a:gd name="T3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62">
                  <a:moveTo>
                    <a:pt x="34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8" y="54"/>
                    <a:pt x="69" y="48"/>
                    <a:pt x="82" y="48"/>
                  </a:cubicBezTo>
                  <a:cubicBezTo>
                    <a:pt x="103" y="48"/>
                    <a:pt x="118" y="62"/>
                    <a:pt x="118" y="84"/>
                  </a:cubicBezTo>
                  <a:cubicBezTo>
                    <a:pt x="118" y="92"/>
                    <a:pt x="116" y="101"/>
                    <a:pt x="114" y="108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74" y="162"/>
                    <a:pt x="74" y="162"/>
                    <a:pt x="74" y="162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6" y="102"/>
                    <a:pt x="88" y="95"/>
                    <a:pt x="88" y="86"/>
                  </a:cubicBezTo>
                  <a:cubicBezTo>
                    <a:pt x="88" y="77"/>
                    <a:pt x="81" y="71"/>
                    <a:pt x="72" y="71"/>
                  </a:cubicBezTo>
                  <a:cubicBezTo>
                    <a:pt x="52" y="71"/>
                    <a:pt x="44" y="90"/>
                    <a:pt x="41" y="106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2" name="Freeform 12"/>
            <p:cNvSpPr>
              <a:spLocks noEditPoints="1"/>
            </p:cNvSpPr>
            <p:nvPr/>
          </p:nvSpPr>
          <p:spPr bwMode="auto">
            <a:xfrm>
              <a:off x="2206625" y="5995988"/>
              <a:ext cx="123825" cy="133350"/>
            </a:xfrm>
            <a:custGeom>
              <a:avLst/>
              <a:gdLst>
                <a:gd name="T0" fmla="*/ 28 w 109"/>
                <a:gd name="T1" fmla="*/ 68 h 117"/>
                <a:gd name="T2" fmla="*/ 59 w 109"/>
                <a:gd name="T3" fmla="*/ 96 h 117"/>
                <a:gd name="T4" fmla="*/ 93 w 109"/>
                <a:gd name="T5" fmla="*/ 88 h 117"/>
                <a:gd name="T6" fmla="*/ 89 w 109"/>
                <a:gd name="T7" fmla="*/ 111 h 117"/>
                <a:gd name="T8" fmla="*/ 54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8 w 109"/>
                <a:gd name="T19" fmla="*/ 68 h 117"/>
                <a:gd name="T20" fmla="*/ 81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2 w 109"/>
                <a:gd name="T27" fmla="*/ 48 h 117"/>
                <a:gd name="T28" fmla="*/ 81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8" y="68"/>
                  </a:moveTo>
                  <a:cubicBezTo>
                    <a:pt x="28" y="88"/>
                    <a:pt x="39" y="96"/>
                    <a:pt x="59" y="96"/>
                  </a:cubicBezTo>
                  <a:cubicBezTo>
                    <a:pt x="71" y="96"/>
                    <a:pt x="82" y="93"/>
                    <a:pt x="93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6" y="117"/>
                    <a:pt x="54" y="117"/>
                  </a:cubicBezTo>
                  <a:cubicBezTo>
                    <a:pt x="22" y="117"/>
                    <a:pt x="0" y="101"/>
                    <a:pt x="0" y="68"/>
                  </a:cubicBezTo>
                  <a:cubicBezTo>
                    <a:pt x="0" y="34"/>
                    <a:pt x="27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2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2382838" y="5954713"/>
              <a:ext cx="177800" cy="171450"/>
            </a:xfrm>
            <a:custGeom>
              <a:avLst/>
              <a:gdLst>
                <a:gd name="T0" fmla="*/ 23 w 112"/>
                <a:gd name="T1" fmla="*/ 0 h 108"/>
                <a:gd name="T2" fmla="*/ 50 w 112"/>
                <a:gd name="T3" fmla="*/ 0 h 108"/>
                <a:gd name="T4" fmla="*/ 74 w 112"/>
                <a:gd name="T5" fmla="*/ 82 h 108"/>
                <a:gd name="T6" fmla="*/ 74 w 112"/>
                <a:gd name="T7" fmla="*/ 82 h 108"/>
                <a:gd name="T8" fmla="*/ 92 w 112"/>
                <a:gd name="T9" fmla="*/ 0 h 108"/>
                <a:gd name="T10" fmla="*/ 112 w 112"/>
                <a:gd name="T11" fmla="*/ 0 h 108"/>
                <a:gd name="T12" fmla="*/ 89 w 112"/>
                <a:gd name="T13" fmla="*/ 108 h 108"/>
                <a:gd name="T14" fmla="*/ 61 w 112"/>
                <a:gd name="T15" fmla="*/ 108 h 108"/>
                <a:gd name="T16" fmla="*/ 38 w 112"/>
                <a:gd name="T17" fmla="*/ 26 h 108"/>
                <a:gd name="T18" fmla="*/ 38 w 112"/>
                <a:gd name="T19" fmla="*/ 26 h 108"/>
                <a:gd name="T20" fmla="*/ 21 w 112"/>
                <a:gd name="T21" fmla="*/ 108 h 108"/>
                <a:gd name="T22" fmla="*/ 0 w 112"/>
                <a:gd name="T23" fmla="*/ 108 h 108"/>
                <a:gd name="T24" fmla="*/ 23 w 112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08">
                  <a:moveTo>
                    <a:pt x="23" y="0"/>
                  </a:moveTo>
                  <a:lnTo>
                    <a:pt x="50" y="0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92" y="0"/>
                  </a:lnTo>
                  <a:lnTo>
                    <a:pt x="112" y="0"/>
                  </a:lnTo>
                  <a:lnTo>
                    <a:pt x="89" y="108"/>
                  </a:lnTo>
                  <a:lnTo>
                    <a:pt x="61" y="108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1" y="108"/>
                  </a:lnTo>
                  <a:lnTo>
                    <a:pt x="0" y="10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4" name="Freeform 14"/>
            <p:cNvSpPr>
              <a:spLocks noEditPoints="1"/>
            </p:cNvSpPr>
            <p:nvPr/>
          </p:nvSpPr>
          <p:spPr bwMode="auto">
            <a:xfrm>
              <a:off x="2552700" y="5995988"/>
              <a:ext cx="125413" cy="133350"/>
            </a:xfrm>
            <a:custGeom>
              <a:avLst/>
              <a:gdLst>
                <a:gd name="T0" fmla="*/ 27 w 109"/>
                <a:gd name="T1" fmla="*/ 68 h 117"/>
                <a:gd name="T2" fmla="*/ 58 w 109"/>
                <a:gd name="T3" fmla="*/ 96 h 117"/>
                <a:gd name="T4" fmla="*/ 92 w 109"/>
                <a:gd name="T5" fmla="*/ 88 h 117"/>
                <a:gd name="T6" fmla="*/ 89 w 109"/>
                <a:gd name="T7" fmla="*/ 111 h 117"/>
                <a:gd name="T8" fmla="*/ 53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7 w 109"/>
                <a:gd name="T19" fmla="*/ 68 h 117"/>
                <a:gd name="T20" fmla="*/ 80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1 w 109"/>
                <a:gd name="T27" fmla="*/ 48 h 117"/>
                <a:gd name="T28" fmla="*/ 80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7" y="68"/>
                  </a:moveTo>
                  <a:cubicBezTo>
                    <a:pt x="27" y="88"/>
                    <a:pt x="38" y="96"/>
                    <a:pt x="58" y="96"/>
                  </a:cubicBezTo>
                  <a:cubicBezTo>
                    <a:pt x="70" y="96"/>
                    <a:pt x="82" y="93"/>
                    <a:pt x="92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5" y="117"/>
                    <a:pt x="53" y="117"/>
                  </a:cubicBezTo>
                  <a:cubicBezTo>
                    <a:pt x="21" y="117"/>
                    <a:pt x="0" y="101"/>
                    <a:pt x="0" y="68"/>
                  </a:cubicBezTo>
                  <a:cubicBezTo>
                    <a:pt x="0" y="34"/>
                    <a:pt x="26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7" y="68"/>
                  </a:lnTo>
                  <a:close/>
                  <a:moveTo>
                    <a:pt x="80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1" y="48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2662238" y="5999163"/>
              <a:ext cx="157163" cy="127000"/>
            </a:xfrm>
            <a:custGeom>
              <a:avLst/>
              <a:gdLst>
                <a:gd name="T0" fmla="*/ 52 w 99"/>
                <a:gd name="T1" fmla="*/ 28 h 80"/>
                <a:gd name="T2" fmla="*/ 74 w 99"/>
                <a:gd name="T3" fmla="*/ 0 h 80"/>
                <a:gd name="T4" fmla="*/ 99 w 99"/>
                <a:gd name="T5" fmla="*/ 0 h 80"/>
                <a:gd name="T6" fmla="*/ 65 w 99"/>
                <a:gd name="T7" fmla="*/ 39 h 80"/>
                <a:gd name="T8" fmla="*/ 84 w 99"/>
                <a:gd name="T9" fmla="*/ 80 h 80"/>
                <a:gd name="T10" fmla="*/ 61 w 99"/>
                <a:gd name="T11" fmla="*/ 80 h 80"/>
                <a:gd name="T12" fmla="*/ 49 w 99"/>
                <a:gd name="T13" fmla="*/ 50 h 80"/>
                <a:gd name="T14" fmla="*/ 25 w 99"/>
                <a:gd name="T15" fmla="*/ 80 h 80"/>
                <a:gd name="T16" fmla="*/ 0 w 99"/>
                <a:gd name="T17" fmla="*/ 80 h 80"/>
                <a:gd name="T18" fmla="*/ 37 w 99"/>
                <a:gd name="T19" fmla="*/ 39 h 80"/>
                <a:gd name="T20" fmla="*/ 20 w 99"/>
                <a:gd name="T21" fmla="*/ 0 h 80"/>
                <a:gd name="T22" fmla="*/ 41 w 99"/>
                <a:gd name="T23" fmla="*/ 0 h 80"/>
                <a:gd name="T24" fmla="*/ 52 w 99"/>
                <a:gd name="T25" fmla="*/ 2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80">
                  <a:moveTo>
                    <a:pt x="52" y="28"/>
                  </a:moveTo>
                  <a:lnTo>
                    <a:pt x="74" y="0"/>
                  </a:lnTo>
                  <a:lnTo>
                    <a:pt x="99" y="0"/>
                  </a:lnTo>
                  <a:lnTo>
                    <a:pt x="65" y="39"/>
                  </a:lnTo>
                  <a:lnTo>
                    <a:pt x="84" y="80"/>
                  </a:lnTo>
                  <a:lnTo>
                    <a:pt x="61" y="80"/>
                  </a:lnTo>
                  <a:lnTo>
                    <a:pt x="49" y="50"/>
                  </a:lnTo>
                  <a:lnTo>
                    <a:pt x="25" y="80"/>
                  </a:lnTo>
                  <a:lnTo>
                    <a:pt x="0" y="80"/>
                  </a:lnTo>
                  <a:lnTo>
                    <a:pt x="37" y="39"/>
                  </a:lnTo>
                  <a:lnTo>
                    <a:pt x="20" y="0"/>
                  </a:lnTo>
                  <a:lnTo>
                    <a:pt x="41" y="0"/>
                  </a:lnTo>
                  <a:lnTo>
                    <a:pt x="52" y="2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6" name="Freeform 16"/>
            <p:cNvSpPr>
              <a:spLocks/>
            </p:cNvSpPr>
            <p:nvPr/>
          </p:nvSpPr>
          <p:spPr bwMode="auto">
            <a:xfrm>
              <a:off x="2822575" y="5962650"/>
              <a:ext cx="92075" cy="166688"/>
            </a:xfrm>
            <a:custGeom>
              <a:avLst/>
              <a:gdLst>
                <a:gd name="T0" fmla="*/ 4 w 80"/>
                <a:gd name="T1" fmla="*/ 33 h 147"/>
                <a:gd name="T2" fmla="*/ 25 w 80"/>
                <a:gd name="T3" fmla="*/ 33 h 147"/>
                <a:gd name="T4" fmla="*/ 30 w 80"/>
                <a:gd name="T5" fmla="*/ 10 h 147"/>
                <a:gd name="T6" fmla="*/ 62 w 80"/>
                <a:gd name="T7" fmla="*/ 0 h 147"/>
                <a:gd name="T8" fmla="*/ 54 w 80"/>
                <a:gd name="T9" fmla="*/ 33 h 147"/>
                <a:gd name="T10" fmla="*/ 80 w 80"/>
                <a:gd name="T11" fmla="*/ 33 h 147"/>
                <a:gd name="T12" fmla="*/ 76 w 80"/>
                <a:gd name="T13" fmla="*/ 54 h 147"/>
                <a:gd name="T14" fmla="*/ 50 w 80"/>
                <a:gd name="T15" fmla="*/ 54 h 147"/>
                <a:gd name="T16" fmla="*/ 39 w 80"/>
                <a:gd name="T17" fmla="*/ 103 h 147"/>
                <a:gd name="T18" fmla="*/ 38 w 80"/>
                <a:gd name="T19" fmla="*/ 114 h 147"/>
                <a:gd name="T20" fmla="*/ 49 w 80"/>
                <a:gd name="T21" fmla="*/ 124 h 147"/>
                <a:gd name="T22" fmla="*/ 63 w 80"/>
                <a:gd name="T23" fmla="*/ 122 h 147"/>
                <a:gd name="T24" fmla="*/ 58 w 80"/>
                <a:gd name="T25" fmla="*/ 144 h 147"/>
                <a:gd name="T26" fmla="*/ 43 w 80"/>
                <a:gd name="T27" fmla="*/ 147 h 147"/>
                <a:gd name="T28" fmla="*/ 9 w 80"/>
                <a:gd name="T29" fmla="*/ 118 h 147"/>
                <a:gd name="T30" fmla="*/ 13 w 80"/>
                <a:gd name="T31" fmla="*/ 92 h 147"/>
                <a:gd name="T32" fmla="*/ 21 w 80"/>
                <a:gd name="T33" fmla="*/ 54 h 147"/>
                <a:gd name="T34" fmla="*/ 0 w 80"/>
                <a:gd name="T35" fmla="*/ 54 h 147"/>
                <a:gd name="T36" fmla="*/ 4 w 80"/>
                <a:gd name="T37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147">
                  <a:moveTo>
                    <a:pt x="4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105"/>
                    <a:pt x="38" y="109"/>
                    <a:pt x="38" y="114"/>
                  </a:cubicBezTo>
                  <a:cubicBezTo>
                    <a:pt x="38" y="120"/>
                    <a:pt x="43" y="124"/>
                    <a:pt x="49" y="124"/>
                  </a:cubicBezTo>
                  <a:cubicBezTo>
                    <a:pt x="54" y="124"/>
                    <a:pt x="59" y="123"/>
                    <a:pt x="63" y="122"/>
                  </a:cubicBezTo>
                  <a:cubicBezTo>
                    <a:pt x="58" y="144"/>
                    <a:pt x="58" y="144"/>
                    <a:pt x="58" y="144"/>
                  </a:cubicBezTo>
                  <a:cubicBezTo>
                    <a:pt x="53" y="145"/>
                    <a:pt x="47" y="147"/>
                    <a:pt x="43" y="147"/>
                  </a:cubicBezTo>
                  <a:cubicBezTo>
                    <a:pt x="23" y="147"/>
                    <a:pt x="9" y="139"/>
                    <a:pt x="9" y="118"/>
                  </a:cubicBezTo>
                  <a:cubicBezTo>
                    <a:pt x="9" y="109"/>
                    <a:pt x="11" y="101"/>
                    <a:pt x="13" y="92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4" y="33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2971800" y="5954713"/>
              <a:ext cx="160338" cy="171450"/>
            </a:xfrm>
            <a:custGeom>
              <a:avLst/>
              <a:gdLst>
                <a:gd name="T0" fmla="*/ 0 w 101"/>
                <a:gd name="T1" fmla="*/ 0 h 108"/>
                <a:gd name="T2" fmla="*/ 22 w 101"/>
                <a:gd name="T3" fmla="*/ 0 h 108"/>
                <a:gd name="T4" fmla="*/ 32 w 101"/>
                <a:gd name="T5" fmla="*/ 84 h 108"/>
                <a:gd name="T6" fmla="*/ 32 w 101"/>
                <a:gd name="T7" fmla="*/ 84 h 108"/>
                <a:gd name="T8" fmla="*/ 77 w 101"/>
                <a:gd name="T9" fmla="*/ 0 h 108"/>
                <a:gd name="T10" fmla="*/ 101 w 101"/>
                <a:gd name="T11" fmla="*/ 0 h 108"/>
                <a:gd name="T12" fmla="*/ 40 w 101"/>
                <a:gd name="T13" fmla="*/ 108 h 108"/>
                <a:gd name="T14" fmla="*/ 14 w 101"/>
                <a:gd name="T15" fmla="*/ 108 h 108"/>
                <a:gd name="T16" fmla="*/ 0 w 101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8">
                  <a:moveTo>
                    <a:pt x="0" y="0"/>
                  </a:moveTo>
                  <a:lnTo>
                    <a:pt x="22" y="0"/>
                  </a:lnTo>
                  <a:lnTo>
                    <a:pt x="32" y="84"/>
                  </a:lnTo>
                  <a:lnTo>
                    <a:pt x="32" y="84"/>
                  </a:lnTo>
                  <a:lnTo>
                    <a:pt x="77" y="0"/>
                  </a:lnTo>
                  <a:lnTo>
                    <a:pt x="101" y="0"/>
                  </a:lnTo>
                  <a:lnTo>
                    <a:pt x="40" y="108"/>
                  </a:lnTo>
                  <a:lnTo>
                    <a:pt x="14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8" name="Freeform 18"/>
            <p:cNvSpPr>
              <a:spLocks noEditPoints="1"/>
            </p:cNvSpPr>
            <p:nvPr/>
          </p:nvSpPr>
          <p:spPr bwMode="auto">
            <a:xfrm>
              <a:off x="3094038" y="5995988"/>
              <a:ext cx="120650" cy="133350"/>
            </a:xfrm>
            <a:custGeom>
              <a:avLst/>
              <a:gdLst>
                <a:gd name="T0" fmla="*/ 71 w 106"/>
                <a:gd name="T1" fmla="*/ 97 h 117"/>
                <a:gd name="T2" fmla="*/ 70 w 106"/>
                <a:gd name="T3" fmla="*/ 97 h 117"/>
                <a:gd name="T4" fmla="*/ 35 w 106"/>
                <a:gd name="T5" fmla="*/ 117 h 117"/>
                <a:gd name="T6" fmla="*/ 0 w 106"/>
                <a:gd name="T7" fmla="*/ 85 h 117"/>
                <a:gd name="T8" fmla="*/ 68 w 106"/>
                <a:gd name="T9" fmla="*/ 45 h 117"/>
                <a:gd name="T10" fmla="*/ 79 w 106"/>
                <a:gd name="T11" fmla="*/ 45 h 117"/>
                <a:gd name="T12" fmla="*/ 80 w 106"/>
                <a:gd name="T13" fmla="*/ 36 h 117"/>
                <a:gd name="T14" fmla="*/ 57 w 106"/>
                <a:gd name="T15" fmla="*/ 21 h 117"/>
                <a:gd name="T16" fmla="*/ 21 w 106"/>
                <a:gd name="T17" fmla="*/ 30 h 117"/>
                <a:gd name="T18" fmla="*/ 25 w 106"/>
                <a:gd name="T19" fmla="*/ 7 h 117"/>
                <a:gd name="T20" fmla="*/ 63 w 106"/>
                <a:gd name="T21" fmla="*/ 0 h 117"/>
                <a:gd name="T22" fmla="*/ 106 w 106"/>
                <a:gd name="T23" fmla="*/ 35 h 117"/>
                <a:gd name="T24" fmla="*/ 92 w 106"/>
                <a:gd name="T25" fmla="*/ 114 h 117"/>
                <a:gd name="T26" fmla="*/ 68 w 106"/>
                <a:gd name="T27" fmla="*/ 114 h 117"/>
                <a:gd name="T28" fmla="*/ 71 w 106"/>
                <a:gd name="T29" fmla="*/ 97 h 117"/>
                <a:gd name="T30" fmla="*/ 43 w 106"/>
                <a:gd name="T31" fmla="*/ 96 h 117"/>
                <a:gd name="T32" fmla="*/ 75 w 106"/>
                <a:gd name="T33" fmla="*/ 63 h 117"/>
                <a:gd name="T34" fmla="*/ 65 w 106"/>
                <a:gd name="T35" fmla="*/ 63 h 117"/>
                <a:gd name="T36" fmla="*/ 28 w 106"/>
                <a:gd name="T37" fmla="*/ 84 h 117"/>
                <a:gd name="T38" fmla="*/ 43 w 106"/>
                <a:gd name="T39" fmla="*/ 9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117">
                  <a:moveTo>
                    <a:pt x="71" y="97"/>
                  </a:moveTo>
                  <a:cubicBezTo>
                    <a:pt x="70" y="97"/>
                    <a:pt x="70" y="97"/>
                    <a:pt x="70" y="97"/>
                  </a:cubicBezTo>
                  <a:cubicBezTo>
                    <a:pt x="60" y="110"/>
                    <a:pt x="51" y="117"/>
                    <a:pt x="35" y="117"/>
                  </a:cubicBezTo>
                  <a:cubicBezTo>
                    <a:pt x="14" y="117"/>
                    <a:pt x="0" y="106"/>
                    <a:pt x="0" y="85"/>
                  </a:cubicBezTo>
                  <a:cubicBezTo>
                    <a:pt x="0" y="48"/>
                    <a:pt x="41" y="45"/>
                    <a:pt x="68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80" y="42"/>
                    <a:pt x="80" y="39"/>
                    <a:pt x="80" y="36"/>
                  </a:cubicBezTo>
                  <a:cubicBezTo>
                    <a:pt x="80" y="25"/>
                    <a:pt x="67" y="21"/>
                    <a:pt x="57" y="21"/>
                  </a:cubicBezTo>
                  <a:cubicBezTo>
                    <a:pt x="44" y="21"/>
                    <a:pt x="32" y="25"/>
                    <a:pt x="21" y="3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7" y="3"/>
                    <a:pt x="50" y="0"/>
                    <a:pt x="63" y="0"/>
                  </a:cubicBezTo>
                  <a:cubicBezTo>
                    <a:pt x="85" y="0"/>
                    <a:pt x="106" y="8"/>
                    <a:pt x="106" y="35"/>
                  </a:cubicBezTo>
                  <a:cubicBezTo>
                    <a:pt x="106" y="50"/>
                    <a:pt x="95" y="93"/>
                    <a:pt x="92" y="114"/>
                  </a:cubicBezTo>
                  <a:cubicBezTo>
                    <a:pt x="68" y="114"/>
                    <a:pt x="68" y="114"/>
                    <a:pt x="68" y="114"/>
                  </a:cubicBezTo>
                  <a:lnTo>
                    <a:pt x="71" y="97"/>
                  </a:lnTo>
                  <a:close/>
                  <a:moveTo>
                    <a:pt x="43" y="96"/>
                  </a:moveTo>
                  <a:cubicBezTo>
                    <a:pt x="64" y="96"/>
                    <a:pt x="71" y="81"/>
                    <a:pt x="7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51" y="63"/>
                    <a:pt x="28" y="65"/>
                    <a:pt x="28" y="84"/>
                  </a:cubicBezTo>
                  <a:cubicBezTo>
                    <a:pt x="28" y="92"/>
                    <a:pt x="35" y="96"/>
                    <a:pt x="43" y="96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9" name="Freeform 19"/>
            <p:cNvSpPr>
              <a:spLocks/>
            </p:cNvSpPr>
            <p:nvPr/>
          </p:nvSpPr>
          <p:spPr bwMode="auto">
            <a:xfrm>
              <a:off x="3219450" y="5942013"/>
              <a:ext cx="73025" cy="184150"/>
            </a:xfrm>
            <a:custGeom>
              <a:avLst/>
              <a:gdLst>
                <a:gd name="T0" fmla="*/ 25 w 46"/>
                <a:gd name="T1" fmla="*/ 0 h 116"/>
                <a:gd name="T2" fmla="*/ 46 w 46"/>
                <a:gd name="T3" fmla="*/ 0 h 116"/>
                <a:gd name="T4" fmla="*/ 20 w 46"/>
                <a:gd name="T5" fmla="*/ 116 h 116"/>
                <a:gd name="T6" fmla="*/ 0 w 46"/>
                <a:gd name="T7" fmla="*/ 116 h 116"/>
                <a:gd name="T8" fmla="*/ 25 w 4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6">
                  <a:moveTo>
                    <a:pt x="25" y="0"/>
                  </a:moveTo>
                  <a:lnTo>
                    <a:pt x="46" y="0"/>
                  </a:lnTo>
                  <a:lnTo>
                    <a:pt x="20" y="116"/>
                  </a:lnTo>
                  <a:lnTo>
                    <a:pt x="0" y="11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>
              <a:off x="3284538" y="5999163"/>
              <a:ext cx="134938" cy="130175"/>
            </a:xfrm>
            <a:custGeom>
              <a:avLst/>
              <a:gdLst>
                <a:gd name="T0" fmla="*/ 98 w 118"/>
                <a:gd name="T1" fmla="*/ 95 h 114"/>
                <a:gd name="T2" fmla="*/ 95 w 118"/>
                <a:gd name="T3" fmla="*/ 111 h 114"/>
                <a:gd name="T4" fmla="*/ 66 w 118"/>
                <a:gd name="T5" fmla="*/ 111 h 114"/>
                <a:gd name="T6" fmla="*/ 68 w 118"/>
                <a:gd name="T7" fmla="*/ 100 h 114"/>
                <a:gd name="T8" fmla="*/ 68 w 118"/>
                <a:gd name="T9" fmla="*/ 100 h 114"/>
                <a:gd name="T10" fmla="*/ 36 w 118"/>
                <a:gd name="T11" fmla="*/ 114 h 114"/>
                <a:gd name="T12" fmla="*/ 0 w 118"/>
                <a:gd name="T13" fmla="*/ 78 h 114"/>
                <a:gd name="T14" fmla="*/ 4 w 118"/>
                <a:gd name="T15" fmla="*/ 54 h 114"/>
                <a:gd name="T16" fmla="*/ 15 w 118"/>
                <a:gd name="T17" fmla="*/ 0 h 114"/>
                <a:gd name="T18" fmla="*/ 44 w 118"/>
                <a:gd name="T19" fmla="*/ 0 h 114"/>
                <a:gd name="T20" fmla="*/ 34 w 118"/>
                <a:gd name="T21" fmla="*/ 52 h 114"/>
                <a:gd name="T22" fmla="*/ 30 w 118"/>
                <a:gd name="T23" fmla="*/ 76 h 114"/>
                <a:gd name="T24" fmla="*/ 46 w 118"/>
                <a:gd name="T25" fmla="*/ 91 h 114"/>
                <a:gd name="T26" fmla="*/ 77 w 118"/>
                <a:gd name="T27" fmla="*/ 56 h 114"/>
                <a:gd name="T28" fmla="*/ 89 w 118"/>
                <a:gd name="T29" fmla="*/ 0 h 114"/>
                <a:gd name="T30" fmla="*/ 118 w 118"/>
                <a:gd name="T31" fmla="*/ 0 h 114"/>
                <a:gd name="T32" fmla="*/ 98 w 118"/>
                <a:gd name="T33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114">
                  <a:moveTo>
                    <a:pt x="98" y="95"/>
                  </a:moveTo>
                  <a:cubicBezTo>
                    <a:pt x="96" y="102"/>
                    <a:pt x="95" y="108"/>
                    <a:pt x="9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0" y="108"/>
                    <a:pt x="49" y="114"/>
                    <a:pt x="36" y="114"/>
                  </a:cubicBezTo>
                  <a:cubicBezTo>
                    <a:pt x="14" y="114"/>
                    <a:pt x="0" y="100"/>
                    <a:pt x="0" y="78"/>
                  </a:cubicBezTo>
                  <a:cubicBezTo>
                    <a:pt x="0" y="70"/>
                    <a:pt x="2" y="61"/>
                    <a:pt x="4" y="5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2" y="60"/>
                    <a:pt x="30" y="68"/>
                    <a:pt x="30" y="76"/>
                  </a:cubicBezTo>
                  <a:cubicBezTo>
                    <a:pt x="30" y="85"/>
                    <a:pt x="37" y="91"/>
                    <a:pt x="46" y="91"/>
                  </a:cubicBezTo>
                  <a:cubicBezTo>
                    <a:pt x="66" y="91"/>
                    <a:pt x="74" y="73"/>
                    <a:pt x="77" y="56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18" y="0"/>
                    <a:pt x="118" y="0"/>
                    <a:pt x="118" y="0"/>
                  </a:cubicBezTo>
                  <a:lnTo>
                    <a:pt x="98" y="95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1" name="Freeform 21"/>
            <p:cNvSpPr>
              <a:spLocks noEditPoints="1"/>
            </p:cNvSpPr>
            <p:nvPr/>
          </p:nvSpPr>
          <p:spPr bwMode="auto">
            <a:xfrm>
              <a:off x="3421063" y="5995988"/>
              <a:ext cx="123825" cy="133350"/>
            </a:xfrm>
            <a:custGeom>
              <a:avLst/>
              <a:gdLst>
                <a:gd name="T0" fmla="*/ 28 w 109"/>
                <a:gd name="T1" fmla="*/ 68 h 117"/>
                <a:gd name="T2" fmla="*/ 58 w 109"/>
                <a:gd name="T3" fmla="*/ 96 h 117"/>
                <a:gd name="T4" fmla="*/ 93 w 109"/>
                <a:gd name="T5" fmla="*/ 88 h 117"/>
                <a:gd name="T6" fmla="*/ 89 w 109"/>
                <a:gd name="T7" fmla="*/ 111 h 117"/>
                <a:gd name="T8" fmla="*/ 53 w 109"/>
                <a:gd name="T9" fmla="*/ 117 h 117"/>
                <a:gd name="T10" fmla="*/ 0 w 109"/>
                <a:gd name="T11" fmla="*/ 68 h 117"/>
                <a:gd name="T12" fmla="*/ 63 w 109"/>
                <a:gd name="T13" fmla="*/ 0 h 117"/>
                <a:gd name="T14" fmla="*/ 109 w 109"/>
                <a:gd name="T15" fmla="*/ 43 h 117"/>
                <a:gd name="T16" fmla="*/ 106 w 109"/>
                <a:gd name="T17" fmla="*/ 68 h 117"/>
                <a:gd name="T18" fmla="*/ 28 w 109"/>
                <a:gd name="T19" fmla="*/ 68 h 117"/>
                <a:gd name="T20" fmla="*/ 81 w 109"/>
                <a:gd name="T21" fmla="*/ 48 h 117"/>
                <a:gd name="T22" fmla="*/ 81 w 109"/>
                <a:gd name="T23" fmla="*/ 40 h 117"/>
                <a:gd name="T24" fmla="*/ 63 w 109"/>
                <a:gd name="T25" fmla="*/ 21 h 117"/>
                <a:gd name="T26" fmla="*/ 31 w 109"/>
                <a:gd name="T27" fmla="*/ 48 h 117"/>
                <a:gd name="T28" fmla="*/ 81 w 109"/>
                <a:gd name="T29" fmla="*/ 4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17">
                  <a:moveTo>
                    <a:pt x="28" y="68"/>
                  </a:moveTo>
                  <a:cubicBezTo>
                    <a:pt x="28" y="88"/>
                    <a:pt x="39" y="96"/>
                    <a:pt x="58" y="96"/>
                  </a:cubicBezTo>
                  <a:cubicBezTo>
                    <a:pt x="70" y="96"/>
                    <a:pt x="82" y="93"/>
                    <a:pt x="93" y="88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78" y="114"/>
                    <a:pt x="65" y="117"/>
                    <a:pt x="53" y="117"/>
                  </a:cubicBezTo>
                  <a:cubicBezTo>
                    <a:pt x="21" y="117"/>
                    <a:pt x="0" y="101"/>
                    <a:pt x="0" y="68"/>
                  </a:cubicBezTo>
                  <a:cubicBezTo>
                    <a:pt x="0" y="34"/>
                    <a:pt x="27" y="0"/>
                    <a:pt x="63" y="0"/>
                  </a:cubicBezTo>
                  <a:cubicBezTo>
                    <a:pt x="91" y="0"/>
                    <a:pt x="109" y="14"/>
                    <a:pt x="109" y="43"/>
                  </a:cubicBezTo>
                  <a:cubicBezTo>
                    <a:pt x="109" y="51"/>
                    <a:pt x="108" y="59"/>
                    <a:pt x="106" y="68"/>
                  </a:cubicBezTo>
                  <a:lnTo>
                    <a:pt x="28" y="68"/>
                  </a:lnTo>
                  <a:close/>
                  <a:moveTo>
                    <a:pt x="81" y="48"/>
                  </a:moveTo>
                  <a:cubicBezTo>
                    <a:pt x="81" y="45"/>
                    <a:pt x="81" y="43"/>
                    <a:pt x="81" y="40"/>
                  </a:cubicBezTo>
                  <a:cubicBezTo>
                    <a:pt x="81" y="28"/>
                    <a:pt x="75" y="21"/>
                    <a:pt x="63" y="21"/>
                  </a:cubicBezTo>
                  <a:cubicBezTo>
                    <a:pt x="45" y="21"/>
                    <a:pt x="37" y="32"/>
                    <a:pt x="31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auto">
            <a:xfrm>
              <a:off x="3541713" y="5995988"/>
              <a:ext cx="109538" cy="133350"/>
            </a:xfrm>
            <a:custGeom>
              <a:avLst/>
              <a:gdLst>
                <a:gd name="T0" fmla="*/ 89 w 96"/>
                <a:gd name="T1" fmla="*/ 27 h 117"/>
                <a:gd name="T2" fmla="*/ 65 w 96"/>
                <a:gd name="T3" fmla="*/ 21 h 117"/>
                <a:gd name="T4" fmla="*/ 46 w 96"/>
                <a:gd name="T5" fmla="*/ 33 h 117"/>
                <a:gd name="T6" fmla="*/ 84 w 96"/>
                <a:gd name="T7" fmla="*/ 79 h 117"/>
                <a:gd name="T8" fmla="*/ 33 w 96"/>
                <a:gd name="T9" fmla="*/ 117 h 117"/>
                <a:gd name="T10" fmla="*/ 0 w 96"/>
                <a:gd name="T11" fmla="*/ 110 h 117"/>
                <a:gd name="T12" fmla="*/ 6 w 96"/>
                <a:gd name="T13" fmla="*/ 87 h 117"/>
                <a:gd name="T14" fmla="*/ 33 w 96"/>
                <a:gd name="T15" fmla="*/ 96 h 117"/>
                <a:gd name="T16" fmla="*/ 53 w 96"/>
                <a:gd name="T17" fmla="*/ 83 h 117"/>
                <a:gd name="T18" fmla="*/ 16 w 96"/>
                <a:gd name="T19" fmla="*/ 36 h 117"/>
                <a:gd name="T20" fmla="*/ 64 w 96"/>
                <a:gd name="T21" fmla="*/ 0 h 117"/>
                <a:gd name="T22" fmla="*/ 96 w 96"/>
                <a:gd name="T23" fmla="*/ 5 h 117"/>
                <a:gd name="T24" fmla="*/ 89 w 96"/>
                <a:gd name="T25" fmla="*/ 2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117">
                  <a:moveTo>
                    <a:pt x="89" y="27"/>
                  </a:moveTo>
                  <a:cubicBezTo>
                    <a:pt x="82" y="24"/>
                    <a:pt x="74" y="21"/>
                    <a:pt x="65" y="21"/>
                  </a:cubicBezTo>
                  <a:cubicBezTo>
                    <a:pt x="57" y="21"/>
                    <a:pt x="46" y="24"/>
                    <a:pt x="46" y="33"/>
                  </a:cubicBezTo>
                  <a:cubicBezTo>
                    <a:pt x="46" y="47"/>
                    <a:pt x="84" y="52"/>
                    <a:pt x="84" y="79"/>
                  </a:cubicBezTo>
                  <a:cubicBezTo>
                    <a:pt x="84" y="108"/>
                    <a:pt x="58" y="117"/>
                    <a:pt x="33" y="117"/>
                  </a:cubicBezTo>
                  <a:cubicBezTo>
                    <a:pt x="22" y="117"/>
                    <a:pt x="10" y="115"/>
                    <a:pt x="0" y="110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4" y="92"/>
                    <a:pt x="22" y="96"/>
                    <a:pt x="33" y="96"/>
                  </a:cubicBezTo>
                  <a:cubicBezTo>
                    <a:pt x="43" y="96"/>
                    <a:pt x="53" y="92"/>
                    <a:pt x="53" y="83"/>
                  </a:cubicBezTo>
                  <a:cubicBezTo>
                    <a:pt x="53" y="65"/>
                    <a:pt x="16" y="64"/>
                    <a:pt x="16" y="36"/>
                  </a:cubicBezTo>
                  <a:cubicBezTo>
                    <a:pt x="16" y="10"/>
                    <a:pt x="41" y="0"/>
                    <a:pt x="64" y="0"/>
                  </a:cubicBezTo>
                  <a:cubicBezTo>
                    <a:pt x="75" y="0"/>
                    <a:pt x="85" y="2"/>
                    <a:pt x="96" y="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3" name="Freeform 23"/>
            <p:cNvSpPr>
              <a:spLocks noEditPoints="1"/>
            </p:cNvSpPr>
            <p:nvPr/>
          </p:nvSpPr>
          <p:spPr bwMode="auto">
            <a:xfrm>
              <a:off x="3651250" y="5954713"/>
              <a:ext cx="73025" cy="171450"/>
            </a:xfrm>
            <a:custGeom>
              <a:avLst/>
              <a:gdLst>
                <a:gd name="T0" fmla="*/ 26 w 46"/>
                <a:gd name="T1" fmla="*/ 87 h 108"/>
                <a:gd name="T2" fmla="*/ 22 w 46"/>
                <a:gd name="T3" fmla="*/ 108 h 108"/>
                <a:gd name="T4" fmla="*/ 0 w 46"/>
                <a:gd name="T5" fmla="*/ 108 h 108"/>
                <a:gd name="T6" fmla="*/ 5 w 46"/>
                <a:gd name="T7" fmla="*/ 87 h 108"/>
                <a:gd name="T8" fmla="*/ 26 w 46"/>
                <a:gd name="T9" fmla="*/ 87 h 108"/>
                <a:gd name="T10" fmla="*/ 21 w 46"/>
                <a:gd name="T11" fmla="*/ 0 h 108"/>
                <a:gd name="T12" fmla="*/ 46 w 46"/>
                <a:gd name="T13" fmla="*/ 0 h 108"/>
                <a:gd name="T14" fmla="*/ 26 w 46"/>
                <a:gd name="T15" fmla="*/ 77 h 108"/>
                <a:gd name="T16" fmla="*/ 9 w 46"/>
                <a:gd name="T17" fmla="*/ 77 h 108"/>
                <a:gd name="T18" fmla="*/ 21 w 46"/>
                <a:gd name="T1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08">
                  <a:moveTo>
                    <a:pt x="26" y="87"/>
                  </a:moveTo>
                  <a:lnTo>
                    <a:pt x="22" y="108"/>
                  </a:lnTo>
                  <a:lnTo>
                    <a:pt x="0" y="108"/>
                  </a:lnTo>
                  <a:lnTo>
                    <a:pt x="5" y="87"/>
                  </a:lnTo>
                  <a:lnTo>
                    <a:pt x="26" y="87"/>
                  </a:lnTo>
                  <a:close/>
                  <a:moveTo>
                    <a:pt x="21" y="0"/>
                  </a:moveTo>
                  <a:lnTo>
                    <a:pt x="46" y="0"/>
                  </a:lnTo>
                  <a:lnTo>
                    <a:pt x="26" y="77"/>
                  </a:lnTo>
                  <a:lnTo>
                    <a:pt x="9" y="7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32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网络结构图</a:t>
            </a:r>
            <a:endParaRPr kumimoji="1"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16" y="3227488"/>
            <a:ext cx="975283" cy="975283"/>
          </a:xfrm>
          <a:prstGeom prst="rect">
            <a:avLst/>
          </a:prstGeom>
        </p:spPr>
      </p:pic>
      <p:pic>
        <p:nvPicPr>
          <p:cNvPr id="11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850" y="3227488"/>
            <a:ext cx="975283" cy="975283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3630079" y="1882856"/>
            <a:ext cx="5355370" cy="442646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2" descr="https://media.licdn.com/mpr/mpr/shrinknp_800_800/AAEAAQAAAAAAAAYpAAAAJDYzM2NiYzI4LWJlNDItNDFiYi1hZWEzLTY0OTQyYTMxYzhlY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36" y="1827217"/>
            <a:ext cx="1117178" cy="6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SS121\AppData\Local\Microsoft\Windows\Temporary Internet Files\Content.IE5\ERNGBIJA\MC90043394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007" y="3130031"/>
            <a:ext cx="959586" cy="107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5379308" y="2158314"/>
            <a:ext cx="2035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资生堂专有网络环境</a:t>
            </a:r>
            <a:endParaRPr kumimoji="1" lang="ja-JP" altLang="en-US" sz="16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65416" y="4251223"/>
            <a:ext cx="873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堡垒机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89028" y="4240982"/>
            <a:ext cx="176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Web</a:t>
            </a:r>
            <a:r>
              <a:rPr lang="zh-CN" altLang="en-US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服务器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5" name="直線矢印コネクタ 24"/>
          <p:cNvCxnSpPr>
            <a:stCxn id="8" idx="3"/>
            <a:endCxn id="11" idx="1"/>
          </p:cNvCxnSpPr>
          <p:nvPr/>
        </p:nvCxnSpPr>
        <p:spPr>
          <a:xfrm>
            <a:off x="5078699" y="3715130"/>
            <a:ext cx="76415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8" idx="1"/>
          </p:cNvCxnSpPr>
          <p:nvPr/>
        </p:nvCxnSpPr>
        <p:spPr>
          <a:xfrm flipV="1">
            <a:off x="1219164" y="3715130"/>
            <a:ext cx="2884252" cy="2874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7"/>
          <p:cNvSpPr>
            <a:spLocks/>
          </p:cNvSpPr>
          <p:nvPr/>
        </p:nvSpPr>
        <p:spPr bwMode="auto">
          <a:xfrm>
            <a:off x="1784032" y="3449432"/>
            <a:ext cx="1438142" cy="556103"/>
          </a:xfrm>
          <a:custGeom>
            <a:avLst/>
            <a:gdLst/>
            <a:ahLst/>
            <a:cxnLst>
              <a:cxn ang="0">
                <a:pos x="1178" y="3580"/>
              </a:cxn>
              <a:cxn ang="0">
                <a:pos x="0" y="5054"/>
              </a:cxn>
              <a:cxn ang="0">
                <a:pos x="649" y="6332"/>
              </a:cxn>
              <a:cxn ang="0">
                <a:pos x="643" y="6315"/>
              </a:cxn>
              <a:cxn ang="0">
                <a:pos x="287" y="7323"/>
              </a:cxn>
              <a:cxn ang="0">
                <a:pos x="1605" y="8799"/>
              </a:cxn>
              <a:cxn ang="0">
                <a:pos x="1758" y="8788"/>
              </a:cxn>
              <a:cxn ang="0">
                <a:pos x="1751" y="8798"/>
              </a:cxn>
              <a:cxn ang="0">
                <a:pos x="3775" y="10119"/>
              </a:cxn>
              <a:cxn ang="0">
                <a:pos x="4976" y="9744"/>
              </a:cxn>
              <a:cxn ang="0">
                <a:pos x="4972" y="9746"/>
              </a:cxn>
              <a:cxn ang="0">
                <a:pos x="6668" y="10765"/>
              </a:cxn>
              <a:cxn ang="0">
                <a:pos x="8620" y="9135"/>
              </a:cxn>
              <a:cxn ang="0">
                <a:pos x="8622" y="9147"/>
              </a:cxn>
              <a:cxn ang="0">
                <a:pos x="9548" y="9445"/>
              </a:cxn>
              <a:cxn ang="0">
                <a:pos x="11295" y="7500"/>
              </a:cxn>
              <a:cxn ang="0">
                <a:pos x="11292" y="7495"/>
              </a:cxn>
              <a:cxn ang="0">
                <a:pos x="13049" y="5221"/>
              </a:cxn>
              <a:cxn ang="0">
                <a:pos x="12625" y="3820"/>
              </a:cxn>
              <a:cxn ang="0">
                <a:pos x="12621" y="3819"/>
              </a:cxn>
              <a:cxn ang="0">
                <a:pos x="12751" y="3105"/>
              </a:cxn>
              <a:cxn ang="0">
                <a:pos x="11564" y="1356"/>
              </a:cxn>
              <a:cxn ang="0">
                <a:pos x="11569" y="1353"/>
              </a:cxn>
              <a:cxn ang="0">
                <a:pos x="10125" y="1"/>
              </a:cxn>
              <a:cxn ang="0">
                <a:pos x="9006" y="582"/>
              </a:cxn>
              <a:cxn ang="0">
                <a:pos x="9008" y="584"/>
              </a:cxn>
              <a:cxn ang="0">
                <a:pos x="7960" y="1"/>
              </a:cxn>
              <a:cxn ang="0">
                <a:pos x="6780" y="821"/>
              </a:cxn>
              <a:cxn ang="0">
                <a:pos x="6785" y="845"/>
              </a:cxn>
              <a:cxn ang="0">
                <a:pos x="5654" y="325"/>
              </a:cxn>
              <a:cxn ang="0">
                <a:pos x="4231" y="1286"/>
              </a:cxn>
              <a:cxn ang="0">
                <a:pos x="4227" y="1298"/>
              </a:cxn>
              <a:cxn ang="0">
                <a:pos x="3195" y="984"/>
              </a:cxn>
              <a:cxn ang="0">
                <a:pos x="1156" y="3274"/>
              </a:cxn>
              <a:cxn ang="0">
                <a:pos x="1174" y="3583"/>
              </a:cxn>
              <a:cxn ang="0">
                <a:pos x="1178" y="3580"/>
              </a:cxn>
            </a:cxnLst>
            <a:rect l="0" t="0" r="r" b="b"/>
            <a:pathLst>
              <a:path w="13049" h="10765">
                <a:moveTo>
                  <a:pt x="1178" y="3580"/>
                </a:moveTo>
                <a:cubicBezTo>
                  <a:pt x="509" y="3657"/>
                  <a:pt x="0" y="4294"/>
                  <a:pt x="0" y="5054"/>
                </a:cubicBezTo>
                <a:cubicBezTo>
                  <a:pt x="0" y="5580"/>
                  <a:pt x="248" y="6067"/>
                  <a:pt x="649" y="6332"/>
                </a:cubicBezTo>
                <a:lnTo>
                  <a:pt x="643" y="6315"/>
                </a:lnTo>
                <a:cubicBezTo>
                  <a:pt x="414" y="6589"/>
                  <a:pt x="287" y="6949"/>
                  <a:pt x="287" y="7323"/>
                </a:cubicBezTo>
                <a:cubicBezTo>
                  <a:pt x="287" y="8138"/>
                  <a:pt x="877" y="8799"/>
                  <a:pt x="1605" y="8799"/>
                </a:cubicBezTo>
                <a:cubicBezTo>
                  <a:pt x="1655" y="8798"/>
                  <a:pt x="1707" y="8795"/>
                  <a:pt x="1758" y="8788"/>
                </a:cubicBezTo>
                <a:lnTo>
                  <a:pt x="1751" y="8798"/>
                </a:lnTo>
                <a:cubicBezTo>
                  <a:pt x="2166" y="9615"/>
                  <a:pt x="2939" y="10119"/>
                  <a:pt x="3775" y="10119"/>
                </a:cubicBezTo>
                <a:cubicBezTo>
                  <a:pt x="4198" y="10119"/>
                  <a:pt x="4613" y="9989"/>
                  <a:pt x="4976" y="9744"/>
                </a:cubicBezTo>
                <a:lnTo>
                  <a:pt x="4972" y="9746"/>
                </a:lnTo>
                <a:cubicBezTo>
                  <a:pt x="5350" y="10383"/>
                  <a:pt x="5987" y="10765"/>
                  <a:pt x="6668" y="10765"/>
                </a:cubicBezTo>
                <a:cubicBezTo>
                  <a:pt x="7566" y="10765"/>
                  <a:pt x="8360" y="10103"/>
                  <a:pt x="8620" y="9135"/>
                </a:cubicBezTo>
                <a:lnTo>
                  <a:pt x="8622" y="9147"/>
                </a:lnTo>
                <a:cubicBezTo>
                  <a:pt x="8900" y="9342"/>
                  <a:pt x="9220" y="9445"/>
                  <a:pt x="9548" y="9445"/>
                </a:cubicBezTo>
                <a:cubicBezTo>
                  <a:pt x="10507" y="9445"/>
                  <a:pt x="11288" y="8577"/>
                  <a:pt x="11295" y="7500"/>
                </a:cubicBezTo>
                <a:lnTo>
                  <a:pt x="11292" y="7495"/>
                </a:lnTo>
                <a:cubicBezTo>
                  <a:pt x="12299" y="7333"/>
                  <a:pt x="13049" y="6364"/>
                  <a:pt x="13049" y="5221"/>
                </a:cubicBezTo>
                <a:cubicBezTo>
                  <a:pt x="13049" y="4714"/>
                  <a:pt x="12899" y="4222"/>
                  <a:pt x="12625" y="3820"/>
                </a:cubicBezTo>
                <a:lnTo>
                  <a:pt x="12621" y="3819"/>
                </a:lnTo>
                <a:cubicBezTo>
                  <a:pt x="12707" y="3594"/>
                  <a:pt x="12751" y="3351"/>
                  <a:pt x="12751" y="3105"/>
                </a:cubicBezTo>
                <a:cubicBezTo>
                  <a:pt x="12751" y="2288"/>
                  <a:pt x="12264" y="1571"/>
                  <a:pt x="11564" y="1356"/>
                </a:cubicBezTo>
                <a:lnTo>
                  <a:pt x="11569" y="1353"/>
                </a:lnTo>
                <a:cubicBezTo>
                  <a:pt x="11443" y="570"/>
                  <a:pt x="10835" y="1"/>
                  <a:pt x="10125" y="1"/>
                </a:cubicBezTo>
                <a:cubicBezTo>
                  <a:pt x="9694" y="0"/>
                  <a:pt x="9285" y="213"/>
                  <a:pt x="9006" y="582"/>
                </a:cubicBezTo>
                <a:lnTo>
                  <a:pt x="9008" y="584"/>
                </a:lnTo>
                <a:cubicBezTo>
                  <a:pt x="8759" y="216"/>
                  <a:pt x="8371" y="1"/>
                  <a:pt x="7960" y="1"/>
                </a:cubicBezTo>
                <a:cubicBezTo>
                  <a:pt x="7460" y="0"/>
                  <a:pt x="7003" y="318"/>
                  <a:pt x="6780" y="821"/>
                </a:cubicBezTo>
                <a:lnTo>
                  <a:pt x="6785" y="845"/>
                </a:lnTo>
                <a:cubicBezTo>
                  <a:pt x="6483" y="511"/>
                  <a:pt x="6077" y="325"/>
                  <a:pt x="5654" y="325"/>
                </a:cubicBezTo>
                <a:cubicBezTo>
                  <a:pt x="5059" y="324"/>
                  <a:pt x="4511" y="694"/>
                  <a:pt x="4231" y="1286"/>
                </a:cubicBezTo>
                <a:lnTo>
                  <a:pt x="4227" y="1298"/>
                </a:lnTo>
                <a:cubicBezTo>
                  <a:pt x="3914" y="1092"/>
                  <a:pt x="3558" y="984"/>
                  <a:pt x="3195" y="984"/>
                </a:cubicBezTo>
                <a:cubicBezTo>
                  <a:pt x="2069" y="984"/>
                  <a:pt x="1156" y="2009"/>
                  <a:pt x="1156" y="3274"/>
                </a:cubicBezTo>
                <a:cubicBezTo>
                  <a:pt x="1155" y="3377"/>
                  <a:pt x="1162" y="3481"/>
                  <a:pt x="1174" y="3583"/>
                </a:cubicBezTo>
                <a:lnTo>
                  <a:pt x="1178" y="358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Internet</a:t>
            </a: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1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663" y="3173827"/>
            <a:ext cx="229425" cy="256416"/>
          </a:xfrm>
          <a:prstGeom prst="rect">
            <a:avLst/>
          </a:prstGeom>
        </p:spPr>
      </p:pic>
      <p:pic>
        <p:nvPicPr>
          <p:cNvPr id="62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821" y="3173827"/>
            <a:ext cx="229425" cy="25641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276007" y="4202352"/>
            <a:ext cx="1073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运</a:t>
            </a:r>
            <a:r>
              <a:rPr lang="zh-CN" altLang="en-US" sz="11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维人员</a:t>
            </a:r>
            <a:endParaRPr kumimoji="1" lang="ja-JP" altLang="en-US" sz="11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テキスト ボックス 21"/>
          <p:cNvSpPr txBox="1"/>
          <p:nvPr/>
        </p:nvSpPr>
        <p:spPr>
          <a:xfrm>
            <a:off x="4744716" y="3342409"/>
            <a:ext cx="168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    FTP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46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RI Template">
  <a:themeElements>
    <a:clrScheme name="NRI Template">
      <a:dk1>
        <a:srgbClr val="000000"/>
      </a:dk1>
      <a:lt1>
        <a:srgbClr val="FFFFFF"/>
      </a:lt1>
      <a:dk2>
        <a:srgbClr val="CCCCCC"/>
      </a:dk2>
      <a:lt2>
        <a:srgbClr val="7F7F7F"/>
      </a:lt2>
      <a:accent1>
        <a:srgbClr val="40647F"/>
      </a:accent1>
      <a:accent2>
        <a:srgbClr val="7AABCC"/>
      </a:accent2>
      <a:accent3>
        <a:srgbClr val="B5D1E2"/>
      </a:accent3>
      <a:accent4>
        <a:srgbClr val="E57E17"/>
      </a:accent4>
      <a:accent5>
        <a:srgbClr val="BF1313"/>
      </a:accent5>
      <a:accent6>
        <a:srgbClr val="005BAC"/>
      </a:accent6>
      <a:hlink>
        <a:srgbClr val="E57E17"/>
      </a:hlink>
      <a:folHlink>
        <a:srgbClr val="BF1313"/>
      </a:folHlink>
    </a:clrScheme>
    <a:fontScheme name="Nomura Research Institu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Arial" panose="020B0604020202020204" pitchFamily="34" charset="0"/>
            <a:ea typeface="ＭＳ Ｐゴシック" panose="020B0600070205080204" pitchFamily="50" charset="-128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Arial" panose="020B0604020202020204" pitchFamily="34" charset="0"/>
            <a:ea typeface="ＭＳ Ｐゴシック" panose="020B0600070205080204" pitchFamily="50" charset="-128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プレゼンテーション2" id="{A8474319-5B43-4E4D-8A0B-18349D8744F4}" vid="{3ABBF071-ED8F-4F7D-A16D-404F8F202F1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NRI</Template>
  <TotalTime>1083</TotalTime>
  <Words>2658</Words>
  <Application>Microsoft Office PowerPoint</Application>
  <PresentationFormat>A4 纸张(210x297 毫米)</PresentationFormat>
  <Paragraphs>452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NRI Template</vt:lpstr>
      <vt:lpstr>PowerPoint 演示文稿</vt:lpstr>
      <vt:lpstr>1.服务器登录说明 (Windows系统服务器用)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2.上传下载说明 (Windows系统服务器 FTP连接)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3.数据库登录说明 （Windows系统服务器为例 SQL Server）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4.数据库登录说明 （Windows系统服务器为例 Mysql）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5.服务器登录说明 (Linux系统服务器用)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6.上传下载说明 (Linux系统服务器 SFTP连接)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7.应用登录说明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huangjm</dc:creator>
  <cp:lastModifiedBy>Windows</cp:lastModifiedBy>
  <cp:revision>436</cp:revision>
  <cp:lastPrinted>2014-09-04T00:18:35Z</cp:lastPrinted>
  <dcterms:created xsi:type="dcterms:W3CDTF">2016-12-20T02:51:04Z</dcterms:created>
  <dcterms:modified xsi:type="dcterms:W3CDTF">2017-08-25T07:12:25Z</dcterms:modified>
</cp:coreProperties>
</file>