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4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4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4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6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67878B-08E5-4492-8DB1-EA7A05B4D82A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22530C-3730-412B-8B4D-91CA0D6EBE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ENPS ORAD INFO </a:t>
            </a:r>
            <a:r>
              <a:rPr lang="en-US" altLang="zh-CN" dirty="0" smtClean="0"/>
              <a:t>MBH</a:t>
            </a:r>
            <a:r>
              <a:rPr lang="zh-CN" altLang="en-US" dirty="0" smtClean="0"/>
              <a:t>集成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2017/3/2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15367"/>
            <a:ext cx="7175134" cy="41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4323" y="275709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386441" y="2721580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MBH</a:t>
            </a:r>
          </a:p>
          <a:p>
            <a:pPr algn="ctr"/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0094157" y="275709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Playout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54323" y="1335153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654323" y="4593273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373565" y="275709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Client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stCxn id="9" idx="3"/>
            <a:endCxn id="4" idx="1"/>
          </p:cNvCxnSpPr>
          <p:nvPr/>
        </p:nvCxnSpPr>
        <p:spPr>
          <a:xfrm>
            <a:off x="2470845" y="3052201"/>
            <a:ext cx="2183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5751603" y="3016682"/>
            <a:ext cx="1634838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8483721" y="3016682"/>
            <a:ext cx="1610436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7" idx="2"/>
          </p:cNvCxnSpPr>
          <p:nvPr/>
        </p:nvCxnSpPr>
        <p:spPr>
          <a:xfrm flipV="1">
            <a:off x="5202963" y="1925357"/>
            <a:ext cx="0" cy="8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8" idx="0"/>
          </p:cNvCxnSpPr>
          <p:nvPr/>
        </p:nvCxnSpPr>
        <p:spPr>
          <a:xfrm>
            <a:off x="5202963" y="3347303"/>
            <a:ext cx="0" cy="12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76052" y="2721580"/>
            <a:ext cx="191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创建单子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Option:</a:t>
            </a:r>
            <a:r>
              <a:rPr lang="zh-CN" altLang="en-US" dirty="0" smtClean="0"/>
              <a:t>选择字幕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718174" y="2721580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2)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345086" y="2715815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3)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245038" y="3836996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2)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642519" y="2216613"/>
            <a:ext cx="11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2)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654323" y="20830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</a:t>
            </a:r>
          </a:p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cxnSp>
        <p:nvCxnSpPr>
          <p:cNvPr id="51" name="直接箭头连接符 50"/>
          <p:cNvCxnSpPr>
            <a:stCxn id="7" idx="0"/>
            <a:endCxn id="49" idx="2"/>
          </p:cNvCxnSpPr>
          <p:nvPr/>
        </p:nvCxnSpPr>
        <p:spPr>
          <a:xfrm flipV="1">
            <a:off x="5202963" y="798513"/>
            <a:ext cx="0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649141" y="934148"/>
            <a:ext cx="11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642519" y="5614747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Maestro 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649141" y="5211868"/>
            <a:ext cx="11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手动提单</a:t>
            </a:r>
            <a:endParaRPr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552839" y="2863701"/>
            <a:ext cx="776749" cy="448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094157" y="5616574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播出服务器</a:t>
            </a:r>
            <a:endParaRPr lang="zh-CN" altLang="en-US" sz="1200" dirty="0"/>
          </a:p>
        </p:txBody>
      </p:sp>
      <p:cxnSp>
        <p:nvCxnSpPr>
          <p:cNvPr id="64" name="直接箭头连接符 63"/>
          <p:cNvCxnSpPr>
            <a:stCxn id="57" idx="3"/>
            <a:endCxn id="62" idx="1"/>
          </p:cNvCxnSpPr>
          <p:nvPr/>
        </p:nvCxnSpPr>
        <p:spPr>
          <a:xfrm>
            <a:off x="5739799" y="5909849"/>
            <a:ext cx="4354358" cy="1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2"/>
            <a:endCxn id="62" idx="0"/>
          </p:cNvCxnSpPr>
          <p:nvPr/>
        </p:nvCxnSpPr>
        <p:spPr>
          <a:xfrm>
            <a:off x="10642797" y="3347303"/>
            <a:ext cx="0" cy="2269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73565" y="3347303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5739799" y="206132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8023123" y="285135"/>
            <a:ext cx="371659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ENPS</a:t>
            </a:r>
            <a:r>
              <a:rPr lang="zh-CN" altLang="en-US" dirty="0" smtClean="0"/>
              <a:t>单子同步流程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4323" y="275709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386441" y="2721580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MBH</a:t>
            </a:r>
          </a:p>
          <a:p>
            <a:pPr algn="ctr"/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0094157" y="2704718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Playout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54323" y="1335153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658891" y="4123468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373565" y="275709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Client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stCxn id="4" idx="1"/>
            <a:endCxn id="9" idx="3"/>
          </p:cNvCxnSpPr>
          <p:nvPr/>
        </p:nvCxnSpPr>
        <p:spPr>
          <a:xfrm flipH="1">
            <a:off x="2470845" y="3052201"/>
            <a:ext cx="2183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1"/>
            <a:endCxn id="4" idx="3"/>
          </p:cNvCxnSpPr>
          <p:nvPr/>
        </p:nvCxnSpPr>
        <p:spPr>
          <a:xfrm flipH="1">
            <a:off x="5751603" y="3016682"/>
            <a:ext cx="1634838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1"/>
            <a:endCxn id="5" idx="3"/>
          </p:cNvCxnSpPr>
          <p:nvPr/>
        </p:nvCxnSpPr>
        <p:spPr>
          <a:xfrm flipH="1">
            <a:off x="8483721" y="2999820"/>
            <a:ext cx="1610436" cy="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7" idx="2"/>
          </p:cNvCxnSpPr>
          <p:nvPr/>
        </p:nvCxnSpPr>
        <p:spPr>
          <a:xfrm flipV="1">
            <a:off x="5202963" y="1925357"/>
            <a:ext cx="0" cy="8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54323" y="20830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</a:t>
            </a:r>
          </a:p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7" idx="0"/>
            <a:endCxn id="19" idx="2"/>
          </p:cNvCxnSpPr>
          <p:nvPr/>
        </p:nvCxnSpPr>
        <p:spPr>
          <a:xfrm flipV="1">
            <a:off x="5202963" y="798513"/>
            <a:ext cx="0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09776" y="5949678"/>
            <a:ext cx="11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手动提单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54323" y="5359474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Maestro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523809" y="2704718"/>
            <a:ext cx="153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1)</a:t>
            </a:r>
            <a:r>
              <a:rPr lang="zh-CN" altLang="en-US" sz="1200" dirty="0" smtClean="0"/>
              <a:t>修改</a:t>
            </a:r>
            <a:r>
              <a:rPr lang="en-US" altLang="zh-CN" sz="1200" dirty="0" smtClean="0"/>
              <a:t>event</a:t>
            </a:r>
            <a:r>
              <a:rPr lang="zh-CN" altLang="en-US" sz="1200" dirty="0" smtClean="0"/>
              <a:t>元数据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901809" y="2721580"/>
            <a:ext cx="153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同步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779417" y="2182985"/>
            <a:ext cx="153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 ) </a:t>
            </a:r>
            <a:r>
              <a:rPr lang="zh-CN" altLang="en-US" sz="1200" dirty="0" smtClean="0"/>
              <a:t>同步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779417" y="1004298"/>
            <a:ext cx="153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 -1) </a:t>
            </a:r>
            <a:r>
              <a:rPr lang="zh-CN" altLang="en-US" sz="1200" dirty="0" smtClean="0"/>
              <a:t>同步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930387" y="2757099"/>
            <a:ext cx="153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 )</a:t>
            </a:r>
            <a:r>
              <a:rPr lang="zh-CN" altLang="en-US" sz="1200" dirty="0" smtClean="0"/>
              <a:t>同步</a:t>
            </a:r>
            <a:endParaRPr lang="zh-CN" altLang="en-US" sz="1200" dirty="0"/>
          </a:p>
        </p:txBody>
      </p:sp>
      <p:sp>
        <p:nvSpPr>
          <p:cNvPr id="28" name="右箭头 27"/>
          <p:cNvSpPr/>
          <p:nvPr/>
        </p:nvSpPr>
        <p:spPr>
          <a:xfrm rot="10800000">
            <a:off x="11195817" y="2926172"/>
            <a:ext cx="698090" cy="25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094157" y="5616574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播出服务器</a:t>
            </a:r>
          </a:p>
          <a:p>
            <a:pPr algn="ctr"/>
            <a:endParaRPr lang="zh-CN" altLang="en-US" sz="1200" dirty="0"/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>
          <a:xfrm>
            <a:off x="5739799" y="5909849"/>
            <a:ext cx="4354358" cy="1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10642797" y="3347303"/>
            <a:ext cx="0" cy="2269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356258" y="2934182"/>
            <a:ext cx="653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1373565" y="3347303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761037" y="208309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023123" y="285135"/>
            <a:ext cx="371659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Playout</a:t>
            </a:r>
            <a:r>
              <a:rPr lang="zh-CN" altLang="en-US" dirty="0" smtClean="0"/>
              <a:t>单子同步流程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9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4323" y="335686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7386441" y="3321350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MBH</a:t>
            </a:r>
          </a:p>
          <a:p>
            <a:pPr algn="ctr"/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0094157" y="335686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54323" y="1934923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654323" y="5193043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MosGateway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373565" y="335686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ENPS Client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stCxn id="4" idx="1"/>
            <a:endCxn id="9" idx="3"/>
          </p:cNvCxnSpPr>
          <p:nvPr/>
        </p:nvCxnSpPr>
        <p:spPr>
          <a:xfrm flipH="1">
            <a:off x="2470845" y="3651971"/>
            <a:ext cx="2183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5751603" y="3616452"/>
            <a:ext cx="1634838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8483721" y="3616452"/>
            <a:ext cx="1610436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4" idx="0"/>
          </p:cNvCxnSpPr>
          <p:nvPr/>
        </p:nvCxnSpPr>
        <p:spPr>
          <a:xfrm>
            <a:off x="5202963" y="2525127"/>
            <a:ext cx="0" cy="8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8" idx="0"/>
          </p:cNvCxnSpPr>
          <p:nvPr/>
        </p:nvCxnSpPr>
        <p:spPr>
          <a:xfrm>
            <a:off x="5202963" y="3947073"/>
            <a:ext cx="0" cy="12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54323" y="808079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Info</a:t>
            </a:r>
          </a:p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19" idx="2"/>
            <a:endCxn id="7" idx="0"/>
          </p:cNvCxnSpPr>
          <p:nvPr/>
        </p:nvCxnSpPr>
        <p:spPr>
          <a:xfrm>
            <a:off x="5202963" y="1398283"/>
            <a:ext cx="0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02963" y="1528103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）修改字幕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54323" y="5815933"/>
            <a:ext cx="11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手动提单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54323" y="6164736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Maestro 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202963" y="2835269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）同步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874013" y="3374972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</a:t>
            </a:r>
            <a:r>
              <a:rPr lang="zh-CN" altLang="en-US" sz="1200" dirty="0" smtClean="0"/>
              <a:t>）消息推送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202963" y="4436275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</a:t>
            </a:r>
            <a:r>
              <a:rPr lang="zh-CN" altLang="en-US" sz="1200" dirty="0" smtClean="0"/>
              <a:t>）同步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898194" y="3268870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</a:t>
            </a:r>
            <a:r>
              <a:rPr lang="zh-CN" altLang="en-US" sz="1200" dirty="0" smtClean="0"/>
              <a:t>）同步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605909" y="3321350"/>
            <a:ext cx="136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C-1</a:t>
            </a:r>
            <a:r>
              <a:rPr lang="zh-CN" altLang="en-US" sz="1200" dirty="0" smtClean="0"/>
              <a:t>）同步</a:t>
            </a:r>
            <a:endParaRPr lang="zh-CN" altLang="en-US" sz="1200" dirty="0"/>
          </a:p>
        </p:txBody>
      </p:sp>
      <p:sp>
        <p:nvSpPr>
          <p:cNvPr id="37" name="右箭头 36"/>
          <p:cNvSpPr/>
          <p:nvPr/>
        </p:nvSpPr>
        <p:spPr>
          <a:xfrm rot="5400000">
            <a:off x="4814588" y="168167"/>
            <a:ext cx="776749" cy="448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094157" y="6075516"/>
            <a:ext cx="1097280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播出服务器</a:t>
            </a:r>
          </a:p>
          <a:p>
            <a:pPr algn="ctr"/>
            <a:endParaRPr lang="zh-CN" altLang="en-US" sz="1200" dirty="0"/>
          </a:p>
        </p:txBody>
      </p:sp>
      <p:cxnSp>
        <p:nvCxnSpPr>
          <p:cNvPr id="39" name="直接箭头连接符 38"/>
          <p:cNvCxnSpPr>
            <a:stCxn id="31" idx="3"/>
            <a:endCxn id="38" idx="1"/>
          </p:cNvCxnSpPr>
          <p:nvPr/>
        </p:nvCxnSpPr>
        <p:spPr>
          <a:xfrm flipV="1">
            <a:off x="5751603" y="6370618"/>
            <a:ext cx="4342554" cy="892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8" idx="0"/>
          </p:cNvCxnSpPr>
          <p:nvPr/>
        </p:nvCxnSpPr>
        <p:spPr>
          <a:xfrm>
            <a:off x="10642797" y="3806245"/>
            <a:ext cx="0" cy="2269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73565" y="3947073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5761037" y="793603"/>
            <a:ext cx="1097280" cy="590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Orad</a:t>
            </a:r>
            <a:r>
              <a:rPr lang="en-US" altLang="zh-CN" sz="1200" dirty="0" smtClean="0"/>
              <a:t> Plugin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023123" y="285135"/>
            <a:ext cx="371659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Info</a:t>
            </a:r>
            <a:r>
              <a:rPr lang="zh-CN" altLang="en-US" dirty="0" smtClean="0"/>
              <a:t>修改文稿同步流程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4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152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华文仿宋</vt:lpstr>
      <vt:lpstr>Tw Cen MT</vt:lpstr>
      <vt:lpstr>Tw Cen MT Condensed</vt:lpstr>
      <vt:lpstr>Wingdings 3</vt:lpstr>
      <vt:lpstr>积分</vt:lpstr>
      <vt:lpstr>ENPS ORAD INFO MBH集成方案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WangFugui</dc:creator>
  <cp:lastModifiedBy>WangFugui</cp:lastModifiedBy>
  <cp:revision>39</cp:revision>
  <dcterms:created xsi:type="dcterms:W3CDTF">2017-03-02T07:29:02Z</dcterms:created>
  <dcterms:modified xsi:type="dcterms:W3CDTF">2017-03-02T09:37:41Z</dcterms:modified>
</cp:coreProperties>
</file>