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1" r:id="rId3"/>
    <p:sldId id="263" r:id="rId4"/>
    <p:sldId id="258" r:id="rId5"/>
    <p:sldId id="267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19F09-8262-4B93-8F96-53D9B2975A4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06424E0-AAB1-449C-85EE-FF0FE2E22358}">
      <dgm:prSet/>
      <dgm:spPr/>
      <dgm:t>
        <a:bodyPr/>
        <a:lstStyle/>
        <a:p>
          <a:pPr rtl="0"/>
          <a:r>
            <a:rPr lang="zh-CN" b="0" smtClean="0"/>
            <a:t>好工具</a:t>
          </a:r>
          <a:endParaRPr lang="zh-CN"/>
        </a:p>
      </dgm:t>
    </dgm:pt>
    <dgm:pt modelId="{D6491FFA-AD81-4BFD-AD70-9C47B6A6A8FE}" type="parTrans" cxnId="{7D2B8DCE-8B75-4F9A-AE33-C6F61142F00D}">
      <dgm:prSet/>
      <dgm:spPr/>
      <dgm:t>
        <a:bodyPr/>
        <a:lstStyle/>
        <a:p>
          <a:endParaRPr lang="zh-CN" altLang="en-US"/>
        </a:p>
      </dgm:t>
    </dgm:pt>
    <dgm:pt modelId="{67F91CC0-AB95-4916-9F29-78842C8BE126}" type="sibTrans" cxnId="{7D2B8DCE-8B75-4F9A-AE33-C6F61142F00D}">
      <dgm:prSet/>
      <dgm:spPr/>
      <dgm:t>
        <a:bodyPr/>
        <a:lstStyle/>
        <a:p>
          <a:endParaRPr lang="zh-CN" altLang="en-US"/>
        </a:p>
      </dgm:t>
    </dgm:pt>
    <dgm:pt modelId="{9584F442-7A1D-4F4D-B1B0-1F92E00377FD}">
      <dgm:prSet/>
      <dgm:spPr/>
      <dgm:t>
        <a:bodyPr/>
        <a:lstStyle/>
        <a:p>
          <a:pPr rtl="0"/>
          <a:r>
            <a:rPr lang="zh-CN" b="0" smtClean="0"/>
            <a:t>事半功倍</a:t>
          </a:r>
          <a:endParaRPr lang="zh-CN"/>
        </a:p>
      </dgm:t>
    </dgm:pt>
    <dgm:pt modelId="{426D2982-88C7-4ADA-AD4D-41E196C7E585}" type="parTrans" cxnId="{CD86D8E9-7820-4E72-95E6-C9B13C1713CF}">
      <dgm:prSet/>
      <dgm:spPr/>
      <dgm:t>
        <a:bodyPr/>
        <a:lstStyle/>
        <a:p>
          <a:endParaRPr lang="zh-CN" altLang="en-US"/>
        </a:p>
      </dgm:t>
    </dgm:pt>
    <dgm:pt modelId="{5C1F7975-F710-4D82-A365-48DF40A5F781}" type="sibTrans" cxnId="{CD86D8E9-7820-4E72-95E6-C9B13C1713CF}">
      <dgm:prSet/>
      <dgm:spPr/>
      <dgm:t>
        <a:bodyPr/>
        <a:lstStyle/>
        <a:p>
          <a:endParaRPr lang="zh-CN" altLang="en-US"/>
        </a:p>
      </dgm:t>
    </dgm:pt>
    <dgm:pt modelId="{0F91B5F3-54D1-4621-B65F-6C3AE127969D}" type="pres">
      <dgm:prSet presAssocID="{77C19F09-8262-4B93-8F96-53D9B2975A4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582B2-78A8-44AB-98D3-D7961D7F19DC}" type="pres">
      <dgm:prSet presAssocID="{77C19F09-8262-4B93-8F96-53D9B2975A44}" presName="arrow" presStyleLbl="bgShp" presStyleIdx="0" presStyleCnt="1"/>
      <dgm:spPr/>
    </dgm:pt>
    <dgm:pt modelId="{95E7056B-399F-4371-9CCF-23B22237B2AA}" type="pres">
      <dgm:prSet presAssocID="{77C19F09-8262-4B93-8F96-53D9B2975A44}" presName="linearProcess" presStyleCnt="0"/>
      <dgm:spPr/>
    </dgm:pt>
    <dgm:pt modelId="{8AABF899-9E34-4B09-BADE-46460411C26C}" type="pres">
      <dgm:prSet presAssocID="{A06424E0-AAB1-449C-85EE-FF0FE2E2235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B8680F-1F7D-4E00-8DC3-223E4C865F4A}" type="pres">
      <dgm:prSet presAssocID="{67F91CC0-AB95-4916-9F29-78842C8BE126}" presName="sibTrans" presStyleCnt="0"/>
      <dgm:spPr/>
    </dgm:pt>
    <dgm:pt modelId="{1568BD93-4D4B-4213-8B0D-D354CA0EFEB2}" type="pres">
      <dgm:prSet presAssocID="{9584F442-7A1D-4F4D-B1B0-1F92E00377FD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2B8DCE-8B75-4F9A-AE33-C6F61142F00D}" srcId="{77C19F09-8262-4B93-8F96-53D9B2975A44}" destId="{A06424E0-AAB1-449C-85EE-FF0FE2E22358}" srcOrd="0" destOrd="0" parTransId="{D6491FFA-AD81-4BFD-AD70-9C47B6A6A8FE}" sibTransId="{67F91CC0-AB95-4916-9F29-78842C8BE126}"/>
    <dgm:cxn modelId="{CD86D8E9-7820-4E72-95E6-C9B13C1713CF}" srcId="{77C19F09-8262-4B93-8F96-53D9B2975A44}" destId="{9584F442-7A1D-4F4D-B1B0-1F92E00377FD}" srcOrd="1" destOrd="0" parTransId="{426D2982-88C7-4ADA-AD4D-41E196C7E585}" sibTransId="{5C1F7975-F710-4D82-A365-48DF40A5F781}"/>
    <dgm:cxn modelId="{458DB4A3-1165-46D8-9EA4-222B5788F0B2}" type="presOf" srcId="{9584F442-7A1D-4F4D-B1B0-1F92E00377FD}" destId="{1568BD93-4D4B-4213-8B0D-D354CA0EFEB2}" srcOrd="0" destOrd="0" presId="urn:microsoft.com/office/officeart/2005/8/layout/hProcess9"/>
    <dgm:cxn modelId="{3D06F0E1-9AC3-4B49-A6D7-CE3A91D904C7}" type="presOf" srcId="{A06424E0-AAB1-449C-85EE-FF0FE2E22358}" destId="{8AABF899-9E34-4B09-BADE-46460411C26C}" srcOrd="0" destOrd="0" presId="urn:microsoft.com/office/officeart/2005/8/layout/hProcess9"/>
    <dgm:cxn modelId="{8C9D3758-7D53-4FFC-A242-4CB1A71D1625}" type="presOf" srcId="{77C19F09-8262-4B93-8F96-53D9B2975A44}" destId="{0F91B5F3-54D1-4621-B65F-6C3AE127969D}" srcOrd="0" destOrd="0" presId="urn:microsoft.com/office/officeart/2005/8/layout/hProcess9"/>
    <dgm:cxn modelId="{A12EE411-686A-4980-8B87-96F8A4048BC3}" type="presParOf" srcId="{0F91B5F3-54D1-4621-B65F-6C3AE127969D}" destId="{714582B2-78A8-44AB-98D3-D7961D7F19DC}" srcOrd="0" destOrd="0" presId="urn:microsoft.com/office/officeart/2005/8/layout/hProcess9"/>
    <dgm:cxn modelId="{2092BD77-E840-4072-8D34-A82A2C6EB83C}" type="presParOf" srcId="{0F91B5F3-54D1-4621-B65F-6C3AE127969D}" destId="{95E7056B-399F-4371-9CCF-23B22237B2AA}" srcOrd="1" destOrd="0" presId="urn:microsoft.com/office/officeart/2005/8/layout/hProcess9"/>
    <dgm:cxn modelId="{CF620096-A1F5-4505-A566-7CB0BFBEA5CB}" type="presParOf" srcId="{95E7056B-399F-4371-9CCF-23B22237B2AA}" destId="{8AABF899-9E34-4B09-BADE-46460411C26C}" srcOrd="0" destOrd="0" presId="urn:microsoft.com/office/officeart/2005/8/layout/hProcess9"/>
    <dgm:cxn modelId="{CFED51BB-76C9-4768-A8C6-FDDC78BA31AE}" type="presParOf" srcId="{95E7056B-399F-4371-9CCF-23B22237B2AA}" destId="{83B8680F-1F7D-4E00-8DC3-223E4C865F4A}" srcOrd="1" destOrd="0" presId="urn:microsoft.com/office/officeart/2005/8/layout/hProcess9"/>
    <dgm:cxn modelId="{B8D6F7CC-43FB-4D8B-AA51-578357B7946C}" type="presParOf" srcId="{95E7056B-399F-4371-9CCF-23B22237B2AA}" destId="{1568BD93-4D4B-4213-8B0D-D354CA0EFEB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9E7CB-EA21-4B38-8EAA-706EA1A7496B}" type="doc">
      <dgm:prSet loTypeId="urn:microsoft.com/office/officeart/2008/layout/VerticalCurved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00B2956-4D56-43F4-AE48-935E2720F9FF}">
      <dgm:prSet phldrT="[文本]"/>
      <dgm:spPr/>
      <dgm:t>
        <a:bodyPr/>
        <a:lstStyle/>
        <a:p>
          <a:r>
            <a:rPr lang="zh-CN" altLang="en-US" dirty="0" smtClean="0"/>
            <a:t>昨天入库接口都是好的，今天怎么不行了</a:t>
          </a:r>
          <a:endParaRPr lang="zh-CN" altLang="en-US" dirty="0"/>
        </a:p>
      </dgm:t>
    </dgm:pt>
    <dgm:pt modelId="{88B51A6D-AD16-4AA3-B676-EAFFF7CD8A43}" type="parTrans" cxnId="{EBDA063F-48EB-4353-93FD-D57003C8B0D1}">
      <dgm:prSet/>
      <dgm:spPr/>
      <dgm:t>
        <a:bodyPr/>
        <a:lstStyle/>
        <a:p>
          <a:endParaRPr lang="zh-CN" altLang="en-US"/>
        </a:p>
      </dgm:t>
    </dgm:pt>
    <dgm:pt modelId="{C56607A7-EA53-4D59-9F12-E0C1769C65D5}" type="sibTrans" cxnId="{EBDA063F-48EB-4353-93FD-D57003C8B0D1}">
      <dgm:prSet/>
      <dgm:spPr/>
      <dgm:t>
        <a:bodyPr/>
        <a:lstStyle/>
        <a:p>
          <a:endParaRPr lang="zh-CN" altLang="en-US"/>
        </a:p>
      </dgm:t>
    </dgm:pt>
    <dgm:pt modelId="{29F7AFFC-5627-400A-B165-1B85D00603E2}">
      <dgm:prSet phldrT="[文本]"/>
      <dgm:spPr/>
      <dgm:t>
        <a:bodyPr/>
        <a:lstStyle/>
        <a:p>
          <a:r>
            <a:rPr lang="zh-CN" altLang="en-US" dirty="0" smtClean="0"/>
            <a:t>谁把</a:t>
          </a:r>
          <a:r>
            <a:rPr lang="en-US" altLang="zh-CN" dirty="0" smtClean="0"/>
            <a:t>CMAPI</a:t>
          </a:r>
          <a:r>
            <a:rPr lang="zh-CN" altLang="en-US" dirty="0" smtClean="0"/>
            <a:t>心跳接口改了</a:t>
          </a:r>
          <a:endParaRPr lang="zh-CN" altLang="en-US" dirty="0"/>
        </a:p>
      </dgm:t>
    </dgm:pt>
    <dgm:pt modelId="{318CAFB0-FE3F-4DE3-BBB7-472FD04FA591}" type="parTrans" cxnId="{04D3EF44-3DC0-47FB-9669-E93557AA024C}">
      <dgm:prSet/>
      <dgm:spPr/>
      <dgm:t>
        <a:bodyPr/>
        <a:lstStyle/>
        <a:p>
          <a:endParaRPr lang="zh-CN" altLang="en-US"/>
        </a:p>
      </dgm:t>
    </dgm:pt>
    <dgm:pt modelId="{504247E4-E0C1-4E48-B4B2-49D898C7742E}" type="sibTrans" cxnId="{04D3EF44-3DC0-47FB-9669-E93557AA024C}">
      <dgm:prSet/>
      <dgm:spPr/>
      <dgm:t>
        <a:bodyPr/>
        <a:lstStyle/>
        <a:p>
          <a:endParaRPr lang="zh-CN" altLang="en-US"/>
        </a:p>
      </dgm:t>
    </dgm:pt>
    <dgm:pt modelId="{F73FCE33-B345-490D-9F6F-3A7DFB1BB0F5}">
      <dgm:prSet phldrT="[文本]"/>
      <dgm:spPr/>
      <dgm:t>
        <a:bodyPr/>
        <a:lstStyle/>
        <a:p>
          <a:r>
            <a:rPr lang="zh-CN" altLang="en-US" dirty="0" smtClean="0"/>
            <a:t>谁动了我的节目入库接口</a:t>
          </a:r>
          <a:endParaRPr lang="zh-CN" altLang="en-US" dirty="0"/>
        </a:p>
      </dgm:t>
    </dgm:pt>
    <dgm:pt modelId="{4DA3D3A9-21E1-48DE-A881-54FEA2016620}" type="parTrans" cxnId="{4B9D3FEE-73FE-4076-9AE6-B48B39C60829}">
      <dgm:prSet/>
      <dgm:spPr/>
      <dgm:t>
        <a:bodyPr/>
        <a:lstStyle/>
        <a:p>
          <a:endParaRPr lang="zh-CN" altLang="en-US"/>
        </a:p>
      </dgm:t>
    </dgm:pt>
    <dgm:pt modelId="{F0C9280C-A8AF-408F-B926-031BD32435AC}" type="sibTrans" cxnId="{4B9D3FEE-73FE-4076-9AE6-B48B39C60829}">
      <dgm:prSet/>
      <dgm:spPr/>
      <dgm:t>
        <a:bodyPr/>
        <a:lstStyle/>
        <a:p>
          <a:endParaRPr lang="zh-CN" altLang="en-US"/>
        </a:p>
      </dgm:t>
    </dgm:pt>
    <dgm:pt modelId="{C751E207-0058-4C9D-950B-74B5434F8364}">
      <dgm:prSet phldrT="[文本]"/>
      <dgm:spPr/>
      <dgm:t>
        <a:bodyPr/>
        <a:lstStyle/>
        <a:p>
          <a:r>
            <a:rPr lang="zh-CN" altLang="en-US" dirty="0" smtClean="0"/>
            <a:t>我改</a:t>
          </a:r>
          <a:r>
            <a:rPr lang="en-US" altLang="zh-CN" dirty="0" smtClean="0"/>
            <a:t>CMAPI</a:t>
          </a:r>
          <a:r>
            <a:rPr lang="zh-CN" altLang="en-US" dirty="0" smtClean="0"/>
            <a:t>这个接口，但不知道有什么影响</a:t>
          </a:r>
          <a:endParaRPr lang="zh-CN" altLang="en-US" dirty="0"/>
        </a:p>
      </dgm:t>
    </dgm:pt>
    <dgm:pt modelId="{57CA90BE-5F62-40A4-9BBF-A1148EAF07EC}" type="parTrans" cxnId="{406A4FA9-4DBF-49E4-8973-F644B2E9F807}">
      <dgm:prSet/>
      <dgm:spPr/>
      <dgm:t>
        <a:bodyPr/>
        <a:lstStyle/>
        <a:p>
          <a:endParaRPr lang="zh-CN" altLang="en-US"/>
        </a:p>
      </dgm:t>
    </dgm:pt>
    <dgm:pt modelId="{8D5947CE-C52D-403F-9148-E2C5319D0806}" type="sibTrans" cxnId="{406A4FA9-4DBF-49E4-8973-F644B2E9F807}">
      <dgm:prSet/>
      <dgm:spPr/>
      <dgm:t>
        <a:bodyPr/>
        <a:lstStyle/>
        <a:p>
          <a:endParaRPr lang="zh-CN" altLang="en-US"/>
        </a:p>
      </dgm:t>
    </dgm:pt>
    <dgm:pt modelId="{4AE6F33A-1F68-4EDE-A41F-64B71127C631}">
      <dgm:prSet phldrT="[文本]"/>
      <dgm:spPr/>
      <dgm:t>
        <a:bodyPr/>
        <a:lstStyle/>
        <a:p>
          <a:r>
            <a:rPr lang="zh-CN" altLang="en-US" dirty="0" smtClean="0"/>
            <a:t>流程楼上都好的</a:t>
          </a:r>
          <a:endParaRPr lang="zh-CN" altLang="en-US" dirty="0"/>
        </a:p>
      </dgm:t>
    </dgm:pt>
    <dgm:pt modelId="{AC4DFB81-E968-4C08-BF8D-581DDC2F4C2A}" type="parTrans" cxnId="{F468EC9D-E8CF-426E-8816-BC31A5DA95E7}">
      <dgm:prSet/>
      <dgm:spPr/>
      <dgm:t>
        <a:bodyPr/>
        <a:lstStyle/>
        <a:p>
          <a:endParaRPr lang="zh-CN" altLang="en-US"/>
        </a:p>
      </dgm:t>
    </dgm:pt>
    <dgm:pt modelId="{BD335A26-0D38-4FE2-A1E6-CD5A43B3619F}" type="sibTrans" cxnId="{F468EC9D-E8CF-426E-8816-BC31A5DA95E7}">
      <dgm:prSet/>
      <dgm:spPr/>
      <dgm:t>
        <a:bodyPr/>
        <a:lstStyle/>
        <a:p>
          <a:endParaRPr lang="zh-CN" altLang="en-US"/>
        </a:p>
      </dgm:t>
    </dgm:pt>
    <dgm:pt modelId="{370EA97F-CF57-40FD-9D9C-08B35AFB09B6}">
      <dgm:prSet phldrT="[文本]"/>
      <dgm:spPr/>
      <dgm:t>
        <a:bodyPr/>
        <a:lstStyle/>
        <a:p>
          <a:r>
            <a:rPr lang="zh-CN" altLang="en-US" dirty="0" smtClean="0"/>
            <a:t>想</a:t>
          </a:r>
          <a:r>
            <a:rPr lang="zh-CN" altLang="en-US" smtClean="0"/>
            <a:t>使用一下系统</a:t>
          </a:r>
          <a:r>
            <a:rPr lang="zh-CN" altLang="en-US" dirty="0" smtClean="0"/>
            <a:t>，但基本环境都不通</a:t>
          </a:r>
          <a:endParaRPr lang="zh-CN" altLang="en-US" dirty="0"/>
        </a:p>
      </dgm:t>
    </dgm:pt>
    <dgm:pt modelId="{82A23053-B4FA-404B-B614-3CBA8C155680}" type="parTrans" cxnId="{BF241BE5-5955-43D3-A6CB-8DDF0E7763F1}">
      <dgm:prSet/>
      <dgm:spPr/>
      <dgm:t>
        <a:bodyPr/>
        <a:lstStyle/>
        <a:p>
          <a:endParaRPr lang="zh-CN" altLang="en-US"/>
        </a:p>
      </dgm:t>
    </dgm:pt>
    <dgm:pt modelId="{A4CC9022-6D32-4450-AA05-6D7FAA0845DE}" type="sibTrans" cxnId="{BF241BE5-5955-43D3-A6CB-8DDF0E7763F1}">
      <dgm:prSet/>
      <dgm:spPr/>
      <dgm:t>
        <a:bodyPr/>
        <a:lstStyle/>
        <a:p>
          <a:endParaRPr lang="zh-CN" altLang="en-US"/>
        </a:p>
      </dgm:t>
    </dgm:pt>
    <dgm:pt modelId="{67A56028-62BB-4627-BF35-C28CDCCF8504}">
      <dgm:prSet phldrT="[文本]"/>
      <dgm:spPr/>
      <dgm:t>
        <a:bodyPr/>
        <a:lstStyle/>
        <a:p>
          <a:r>
            <a:rPr lang="zh-CN" altLang="en-US" dirty="0" smtClean="0"/>
            <a:t>本 想是一下流程，但基础配置都没有对</a:t>
          </a:r>
          <a:endParaRPr lang="zh-CN" altLang="en-US" dirty="0"/>
        </a:p>
      </dgm:t>
    </dgm:pt>
    <dgm:pt modelId="{E339DA32-A0AD-413E-A9B0-F756D0C402E3}" type="parTrans" cxnId="{87845CAC-C383-44E3-91C4-109E15C8C104}">
      <dgm:prSet/>
      <dgm:spPr/>
      <dgm:t>
        <a:bodyPr/>
        <a:lstStyle/>
        <a:p>
          <a:endParaRPr lang="zh-CN" altLang="en-US"/>
        </a:p>
      </dgm:t>
    </dgm:pt>
    <dgm:pt modelId="{251DE741-AF21-4D31-9AEF-1D9787D54D65}" type="sibTrans" cxnId="{87845CAC-C383-44E3-91C4-109E15C8C104}">
      <dgm:prSet/>
      <dgm:spPr/>
      <dgm:t>
        <a:bodyPr/>
        <a:lstStyle/>
        <a:p>
          <a:endParaRPr lang="zh-CN" altLang="en-US"/>
        </a:p>
      </dgm:t>
    </dgm:pt>
    <dgm:pt modelId="{BFAB5A56-2AC8-4BAC-8423-B2AD0DA8ED8F}" type="pres">
      <dgm:prSet presAssocID="{B359E7CB-EA21-4B38-8EAA-706EA1A7496B}" presName="Name0" presStyleCnt="0">
        <dgm:presLayoutVars>
          <dgm:chMax val="7"/>
          <dgm:chPref val="7"/>
          <dgm:dir/>
        </dgm:presLayoutVars>
      </dgm:prSet>
      <dgm:spPr/>
    </dgm:pt>
    <dgm:pt modelId="{38BDD9EF-61CE-4AE5-B21A-268144BF6FD9}" type="pres">
      <dgm:prSet presAssocID="{B359E7CB-EA21-4B38-8EAA-706EA1A7496B}" presName="Name1" presStyleCnt="0"/>
      <dgm:spPr/>
    </dgm:pt>
    <dgm:pt modelId="{196F65D6-9A3A-49FD-B7F3-37E5710C2D9B}" type="pres">
      <dgm:prSet presAssocID="{B359E7CB-EA21-4B38-8EAA-706EA1A7496B}" presName="cycle" presStyleCnt="0"/>
      <dgm:spPr/>
    </dgm:pt>
    <dgm:pt modelId="{855A476B-C596-4E3F-9372-46A19053A038}" type="pres">
      <dgm:prSet presAssocID="{B359E7CB-EA21-4B38-8EAA-706EA1A7496B}" presName="srcNode" presStyleLbl="node1" presStyleIdx="0" presStyleCnt="7"/>
      <dgm:spPr/>
    </dgm:pt>
    <dgm:pt modelId="{124ACD5E-67B4-40C2-BFD5-0611EF5E08E1}" type="pres">
      <dgm:prSet presAssocID="{B359E7CB-EA21-4B38-8EAA-706EA1A7496B}" presName="conn" presStyleLbl="parChTrans1D2" presStyleIdx="0" presStyleCnt="1"/>
      <dgm:spPr/>
    </dgm:pt>
    <dgm:pt modelId="{A8B085BD-0A21-48FC-9A06-1C37015AE3D9}" type="pres">
      <dgm:prSet presAssocID="{B359E7CB-EA21-4B38-8EAA-706EA1A7496B}" presName="extraNode" presStyleLbl="node1" presStyleIdx="0" presStyleCnt="7"/>
      <dgm:spPr/>
    </dgm:pt>
    <dgm:pt modelId="{3DCAC433-0B5F-4E7B-9109-9871B9599C65}" type="pres">
      <dgm:prSet presAssocID="{B359E7CB-EA21-4B38-8EAA-706EA1A7496B}" presName="dstNode" presStyleLbl="node1" presStyleIdx="0" presStyleCnt="7"/>
      <dgm:spPr/>
    </dgm:pt>
    <dgm:pt modelId="{E0091BDB-7DEA-4720-97D2-461A0DA6CC22}" type="pres">
      <dgm:prSet presAssocID="{000B2956-4D56-43F4-AE48-935E2720F9FF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95D961-867B-4347-B236-1AD02991D025}" type="pres">
      <dgm:prSet presAssocID="{000B2956-4D56-43F4-AE48-935E2720F9FF}" presName="accent_1" presStyleCnt="0"/>
      <dgm:spPr/>
    </dgm:pt>
    <dgm:pt modelId="{BDA49033-9FBB-4AD8-9E08-B856DC7C0643}" type="pres">
      <dgm:prSet presAssocID="{000B2956-4D56-43F4-AE48-935E2720F9FF}" presName="accentRepeatNode" presStyleLbl="solidFgAcc1" presStyleIdx="0" presStyleCnt="7"/>
      <dgm:spPr/>
    </dgm:pt>
    <dgm:pt modelId="{38526C05-7594-46C1-830B-E7D1ACA96C2E}" type="pres">
      <dgm:prSet presAssocID="{4AE6F33A-1F68-4EDE-A41F-64B71127C63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41192-499D-4E14-B54B-6B0E5975346D}" type="pres">
      <dgm:prSet presAssocID="{4AE6F33A-1F68-4EDE-A41F-64B71127C631}" presName="accent_2" presStyleCnt="0"/>
      <dgm:spPr/>
    </dgm:pt>
    <dgm:pt modelId="{415A8B48-25A3-435E-AB16-A415974B8F89}" type="pres">
      <dgm:prSet presAssocID="{4AE6F33A-1F68-4EDE-A41F-64B71127C631}" presName="accentRepeatNode" presStyleLbl="solidFgAcc1" presStyleIdx="1" presStyleCnt="7"/>
      <dgm:spPr/>
    </dgm:pt>
    <dgm:pt modelId="{E080A739-2A5E-455E-8889-926A6431F95E}" type="pres">
      <dgm:prSet presAssocID="{29F7AFFC-5627-400A-B165-1B85D00603E2}" presName="text_3" presStyleLbl="node1" presStyleIdx="2" presStyleCnt="7">
        <dgm:presLayoutVars>
          <dgm:bulletEnabled val="1"/>
        </dgm:presLayoutVars>
      </dgm:prSet>
      <dgm:spPr/>
    </dgm:pt>
    <dgm:pt modelId="{64FCE365-1E13-499B-9467-0A61C2C55BF3}" type="pres">
      <dgm:prSet presAssocID="{29F7AFFC-5627-400A-B165-1B85D00603E2}" presName="accent_3" presStyleCnt="0"/>
      <dgm:spPr/>
    </dgm:pt>
    <dgm:pt modelId="{FB44826F-B88D-49FE-B2A8-355F4AE3A5F1}" type="pres">
      <dgm:prSet presAssocID="{29F7AFFC-5627-400A-B165-1B85D00603E2}" presName="accentRepeatNode" presStyleLbl="solidFgAcc1" presStyleIdx="2" presStyleCnt="7"/>
      <dgm:spPr/>
    </dgm:pt>
    <dgm:pt modelId="{4361318F-CD5E-45F4-B288-BE0AA7661E66}" type="pres">
      <dgm:prSet presAssocID="{F73FCE33-B345-490D-9F6F-3A7DFB1BB0F5}" presName="text_4" presStyleLbl="node1" presStyleIdx="3" presStyleCnt="7">
        <dgm:presLayoutVars>
          <dgm:bulletEnabled val="1"/>
        </dgm:presLayoutVars>
      </dgm:prSet>
      <dgm:spPr/>
    </dgm:pt>
    <dgm:pt modelId="{6B20F526-974E-4F5A-A2EA-298A4903F27B}" type="pres">
      <dgm:prSet presAssocID="{F73FCE33-B345-490D-9F6F-3A7DFB1BB0F5}" presName="accent_4" presStyleCnt="0"/>
      <dgm:spPr/>
    </dgm:pt>
    <dgm:pt modelId="{47866B62-142A-43B6-B22A-B242F728C140}" type="pres">
      <dgm:prSet presAssocID="{F73FCE33-B345-490D-9F6F-3A7DFB1BB0F5}" presName="accentRepeatNode" presStyleLbl="solidFgAcc1" presStyleIdx="3" presStyleCnt="7"/>
      <dgm:spPr/>
    </dgm:pt>
    <dgm:pt modelId="{50FDF325-B7AF-42F1-B8B7-47030B591ABD}" type="pres">
      <dgm:prSet presAssocID="{C751E207-0058-4C9D-950B-74B5434F836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72F02-9C40-4837-A0C5-3F77DCA15393}" type="pres">
      <dgm:prSet presAssocID="{C751E207-0058-4C9D-950B-74B5434F8364}" presName="accent_5" presStyleCnt="0"/>
      <dgm:spPr/>
    </dgm:pt>
    <dgm:pt modelId="{142CF9D2-6B08-4695-9E65-93985DEFB60B}" type="pres">
      <dgm:prSet presAssocID="{C751E207-0058-4C9D-950B-74B5434F8364}" presName="accentRepeatNode" presStyleLbl="solidFgAcc1" presStyleIdx="4" presStyleCnt="7"/>
      <dgm:spPr/>
    </dgm:pt>
    <dgm:pt modelId="{CD5DD791-8626-40B3-9334-6862A46DD5F8}" type="pres">
      <dgm:prSet presAssocID="{370EA97F-CF57-40FD-9D9C-08B35AFB09B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960D55-AAC3-4391-A82A-85DB4D1271FA}" type="pres">
      <dgm:prSet presAssocID="{370EA97F-CF57-40FD-9D9C-08B35AFB09B6}" presName="accent_6" presStyleCnt="0"/>
      <dgm:spPr/>
    </dgm:pt>
    <dgm:pt modelId="{98372314-EBBF-457F-9283-DC906AE0CF79}" type="pres">
      <dgm:prSet presAssocID="{370EA97F-CF57-40FD-9D9C-08B35AFB09B6}" presName="accentRepeatNode" presStyleLbl="solidFgAcc1" presStyleIdx="5" presStyleCnt="7"/>
      <dgm:spPr/>
    </dgm:pt>
    <dgm:pt modelId="{D4095E2F-98E7-4B73-9D15-982AEA537BBE}" type="pres">
      <dgm:prSet presAssocID="{67A56028-62BB-4627-BF35-C28CDCCF8504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14910-54A7-4482-B167-5606AEAB7169}" type="pres">
      <dgm:prSet presAssocID="{67A56028-62BB-4627-BF35-C28CDCCF8504}" presName="accent_7" presStyleCnt="0"/>
      <dgm:spPr/>
    </dgm:pt>
    <dgm:pt modelId="{AA4C709B-6388-4305-8153-99BB28B1ADFD}" type="pres">
      <dgm:prSet presAssocID="{67A56028-62BB-4627-BF35-C28CDCCF8504}" presName="accentRepeatNode" presStyleLbl="solidFgAcc1" presStyleIdx="6" presStyleCnt="7"/>
      <dgm:spPr/>
    </dgm:pt>
  </dgm:ptLst>
  <dgm:cxnLst>
    <dgm:cxn modelId="{89904537-1FF2-448B-8455-3EF5856E3EBE}" type="presOf" srcId="{C56607A7-EA53-4D59-9F12-E0C1769C65D5}" destId="{124ACD5E-67B4-40C2-BFD5-0611EF5E08E1}" srcOrd="0" destOrd="0" presId="urn:microsoft.com/office/officeart/2008/layout/VerticalCurvedList"/>
    <dgm:cxn modelId="{313E7962-AC71-42FC-AC65-C3549B2EC798}" type="presOf" srcId="{000B2956-4D56-43F4-AE48-935E2720F9FF}" destId="{E0091BDB-7DEA-4720-97D2-461A0DA6CC22}" srcOrd="0" destOrd="0" presId="urn:microsoft.com/office/officeart/2008/layout/VerticalCurvedList"/>
    <dgm:cxn modelId="{4B9D3FEE-73FE-4076-9AE6-B48B39C60829}" srcId="{B359E7CB-EA21-4B38-8EAA-706EA1A7496B}" destId="{F73FCE33-B345-490D-9F6F-3A7DFB1BB0F5}" srcOrd="3" destOrd="0" parTransId="{4DA3D3A9-21E1-48DE-A881-54FEA2016620}" sibTransId="{F0C9280C-A8AF-408F-B926-031BD32435AC}"/>
    <dgm:cxn modelId="{04D3EF44-3DC0-47FB-9669-E93557AA024C}" srcId="{B359E7CB-EA21-4B38-8EAA-706EA1A7496B}" destId="{29F7AFFC-5627-400A-B165-1B85D00603E2}" srcOrd="2" destOrd="0" parTransId="{318CAFB0-FE3F-4DE3-BBB7-472FD04FA591}" sibTransId="{504247E4-E0C1-4E48-B4B2-49D898C7742E}"/>
    <dgm:cxn modelId="{E276E85F-2311-48E9-B74A-9F80FEF8DB2D}" type="presOf" srcId="{B359E7CB-EA21-4B38-8EAA-706EA1A7496B}" destId="{BFAB5A56-2AC8-4BAC-8423-B2AD0DA8ED8F}" srcOrd="0" destOrd="0" presId="urn:microsoft.com/office/officeart/2008/layout/VerticalCurvedList"/>
    <dgm:cxn modelId="{B30CA609-F531-4EEA-BE96-D2083C87C9E8}" type="presOf" srcId="{67A56028-62BB-4627-BF35-C28CDCCF8504}" destId="{D4095E2F-98E7-4B73-9D15-982AEA537BBE}" srcOrd="0" destOrd="0" presId="urn:microsoft.com/office/officeart/2008/layout/VerticalCurvedList"/>
    <dgm:cxn modelId="{4E4D31C9-B89D-40BB-8850-0BE2280A232D}" type="presOf" srcId="{29F7AFFC-5627-400A-B165-1B85D00603E2}" destId="{E080A739-2A5E-455E-8889-926A6431F95E}" srcOrd="0" destOrd="0" presId="urn:microsoft.com/office/officeart/2008/layout/VerticalCurvedList"/>
    <dgm:cxn modelId="{D3F68188-1B2A-4694-8714-CBD7EC48EF08}" type="presOf" srcId="{370EA97F-CF57-40FD-9D9C-08B35AFB09B6}" destId="{CD5DD791-8626-40B3-9334-6862A46DD5F8}" srcOrd="0" destOrd="0" presId="urn:microsoft.com/office/officeart/2008/layout/VerticalCurvedList"/>
    <dgm:cxn modelId="{406A4FA9-4DBF-49E4-8973-F644B2E9F807}" srcId="{B359E7CB-EA21-4B38-8EAA-706EA1A7496B}" destId="{C751E207-0058-4C9D-950B-74B5434F8364}" srcOrd="4" destOrd="0" parTransId="{57CA90BE-5F62-40A4-9BBF-A1148EAF07EC}" sibTransId="{8D5947CE-C52D-403F-9148-E2C5319D0806}"/>
    <dgm:cxn modelId="{87845CAC-C383-44E3-91C4-109E15C8C104}" srcId="{B359E7CB-EA21-4B38-8EAA-706EA1A7496B}" destId="{67A56028-62BB-4627-BF35-C28CDCCF8504}" srcOrd="6" destOrd="0" parTransId="{E339DA32-A0AD-413E-A9B0-F756D0C402E3}" sibTransId="{251DE741-AF21-4D31-9AEF-1D9787D54D65}"/>
    <dgm:cxn modelId="{BF241BE5-5955-43D3-A6CB-8DDF0E7763F1}" srcId="{B359E7CB-EA21-4B38-8EAA-706EA1A7496B}" destId="{370EA97F-CF57-40FD-9D9C-08B35AFB09B6}" srcOrd="5" destOrd="0" parTransId="{82A23053-B4FA-404B-B614-3CBA8C155680}" sibTransId="{A4CC9022-6D32-4450-AA05-6D7FAA0845DE}"/>
    <dgm:cxn modelId="{8DEE9EDD-587D-4024-A564-0686DAD7EC92}" type="presOf" srcId="{C751E207-0058-4C9D-950B-74B5434F8364}" destId="{50FDF325-B7AF-42F1-B8B7-47030B591ABD}" srcOrd="0" destOrd="0" presId="urn:microsoft.com/office/officeart/2008/layout/VerticalCurvedList"/>
    <dgm:cxn modelId="{F468EC9D-E8CF-426E-8816-BC31A5DA95E7}" srcId="{B359E7CB-EA21-4B38-8EAA-706EA1A7496B}" destId="{4AE6F33A-1F68-4EDE-A41F-64B71127C631}" srcOrd="1" destOrd="0" parTransId="{AC4DFB81-E968-4C08-BF8D-581DDC2F4C2A}" sibTransId="{BD335A26-0D38-4FE2-A1E6-CD5A43B3619F}"/>
    <dgm:cxn modelId="{C63028F6-4A90-45C7-995F-CEDDDEC279DB}" type="presOf" srcId="{F73FCE33-B345-490D-9F6F-3A7DFB1BB0F5}" destId="{4361318F-CD5E-45F4-B288-BE0AA7661E66}" srcOrd="0" destOrd="0" presId="urn:microsoft.com/office/officeart/2008/layout/VerticalCurvedList"/>
    <dgm:cxn modelId="{CA35F6A4-B59D-4EBD-9CED-5F89C4DD14C4}" type="presOf" srcId="{4AE6F33A-1F68-4EDE-A41F-64B71127C631}" destId="{38526C05-7594-46C1-830B-E7D1ACA96C2E}" srcOrd="0" destOrd="0" presId="urn:microsoft.com/office/officeart/2008/layout/VerticalCurvedList"/>
    <dgm:cxn modelId="{EBDA063F-48EB-4353-93FD-D57003C8B0D1}" srcId="{B359E7CB-EA21-4B38-8EAA-706EA1A7496B}" destId="{000B2956-4D56-43F4-AE48-935E2720F9FF}" srcOrd="0" destOrd="0" parTransId="{88B51A6D-AD16-4AA3-B676-EAFFF7CD8A43}" sibTransId="{C56607A7-EA53-4D59-9F12-E0C1769C65D5}"/>
    <dgm:cxn modelId="{7FDEDF9E-EF6D-47A5-A752-29F7E6FDD2A9}" type="presParOf" srcId="{BFAB5A56-2AC8-4BAC-8423-B2AD0DA8ED8F}" destId="{38BDD9EF-61CE-4AE5-B21A-268144BF6FD9}" srcOrd="0" destOrd="0" presId="urn:microsoft.com/office/officeart/2008/layout/VerticalCurvedList"/>
    <dgm:cxn modelId="{37CF0D94-7BF7-430C-A930-FACB4B3B166B}" type="presParOf" srcId="{38BDD9EF-61CE-4AE5-B21A-268144BF6FD9}" destId="{196F65D6-9A3A-49FD-B7F3-37E5710C2D9B}" srcOrd="0" destOrd="0" presId="urn:microsoft.com/office/officeart/2008/layout/VerticalCurvedList"/>
    <dgm:cxn modelId="{C3422A5E-E0D7-472C-BA1E-B0249D0D6FD6}" type="presParOf" srcId="{196F65D6-9A3A-49FD-B7F3-37E5710C2D9B}" destId="{855A476B-C596-4E3F-9372-46A19053A038}" srcOrd="0" destOrd="0" presId="urn:microsoft.com/office/officeart/2008/layout/VerticalCurvedList"/>
    <dgm:cxn modelId="{9E2A0FE2-3D7D-426C-B071-0CB8DE9ADF1E}" type="presParOf" srcId="{196F65D6-9A3A-49FD-B7F3-37E5710C2D9B}" destId="{124ACD5E-67B4-40C2-BFD5-0611EF5E08E1}" srcOrd="1" destOrd="0" presId="urn:microsoft.com/office/officeart/2008/layout/VerticalCurvedList"/>
    <dgm:cxn modelId="{206E28C6-AEF7-4991-A6D9-932207B1CF20}" type="presParOf" srcId="{196F65D6-9A3A-49FD-B7F3-37E5710C2D9B}" destId="{A8B085BD-0A21-48FC-9A06-1C37015AE3D9}" srcOrd="2" destOrd="0" presId="urn:microsoft.com/office/officeart/2008/layout/VerticalCurvedList"/>
    <dgm:cxn modelId="{D4DA573D-3742-456C-998D-F407A938A7EA}" type="presParOf" srcId="{196F65D6-9A3A-49FD-B7F3-37E5710C2D9B}" destId="{3DCAC433-0B5F-4E7B-9109-9871B9599C65}" srcOrd="3" destOrd="0" presId="urn:microsoft.com/office/officeart/2008/layout/VerticalCurvedList"/>
    <dgm:cxn modelId="{96A3FDCC-8A85-44C4-9510-A619A519719C}" type="presParOf" srcId="{38BDD9EF-61CE-4AE5-B21A-268144BF6FD9}" destId="{E0091BDB-7DEA-4720-97D2-461A0DA6CC22}" srcOrd="1" destOrd="0" presId="urn:microsoft.com/office/officeart/2008/layout/VerticalCurvedList"/>
    <dgm:cxn modelId="{11EE5079-EC24-4D51-BEE2-BCA00BDC779A}" type="presParOf" srcId="{38BDD9EF-61CE-4AE5-B21A-268144BF6FD9}" destId="{4F95D961-867B-4347-B236-1AD02991D025}" srcOrd="2" destOrd="0" presId="urn:microsoft.com/office/officeart/2008/layout/VerticalCurvedList"/>
    <dgm:cxn modelId="{2AA9FCA8-CF64-48B3-9FE2-41BEFD70489C}" type="presParOf" srcId="{4F95D961-867B-4347-B236-1AD02991D025}" destId="{BDA49033-9FBB-4AD8-9E08-B856DC7C0643}" srcOrd="0" destOrd="0" presId="urn:microsoft.com/office/officeart/2008/layout/VerticalCurvedList"/>
    <dgm:cxn modelId="{19C1A4E1-FD92-4738-8368-9518E10F24DB}" type="presParOf" srcId="{38BDD9EF-61CE-4AE5-B21A-268144BF6FD9}" destId="{38526C05-7594-46C1-830B-E7D1ACA96C2E}" srcOrd="3" destOrd="0" presId="urn:microsoft.com/office/officeart/2008/layout/VerticalCurvedList"/>
    <dgm:cxn modelId="{5F3CB176-BF29-494F-835D-9BB89217E5E5}" type="presParOf" srcId="{38BDD9EF-61CE-4AE5-B21A-268144BF6FD9}" destId="{FDD41192-499D-4E14-B54B-6B0E5975346D}" srcOrd="4" destOrd="0" presId="urn:microsoft.com/office/officeart/2008/layout/VerticalCurvedList"/>
    <dgm:cxn modelId="{A2A0CEEF-B6F2-47CB-8987-66BE56DE888D}" type="presParOf" srcId="{FDD41192-499D-4E14-B54B-6B0E5975346D}" destId="{415A8B48-25A3-435E-AB16-A415974B8F89}" srcOrd="0" destOrd="0" presId="urn:microsoft.com/office/officeart/2008/layout/VerticalCurvedList"/>
    <dgm:cxn modelId="{AA51B2D7-FE22-4746-B687-DFE2AE412EA2}" type="presParOf" srcId="{38BDD9EF-61CE-4AE5-B21A-268144BF6FD9}" destId="{E080A739-2A5E-455E-8889-926A6431F95E}" srcOrd="5" destOrd="0" presId="urn:microsoft.com/office/officeart/2008/layout/VerticalCurvedList"/>
    <dgm:cxn modelId="{080D985A-514B-49BD-A164-59F5E0387DA4}" type="presParOf" srcId="{38BDD9EF-61CE-4AE5-B21A-268144BF6FD9}" destId="{64FCE365-1E13-499B-9467-0A61C2C55BF3}" srcOrd="6" destOrd="0" presId="urn:microsoft.com/office/officeart/2008/layout/VerticalCurvedList"/>
    <dgm:cxn modelId="{8887AB78-80DC-4753-9A77-05DD32CDDD5C}" type="presParOf" srcId="{64FCE365-1E13-499B-9467-0A61C2C55BF3}" destId="{FB44826F-B88D-49FE-B2A8-355F4AE3A5F1}" srcOrd="0" destOrd="0" presId="urn:microsoft.com/office/officeart/2008/layout/VerticalCurvedList"/>
    <dgm:cxn modelId="{8C22969A-57DC-41C9-BEF3-29D8141D3B14}" type="presParOf" srcId="{38BDD9EF-61CE-4AE5-B21A-268144BF6FD9}" destId="{4361318F-CD5E-45F4-B288-BE0AA7661E66}" srcOrd="7" destOrd="0" presId="urn:microsoft.com/office/officeart/2008/layout/VerticalCurvedList"/>
    <dgm:cxn modelId="{6921D32B-7539-4131-9062-20A0C532FB6E}" type="presParOf" srcId="{38BDD9EF-61CE-4AE5-B21A-268144BF6FD9}" destId="{6B20F526-974E-4F5A-A2EA-298A4903F27B}" srcOrd="8" destOrd="0" presId="urn:microsoft.com/office/officeart/2008/layout/VerticalCurvedList"/>
    <dgm:cxn modelId="{AD23CB17-AB3E-4BC4-8639-3094116286A8}" type="presParOf" srcId="{6B20F526-974E-4F5A-A2EA-298A4903F27B}" destId="{47866B62-142A-43B6-B22A-B242F728C140}" srcOrd="0" destOrd="0" presId="urn:microsoft.com/office/officeart/2008/layout/VerticalCurvedList"/>
    <dgm:cxn modelId="{868A4344-FB0A-4113-9DE4-23427B1E4F68}" type="presParOf" srcId="{38BDD9EF-61CE-4AE5-B21A-268144BF6FD9}" destId="{50FDF325-B7AF-42F1-B8B7-47030B591ABD}" srcOrd="9" destOrd="0" presId="urn:microsoft.com/office/officeart/2008/layout/VerticalCurvedList"/>
    <dgm:cxn modelId="{395344A0-13D1-4E7F-9004-EBD21767B96E}" type="presParOf" srcId="{38BDD9EF-61CE-4AE5-B21A-268144BF6FD9}" destId="{1EC72F02-9C40-4837-A0C5-3F77DCA15393}" srcOrd="10" destOrd="0" presId="urn:microsoft.com/office/officeart/2008/layout/VerticalCurvedList"/>
    <dgm:cxn modelId="{71D98C28-5029-4385-A41E-17B25BC4270B}" type="presParOf" srcId="{1EC72F02-9C40-4837-A0C5-3F77DCA15393}" destId="{142CF9D2-6B08-4695-9E65-93985DEFB60B}" srcOrd="0" destOrd="0" presId="urn:microsoft.com/office/officeart/2008/layout/VerticalCurvedList"/>
    <dgm:cxn modelId="{B8501D89-9796-41C7-9F4F-F634631DEE36}" type="presParOf" srcId="{38BDD9EF-61CE-4AE5-B21A-268144BF6FD9}" destId="{CD5DD791-8626-40B3-9334-6862A46DD5F8}" srcOrd="11" destOrd="0" presId="urn:microsoft.com/office/officeart/2008/layout/VerticalCurvedList"/>
    <dgm:cxn modelId="{2EDA3C27-2E93-4FFE-8C68-B350EFFBFE2F}" type="presParOf" srcId="{38BDD9EF-61CE-4AE5-B21A-268144BF6FD9}" destId="{30960D55-AAC3-4391-A82A-85DB4D1271FA}" srcOrd="12" destOrd="0" presId="urn:microsoft.com/office/officeart/2008/layout/VerticalCurvedList"/>
    <dgm:cxn modelId="{88B05EE3-602D-45FC-A773-00D60E876826}" type="presParOf" srcId="{30960D55-AAC3-4391-A82A-85DB4D1271FA}" destId="{98372314-EBBF-457F-9283-DC906AE0CF79}" srcOrd="0" destOrd="0" presId="urn:microsoft.com/office/officeart/2008/layout/VerticalCurvedList"/>
    <dgm:cxn modelId="{3A571BC1-22AF-4601-B269-01CDDC7908F5}" type="presParOf" srcId="{38BDD9EF-61CE-4AE5-B21A-268144BF6FD9}" destId="{D4095E2F-98E7-4B73-9D15-982AEA537BBE}" srcOrd="13" destOrd="0" presId="urn:microsoft.com/office/officeart/2008/layout/VerticalCurvedList"/>
    <dgm:cxn modelId="{ED21B7EA-0A7D-48B2-A0AD-2E39AF3DFFAB}" type="presParOf" srcId="{38BDD9EF-61CE-4AE5-B21A-268144BF6FD9}" destId="{E9114910-54A7-4482-B167-5606AEAB7169}" srcOrd="14" destOrd="0" presId="urn:microsoft.com/office/officeart/2008/layout/VerticalCurvedList"/>
    <dgm:cxn modelId="{DC07B0A1-84D7-48B3-BA04-60F5945E293B}" type="presParOf" srcId="{E9114910-54A7-4482-B167-5606AEAB7169}" destId="{AA4C709B-6388-4305-8153-99BB28B1AD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582B2-78A8-44AB-98D3-D7961D7F19DC}">
      <dsp:nvSpPr>
        <dsp:cNvPr id="0" name=""/>
        <dsp:cNvSpPr/>
      </dsp:nvSpPr>
      <dsp:spPr>
        <a:xfrm>
          <a:off x="357549" y="0"/>
          <a:ext cx="4052222" cy="17543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BF899-9E34-4B09-BADE-46460411C26C}">
      <dsp:nvSpPr>
        <dsp:cNvPr id="0" name=""/>
        <dsp:cNvSpPr/>
      </dsp:nvSpPr>
      <dsp:spPr>
        <a:xfrm>
          <a:off x="552385" y="526297"/>
          <a:ext cx="174305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0" kern="1200" smtClean="0"/>
            <a:t>好工具</a:t>
          </a:r>
          <a:endParaRPr lang="zh-CN" sz="2800" kern="1200"/>
        </a:p>
      </dsp:txBody>
      <dsp:txXfrm>
        <a:off x="586641" y="560553"/>
        <a:ext cx="1674539" cy="633218"/>
      </dsp:txXfrm>
    </dsp:sp>
    <dsp:sp modelId="{1568BD93-4D4B-4213-8B0D-D354CA0EFEB2}">
      <dsp:nvSpPr>
        <dsp:cNvPr id="0" name=""/>
        <dsp:cNvSpPr/>
      </dsp:nvSpPr>
      <dsp:spPr>
        <a:xfrm>
          <a:off x="2471883" y="526297"/>
          <a:ext cx="174305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0" kern="1200" smtClean="0"/>
            <a:t>事半功倍</a:t>
          </a:r>
          <a:endParaRPr lang="zh-CN" sz="2800" kern="1200"/>
        </a:p>
      </dsp:txBody>
      <dsp:txXfrm>
        <a:off x="2506139" y="560553"/>
        <a:ext cx="1674539" cy="633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ACD5E-67B4-40C2-BFD5-0611EF5E08E1}">
      <dsp:nvSpPr>
        <dsp:cNvPr id="0" name=""/>
        <dsp:cNvSpPr/>
      </dsp:nvSpPr>
      <dsp:spPr>
        <a:xfrm>
          <a:off x="-4517827" y="-692893"/>
          <a:ext cx="5382843" cy="5382843"/>
        </a:xfrm>
        <a:prstGeom prst="blockArc">
          <a:avLst>
            <a:gd name="adj1" fmla="val 18900000"/>
            <a:gd name="adj2" fmla="val 2700000"/>
            <a:gd name="adj3" fmla="val 401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91BDB-7DEA-4720-97D2-461A0DA6CC22}">
      <dsp:nvSpPr>
        <dsp:cNvPr id="0" name=""/>
        <dsp:cNvSpPr/>
      </dsp:nvSpPr>
      <dsp:spPr>
        <a:xfrm>
          <a:off x="280393" y="181706"/>
          <a:ext cx="9724328" cy="3632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昨天入库接口都是好的，今天怎么不行了</a:t>
          </a:r>
          <a:endParaRPr lang="zh-CN" altLang="en-US" sz="1800" kern="1200" dirty="0"/>
        </a:p>
      </dsp:txBody>
      <dsp:txXfrm>
        <a:off x="280393" y="181706"/>
        <a:ext cx="9724328" cy="363252"/>
      </dsp:txXfrm>
    </dsp:sp>
    <dsp:sp modelId="{BDA49033-9FBB-4AD8-9E08-B856DC7C0643}">
      <dsp:nvSpPr>
        <dsp:cNvPr id="0" name=""/>
        <dsp:cNvSpPr/>
      </dsp:nvSpPr>
      <dsp:spPr>
        <a:xfrm>
          <a:off x="53360" y="136299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526C05-7594-46C1-830B-E7D1ACA96C2E}">
      <dsp:nvSpPr>
        <dsp:cNvPr id="0" name=""/>
        <dsp:cNvSpPr/>
      </dsp:nvSpPr>
      <dsp:spPr>
        <a:xfrm>
          <a:off x="609351" y="726904"/>
          <a:ext cx="9395371" cy="363252"/>
        </a:xfrm>
        <a:prstGeom prst="rect">
          <a:avLst/>
        </a:prstGeom>
        <a:gradFill rotWithShape="0">
          <a:gsLst>
            <a:gs pos="0">
              <a:schemeClr val="accent5">
                <a:hueOff val="354520"/>
                <a:satOff val="-3982"/>
                <a:lumOff val="-850"/>
                <a:alphaOff val="0"/>
                <a:shade val="85000"/>
                <a:satMod val="130000"/>
              </a:schemeClr>
            </a:gs>
            <a:gs pos="34000">
              <a:schemeClr val="accent5">
                <a:hueOff val="354520"/>
                <a:satOff val="-3982"/>
                <a:lumOff val="-850"/>
                <a:alphaOff val="0"/>
                <a:shade val="87000"/>
                <a:satMod val="125000"/>
              </a:schemeClr>
            </a:gs>
            <a:gs pos="70000">
              <a:schemeClr val="accent5">
                <a:hueOff val="354520"/>
                <a:satOff val="-3982"/>
                <a:lumOff val="-85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354520"/>
                <a:satOff val="-3982"/>
                <a:lumOff val="-85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流程楼上都好的</a:t>
          </a:r>
          <a:endParaRPr lang="zh-CN" altLang="en-US" sz="1800" kern="1200" dirty="0"/>
        </a:p>
      </dsp:txBody>
      <dsp:txXfrm>
        <a:off x="609351" y="726904"/>
        <a:ext cx="9395371" cy="363252"/>
      </dsp:txXfrm>
    </dsp:sp>
    <dsp:sp modelId="{415A8B48-25A3-435E-AB16-A415974B8F89}">
      <dsp:nvSpPr>
        <dsp:cNvPr id="0" name=""/>
        <dsp:cNvSpPr/>
      </dsp:nvSpPr>
      <dsp:spPr>
        <a:xfrm>
          <a:off x="382318" y="681498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54520"/>
              <a:satOff val="-3982"/>
              <a:lumOff val="-85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80A739-2A5E-455E-8889-926A6431F95E}">
      <dsp:nvSpPr>
        <dsp:cNvPr id="0" name=""/>
        <dsp:cNvSpPr/>
      </dsp:nvSpPr>
      <dsp:spPr>
        <a:xfrm>
          <a:off x="789618" y="1271703"/>
          <a:ext cx="9215103" cy="363252"/>
        </a:xfrm>
        <a:prstGeom prst="rect">
          <a:avLst/>
        </a:prstGeom>
        <a:gradFill rotWithShape="0">
          <a:gsLst>
            <a:gs pos="0">
              <a:schemeClr val="accent5">
                <a:hueOff val="709040"/>
                <a:satOff val="-7964"/>
                <a:lumOff val="-1699"/>
                <a:alphaOff val="0"/>
                <a:shade val="85000"/>
                <a:satMod val="130000"/>
              </a:schemeClr>
            </a:gs>
            <a:gs pos="34000">
              <a:schemeClr val="accent5">
                <a:hueOff val="709040"/>
                <a:satOff val="-7964"/>
                <a:lumOff val="-1699"/>
                <a:alphaOff val="0"/>
                <a:shade val="87000"/>
                <a:satMod val="125000"/>
              </a:schemeClr>
            </a:gs>
            <a:gs pos="70000">
              <a:schemeClr val="accent5">
                <a:hueOff val="709040"/>
                <a:satOff val="-7964"/>
                <a:lumOff val="-16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709040"/>
                <a:satOff val="-7964"/>
                <a:lumOff val="-16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谁把</a:t>
          </a:r>
          <a:r>
            <a:rPr lang="en-US" altLang="zh-CN" sz="1800" kern="1200" dirty="0" smtClean="0"/>
            <a:t>CMAPI</a:t>
          </a:r>
          <a:r>
            <a:rPr lang="zh-CN" altLang="en-US" sz="1800" kern="1200" dirty="0" smtClean="0"/>
            <a:t>心跳接口改了</a:t>
          </a:r>
          <a:endParaRPr lang="zh-CN" altLang="en-US" sz="1800" kern="1200" dirty="0"/>
        </a:p>
      </dsp:txBody>
      <dsp:txXfrm>
        <a:off x="789618" y="1271703"/>
        <a:ext cx="9215103" cy="363252"/>
      </dsp:txXfrm>
    </dsp:sp>
    <dsp:sp modelId="{FB44826F-B88D-49FE-B2A8-355F4AE3A5F1}">
      <dsp:nvSpPr>
        <dsp:cNvPr id="0" name=""/>
        <dsp:cNvSpPr/>
      </dsp:nvSpPr>
      <dsp:spPr>
        <a:xfrm>
          <a:off x="562585" y="1226296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61318F-CD5E-45F4-B288-BE0AA7661E66}">
      <dsp:nvSpPr>
        <dsp:cNvPr id="0" name=""/>
        <dsp:cNvSpPr/>
      </dsp:nvSpPr>
      <dsp:spPr>
        <a:xfrm>
          <a:off x="847176" y="1816901"/>
          <a:ext cx="9157546" cy="363252"/>
        </a:xfrm>
        <a:prstGeom prst="rect">
          <a:avLst/>
        </a:prstGeom>
        <a:gradFill rotWithShape="0">
          <a:gsLst>
            <a:gs pos="0">
              <a:schemeClr val="accent5">
                <a:hueOff val="1063560"/>
                <a:satOff val="-11946"/>
                <a:lumOff val="-2549"/>
                <a:alphaOff val="0"/>
                <a:shade val="85000"/>
                <a:satMod val="130000"/>
              </a:schemeClr>
            </a:gs>
            <a:gs pos="34000">
              <a:schemeClr val="accent5">
                <a:hueOff val="1063560"/>
                <a:satOff val="-11946"/>
                <a:lumOff val="-2549"/>
                <a:alphaOff val="0"/>
                <a:shade val="87000"/>
                <a:satMod val="125000"/>
              </a:schemeClr>
            </a:gs>
            <a:gs pos="70000">
              <a:schemeClr val="accent5">
                <a:hueOff val="1063560"/>
                <a:satOff val="-11946"/>
                <a:lumOff val="-254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063560"/>
                <a:satOff val="-11946"/>
                <a:lumOff val="-254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谁动了我的节目入库接口</a:t>
          </a:r>
          <a:endParaRPr lang="zh-CN" altLang="en-US" sz="1800" kern="1200" dirty="0"/>
        </a:p>
      </dsp:txBody>
      <dsp:txXfrm>
        <a:off x="847176" y="1816901"/>
        <a:ext cx="9157546" cy="363252"/>
      </dsp:txXfrm>
    </dsp:sp>
    <dsp:sp modelId="{47866B62-142A-43B6-B22A-B242F728C140}">
      <dsp:nvSpPr>
        <dsp:cNvPr id="0" name=""/>
        <dsp:cNvSpPr/>
      </dsp:nvSpPr>
      <dsp:spPr>
        <a:xfrm>
          <a:off x="620143" y="1771495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063560"/>
              <a:satOff val="-11946"/>
              <a:lumOff val="-254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FDF325-B7AF-42F1-B8B7-47030B591ABD}">
      <dsp:nvSpPr>
        <dsp:cNvPr id="0" name=""/>
        <dsp:cNvSpPr/>
      </dsp:nvSpPr>
      <dsp:spPr>
        <a:xfrm>
          <a:off x="789618" y="2362100"/>
          <a:ext cx="9215103" cy="363252"/>
        </a:xfrm>
        <a:prstGeom prst="rect">
          <a:avLst/>
        </a:prstGeom>
        <a:gradFill rotWithShape="0">
          <a:gsLst>
            <a:gs pos="0">
              <a:schemeClr val="accent5">
                <a:hueOff val="1418080"/>
                <a:satOff val="-15927"/>
                <a:lumOff val="-3399"/>
                <a:alphaOff val="0"/>
                <a:shade val="85000"/>
                <a:satMod val="130000"/>
              </a:schemeClr>
            </a:gs>
            <a:gs pos="34000">
              <a:schemeClr val="accent5">
                <a:hueOff val="1418080"/>
                <a:satOff val="-15927"/>
                <a:lumOff val="-3399"/>
                <a:alphaOff val="0"/>
                <a:shade val="87000"/>
                <a:satMod val="125000"/>
              </a:schemeClr>
            </a:gs>
            <a:gs pos="70000">
              <a:schemeClr val="accent5">
                <a:hueOff val="1418080"/>
                <a:satOff val="-15927"/>
                <a:lumOff val="-33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418080"/>
                <a:satOff val="-15927"/>
                <a:lumOff val="-33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我改</a:t>
          </a:r>
          <a:r>
            <a:rPr lang="en-US" altLang="zh-CN" sz="1800" kern="1200" dirty="0" smtClean="0"/>
            <a:t>CMAPI</a:t>
          </a:r>
          <a:r>
            <a:rPr lang="zh-CN" altLang="en-US" sz="1800" kern="1200" dirty="0" smtClean="0"/>
            <a:t>这个接口，但不知道有什么影响</a:t>
          </a:r>
          <a:endParaRPr lang="zh-CN" altLang="en-US" sz="1800" kern="1200" dirty="0"/>
        </a:p>
      </dsp:txBody>
      <dsp:txXfrm>
        <a:off x="789618" y="2362100"/>
        <a:ext cx="9215103" cy="363252"/>
      </dsp:txXfrm>
    </dsp:sp>
    <dsp:sp modelId="{142CF9D2-6B08-4695-9E65-93985DEFB60B}">
      <dsp:nvSpPr>
        <dsp:cNvPr id="0" name=""/>
        <dsp:cNvSpPr/>
      </dsp:nvSpPr>
      <dsp:spPr>
        <a:xfrm>
          <a:off x="562585" y="2316693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5DD791-8626-40B3-9334-6862A46DD5F8}">
      <dsp:nvSpPr>
        <dsp:cNvPr id="0" name=""/>
        <dsp:cNvSpPr/>
      </dsp:nvSpPr>
      <dsp:spPr>
        <a:xfrm>
          <a:off x="609351" y="2906898"/>
          <a:ext cx="9395371" cy="363252"/>
        </a:xfrm>
        <a:prstGeom prst="rect">
          <a:avLst/>
        </a:prstGeom>
        <a:gradFill rotWithShape="0">
          <a:gsLst>
            <a:gs pos="0">
              <a:schemeClr val="accent5">
                <a:hueOff val="1772600"/>
                <a:satOff val="-19909"/>
                <a:lumOff val="-4248"/>
                <a:alphaOff val="0"/>
                <a:shade val="85000"/>
                <a:satMod val="130000"/>
              </a:schemeClr>
            </a:gs>
            <a:gs pos="34000">
              <a:schemeClr val="accent5">
                <a:hueOff val="1772600"/>
                <a:satOff val="-19909"/>
                <a:lumOff val="-4248"/>
                <a:alphaOff val="0"/>
                <a:shade val="87000"/>
                <a:satMod val="125000"/>
              </a:schemeClr>
            </a:gs>
            <a:gs pos="70000">
              <a:schemeClr val="accent5">
                <a:hueOff val="1772600"/>
                <a:satOff val="-19909"/>
                <a:lumOff val="-424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772600"/>
                <a:satOff val="-19909"/>
                <a:lumOff val="-424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想</a:t>
          </a:r>
          <a:r>
            <a:rPr lang="zh-CN" altLang="en-US" sz="1800" kern="1200" smtClean="0"/>
            <a:t>使用一下系统</a:t>
          </a:r>
          <a:r>
            <a:rPr lang="zh-CN" altLang="en-US" sz="1800" kern="1200" dirty="0" smtClean="0"/>
            <a:t>，但基本环境都不通</a:t>
          </a:r>
          <a:endParaRPr lang="zh-CN" altLang="en-US" sz="1800" kern="1200" dirty="0"/>
        </a:p>
      </dsp:txBody>
      <dsp:txXfrm>
        <a:off x="609351" y="2906898"/>
        <a:ext cx="9395371" cy="363252"/>
      </dsp:txXfrm>
    </dsp:sp>
    <dsp:sp modelId="{98372314-EBBF-457F-9283-DC906AE0CF79}">
      <dsp:nvSpPr>
        <dsp:cNvPr id="0" name=""/>
        <dsp:cNvSpPr/>
      </dsp:nvSpPr>
      <dsp:spPr>
        <a:xfrm>
          <a:off x="382318" y="2861492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772600"/>
              <a:satOff val="-19909"/>
              <a:lumOff val="-424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95E2F-98E7-4B73-9D15-982AEA537BBE}">
      <dsp:nvSpPr>
        <dsp:cNvPr id="0" name=""/>
        <dsp:cNvSpPr/>
      </dsp:nvSpPr>
      <dsp:spPr>
        <a:xfrm>
          <a:off x="280393" y="3452097"/>
          <a:ext cx="9724328" cy="363252"/>
        </a:xfrm>
        <a:prstGeom prst="rect">
          <a:avLst/>
        </a:prstGeom>
        <a:gradFill rotWithShape="0">
          <a:gsLst>
            <a:gs pos="0">
              <a:schemeClr val="accent5">
                <a:hueOff val="2127120"/>
                <a:satOff val="-23891"/>
                <a:lumOff val="-5098"/>
                <a:alphaOff val="0"/>
                <a:shade val="85000"/>
                <a:satMod val="130000"/>
              </a:schemeClr>
            </a:gs>
            <a:gs pos="34000">
              <a:schemeClr val="accent5">
                <a:hueOff val="2127120"/>
                <a:satOff val="-23891"/>
                <a:lumOff val="-5098"/>
                <a:alphaOff val="0"/>
                <a:shade val="87000"/>
                <a:satMod val="125000"/>
              </a:schemeClr>
            </a:gs>
            <a:gs pos="70000">
              <a:schemeClr val="accent5">
                <a:hueOff val="2127120"/>
                <a:satOff val="-23891"/>
                <a:lumOff val="-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2127120"/>
                <a:satOff val="-23891"/>
                <a:lumOff val="-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本 想是一下流程，但基础配置都没有对</a:t>
          </a:r>
          <a:endParaRPr lang="zh-CN" altLang="en-US" sz="1800" kern="1200" dirty="0"/>
        </a:p>
      </dsp:txBody>
      <dsp:txXfrm>
        <a:off x="280393" y="3452097"/>
        <a:ext cx="9724328" cy="363252"/>
      </dsp:txXfrm>
    </dsp:sp>
    <dsp:sp modelId="{AA4C709B-6388-4305-8153-99BB28B1ADFD}">
      <dsp:nvSpPr>
        <dsp:cNvPr id="0" name=""/>
        <dsp:cNvSpPr/>
      </dsp:nvSpPr>
      <dsp:spPr>
        <a:xfrm>
          <a:off x="53360" y="3406690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7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2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9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能力进阶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</a:t>
            </a:r>
            <a:r>
              <a:rPr lang="zh-CN" altLang="en-US" dirty="0" smtClean="0"/>
              <a:t>篇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王富贵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90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e.hiphotos.baidu.com/baike/c0%3Dbaike220%2C5%2C5%2C220%2C73/sign=b184d093d2c8a786aa27425c0660a258/80cb39dbb6fd5266448d4c7da818972bd40736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90949" cy="634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age.big5.made-in-china.com/2f0j01sBztUCFGOkpT/%E8%AF%B8%E8%91%9B%E8%BF%9E%E5%BC%A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454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wb.img1.xmtbang.com/wechatmsg/article/20140619/00194a5e66c841269757dd79c628ee8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494" y="2805112"/>
            <a:ext cx="440150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jbedu.com.cn/uploads/allimg/140328/3-14032P915053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9066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4301350"/>
              </p:ext>
            </p:extLst>
          </p:nvPr>
        </p:nvGraphicFramePr>
        <p:xfrm>
          <a:off x="7424679" y="719435"/>
          <a:ext cx="476732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18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381" y="1842603"/>
            <a:ext cx="3154393" cy="4340812"/>
          </a:xfr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Nunit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r>
              <a:rPr lang="zh-CN" altLang="en-US" dirty="0" smtClean="0"/>
              <a:t>网络分析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Smartsniffer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Wireshark</a:t>
            </a:r>
          </a:p>
          <a:p>
            <a:pPr lvl="1"/>
            <a:r>
              <a:rPr lang="en-US" altLang="zh-CN" dirty="0" smtClean="0"/>
              <a:t>Ping</a:t>
            </a:r>
          </a:p>
          <a:p>
            <a:pPr lvl="1"/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Tracert</a:t>
            </a:r>
            <a:endParaRPr lang="en-US" altLang="zh-CN" dirty="0" smtClean="0"/>
          </a:p>
          <a:p>
            <a:r>
              <a:rPr lang="zh-CN" altLang="en-US" dirty="0" smtClean="0"/>
              <a:t>调试相关</a:t>
            </a:r>
            <a:endParaRPr lang="en-US" altLang="zh-CN" dirty="0"/>
          </a:p>
          <a:p>
            <a:pPr lvl="1"/>
            <a:r>
              <a:rPr lang="en-US" altLang="zh-CN" dirty="0" smtClean="0"/>
              <a:t>Process Monitor</a:t>
            </a:r>
          </a:p>
          <a:p>
            <a:pPr lvl="1"/>
            <a:r>
              <a:rPr lang="en-US" altLang="zh-CN" dirty="0" smtClean="0"/>
              <a:t>Process Explorer</a:t>
            </a:r>
          </a:p>
          <a:p>
            <a:pPr lvl="1"/>
            <a:r>
              <a:rPr lang="en-US" altLang="zh-CN" dirty="0" smtClean="0"/>
              <a:t>File Monitor</a:t>
            </a:r>
          </a:p>
          <a:p>
            <a:pPr lvl="1"/>
            <a:r>
              <a:rPr lang="en-US" altLang="zh-CN" dirty="0" err="1" smtClean="0"/>
              <a:t>WinDbg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 View</a:t>
            </a:r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Flashfxp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Winscp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74235" y="1842603"/>
            <a:ext cx="3099757" cy="434081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r>
              <a:rPr lang="zh-CN" altLang="en-US" sz="1400" dirty="0">
                <a:latin typeface="+mj-lt"/>
              </a:rPr>
              <a:t>文本编辑</a:t>
            </a:r>
            <a:endParaRPr lang="en-US" altLang="zh-CN" sz="14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Notepad++</a:t>
            </a:r>
          </a:p>
          <a:p>
            <a:pPr lvl="1"/>
            <a:r>
              <a:rPr lang="en-US" altLang="zh-CN" sz="1200" dirty="0">
                <a:latin typeface="+mj-lt"/>
              </a:rPr>
              <a:t>Sublime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UtraEdit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Vim</a:t>
            </a:r>
          </a:p>
          <a:p>
            <a:r>
              <a:rPr lang="en-US" altLang="zh-CN" sz="1200" dirty="0" smtClean="0">
                <a:latin typeface="+mj-lt"/>
              </a:rPr>
              <a:t>HTTP</a:t>
            </a:r>
            <a:r>
              <a:rPr lang="zh-CN" altLang="en-US" sz="1200" dirty="0">
                <a:latin typeface="+mj-lt"/>
              </a:rPr>
              <a:t>分析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Postman</a:t>
            </a:r>
          </a:p>
          <a:p>
            <a:pPr lvl="1"/>
            <a:r>
              <a:rPr lang="en-US" altLang="zh-CN" sz="1200" dirty="0" err="1">
                <a:latin typeface="+mj-lt"/>
              </a:rPr>
              <a:t>Soapui</a:t>
            </a:r>
            <a:endParaRPr lang="en-US" altLang="zh-CN" sz="1200" dirty="0">
              <a:latin typeface="+mj-lt"/>
            </a:endParaRPr>
          </a:p>
          <a:p>
            <a:r>
              <a:rPr lang="en-US" altLang="zh-CN" sz="1200" dirty="0">
                <a:latin typeface="+mj-lt"/>
              </a:rPr>
              <a:t>Unix</a:t>
            </a:r>
            <a:r>
              <a:rPr lang="zh-CN" altLang="en-US" sz="1200" dirty="0">
                <a:latin typeface="+mj-lt"/>
              </a:rPr>
              <a:t>工具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Putty</a:t>
            </a:r>
          </a:p>
          <a:p>
            <a:pPr lvl="1"/>
            <a:r>
              <a:rPr lang="en-US" altLang="zh-CN" sz="1200" dirty="0" err="1">
                <a:latin typeface="+mj-lt"/>
              </a:rPr>
              <a:t>Xshell</a:t>
            </a:r>
            <a:r>
              <a:rPr lang="en-US" altLang="zh-CN" sz="1200" dirty="0">
                <a:latin typeface="+mj-lt"/>
              </a:rPr>
              <a:t>	</a:t>
            </a:r>
          </a:p>
          <a:p>
            <a:r>
              <a:rPr lang="zh-CN" altLang="en-US" sz="1400" dirty="0" smtClean="0">
                <a:latin typeface="+mj-lt"/>
              </a:rPr>
              <a:t>源代码</a:t>
            </a:r>
            <a:endParaRPr lang="en-US" altLang="zh-CN" sz="1400" dirty="0" smtClean="0">
              <a:latin typeface="+mj-lt"/>
            </a:endParaRPr>
          </a:p>
          <a:p>
            <a:pPr lvl="1"/>
            <a:r>
              <a:rPr lang="en-US" altLang="zh-CN" sz="1200" dirty="0" smtClean="0">
                <a:latin typeface="+mj-lt"/>
              </a:rPr>
              <a:t>GitHub</a:t>
            </a:r>
          </a:p>
          <a:p>
            <a:pPr lvl="1"/>
            <a:r>
              <a:rPr lang="en-US" altLang="zh-CN" sz="1200" dirty="0" smtClean="0">
                <a:latin typeface="+mj-lt"/>
              </a:rPr>
              <a:t>SVN</a:t>
            </a:r>
            <a:endParaRPr lang="en-US" altLang="zh-CN" sz="1200" dirty="0">
              <a:latin typeface="+mj-lt"/>
            </a:endParaRPr>
          </a:p>
          <a:p>
            <a:r>
              <a:rPr lang="zh-CN" altLang="en-US" sz="1200" dirty="0" smtClean="0">
                <a:latin typeface="+mj-lt"/>
              </a:rPr>
              <a:t>网络硬盘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zh-CN" altLang="en-US" sz="1000" dirty="0" smtClean="0">
                <a:latin typeface="+mj-lt"/>
              </a:rPr>
              <a:t>百度云盘</a:t>
            </a:r>
            <a:endParaRPr lang="en-US" altLang="zh-CN" sz="1000" dirty="0">
              <a:latin typeface="+mj-lt"/>
            </a:endParaRPr>
          </a:p>
          <a:p>
            <a:pPr lvl="1"/>
            <a:r>
              <a:rPr lang="zh-CN" altLang="en-US" sz="1000" dirty="0" smtClean="0">
                <a:latin typeface="+mj-lt"/>
              </a:rPr>
              <a:t>腾讯云盘</a:t>
            </a:r>
            <a:endParaRPr lang="en-US" altLang="zh-CN" sz="1000" dirty="0" smtClean="0">
              <a:latin typeface="+mj-lt"/>
            </a:endParaRPr>
          </a:p>
          <a:p>
            <a:pPr lvl="1"/>
            <a:endParaRPr lang="en-US" altLang="zh-CN" sz="1000" dirty="0" smtClean="0">
              <a:latin typeface="+mj-lt"/>
            </a:endParaRPr>
          </a:p>
          <a:p>
            <a:pPr marL="274320" lvl="1" indent="0">
              <a:buNone/>
            </a:pPr>
            <a:r>
              <a:rPr lang="en-US" altLang="zh-CN" sz="1200" dirty="0">
                <a:latin typeface="+mj-lt"/>
              </a:rPr>
              <a:t>	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094453" y="1842603"/>
            <a:ext cx="3462067" cy="434081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r>
              <a:rPr lang="zh-CN" altLang="en-US" sz="1200" dirty="0"/>
              <a:t>资源管理</a:t>
            </a:r>
            <a:endParaRPr lang="en-US" altLang="zh-CN" sz="1200" dirty="0"/>
          </a:p>
          <a:p>
            <a:pPr lvl="1"/>
            <a:r>
              <a:rPr lang="en-US" altLang="zh-CN" sz="1000" dirty="0" smtClean="0"/>
              <a:t>Free commander</a:t>
            </a:r>
            <a:endParaRPr lang="en-US" altLang="zh-CN" sz="1000" dirty="0"/>
          </a:p>
          <a:p>
            <a:pPr lvl="1"/>
            <a:r>
              <a:rPr lang="en-US" altLang="zh-CN" sz="1000" dirty="0"/>
              <a:t>Everything</a:t>
            </a:r>
          </a:p>
          <a:p>
            <a:pPr lvl="1"/>
            <a:r>
              <a:rPr lang="en-US" altLang="zh-CN" sz="1000" dirty="0" err="1"/>
              <a:t>Unlocker</a:t>
            </a:r>
            <a:endParaRPr lang="en-US" altLang="zh-CN" sz="1000" dirty="0"/>
          </a:p>
          <a:p>
            <a:r>
              <a:rPr lang="zh-CN" altLang="en-US" sz="1200" dirty="0" smtClean="0"/>
              <a:t>技术</a:t>
            </a:r>
            <a:r>
              <a:rPr lang="zh-CN" altLang="en-US" sz="1200" dirty="0"/>
              <a:t>论坛</a:t>
            </a:r>
            <a:endParaRPr lang="en-US" altLang="zh-CN" sz="1200" dirty="0"/>
          </a:p>
          <a:p>
            <a:pPr lvl="1"/>
            <a:r>
              <a:rPr lang="en-US" altLang="zh-CN" sz="1000" dirty="0" err="1" smtClean="0"/>
              <a:t>Cnblog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CSDN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Code project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stack overflow</a:t>
            </a:r>
          </a:p>
          <a:p>
            <a:pPr lvl="1"/>
            <a:r>
              <a:rPr lang="en-US" altLang="zh-CN" sz="1000" dirty="0" smtClean="0"/>
              <a:t>webcast</a:t>
            </a:r>
            <a:endParaRPr lang="en-US" altLang="zh-CN" sz="1000" dirty="0"/>
          </a:p>
          <a:p>
            <a:pPr lvl="1"/>
            <a:endParaRPr lang="zh-CN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7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Nunit</a:t>
            </a:r>
            <a:r>
              <a:rPr lang="zh-CN" altLang="en-US" dirty="0"/>
              <a:t>单元测试</a:t>
            </a:r>
            <a:r>
              <a:rPr lang="zh-CN" altLang="en-US" dirty="0" smtClean="0"/>
              <a:t>篇</a:t>
            </a:r>
            <a:r>
              <a:rPr lang="en-US" altLang="zh-CN" dirty="0" smtClean="0"/>
              <a:t>------</a:t>
            </a:r>
            <a:r>
              <a:rPr lang="zh-CN" altLang="en-US" sz="3200" dirty="0" smtClean="0"/>
              <a:t>我们的现状</a:t>
            </a:r>
            <a:endParaRPr lang="zh-CN" altLang="en-US" sz="3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908596"/>
              </p:ext>
            </p:extLst>
          </p:nvPr>
        </p:nvGraphicFramePr>
        <p:xfrm>
          <a:off x="1097279" y="1871932"/>
          <a:ext cx="10058083" cy="399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70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Nunit</a:t>
            </a:r>
            <a:r>
              <a:rPr lang="zh-CN" altLang="en-US" dirty="0" smtClean="0"/>
              <a:t>单元测试</a:t>
            </a:r>
            <a:r>
              <a:rPr lang="zh-CN" altLang="en-US" dirty="0" smtClean="0"/>
              <a:t>篇</a:t>
            </a:r>
            <a:r>
              <a:rPr lang="en-US" altLang="zh-CN" dirty="0" smtClean="0"/>
              <a:t>-----</a:t>
            </a:r>
            <a:r>
              <a:rPr lang="zh-CN" altLang="en-US" sz="3200" dirty="0" smtClean="0"/>
              <a:t>我推荐，你选择</a:t>
            </a:r>
            <a:endParaRPr lang="zh-CN" altLang="en-US" sz="3200" dirty="0"/>
          </a:p>
        </p:txBody>
      </p:sp>
      <p:pic>
        <p:nvPicPr>
          <p:cNvPr id="4" name="Picture 2" descr="http://imgsrc.baidu.com/forum/pic/item/3d38cb134954092355483c379258d109b2de49d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168650"/>
            <a:ext cx="5842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81100" y="1881415"/>
            <a:ext cx="4476750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所有砖码完了，再检查？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一边码一边检查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1100" y="3155404"/>
            <a:ext cx="447675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是自动化的单元测试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手动、机械的按钮来检查功能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81100" y="4482594"/>
            <a:ext cx="447675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测试代码随意化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测试代码管理规范化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 rot="19909513">
            <a:off x="6006428" y="1585591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加入单元测试队伍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3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Nunit</a:t>
            </a:r>
            <a:r>
              <a:rPr lang="zh-CN" altLang="en-US" dirty="0"/>
              <a:t>单元测试篇</a:t>
            </a:r>
          </a:p>
        </p:txBody>
      </p:sp>
      <p:sp>
        <p:nvSpPr>
          <p:cNvPr id="5" name="AutoShape 4" descr="http://img1.imgtn.bdimg.com/it/u=1444332379,2200149096&amp;fm=15&amp;gp=0.jpg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Assert.IsTrue</a:t>
            </a:r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Assert.IsNotEmpty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Demo Show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9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82866" y="232035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未完待续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193</Words>
  <Application>Microsoft Office PowerPoint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Calibri</vt:lpstr>
      <vt:lpstr>Calibri Light</vt:lpstr>
      <vt:lpstr>Garamond</vt:lpstr>
      <vt:lpstr>回顾</vt:lpstr>
      <vt:lpstr>开发经验分享</vt:lpstr>
      <vt:lpstr>PowerPoint 演示文稿</vt:lpstr>
      <vt:lpstr>PowerPoint 演示文稿</vt:lpstr>
      <vt:lpstr>工具列表</vt:lpstr>
      <vt:lpstr>Nunit单元测试篇------我们的现状</vt:lpstr>
      <vt:lpstr>Nunit单元测试篇-----我推荐，你选择</vt:lpstr>
      <vt:lpstr>Nunit单元测试篇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开发经验分享</dc:title>
  <dc:creator>WangFugui</dc:creator>
  <cp:lastModifiedBy>WangFugui</cp:lastModifiedBy>
  <cp:revision>56</cp:revision>
  <dcterms:created xsi:type="dcterms:W3CDTF">2016-04-01T02:27:11Z</dcterms:created>
  <dcterms:modified xsi:type="dcterms:W3CDTF">2016-04-01T08:01:52Z</dcterms:modified>
</cp:coreProperties>
</file>