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开发经验分享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能力进阶</a:t>
            </a:r>
            <a:r>
              <a:rPr lang="en-US" altLang="zh-CN" dirty="0" smtClean="0"/>
              <a:t>-</a:t>
            </a:r>
            <a:r>
              <a:rPr lang="zh-CN" altLang="en-US" dirty="0" smtClean="0"/>
              <a:t>工具篇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08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844328"/>
            <a:ext cx="3591464" cy="4340812"/>
          </a:xfr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单元测试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Nunit</a:t>
            </a:r>
            <a:endParaRPr lang="en-US" altLang="zh-CN" dirty="0" smtClean="0"/>
          </a:p>
          <a:p>
            <a:r>
              <a:rPr lang="zh-CN" altLang="en-US" dirty="0" smtClean="0"/>
              <a:t>网络分析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Smartsniffer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Wireshark</a:t>
            </a:r>
          </a:p>
          <a:p>
            <a:r>
              <a:rPr lang="zh-CN" altLang="en-US" dirty="0" smtClean="0"/>
              <a:t>调试相关</a:t>
            </a:r>
            <a:endParaRPr lang="en-US" altLang="zh-CN" dirty="0"/>
          </a:p>
          <a:p>
            <a:pPr lvl="1"/>
            <a:r>
              <a:rPr lang="en-US" altLang="zh-CN" dirty="0" err="1" smtClean="0"/>
              <a:t>ProcessMonitor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ProcessExplorer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FileMonitor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WinDbg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DebugView</a:t>
            </a:r>
            <a:endParaRPr lang="en-US" altLang="zh-CN" dirty="0" smtClean="0"/>
          </a:p>
          <a:p>
            <a:r>
              <a:rPr lang="en-US" altLang="zh-CN" dirty="0" smtClean="0"/>
              <a:t>FTP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Flashfxp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WinSCP</a:t>
            </a:r>
            <a:endParaRPr lang="en-US" altLang="zh-CN" dirty="0" smtClean="0"/>
          </a:p>
          <a:p>
            <a:r>
              <a:rPr lang="zh-CN" altLang="en-US" dirty="0" smtClean="0"/>
              <a:t>文本编辑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Notepad++</a:t>
            </a:r>
          </a:p>
          <a:p>
            <a:pPr lvl="1"/>
            <a:r>
              <a:rPr lang="en-US" altLang="zh-CN" dirty="0" smtClean="0"/>
              <a:t>Sublime</a:t>
            </a:r>
          </a:p>
          <a:p>
            <a:pPr lvl="1"/>
            <a:r>
              <a:rPr lang="en-US" altLang="zh-CN" dirty="0" err="1" smtClean="0"/>
              <a:t>UtrEdit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905556" y="1844328"/>
            <a:ext cx="3462067" cy="434081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182880" indent="-182880" defTabSz="91440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lvl1pPr>
            <a:lvl2pPr lvl="1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/>
            </a:lvl2pPr>
            <a:lvl3pPr marL="731520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3pPr>
            <a:lvl4pPr marL="1005840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4pPr>
            <a:lvl5pPr marL="1280160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5pPr>
            <a:lvl6pPr marL="16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6pPr>
            <a:lvl7pPr marL="19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7pPr>
            <a:lvl8pPr marL="22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8pPr>
            <a:lvl9pPr marL="25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9pPr>
          </a:lstStyle>
          <a:p>
            <a:r>
              <a:rPr lang="en-US" altLang="zh-CN" sz="1200" dirty="0">
                <a:latin typeface="+mj-lt"/>
              </a:rPr>
              <a:t>HTTP</a:t>
            </a:r>
            <a:r>
              <a:rPr lang="zh-CN" altLang="en-US" sz="1200" dirty="0">
                <a:latin typeface="+mj-lt"/>
              </a:rPr>
              <a:t>分析</a:t>
            </a:r>
            <a:endParaRPr lang="en-US" altLang="zh-CN" sz="1200" dirty="0">
              <a:latin typeface="+mj-lt"/>
            </a:endParaRPr>
          </a:p>
          <a:p>
            <a:pPr lvl="1"/>
            <a:r>
              <a:rPr lang="en-US" altLang="zh-CN" sz="1200" dirty="0">
                <a:latin typeface="+mj-lt"/>
              </a:rPr>
              <a:t>Postman</a:t>
            </a:r>
          </a:p>
          <a:p>
            <a:pPr lvl="1"/>
            <a:r>
              <a:rPr lang="en-US" altLang="zh-CN" sz="1200" dirty="0" err="1">
                <a:latin typeface="+mj-lt"/>
              </a:rPr>
              <a:t>Soapui</a:t>
            </a:r>
            <a:endParaRPr lang="en-US" altLang="zh-CN" sz="1200" dirty="0">
              <a:latin typeface="+mj-lt"/>
            </a:endParaRPr>
          </a:p>
          <a:p>
            <a:r>
              <a:rPr lang="en-US" altLang="zh-CN" sz="1200" dirty="0">
                <a:latin typeface="+mj-lt"/>
              </a:rPr>
              <a:t>Unix</a:t>
            </a:r>
            <a:r>
              <a:rPr lang="zh-CN" altLang="en-US" sz="1200" dirty="0">
                <a:latin typeface="+mj-lt"/>
              </a:rPr>
              <a:t>工具</a:t>
            </a:r>
            <a:endParaRPr lang="en-US" altLang="zh-CN" sz="1200" dirty="0">
              <a:latin typeface="+mj-lt"/>
            </a:endParaRPr>
          </a:p>
          <a:p>
            <a:pPr lvl="1"/>
            <a:r>
              <a:rPr lang="en-US" altLang="zh-CN" sz="1200" dirty="0">
                <a:latin typeface="+mj-lt"/>
              </a:rPr>
              <a:t>Putty</a:t>
            </a:r>
          </a:p>
          <a:p>
            <a:pPr lvl="1"/>
            <a:r>
              <a:rPr lang="en-US" altLang="zh-CN" sz="1200" dirty="0" err="1">
                <a:latin typeface="+mj-lt"/>
              </a:rPr>
              <a:t>Xshell</a:t>
            </a:r>
            <a:r>
              <a:rPr lang="en-US" altLang="zh-CN" sz="1200" dirty="0">
                <a:latin typeface="+mj-lt"/>
              </a:rPr>
              <a:t>	</a:t>
            </a:r>
            <a:endParaRPr lang="en-US" altLang="zh-CN" sz="1200" dirty="0">
              <a:latin typeface="+mj-lt"/>
            </a:endParaRPr>
          </a:p>
          <a:p>
            <a:r>
              <a:rPr lang="zh-CN" altLang="en-US" sz="1400" dirty="0" smtClean="0">
                <a:latin typeface="+mj-lt"/>
              </a:rPr>
              <a:t>源代码管理</a:t>
            </a:r>
            <a:endParaRPr lang="en-US" altLang="zh-CN" sz="1400" dirty="0" smtClean="0">
              <a:latin typeface="+mj-lt"/>
            </a:endParaRPr>
          </a:p>
          <a:p>
            <a:pPr lvl="1"/>
            <a:r>
              <a:rPr lang="en-US" altLang="zh-CN" sz="1200" dirty="0" err="1" smtClean="0">
                <a:latin typeface="+mj-lt"/>
              </a:rPr>
              <a:t>Github</a:t>
            </a:r>
            <a:endParaRPr lang="en-US" altLang="zh-CN" sz="1200" dirty="0">
              <a:latin typeface="+mj-lt"/>
            </a:endParaRPr>
          </a:p>
          <a:p>
            <a:r>
              <a:rPr lang="zh-CN" altLang="en-US" sz="1200" dirty="0" smtClean="0">
                <a:latin typeface="+mj-lt"/>
              </a:rPr>
              <a:t>网络硬盘</a:t>
            </a:r>
            <a:endParaRPr lang="en-US" altLang="zh-CN" sz="1200" dirty="0">
              <a:latin typeface="+mj-lt"/>
            </a:endParaRPr>
          </a:p>
          <a:p>
            <a:pPr lvl="1"/>
            <a:r>
              <a:rPr lang="zh-CN" altLang="en-US" sz="1000" dirty="0" smtClean="0">
                <a:latin typeface="+mj-lt"/>
              </a:rPr>
              <a:t>百度云盘</a:t>
            </a:r>
            <a:endParaRPr lang="en-US" altLang="zh-CN" sz="1000" dirty="0">
              <a:latin typeface="+mj-lt"/>
            </a:endParaRPr>
          </a:p>
          <a:p>
            <a:pPr lvl="1"/>
            <a:r>
              <a:rPr lang="zh-CN" altLang="en-US" sz="1000" dirty="0" smtClean="0">
                <a:latin typeface="+mj-lt"/>
              </a:rPr>
              <a:t>腾讯云盘</a:t>
            </a:r>
            <a:endParaRPr lang="en-US" altLang="zh-CN" sz="1000" dirty="0" smtClean="0">
              <a:latin typeface="+mj-lt"/>
            </a:endParaRPr>
          </a:p>
          <a:p>
            <a:r>
              <a:rPr lang="zh-CN" altLang="en-US" sz="1200" dirty="0" smtClean="0">
                <a:latin typeface="+mj-lt"/>
              </a:rPr>
              <a:t>技术论坛</a:t>
            </a:r>
            <a:endParaRPr lang="en-US" altLang="zh-CN" sz="1200" dirty="0" smtClean="0">
              <a:latin typeface="+mj-lt"/>
            </a:endParaRPr>
          </a:p>
          <a:p>
            <a:pPr lvl="1"/>
            <a:r>
              <a:rPr lang="en-US" altLang="zh-CN" sz="1000" dirty="0" err="1" smtClean="0">
                <a:latin typeface="+mj-lt"/>
              </a:rPr>
              <a:t>Cnblog</a:t>
            </a:r>
            <a:endParaRPr lang="en-US" altLang="zh-CN" sz="1000" dirty="0" smtClean="0">
              <a:latin typeface="+mj-lt"/>
            </a:endParaRPr>
          </a:p>
          <a:p>
            <a:pPr lvl="1"/>
            <a:r>
              <a:rPr lang="en-US" altLang="zh-CN" sz="1000" dirty="0" err="1" smtClean="0">
                <a:latin typeface="+mj-lt"/>
              </a:rPr>
              <a:t>Cndn</a:t>
            </a:r>
            <a:endParaRPr lang="en-US" altLang="zh-CN" sz="1000" dirty="0" smtClean="0">
              <a:latin typeface="+mj-lt"/>
            </a:endParaRPr>
          </a:p>
          <a:p>
            <a:pPr lvl="1"/>
            <a:r>
              <a:rPr lang="en-US" altLang="zh-CN" sz="1000" dirty="0" err="1" smtClean="0">
                <a:latin typeface="+mj-lt"/>
              </a:rPr>
              <a:t>Codeproject</a:t>
            </a:r>
            <a:endParaRPr lang="en-US" altLang="zh-CN" sz="1000" dirty="0" smtClean="0">
              <a:latin typeface="+mj-lt"/>
            </a:endParaRPr>
          </a:p>
          <a:p>
            <a:pPr lvl="1"/>
            <a:r>
              <a:rPr lang="en-US" altLang="zh-CN" sz="1000" dirty="0" err="1" smtClean="0">
                <a:latin typeface="+mj-lt"/>
              </a:rPr>
              <a:t>stackoverflow</a:t>
            </a:r>
            <a:endParaRPr lang="en-US" altLang="zh-CN" sz="1000" dirty="0" smtClean="0">
              <a:latin typeface="+mj-lt"/>
            </a:endParaRPr>
          </a:p>
          <a:p>
            <a:pPr marL="274320" lvl="1" indent="0">
              <a:buNone/>
            </a:pPr>
            <a:r>
              <a:rPr lang="en-US" altLang="zh-CN" sz="1200" dirty="0">
                <a:latin typeface="+mj-lt"/>
              </a:rPr>
              <a:t>	</a:t>
            </a:r>
            <a:endParaRPr lang="zh-CN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876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34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61</TotalTime>
  <Words>40</Words>
  <Application>Microsoft Office PowerPoint</Application>
  <PresentationFormat>宽屏</PresentationFormat>
  <Paragraphs>38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Century Gothic</vt:lpstr>
      <vt:lpstr>Garamond</vt:lpstr>
      <vt:lpstr>Savon</vt:lpstr>
      <vt:lpstr>开发经验分享</vt:lpstr>
      <vt:lpstr>工具列表</vt:lpstr>
      <vt:lpstr>PowerPoint 演示文稿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开发经验分享</dc:title>
  <dc:creator>WangFugui</dc:creator>
  <cp:lastModifiedBy>WangFugui</cp:lastModifiedBy>
  <cp:revision>10</cp:revision>
  <dcterms:created xsi:type="dcterms:W3CDTF">2016-04-01T02:27:11Z</dcterms:created>
  <dcterms:modified xsi:type="dcterms:W3CDTF">2016-04-01T03:30:53Z</dcterms:modified>
</cp:coreProperties>
</file>